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4118" r:id="rId1"/>
  </p:sldMasterIdLst>
  <p:notesMasterIdLst>
    <p:notesMasterId r:id="rId7"/>
  </p:notesMasterIdLst>
  <p:handoutMasterIdLst>
    <p:handoutMasterId r:id="rId8"/>
  </p:handoutMasterIdLst>
  <p:sldIdLst>
    <p:sldId id="2145706900" r:id="rId2"/>
    <p:sldId id="2145706974" r:id="rId3"/>
    <p:sldId id="2145706978" r:id="rId4"/>
    <p:sldId id="2147376593" r:id="rId5"/>
    <p:sldId id="1027" r:id="rId6"/>
  </p:sldIdLst>
  <p:sldSz cx="12192000" cy="6858000"/>
  <p:notesSz cx="6797675" cy="9926638"/>
  <p:embeddedFontLst>
    <p:embeddedFont>
      <p:font typeface="Ubuntu" panose="020B0504030602030204" pitchFamily="34" charset="0"/>
      <p:regular r:id="rId9"/>
      <p:bold r:id="rId10"/>
      <p:italic r:id="rId11"/>
      <p:boldItalic r:id="rId12"/>
    </p:embeddedFont>
    <p:embeddedFont>
      <p:font typeface="Ubuntu Light" panose="020B0304030602030204" pitchFamily="34" charset="0"/>
      <p:regular r:id="rId13"/>
      <p:italic r:id="rId14"/>
    </p:embeddedFont>
    <p:embeddedFont>
      <p:font typeface="Ubuntu Medium" panose="020B0604030602030204" pitchFamily="34" charset="0"/>
      <p:regular r:id="rId15"/>
      <p:italic r:id="rId16"/>
    </p:embeddedFont>
    <p:embeddedFont>
      <p:font typeface="Verdana" panose="020B0604030504040204" pitchFamily="34" charset="0"/>
      <p:regular r:id="rId17"/>
      <p:bold r:id="rId18"/>
      <p:italic r:id="rId19"/>
      <p:boldItalic r:id="rId20"/>
    </p:embeddedFont>
  </p:embeddedFontLst>
  <p:custDataLst>
    <p:tags r:id="rId21"/>
  </p:custDataLst>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0" orient="horz" pos="2886" userDrawn="1">
          <p15:clr>
            <a:srgbClr val="A4A3A4"/>
          </p15:clr>
        </p15:guide>
        <p15:guide id="19" pos="5609" userDrawn="1">
          <p15:clr>
            <a:srgbClr val="A4A3A4"/>
          </p15:clr>
        </p15:guide>
        <p15:guide id="20" pos="207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4596B"/>
    <a:srgbClr val="616585"/>
    <a:srgbClr val="F6F6F6"/>
    <a:srgbClr val="005482"/>
    <a:srgbClr val="272936"/>
    <a:srgbClr val="003857"/>
    <a:srgbClr val="E6E6E6"/>
    <a:srgbClr val="00C37B"/>
    <a:srgbClr val="FF6327"/>
    <a:srgbClr val="CB29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5214AF-CCD7-4E13-B44C-8FAEE83C8E4A}" v="3" dt="2024-05-23T09:50:18.5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92" autoAdjust="0"/>
    <p:restoredTop sz="96191" autoAdjust="0"/>
  </p:normalViewPr>
  <p:slideViewPr>
    <p:cSldViewPr>
      <p:cViewPr varScale="1">
        <p:scale>
          <a:sx n="104" d="100"/>
          <a:sy n="104" d="100"/>
        </p:scale>
        <p:origin x="72" y="72"/>
      </p:cViewPr>
      <p:guideLst>
        <p:guide orient="horz" pos="2886"/>
        <p:guide pos="5609"/>
        <p:guide pos="2071"/>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2796"/>
    </p:cViewPr>
  </p:sorterViewPr>
  <p:notesViewPr>
    <p:cSldViewPr>
      <p:cViewPr varScale="1">
        <p:scale>
          <a:sx n="102" d="100"/>
          <a:sy n="102" d="100"/>
        </p:scale>
        <p:origin x="1920" y="8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font" Target="fonts/font5.fntdata"/><Relationship Id="rId18" Type="http://schemas.openxmlformats.org/officeDocument/2006/relationships/font" Target="fonts/font10.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notesMaster" Target="notesMasters/notesMaster1.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presProps" Target="presProps.xml"/><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commentAuthors" Target="commentAuthors.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D8B6225-3E94-4525-8747-A8CEEE07C472}"/>
              </a:ext>
            </a:extLst>
          </p:cNvPr>
          <p:cNvSpPr>
            <a:spLocks noGrp="1"/>
          </p:cNvSpPr>
          <p:nvPr>
            <p:ph type="hdr" sz="quarter"/>
          </p:nvPr>
        </p:nvSpPr>
        <p:spPr>
          <a:xfrm>
            <a:off x="0" y="0"/>
            <a:ext cx="2945659" cy="498056"/>
          </a:xfrm>
          <a:prstGeom prst="rect">
            <a:avLst/>
          </a:prstGeom>
        </p:spPr>
        <p:txBody>
          <a:bodyPr vert="horz" lIns="91418" tIns="45708" rIns="91418" bIns="45708" rtlCol="0"/>
          <a:lstStyle>
            <a:lvl1pPr algn="l">
              <a:defRPr sz="1200"/>
            </a:lvl1pPr>
          </a:lstStyle>
          <a:p>
            <a:endParaRPr lang="pt-PT" sz="900" dirty="0"/>
          </a:p>
        </p:txBody>
      </p:sp>
      <p:sp>
        <p:nvSpPr>
          <p:cNvPr id="3" name="Date Placeholder 2">
            <a:extLst>
              <a:ext uri="{FF2B5EF4-FFF2-40B4-BE49-F238E27FC236}">
                <a16:creationId xmlns:a16="http://schemas.microsoft.com/office/drawing/2014/main" id="{1EE33FD8-B984-44FE-83F0-5C989EE62491}"/>
              </a:ext>
            </a:extLst>
          </p:cNvPr>
          <p:cNvSpPr>
            <a:spLocks noGrp="1"/>
          </p:cNvSpPr>
          <p:nvPr>
            <p:ph type="dt" sz="quarter" idx="1"/>
          </p:nvPr>
        </p:nvSpPr>
        <p:spPr>
          <a:xfrm>
            <a:off x="3850443" y="0"/>
            <a:ext cx="2945659" cy="498056"/>
          </a:xfrm>
          <a:prstGeom prst="rect">
            <a:avLst/>
          </a:prstGeom>
        </p:spPr>
        <p:txBody>
          <a:bodyPr vert="horz" lIns="91418" tIns="45708" rIns="91418" bIns="45708" rtlCol="0"/>
          <a:lstStyle>
            <a:lvl1pPr algn="r">
              <a:defRPr sz="1200"/>
            </a:lvl1pPr>
          </a:lstStyle>
          <a:p>
            <a:fld id="{86C988DC-9DE3-4390-97AB-D61B85DACE57}" type="datetimeFigureOut">
              <a:rPr lang="pt-PT" sz="900"/>
              <a:pPr/>
              <a:t>12/06/2024</a:t>
            </a:fld>
            <a:endParaRPr lang="pt-PT" sz="900"/>
          </a:p>
        </p:txBody>
      </p:sp>
      <p:sp>
        <p:nvSpPr>
          <p:cNvPr id="4" name="Footer Placeholder 3">
            <a:extLst>
              <a:ext uri="{FF2B5EF4-FFF2-40B4-BE49-F238E27FC236}">
                <a16:creationId xmlns:a16="http://schemas.microsoft.com/office/drawing/2014/main" id="{88AD1E4F-EFF7-4551-A0B7-35D2A74F4F4D}"/>
              </a:ext>
            </a:extLst>
          </p:cNvPr>
          <p:cNvSpPr>
            <a:spLocks noGrp="1"/>
          </p:cNvSpPr>
          <p:nvPr>
            <p:ph type="ftr" sz="quarter" idx="2"/>
          </p:nvPr>
        </p:nvSpPr>
        <p:spPr>
          <a:xfrm>
            <a:off x="0" y="9428586"/>
            <a:ext cx="2945659" cy="498055"/>
          </a:xfrm>
          <a:prstGeom prst="rect">
            <a:avLst/>
          </a:prstGeom>
        </p:spPr>
        <p:txBody>
          <a:bodyPr vert="horz" lIns="91418" tIns="45708" rIns="91418" bIns="45708" rtlCol="0" anchor="b"/>
          <a:lstStyle>
            <a:lvl1pPr algn="l">
              <a:defRPr sz="1200"/>
            </a:lvl1pPr>
          </a:lstStyle>
          <a:p>
            <a:endParaRPr lang="pt-PT" sz="900" dirty="0"/>
          </a:p>
        </p:txBody>
      </p:sp>
      <p:sp>
        <p:nvSpPr>
          <p:cNvPr id="5" name="Slide Number Placeholder 4">
            <a:extLst>
              <a:ext uri="{FF2B5EF4-FFF2-40B4-BE49-F238E27FC236}">
                <a16:creationId xmlns:a16="http://schemas.microsoft.com/office/drawing/2014/main" id="{5C3F35C8-35E9-48DD-971F-B2366CC5B7DE}"/>
              </a:ext>
            </a:extLst>
          </p:cNvPr>
          <p:cNvSpPr>
            <a:spLocks noGrp="1"/>
          </p:cNvSpPr>
          <p:nvPr>
            <p:ph type="sldNum" sz="quarter" idx="3"/>
          </p:nvPr>
        </p:nvSpPr>
        <p:spPr>
          <a:xfrm>
            <a:off x="3850443" y="9428586"/>
            <a:ext cx="2945659" cy="498055"/>
          </a:xfrm>
          <a:prstGeom prst="rect">
            <a:avLst/>
          </a:prstGeom>
        </p:spPr>
        <p:txBody>
          <a:bodyPr vert="horz" lIns="91418" tIns="45708" rIns="91418" bIns="45708" rtlCol="0" anchor="b"/>
          <a:lstStyle>
            <a:lvl1pPr algn="r">
              <a:defRPr sz="1200"/>
            </a:lvl1pPr>
          </a:lstStyle>
          <a:p>
            <a:fld id="{2F190BF9-40D8-49B5-87EF-599BB2C7EE93}" type="slidenum">
              <a:rPr lang="pt-PT" sz="900"/>
              <a:pPr/>
              <a:t>‹#›</a:t>
            </a:fld>
            <a:endParaRPr lang="pt-PT" sz="900" dirty="0"/>
          </a:p>
        </p:txBody>
      </p:sp>
    </p:spTree>
    <p:extLst>
      <p:ext uri="{BB962C8B-B14F-4D97-AF65-F5344CB8AC3E}">
        <p14:creationId xmlns:p14="http://schemas.microsoft.com/office/powerpoint/2010/main" val="360930761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6"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45659" cy="498056"/>
          </a:xfrm>
          <a:prstGeom prst="rect">
            <a:avLst/>
          </a:prstGeom>
        </p:spPr>
        <p:txBody>
          <a:bodyPr vert="horz" lIns="91418" tIns="45708" rIns="91418" bIns="45708" rtlCol="0"/>
          <a:lstStyle>
            <a:lvl1pPr algn="l">
              <a:defRPr sz="900"/>
            </a:lvl1pPr>
          </a:lstStyle>
          <a:p>
            <a:endParaRPr lang="pt-BR"/>
          </a:p>
        </p:txBody>
      </p:sp>
      <p:sp>
        <p:nvSpPr>
          <p:cNvPr id="3" name="Marcador de Posição da Data 2"/>
          <p:cNvSpPr>
            <a:spLocks noGrp="1"/>
          </p:cNvSpPr>
          <p:nvPr>
            <p:ph type="dt" idx="1"/>
          </p:nvPr>
        </p:nvSpPr>
        <p:spPr>
          <a:xfrm>
            <a:off x="3850443" y="0"/>
            <a:ext cx="2945659" cy="498056"/>
          </a:xfrm>
          <a:prstGeom prst="rect">
            <a:avLst/>
          </a:prstGeom>
        </p:spPr>
        <p:txBody>
          <a:bodyPr vert="horz" lIns="91418" tIns="45708" rIns="91418" bIns="45708" rtlCol="0"/>
          <a:lstStyle>
            <a:lvl1pPr algn="r">
              <a:defRPr sz="900"/>
            </a:lvl1pPr>
          </a:lstStyle>
          <a:p>
            <a:fld id="{0835B8F7-DAC4-4931-8AED-4356A8B2FD64}" type="datetimeFigureOut">
              <a:rPr lang="pt-BR" smtClean="0"/>
              <a:pPr/>
              <a:t>12/06/2024</a:t>
            </a:fld>
            <a:endParaRPr lang="pt-BR"/>
          </a:p>
        </p:txBody>
      </p:sp>
      <p:sp>
        <p:nvSpPr>
          <p:cNvPr id="4" name="Marcador de Posição da Imagem do Diapositivo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18" tIns="45708" rIns="91418" bIns="45708" rtlCol="0" anchor="ctr"/>
          <a:lstStyle/>
          <a:p>
            <a:endParaRPr lang="pt-BR"/>
          </a:p>
        </p:txBody>
      </p:sp>
      <p:sp>
        <p:nvSpPr>
          <p:cNvPr id="5" name="Marcador de Posição de Notas 4"/>
          <p:cNvSpPr>
            <a:spLocks noGrp="1"/>
          </p:cNvSpPr>
          <p:nvPr>
            <p:ph type="body" sz="quarter" idx="3"/>
          </p:nvPr>
        </p:nvSpPr>
        <p:spPr>
          <a:xfrm>
            <a:off x="679768" y="4777194"/>
            <a:ext cx="5438140" cy="3908614"/>
          </a:xfrm>
          <a:prstGeom prst="rect">
            <a:avLst/>
          </a:prstGeom>
        </p:spPr>
        <p:txBody>
          <a:bodyPr vert="horz" lIns="91418" tIns="45708" rIns="91418" bIns="45708" rtlCol="0"/>
          <a:lstStyle/>
          <a:p>
            <a:pPr lvl="0"/>
            <a:r>
              <a:rPr lang="pt-PT" dirty="0"/>
              <a:t>Insert comments</a:t>
            </a:r>
            <a:endParaRPr lang="pt-BR" dirty="0"/>
          </a:p>
        </p:txBody>
      </p:sp>
      <p:sp>
        <p:nvSpPr>
          <p:cNvPr id="6" name="Marcador de Posição do Rodapé 5"/>
          <p:cNvSpPr>
            <a:spLocks noGrp="1"/>
          </p:cNvSpPr>
          <p:nvPr>
            <p:ph type="ftr" sz="quarter" idx="4"/>
          </p:nvPr>
        </p:nvSpPr>
        <p:spPr>
          <a:xfrm>
            <a:off x="0" y="9428586"/>
            <a:ext cx="2945659" cy="498055"/>
          </a:xfrm>
          <a:prstGeom prst="rect">
            <a:avLst/>
          </a:prstGeom>
        </p:spPr>
        <p:txBody>
          <a:bodyPr vert="horz" lIns="91418" tIns="45708" rIns="91418" bIns="45708" rtlCol="0" anchor="b"/>
          <a:lstStyle>
            <a:lvl1pPr algn="l">
              <a:defRPr sz="900"/>
            </a:lvl1pPr>
          </a:lstStyle>
          <a:p>
            <a:endParaRPr lang="pt-BR"/>
          </a:p>
        </p:txBody>
      </p:sp>
      <p:sp>
        <p:nvSpPr>
          <p:cNvPr id="7" name="Marcador de Posição do Número do Diapositivo 6"/>
          <p:cNvSpPr>
            <a:spLocks noGrp="1"/>
          </p:cNvSpPr>
          <p:nvPr>
            <p:ph type="sldNum" sz="quarter" idx="5"/>
          </p:nvPr>
        </p:nvSpPr>
        <p:spPr>
          <a:xfrm>
            <a:off x="3850443" y="9428586"/>
            <a:ext cx="2945659" cy="498055"/>
          </a:xfrm>
          <a:prstGeom prst="rect">
            <a:avLst/>
          </a:prstGeom>
        </p:spPr>
        <p:txBody>
          <a:bodyPr vert="horz" lIns="91418" tIns="45708" rIns="91418" bIns="45708" rtlCol="0" anchor="b"/>
          <a:lstStyle>
            <a:lvl1pPr algn="r">
              <a:defRPr sz="900"/>
            </a:lvl1pPr>
          </a:lstStyle>
          <a:p>
            <a:fld id="{C0696B5C-12A0-4042-B4D0-BD3B9A4F58C6}" type="slidenum">
              <a:rPr lang="pt-BR" smtClean="0"/>
              <a:pPr/>
              <a:t>‹#›</a:t>
            </a:fld>
            <a:endParaRPr lang="pt-BR"/>
          </a:p>
        </p:txBody>
      </p:sp>
    </p:spTree>
    <p:extLst>
      <p:ext uri="{BB962C8B-B14F-4D97-AF65-F5344CB8AC3E}">
        <p14:creationId xmlns:p14="http://schemas.microsoft.com/office/powerpoint/2010/main" val="1575338179"/>
      </p:ext>
    </p:extLst>
  </p:cSld>
  <p:clrMap bg1="lt1" tx1="dk1" bg2="lt2" tx2="dk2" accent1="accent1" accent2="accent2" accent3="accent3" accent4="accent4" accent5="accent5" accent6="accent6" hlink="hlink" folHlink="folHlink"/>
  <p:notesStyle>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696B5C-12A0-4042-B4D0-BD3B9A4F58C6}" type="slidenum">
              <a:rPr lang="pt-BR" smtClean="0"/>
              <a:pPr/>
              <a:t>1</a:t>
            </a:fld>
            <a:endParaRPr lang="pt-BR"/>
          </a:p>
        </p:txBody>
      </p:sp>
    </p:spTree>
    <p:extLst>
      <p:ext uri="{BB962C8B-B14F-4D97-AF65-F5344CB8AC3E}">
        <p14:creationId xmlns:p14="http://schemas.microsoft.com/office/powerpoint/2010/main" val="3148622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696B5C-12A0-4042-B4D0-BD3B9A4F58C6}" type="slidenum">
              <a:rPr lang="pt-BR" smtClean="0"/>
              <a:pPr/>
              <a:t>3</a:t>
            </a:fld>
            <a:endParaRPr lang="pt-BR"/>
          </a:p>
        </p:txBody>
      </p:sp>
    </p:spTree>
    <p:extLst>
      <p:ext uri="{BB962C8B-B14F-4D97-AF65-F5344CB8AC3E}">
        <p14:creationId xmlns:p14="http://schemas.microsoft.com/office/powerpoint/2010/main" val="3808864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696B5C-12A0-4042-B4D0-BD3B9A4F58C6}" type="slidenum">
              <a:rPr lang="pt-BR" smtClean="0"/>
              <a:pPr/>
              <a:t>4</a:t>
            </a:fld>
            <a:endParaRPr lang="pt-BR"/>
          </a:p>
        </p:txBody>
      </p:sp>
    </p:spTree>
    <p:extLst>
      <p:ext uri="{BB962C8B-B14F-4D97-AF65-F5344CB8AC3E}">
        <p14:creationId xmlns:p14="http://schemas.microsoft.com/office/powerpoint/2010/main" val="134298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8" Type="http://schemas.openxmlformats.org/officeDocument/2006/relationships/hyperlink" Target="http://www.youtube.com/capgeminimedia" TargetMode="External"/><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hyperlink" Target="http://www.facebook.com/capgemini" TargetMode="External"/><Relationship Id="rId1" Type="http://schemas.openxmlformats.org/officeDocument/2006/relationships/slideMaster" Target="../slideMasters/slideMaster1.xml"/><Relationship Id="rId6" Type="http://schemas.openxmlformats.org/officeDocument/2006/relationships/hyperlink" Target="http://www.slideshare.net/capgemini" TargetMode="External"/><Relationship Id="rId5" Type="http://schemas.openxmlformats.org/officeDocument/2006/relationships/image" Target="../media/image5.png"/><Relationship Id="rId4" Type="http://schemas.openxmlformats.org/officeDocument/2006/relationships/hyperlink" Target="http://www.linkedin.com/company/capgemini" TargetMode="External"/><Relationship Id="rId9" Type="http://schemas.openxmlformats.org/officeDocument/2006/relationships/image" Target="../media/image7.png"/></Relationships>
</file>

<file path=ppt/slideLayouts/_rels/slideLayout4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2.png"/><Relationship Id="rId3" Type="http://schemas.openxmlformats.org/officeDocument/2006/relationships/hyperlink" Target="http://www.facebook.com/capgemini" TargetMode="External"/><Relationship Id="rId7" Type="http://schemas.openxmlformats.org/officeDocument/2006/relationships/image" Target="../media/image10.png"/><Relationship Id="rId12" Type="http://schemas.openxmlformats.org/officeDocument/2006/relationships/hyperlink" Target="http://www.youtube.com/capgeminimedia" TargetMode="External"/><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hyperlink" Target="http://www.linkedin.com/company/capgemini" TargetMode="External"/><Relationship Id="rId11" Type="http://schemas.microsoft.com/office/2007/relationships/hdphoto" Target="../media/hdphoto3.wdp"/><Relationship Id="rId5" Type="http://schemas.microsoft.com/office/2007/relationships/hdphoto" Target="../media/hdphoto1.wdp"/><Relationship Id="rId10"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hyperlink" Target="http://www.slideshare.net/capgemini" TargetMode="External"/><Relationship Id="rId14" Type="http://schemas.microsoft.com/office/2007/relationships/hdphoto" Target="../media/hdphoto4.wdp"/></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13.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gradFill flip="none" rotWithShape="1">
          <a:gsLst>
            <a:gs pos="100000">
              <a:schemeClr val="accent1"/>
            </a:gs>
            <a:gs pos="0">
              <a:schemeClr val="accent4"/>
            </a:gs>
          </a:gsLst>
          <a:lin ang="18900000" scaled="1"/>
          <a:tileRect/>
        </a:gradFill>
        <a:effectLst/>
      </p:bgPr>
    </p:bg>
    <p:spTree>
      <p:nvGrpSpPr>
        <p:cNvPr id="1" name=""/>
        <p:cNvGrpSpPr/>
        <p:nvPr/>
      </p:nvGrpSpPr>
      <p:grpSpPr>
        <a:xfrm>
          <a:off x="0" y="0"/>
          <a:ext cx="0" cy="0"/>
          <a:chOff x="0" y="0"/>
          <a:chExt cx="0" cy="0"/>
        </a:xfrm>
      </p:grpSpPr>
      <p:sp>
        <p:nvSpPr>
          <p:cNvPr id="2" name="Subtitle">
            <a:extLst>
              <a:ext uri="{FF2B5EF4-FFF2-40B4-BE49-F238E27FC236}">
                <a16:creationId xmlns:a16="http://schemas.microsoft.com/office/drawing/2014/main" id="{263427DF-DAE9-5C4C-6A1A-438ED4F52194}"/>
              </a:ext>
            </a:extLst>
          </p:cNvPr>
          <p:cNvSpPr>
            <a:spLocks noGrp="1"/>
          </p:cNvSpPr>
          <p:nvPr>
            <p:ph type="subTitle" idx="1"/>
          </p:nvPr>
        </p:nvSpPr>
        <p:spPr>
          <a:xfrm>
            <a:off x="407368" y="5457155"/>
            <a:ext cx="11090276" cy="246221"/>
          </a:xfrm>
          <a:prstGeom prst="rect">
            <a:avLst/>
          </a:prstGeom>
        </p:spPr>
        <p:txBody>
          <a:bodyPr wrap="square" lIns="18000" tIns="0" rIns="0" anchor="b" anchorCtr="0">
            <a:spAutoFit/>
          </a:bodyPr>
          <a:lstStyle>
            <a:lvl1pPr marL="0" indent="0" algn="l">
              <a:buNone/>
              <a:defRPr sz="1600">
                <a:solidFill>
                  <a:schemeClr val="bg1"/>
                </a:solidFill>
                <a:latin typeface="Ubuntu Light" panose="020B03040306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en-GB" dirty="0"/>
          </a:p>
        </p:txBody>
      </p:sp>
      <p:sp>
        <p:nvSpPr>
          <p:cNvPr id="3" name="Title">
            <a:extLst>
              <a:ext uri="{FF2B5EF4-FFF2-40B4-BE49-F238E27FC236}">
                <a16:creationId xmlns:a16="http://schemas.microsoft.com/office/drawing/2014/main" id="{4AAC7C66-F303-132A-295B-65A79300A34B}"/>
              </a:ext>
            </a:extLst>
          </p:cNvPr>
          <p:cNvSpPr>
            <a:spLocks noGrp="1"/>
          </p:cNvSpPr>
          <p:nvPr>
            <p:ph type="ctrTitle"/>
          </p:nvPr>
        </p:nvSpPr>
        <p:spPr>
          <a:xfrm>
            <a:off x="407368" y="4697327"/>
            <a:ext cx="11090276" cy="747897"/>
          </a:xfrm>
        </p:spPr>
        <p:txBody>
          <a:bodyPr wrap="square" lIns="0" tIns="0" rIns="0" bIns="0" anchor="b" anchorCtr="0">
            <a:noAutofit/>
          </a:bodyPr>
          <a:lstStyle>
            <a:lvl1pPr algn="l">
              <a:lnSpc>
                <a:spcPct val="90000"/>
              </a:lnSpc>
              <a:tabLst>
                <a:tab pos="1258888" algn="l"/>
              </a:tabLst>
              <a:defRPr sz="5400" b="0" cap="none" baseline="0">
                <a:solidFill>
                  <a:schemeClr val="bg1"/>
                </a:solidFill>
                <a:latin typeface="+mj-lt"/>
              </a:defRPr>
            </a:lvl1pPr>
          </a:lstStyle>
          <a:p>
            <a:r>
              <a:rPr lang="fr-FR" dirty="0"/>
              <a:t>Modifiez le style du titre</a:t>
            </a:r>
            <a:endParaRPr lang="en-GB" dirty="0"/>
          </a:p>
        </p:txBody>
      </p:sp>
      <p:grpSp>
        <p:nvGrpSpPr>
          <p:cNvPr id="11" name="Group 2">
            <a:extLst>
              <a:ext uri="{FF2B5EF4-FFF2-40B4-BE49-F238E27FC236}">
                <a16:creationId xmlns:a16="http://schemas.microsoft.com/office/drawing/2014/main" id="{6CECF1A1-AFBB-C9C3-8C4C-A333753514C3}"/>
              </a:ext>
            </a:extLst>
          </p:cNvPr>
          <p:cNvGrpSpPr>
            <a:grpSpLocks noChangeAspect="1"/>
          </p:cNvGrpSpPr>
          <p:nvPr userDrawn="1"/>
        </p:nvGrpSpPr>
        <p:grpSpPr>
          <a:xfrm>
            <a:off x="443568" y="6021288"/>
            <a:ext cx="1872000" cy="420870"/>
            <a:chOff x="5094083" y="5360390"/>
            <a:chExt cx="3039349" cy="683316"/>
          </a:xfrm>
        </p:grpSpPr>
        <p:sp>
          <p:nvSpPr>
            <p:cNvPr id="12" name="Freeform: Shape 4">
              <a:extLst>
                <a:ext uri="{FF2B5EF4-FFF2-40B4-BE49-F238E27FC236}">
                  <a16:creationId xmlns:a16="http://schemas.microsoft.com/office/drawing/2014/main" id="{6500998E-0CA2-4FA3-BF63-EC673ABF21BF}"/>
                </a:ext>
              </a:extLst>
            </p:cNvPr>
            <p:cNvSpPr/>
            <p:nvPr/>
          </p:nvSpPr>
          <p:spPr>
            <a:xfrm>
              <a:off x="5094083" y="5369283"/>
              <a:ext cx="2467942" cy="674423"/>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FFFFFF"/>
            </a:solidFill>
            <a:ln w="9525" cap="flat">
              <a:noFill/>
              <a:prstDash val="solid"/>
              <a:miter/>
            </a:ln>
          </p:spPr>
          <p:txBody>
            <a:bodyPr rtlCol="0" anchor="ctr"/>
            <a:lstStyle/>
            <a:p>
              <a:endParaRPr lang="en-US" sz="1800" dirty="0"/>
            </a:p>
          </p:txBody>
        </p:sp>
        <p:sp>
          <p:nvSpPr>
            <p:cNvPr id="13" name="Freeform: Shape 5">
              <a:extLst>
                <a:ext uri="{FF2B5EF4-FFF2-40B4-BE49-F238E27FC236}">
                  <a16:creationId xmlns:a16="http://schemas.microsoft.com/office/drawing/2014/main" id="{F3E23DF4-7EAD-57AB-752A-EC8452CB6C51}"/>
                </a:ext>
              </a:extLst>
            </p:cNvPr>
            <p:cNvSpPr/>
            <p:nvPr/>
          </p:nvSpPr>
          <p:spPr>
            <a:xfrm>
              <a:off x="6953539" y="5402609"/>
              <a:ext cx="74112" cy="81524"/>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FFFFFF"/>
            </a:solidFill>
            <a:ln w="9525" cap="flat">
              <a:noFill/>
              <a:prstDash val="solid"/>
              <a:miter/>
            </a:ln>
          </p:spPr>
          <p:txBody>
            <a:bodyPr rtlCol="0" anchor="ctr"/>
            <a:lstStyle/>
            <a:p>
              <a:endParaRPr lang="en-US" sz="1800" dirty="0"/>
            </a:p>
          </p:txBody>
        </p:sp>
        <p:sp>
          <p:nvSpPr>
            <p:cNvPr id="14" name="Freeform: Shape 6">
              <a:extLst>
                <a:ext uri="{FF2B5EF4-FFF2-40B4-BE49-F238E27FC236}">
                  <a16:creationId xmlns:a16="http://schemas.microsoft.com/office/drawing/2014/main" id="{879BEAB9-ED4E-001A-5054-C9630CF436F9}"/>
                </a:ext>
              </a:extLst>
            </p:cNvPr>
            <p:cNvSpPr/>
            <p:nvPr/>
          </p:nvSpPr>
          <p:spPr>
            <a:xfrm>
              <a:off x="7436776" y="5416688"/>
              <a:ext cx="74112" cy="74112"/>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FFFFFF"/>
            </a:solidFill>
            <a:ln w="9525" cap="flat">
              <a:noFill/>
              <a:prstDash val="solid"/>
              <a:miter/>
            </a:ln>
          </p:spPr>
          <p:txBody>
            <a:bodyPr rtlCol="0" anchor="ctr"/>
            <a:lstStyle/>
            <a:p>
              <a:endParaRPr lang="en-US" sz="1800" dirty="0"/>
            </a:p>
          </p:txBody>
        </p:sp>
        <p:sp>
          <p:nvSpPr>
            <p:cNvPr id="15" name="Freeform: Shape 7">
              <a:extLst>
                <a:ext uri="{FF2B5EF4-FFF2-40B4-BE49-F238E27FC236}">
                  <a16:creationId xmlns:a16="http://schemas.microsoft.com/office/drawing/2014/main" id="{DC469B38-0BDD-091F-8A89-643F5C025E37}"/>
                </a:ext>
              </a:extLst>
            </p:cNvPr>
            <p:cNvSpPr/>
            <p:nvPr/>
          </p:nvSpPr>
          <p:spPr>
            <a:xfrm>
              <a:off x="7591670" y="5360390"/>
              <a:ext cx="526198" cy="452086"/>
            </a:xfrm>
            <a:custGeom>
              <a:avLst/>
              <a:gdLst>
                <a:gd name="connsiteX0" fmla="*/ 553879 w 676275"/>
                <a:gd name="connsiteY0" fmla="*/ 254794 h 581025"/>
                <a:gd name="connsiteX1" fmla="*/ 451009 w 676275"/>
                <a:gd name="connsiteY1" fmla="*/ 342424 h 581025"/>
                <a:gd name="connsiteX2" fmla="*/ 375761 w 676275"/>
                <a:gd name="connsiteY2" fmla="*/ 469106 h 581025"/>
                <a:gd name="connsiteX3" fmla="*/ 273844 w 676275"/>
                <a:gd name="connsiteY3" fmla="*/ 561499 h 581025"/>
                <a:gd name="connsiteX4" fmla="*/ 132874 w 676275"/>
                <a:gd name="connsiteY4" fmla="*/ 569119 h 581025"/>
                <a:gd name="connsiteX5" fmla="*/ 7144 w 676275"/>
                <a:gd name="connsiteY5" fmla="*/ 383381 h 581025"/>
                <a:gd name="connsiteX6" fmla="*/ 371951 w 676275"/>
                <a:gd name="connsiteY6" fmla="*/ 7144 h 581025"/>
                <a:gd name="connsiteX7" fmla="*/ 371951 w 676275"/>
                <a:gd name="connsiteY7" fmla="*/ 7144 h 581025"/>
                <a:gd name="connsiteX8" fmla="*/ 371951 w 676275"/>
                <a:gd name="connsiteY8" fmla="*/ 7144 h 581025"/>
                <a:gd name="connsiteX9" fmla="*/ 388144 w 676275"/>
                <a:gd name="connsiteY9" fmla="*/ 13811 h 581025"/>
                <a:gd name="connsiteX10" fmla="*/ 571024 w 676275"/>
                <a:gd name="connsiteY10" fmla="*/ 127159 h 581025"/>
                <a:gd name="connsiteX11" fmla="*/ 675799 w 676275"/>
                <a:gd name="connsiteY11" fmla="*/ 287179 h 581025"/>
                <a:gd name="connsiteX12" fmla="*/ 553879 w 676275"/>
                <a:gd name="connsiteY12" fmla="*/ 254794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581025">
                  <a:moveTo>
                    <a:pt x="553879" y="254794"/>
                  </a:moveTo>
                  <a:cubicBezTo>
                    <a:pt x="507206" y="265271"/>
                    <a:pt x="475774" y="304324"/>
                    <a:pt x="451009" y="342424"/>
                  </a:cubicBezTo>
                  <a:cubicBezTo>
                    <a:pt x="424339" y="383381"/>
                    <a:pt x="403384" y="428149"/>
                    <a:pt x="375761" y="469106"/>
                  </a:cubicBezTo>
                  <a:cubicBezTo>
                    <a:pt x="349091" y="507206"/>
                    <a:pt x="316706" y="542449"/>
                    <a:pt x="273844" y="561499"/>
                  </a:cubicBezTo>
                  <a:cubicBezTo>
                    <a:pt x="229076" y="581501"/>
                    <a:pt x="179546" y="584359"/>
                    <a:pt x="132874" y="569119"/>
                  </a:cubicBezTo>
                  <a:cubicBezTo>
                    <a:pt x="58579" y="538639"/>
                    <a:pt x="7144" y="464344"/>
                    <a:pt x="7144" y="383381"/>
                  </a:cubicBezTo>
                  <a:cubicBezTo>
                    <a:pt x="7144" y="177641"/>
                    <a:pt x="290036" y="105251"/>
                    <a:pt x="371951" y="7144"/>
                  </a:cubicBezTo>
                  <a:cubicBezTo>
                    <a:pt x="371951" y="7144"/>
                    <a:pt x="371951" y="7144"/>
                    <a:pt x="371951" y="7144"/>
                  </a:cubicBezTo>
                  <a:lnTo>
                    <a:pt x="371951" y="7144"/>
                  </a:lnTo>
                  <a:cubicBezTo>
                    <a:pt x="377666" y="9049"/>
                    <a:pt x="382429" y="11906"/>
                    <a:pt x="388144" y="13811"/>
                  </a:cubicBezTo>
                  <a:cubicBezTo>
                    <a:pt x="454819" y="41434"/>
                    <a:pt x="517684" y="78581"/>
                    <a:pt x="571024" y="127159"/>
                  </a:cubicBezTo>
                  <a:cubicBezTo>
                    <a:pt x="620554" y="172879"/>
                    <a:pt x="657701" y="226219"/>
                    <a:pt x="675799" y="287179"/>
                  </a:cubicBezTo>
                  <a:cubicBezTo>
                    <a:pt x="646271" y="255746"/>
                    <a:pt x="595789" y="244316"/>
                    <a:pt x="553879" y="254794"/>
                  </a:cubicBezTo>
                  <a:close/>
                </a:path>
              </a:pathLst>
            </a:custGeom>
            <a:solidFill>
              <a:srgbClr val="FFFFFF"/>
            </a:solidFill>
            <a:ln w="9525" cap="flat">
              <a:noFill/>
              <a:prstDash val="solid"/>
              <a:miter/>
            </a:ln>
          </p:spPr>
          <p:txBody>
            <a:bodyPr rtlCol="0" anchor="ctr"/>
            <a:lstStyle/>
            <a:p>
              <a:endParaRPr lang="en-US" sz="1800" dirty="0"/>
            </a:p>
          </p:txBody>
        </p:sp>
        <p:sp>
          <p:nvSpPr>
            <p:cNvPr id="16" name="Freeform: Shape 8">
              <a:extLst>
                <a:ext uri="{FF2B5EF4-FFF2-40B4-BE49-F238E27FC236}">
                  <a16:creationId xmlns:a16="http://schemas.microsoft.com/office/drawing/2014/main" id="{F04538F8-26C6-0B5E-9B13-7C72AEACEC0C}"/>
                </a:ext>
              </a:extLst>
            </p:cNvPr>
            <p:cNvSpPr/>
            <p:nvPr/>
          </p:nvSpPr>
          <p:spPr>
            <a:xfrm>
              <a:off x="7777693" y="5570011"/>
              <a:ext cx="355739" cy="289038"/>
            </a:xfrm>
            <a:custGeom>
              <a:avLst/>
              <a:gdLst>
                <a:gd name="connsiteX0" fmla="*/ 443389 w 457200"/>
                <a:gd name="connsiteY0" fmla="*/ 151121 h 371475"/>
                <a:gd name="connsiteX1" fmla="*/ 340519 w 457200"/>
                <a:gd name="connsiteY1" fmla="*/ 250181 h 371475"/>
                <a:gd name="connsiteX2" fmla="*/ 193834 w 457200"/>
                <a:gd name="connsiteY2" fmla="*/ 204461 h 371475"/>
                <a:gd name="connsiteX3" fmla="*/ 299561 w 457200"/>
                <a:gd name="connsiteY3" fmla="*/ 298759 h 371475"/>
                <a:gd name="connsiteX4" fmla="*/ 161449 w 457200"/>
                <a:gd name="connsiteY4" fmla="*/ 360671 h 371475"/>
                <a:gd name="connsiteX5" fmla="*/ 79534 w 457200"/>
                <a:gd name="connsiteY5" fmla="*/ 367339 h 371475"/>
                <a:gd name="connsiteX6" fmla="*/ 7144 w 457200"/>
                <a:gd name="connsiteY6" fmla="*/ 348289 h 371475"/>
                <a:gd name="connsiteX7" fmla="*/ 120491 w 457200"/>
                <a:gd name="connsiteY7" fmla="*/ 276851 h 371475"/>
                <a:gd name="connsiteX8" fmla="*/ 188119 w 457200"/>
                <a:gd name="connsiteY8" fmla="*/ 175886 h 371475"/>
                <a:gd name="connsiteX9" fmla="*/ 250031 w 457200"/>
                <a:gd name="connsiteY9" fmla="*/ 64444 h 371475"/>
                <a:gd name="connsiteX10" fmla="*/ 339566 w 457200"/>
                <a:gd name="connsiteY10" fmla="*/ 7294 h 371475"/>
                <a:gd name="connsiteX11" fmla="*/ 438626 w 457200"/>
                <a:gd name="connsiteY11" fmla="*/ 58729 h 371475"/>
                <a:gd name="connsiteX12" fmla="*/ 443389 w 457200"/>
                <a:gd name="connsiteY12" fmla="*/ 15112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371475">
                  <a:moveTo>
                    <a:pt x="443389" y="151121"/>
                  </a:moveTo>
                  <a:cubicBezTo>
                    <a:pt x="428149" y="198746"/>
                    <a:pt x="389096" y="236846"/>
                    <a:pt x="340519" y="250181"/>
                  </a:cubicBezTo>
                  <a:cubicBezTo>
                    <a:pt x="285274" y="265421"/>
                    <a:pt x="230029" y="249229"/>
                    <a:pt x="193834" y="204461"/>
                  </a:cubicBezTo>
                  <a:cubicBezTo>
                    <a:pt x="197644" y="261611"/>
                    <a:pt x="243364" y="299711"/>
                    <a:pt x="299561" y="298759"/>
                  </a:cubicBezTo>
                  <a:cubicBezTo>
                    <a:pt x="263366" y="334954"/>
                    <a:pt x="210026" y="352099"/>
                    <a:pt x="161449" y="360671"/>
                  </a:cubicBezTo>
                  <a:cubicBezTo>
                    <a:pt x="134779" y="365434"/>
                    <a:pt x="107156" y="368291"/>
                    <a:pt x="79534" y="367339"/>
                  </a:cubicBezTo>
                  <a:cubicBezTo>
                    <a:pt x="55721" y="366386"/>
                    <a:pt x="27146" y="363529"/>
                    <a:pt x="7144" y="348289"/>
                  </a:cubicBezTo>
                  <a:cubicBezTo>
                    <a:pt x="50959" y="334954"/>
                    <a:pt x="90011" y="310189"/>
                    <a:pt x="120491" y="276851"/>
                  </a:cubicBezTo>
                  <a:cubicBezTo>
                    <a:pt x="148114" y="246371"/>
                    <a:pt x="169069" y="211129"/>
                    <a:pt x="188119" y="175886"/>
                  </a:cubicBezTo>
                  <a:cubicBezTo>
                    <a:pt x="208121" y="138739"/>
                    <a:pt x="225266" y="98734"/>
                    <a:pt x="250031" y="64444"/>
                  </a:cubicBezTo>
                  <a:cubicBezTo>
                    <a:pt x="271939" y="33964"/>
                    <a:pt x="300514" y="9199"/>
                    <a:pt x="339566" y="7294"/>
                  </a:cubicBezTo>
                  <a:cubicBezTo>
                    <a:pt x="379571" y="5389"/>
                    <a:pt x="419576" y="21581"/>
                    <a:pt x="438626" y="58729"/>
                  </a:cubicBezTo>
                  <a:cubicBezTo>
                    <a:pt x="453866" y="88256"/>
                    <a:pt x="452914" y="120641"/>
                    <a:pt x="443389" y="151121"/>
                  </a:cubicBezTo>
                  <a:close/>
                </a:path>
              </a:pathLst>
            </a:custGeom>
            <a:solidFill>
              <a:srgbClr val="FFFFF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3822078082"/>
      </p:ext>
    </p:extLst>
  </p:cSld>
  <p:clrMapOvr>
    <a:masterClrMapping/>
  </p:clrMapOvr>
  <p:extLst>
    <p:ext uri="{DCECCB84-F9BA-43D5-87BE-67443E8EF086}">
      <p15:sldGuideLst xmlns:p15="http://schemas.microsoft.com/office/powerpoint/2012/main">
        <p15:guide id="2" pos="7423">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5c">
    <p:bg>
      <p:bgPr>
        <a:solidFill>
          <a:schemeClr val="bg2"/>
        </a:solidFill>
        <a:effectLst/>
      </p:bgPr>
    </p:bg>
    <p:spTree>
      <p:nvGrpSpPr>
        <p:cNvPr id="1" name=""/>
        <p:cNvGrpSpPr/>
        <p:nvPr/>
      </p:nvGrpSpPr>
      <p:grpSpPr>
        <a:xfrm>
          <a:off x="0" y="0"/>
          <a:ext cx="0" cy="0"/>
          <a:chOff x="0" y="0"/>
          <a:chExt cx="0" cy="0"/>
        </a:xfrm>
      </p:grpSpPr>
      <p:sp>
        <p:nvSpPr>
          <p:cNvPr id="33" name="Picture Placeholder 18">
            <a:extLst>
              <a:ext uri="{FF2B5EF4-FFF2-40B4-BE49-F238E27FC236}">
                <a16:creationId xmlns:a16="http://schemas.microsoft.com/office/drawing/2014/main" id="{3A966515-C64B-E7BB-1198-D99D16DE65B4}"/>
              </a:ext>
            </a:extLst>
          </p:cNvPr>
          <p:cNvSpPr>
            <a:spLocks noGrp="1"/>
          </p:cNvSpPr>
          <p:nvPr>
            <p:ph type="pic" sz="quarter" idx="10" hasCustomPrompt="1"/>
          </p:nvPr>
        </p:nvSpPr>
        <p:spPr>
          <a:xfrm>
            <a:off x="1343473" y="1"/>
            <a:ext cx="10877102" cy="2931886"/>
          </a:xfrm>
          <a:custGeom>
            <a:avLst/>
            <a:gdLst>
              <a:gd name="connsiteX0" fmla="*/ 0 w 6888162"/>
              <a:gd name="connsiteY0" fmla="*/ 0 h 6858000"/>
              <a:gd name="connsiteX1" fmla="*/ 6888162 w 6888162"/>
              <a:gd name="connsiteY1" fmla="*/ 0 h 6858000"/>
              <a:gd name="connsiteX2" fmla="*/ 6888162 w 6888162"/>
              <a:gd name="connsiteY2" fmla="*/ 6858000 h 6858000"/>
              <a:gd name="connsiteX3" fmla="*/ 0 w 68881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88162" h="6858000">
                <a:moveTo>
                  <a:pt x="0" y="0"/>
                </a:moveTo>
                <a:lnTo>
                  <a:pt x="6888162" y="0"/>
                </a:lnTo>
                <a:lnTo>
                  <a:pt x="6888162" y="6858000"/>
                </a:lnTo>
                <a:lnTo>
                  <a:pt x="0" y="6858000"/>
                </a:lnTo>
                <a:close/>
              </a:path>
            </a:pathLst>
          </a:custGeom>
          <a:solidFill>
            <a:schemeClr val="bg1">
              <a:lumMod val="85000"/>
            </a:schemeClr>
          </a:solidFill>
        </p:spPr>
        <p:txBody>
          <a:bodyPr wrap="square">
            <a:noAutofit/>
          </a:bodyPr>
          <a:lstStyle>
            <a:lvl1pPr>
              <a:defRPr>
                <a:solidFill>
                  <a:schemeClr val="tx1">
                    <a:lumMod val="50000"/>
                    <a:lumOff val="50000"/>
                  </a:schemeClr>
                </a:solidFill>
              </a:defRPr>
            </a:lvl1pPr>
          </a:lstStyle>
          <a:p>
            <a:r>
              <a:rPr lang="de-DE" dirty="0"/>
              <a:t>Insert Picture and send </a:t>
            </a:r>
            <a:r>
              <a:rPr lang="de-DE" dirty="0" err="1"/>
              <a:t>to</a:t>
            </a:r>
            <a:r>
              <a:rPr lang="de-DE" dirty="0"/>
              <a:t> back</a:t>
            </a:r>
          </a:p>
        </p:txBody>
      </p:sp>
      <p:sp>
        <p:nvSpPr>
          <p:cNvPr id="19" name="Text Placeholder 8">
            <a:extLst>
              <a:ext uri="{FF2B5EF4-FFF2-40B4-BE49-F238E27FC236}">
                <a16:creationId xmlns:a16="http://schemas.microsoft.com/office/drawing/2014/main" id="{DE3C410B-B58E-46DB-B5F0-7F515E223DD9}"/>
              </a:ext>
            </a:extLst>
          </p:cNvPr>
          <p:cNvSpPr>
            <a:spLocks noGrp="1"/>
          </p:cNvSpPr>
          <p:nvPr>
            <p:ph type="body" sz="quarter" idx="12" hasCustomPrompt="1"/>
          </p:nvPr>
        </p:nvSpPr>
        <p:spPr>
          <a:xfrm>
            <a:off x="1343473" y="5498477"/>
            <a:ext cx="10440540" cy="215444"/>
          </a:xfrm>
        </p:spPr>
        <p:txBody>
          <a:bodyPr vert="horz" wrap="square" lIns="18000" tIns="0" rIns="0" bIns="0" rtlCol="0" anchor="t" anchorCtr="0">
            <a:spAutoFit/>
          </a:bodyPr>
          <a:lstStyle>
            <a:lvl1pPr>
              <a:defRPr lang="en-US" sz="1400" dirty="0">
                <a:latin typeface="Ubuntu Light" panose="020B0304030602030204" pitchFamily="34" charset="0"/>
              </a:defRPr>
            </a:lvl1pPr>
          </a:lstStyle>
          <a:p>
            <a:pPr lvl="0"/>
            <a:r>
              <a:rPr lang="en-US" dirty="0"/>
              <a:t>Optional: Click to insert name</a:t>
            </a:r>
          </a:p>
        </p:txBody>
      </p:sp>
      <p:sp>
        <p:nvSpPr>
          <p:cNvPr id="6" name="Subtitle">
            <a:extLst>
              <a:ext uri="{FF2B5EF4-FFF2-40B4-BE49-F238E27FC236}">
                <a16:creationId xmlns:a16="http://schemas.microsoft.com/office/drawing/2014/main" id="{A6C182ED-7FBB-D436-05D8-96E184F17BD0}"/>
              </a:ext>
            </a:extLst>
          </p:cNvPr>
          <p:cNvSpPr>
            <a:spLocks noGrp="1"/>
          </p:cNvSpPr>
          <p:nvPr>
            <p:ph type="subTitle" idx="1"/>
          </p:nvPr>
        </p:nvSpPr>
        <p:spPr>
          <a:xfrm>
            <a:off x="1343473" y="5082209"/>
            <a:ext cx="10440540" cy="246221"/>
          </a:xfrm>
          <a:prstGeom prst="rect">
            <a:avLst/>
          </a:prstGeom>
        </p:spPr>
        <p:txBody>
          <a:bodyPr wrap="square" lIns="18000" tIns="0" rIns="0" anchor="t" anchorCtr="0">
            <a:spAutoFit/>
          </a:bodyPr>
          <a:lstStyle>
            <a:lvl1pPr marL="0" indent="0" algn="l">
              <a:buNone/>
              <a:defRPr sz="1600">
                <a:solidFill>
                  <a:schemeClr val="tx1"/>
                </a:solidFill>
                <a:latin typeface="Ubuntu Light" panose="020B03040306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dirty="0"/>
          </a:p>
        </p:txBody>
      </p:sp>
      <p:sp>
        <p:nvSpPr>
          <p:cNvPr id="7" name="Title">
            <a:extLst>
              <a:ext uri="{FF2B5EF4-FFF2-40B4-BE49-F238E27FC236}">
                <a16:creationId xmlns:a16="http://schemas.microsoft.com/office/drawing/2014/main" id="{46ABBE1C-3373-50D9-4152-CA1AC4A5E7F0}"/>
              </a:ext>
            </a:extLst>
          </p:cNvPr>
          <p:cNvSpPr>
            <a:spLocks noGrp="1"/>
          </p:cNvSpPr>
          <p:nvPr>
            <p:ph type="ctrTitle"/>
          </p:nvPr>
        </p:nvSpPr>
        <p:spPr>
          <a:xfrm>
            <a:off x="1343473" y="3429000"/>
            <a:ext cx="10440540" cy="1580003"/>
          </a:xfrm>
        </p:spPr>
        <p:txBody>
          <a:bodyPr wrap="square" lIns="0" tIns="0" rIns="0" bIns="0" anchor="b" anchorCtr="0">
            <a:noAutofit/>
          </a:bodyPr>
          <a:lstStyle>
            <a:lvl1pPr algn="l">
              <a:lnSpc>
                <a:spcPct val="90000"/>
              </a:lnSpc>
              <a:tabLst>
                <a:tab pos="1258888" algn="l"/>
              </a:tabLst>
              <a:defRPr sz="5400" b="0" cap="none" baseline="0">
                <a:solidFill>
                  <a:schemeClr val="tx1"/>
                </a:solidFill>
                <a:latin typeface="+mj-lt"/>
              </a:defRPr>
            </a:lvl1pPr>
          </a:lstStyle>
          <a:p>
            <a:r>
              <a:rPr lang="fr-FR"/>
              <a:t>Modifiez le style du titre</a:t>
            </a:r>
            <a:endParaRPr lang="en-GB" dirty="0"/>
          </a:p>
        </p:txBody>
      </p:sp>
      <p:grpSp>
        <p:nvGrpSpPr>
          <p:cNvPr id="2" name="Group 1">
            <a:extLst>
              <a:ext uri="{FF2B5EF4-FFF2-40B4-BE49-F238E27FC236}">
                <a16:creationId xmlns:a16="http://schemas.microsoft.com/office/drawing/2014/main" id="{A6A8A661-3751-29DA-1AB9-334A7C98EA59}"/>
              </a:ext>
            </a:extLst>
          </p:cNvPr>
          <p:cNvGrpSpPr>
            <a:grpSpLocks noChangeAspect="1"/>
          </p:cNvGrpSpPr>
          <p:nvPr userDrawn="1"/>
        </p:nvGrpSpPr>
        <p:grpSpPr>
          <a:xfrm>
            <a:off x="1343473" y="6021288"/>
            <a:ext cx="1872000" cy="420870"/>
            <a:chOff x="5095385" y="4090756"/>
            <a:chExt cx="3033729" cy="682053"/>
          </a:xfrm>
        </p:grpSpPr>
        <p:sp>
          <p:nvSpPr>
            <p:cNvPr id="3" name="Freeform: Shape 2">
              <a:extLst>
                <a:ext uri="{FF2B5EF4-FFF2-40B4-BE49-F238E27FC236}">
                  <a16:creationId xmlns:a16="http://schemas.microsoft.com/office/drawing/2014/main" id="{AE0FC8CB-F05E-FFD4-8D7F-1F94AC26DA2A}"/>
                </a:ext>
              </a:extLst>
            </p:cNvPr>
            <p:cNvSpPr/>
            <p:nvPr/>
          </p:nvSpPr>
          <p:spPr>
            <a:xfrm>
              <a:off x="7769592" y="4296409"/>
              <a:ext cx="355081" cy="288503"/>
            </a:xfrm>
            <a:custGeom>
              <a:avLst/>
              <a:gdLst>
                <a:gd name="connsiteX0" fmla="*/ 304324 w 457200"/>
                <a:gd name="connsiteY0" fmla="*/ 261461 h 371475"/>
                <a:gd name="connsiteX1" fmla="*/ 456724 w 457200"/>
                <a:gd name="connsiteY1" fmla="*/ 110014 h 371475"/>
                <a:gd name="connsiteX2" fmla="*/ 344329 w 457200"/>
                <a:gd name="connsiteY2" fmla="*/ 7144 h 371475"/>
                <a:gd name="connsiteX3" fmla="*/ 125254 w 457200"/>
                <a:gd name="connsiteY3" fmla="*/ 241459 h 371475"/>
                <a:gd name="connsiteX4" fmla="*/ 7144 w 457200"/>
                <a:gd name="connsiteY4" fmla="*/ 348139 h 371475"/>
                <a:gd name="connsiteX5" fmla="*/ 96679 w 457200"/>
                <a:gd name="connsiteY5" fmla="*/ 372904 h 371475"/>
                <a:gd name="connsiteX6" fmla="*/ 306229 w 457200"/>
                <a:gd name="connsiteY6" fmla="*/ 304324 h 371475"/>
                <a:gd name="connsiteX7" fmla="*/ 200501 w 457200"/>
                <a:gd name="connsiteY7" fmla="*/ 210026 h 371475"/>
                <a:gd name="connsiteX8" fmla="*/ 304324 w 457200"/>
                <a:gd name="connsiteY8" fmla="*/ 26146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 h="371475">
                  <a:moveTo>
                    <a:pt x="304324" y="261461"/>
                  </a:moveTo>
                  <a:cubicBezTo>
                    <a:pt x="390049" y="261461"/>
                    <a:pt x="455771" y="191929"/>
                    <a:pt x="456724" y="110014"/>
                  </a:cubicBezTo>
                  <a:cubicBezTo>
                    <a:pt x="451009" y="73819"/>
                    <a:pt x="438626" y="7144"/>
                    <a:pt x="344329" y="7144"/>
                  </a:cubicBezTo>
                  <a:cubicBezTo>
                    <a:pt x="242411" y="7144"/>
                    <a:pt x="208121" y="150019"/>
                    <a:pt x="125254" y="241459"/>
                  </a:cubicBezTo>
                  <a:cubicBezTo>
                    <a:pt x="118586" y="293846"/>
                    <a:pt x="69056" y="340519"/>
                    <a:pt x="7144" y="348139"/>
                  </a:cubicBezTo>
                  <a:cubicBezTo>
                    <a:pt x="22384" y="364331"/>
                    <a:pt x="55721" y="372904"/>
                    <a:pt x="96679" y="372904"/>
                  </a:cubicBezTo>
                  <a:cubicBezTo>
                    <a:pt x="170021" y="372904"/>
                    <a:pt x="259556" y="350996"/>
                    <a:pt x="306229" y="304324"/>
                  </a:cubicBezTo>
                  <a:cubicBezTo>
                    <a:pt x="244316" y="305276"/>
                    <a:pt x="204311" y="265271"/>
                    <a:pt x="200501" y="210026"/>
                  </a:cubicBezTo>
                  <a:cubicBezTo>
                    <a:pt x="230029" y="247174"/>
                    <a:pt x="264319" y="261461"/>
                    <a:pt x="304324" y="261461"/>
                  </a:cubicBezTo>
                  <a:close/>
                </a:path>
              </a:pathLst>
            </a:custGeom>
            <a:solidFill>
              <a:srgbClr val="17ABDB"/>
            </a:solidFill>
            <a:ln w="9525" cap="flat">
              <a:noFill/>
              <a:prstDash val="solid"/>
              <a:miter/>
            </a:ln>
          </p:spPr>
          <p:txBody>
            <a:bodyPr rtlCol="0" anchor="ctr"/>
            <a:lstStyle/>
            <a:p>
              <a:endParaRPr lang="en-US" sz="1800" dirty="0"/>
            </a:p>
          </p:txBody>
        </p:sp>
        <p:sp>
          <p:nvSpPr>
            <p:cNvPr id="4" name="Freeform: Shape 3">
              <a:extLst>
                <a:ext uri="{FF2B5EF4-FFF2-40B4-BE49-F238E27FC236}">
                  <a16:creationId xmlns:a16="http://schemas.microsoft.com/office/drawing/2014/main" id="{934D3664-9369-B221-FD17-0597A6828483}"/>
                </a:ext>
              </a:extLst>
            </p:cNvPr>
            <p:cNvSpPr/>
            <p:nvPr/>
          </p:nvSpPr>
          <p:spPr>
            <a:xfrm>
              <a:off x="5095385" y="4099634"/>
              <a:ext cx="2463378" cy="673175"/>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0072AF"/>
            </a:solidFill>
            <a:ln w="9525" cap="flat">
              <a:noFill/>
              <a:prstDash val="solid"/>
              <a:miter/>
            </a:ln>
          </p:spPr>
          <p:txBody>
            <a:bodyPr rtlCol="0" anchor="ctr"/>
            <a:lstStyle/>
            <a:p>
              <a:endParaRPr lang="en-US" sz="1800" dirty="0"/>
            </a:p>
          </p:txBody>
        </p:sp>
        <p:sp>
          <p:nvSpPr>
            <p:cNvPr id="5" name="Freeform: Shape 4">
              <a:extLst>
                <a:ext uri="{FF2B5EF4-FFF2-40B4-BE49-F238E27FC236}">
                  <a16:creationId xmlns:a16="http://schemas.microsoft.com/office/drawing/2014/main" id="{17A7E500-54F5-1815-C9B9-3954ED883928}"/>
                </a:ext>
              </a:extLst>
            </p:cNvPr>
            <p:cNvSpPr/>
            <p:nvPr/>
          </p:nvSpPr>
          <p:spPr>
            <a:xfrm>
              <a:off x="6951400" y="4132898"/>
              <a:ext cx="73975" cy="81373"/>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0072AF"/>
            </a:solidFill>
            <a:ln w="9525" cap="flat">
              <a:noFill/>
              <a:prstDash val="solid"/>
              <a:miter/>
            </a:ln>
          </p:spPr>
          <p:txBody>
            <a:bodyPr rtlCol="0" anchor="ctr"/>
            <a:lstStyle/>
            <a:p>
              <a:endParaRPr lang="en-US" sz="1800" dirty="0"/>
            </a:p>
          </p:txBody>
        </p:sp>
        <p:sp>
          <p:nvSpPr>
            <p:cNvPr id="14" name="Freeform: Shape 14">
              <a:extLst>
                <a:ext uri="{FF2B5EF4-FFF2-40B4-BE49-F238E27FC236}">
                  <a16:creationId xmlns:a16="http://schemas.microsoft.com/office/drawing/2014/main" id="{AE2D512F-FC3A-33B0-5954-0D1BFB4C1437}"/>
                </a:ext>
              </a:extLst>
            </p:cNvPr>
            <p:cNvSpPr/>
            <p:nvPr/>
          </p:nvSpPr>
          <p:spPr>
            <a:xfrm>
              <a:off x="7433743" y="4146951"/>
              <a:ext cx="73975" cy="73975"/>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0072AF"/>
            </a:solidFill>
            <a:ln w="9525" cap="flat">
              <a:noFill/>
              <a:prstDash val="solid"/>
              <a:miter/>
            </a:ln>
          </p:spPr>
          <p:txBody>
            <a:bodyPr rtlCol="0" anchor="ctr"/>
            <a:lstStyle/>
            <a:p>
              <a:endParaRPr lang="en-US" sz="1800" dirty="0"/>
            </a:p>
          </p:txBody>
        </p:sp>
        <p:sp>
          <p:nvSpPr>
            <p:cNvPr id="15" name="Freeform: Shape 20">
              <a:extLst>
                <a:ext uri="{FF2B5EF4-FFF2-40B4-BE49-F238E27FC236}">
                  <a16:creationId xmlns:a16="http://schemas.microsoft.com/office/drawing/2014/main" id="{BB0A86DD-9E86-EB4E-14DC-ECC7130D6092}"/>
                </a:ext>
              </a:extLst>
            </p:cNvPr>
            <p:cNvSpPr/>
            <p:nvPr/>
          </p:nvSpPr>
          <p:spPr>
            <a:xfrm>
              <a:off x="7589095" y="4090756"/>
              <a:ext cx="540019" cy="451249"/>
            </a:xfrm>
            <a:custGeom>
              <a:avLst/>
              <a:gdLst>
                <a:gd name="connsiteX0" fmla="*/ 689134 w 695325"/>
                <a:gd name="connsiteY0" fmla="*/ 368141 h 581025"/>
                <a:gd name="connsiteX1" fmla="*/ 571024 w 695325"/>
                <a:gd name="connsiteY1" fmla="*/ 127159 h 581025"/>
                <a:gd name="connsiteX2" fmla="*/ 388144 w 695325"/>
                <a:gd name="connsiteY2" fmla="*/ 13811 h 581025"/>
                <a:gd name="connsiteX3" fmla="*/ 371951 w 695325"/>
                <a:gd name="connsiteY3" fmla="*/ 7144 h 581025"/>
                <a:gd name="connsiteX4" fmla="*/ 371951 w 695325"/>
                <a:gd name="connsiteY4" fmla="*/ 7144 h 581025"/>
                <a:gd name="connsiteX5" fmla="*/ 371951 w 695325"/>
                <a:gd name="connsiteY5" fmla="*/ 7144 h 581025"/>
                <a:gd name="connsiteX6" fmla="*/ 7144 w 695325"/>
                <a:gd name="connsiteY6" fmla="*/ 383381 h 581025"/>
                <a:gd name="connsiteX7" fmla="*/ 132874 w 695325"/>
                <a:gd name="connsiteY7" fmla="*/ 569119 h 581025"/>
                <a:gd name="connsiteX8" fmla="*/ 262414 w 695325"/>
                <a:gd name="connsiteY8" fmla="*/ 571976 h 581025"/>
                <a:gd name="connsiteX9" fmla="*/ 358616 w 695325"/>
                <a:gd name="connsiteY9" fmla="*/ 506254 h 581025"/>
                <a:gd name="connsiteX10" fmla="*/ 577692 w 695325"/>
                <a:gd name="connsiteY10" fmla="*/ 271939 h 581025"/>
                <a:gd name="connsiteX11" fmla="*/ 690086 w 695325"/>
                <a:gd name="connsiteY11" fmla="*/ 374809 h 581025"/>
                <a:gd name="connsiteX12" fmla="*/ 689134 w 695325"/>
                <a:gd name="connsiteY12" fmla="*/ 368141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5" h="581025">
                  <a:moveTo>
                    <a:pt x="689134" y="368141"/>
                  </a:moveTo>
                  <a:cubicBezTo>
                    <a:pt x="687229" y="271939"/>
                    <a:pt x="641509" y="191929"/>
                    <a:pt x="571024" y="127159"/>
                  </a:cubicBezTo>
                  <a:cubicBezTo>
                    <a:pt x="517684" y="78581"/>
                    <a:pt x="453866" y="41434"/>
                    <a:pt x="388144" y="13811"/>
                  </a:cubicBezTo>
                  <a:cubicBezTo>
                    <a:pt x="382429" y="11906"/>
                    <a:pt x="377666" y="9049"/>
                    <a:pt x="371951" y="7144"/>
                  </a:cubicBezTo>
                  <a:lnTo>
                    <a:pt x="371951" y="7144"/>
                  </a:lnTo>
                  <a:cubicBezTo>
                    <a:pt x="371951" y="7144"/>
                    <a:pt x="371951" y="7144"/>
                    <a:pt x="371951" y="7144"/>
                  </a:cubicBezTo>
                  <a:cubicBezTo>
                    <a:pt x="290036" y="105251"/>
                    <a:pt x="7144" y="178594"/>
                    <a:pt x="7144" y="383381"/>
                  </a:cubicBezTo>
                  <a:cubicBezTo>
                    <a:pt x="7144" y="463391"/>
                    <a:pt x="57626" y="538639"/>
                    <a:pt x="132874" y="569119"/>
                  </a:cubicBezTo>
                  <a:cubicBezTo>
                    <a:pt x="175736" y="585311"/>
                    <a:pt x="219551" y="586264"/>
                    <a:pt x="262414" y="571976"/>
                  </a:cubicBezTo>
                  <a:cubicBezTo>
                    <a:pt x="300514" y="559594"/>
                    <a:pt x="332899" y="535781"/>
                    <a:pt x="358616" y="506254"/>
                  </a:cubicBezTo>
                  <a:cubicBezTo>
                    <a:pt x="441484" y="413861"/>
                    <a:pt x="475774" y="271939"/>
                    <a:pt x="577692" y="271939"/>
                  </a:cubicBezTo>
                  <a:cubicBezTo>
                    <a:pt x="671036" y="271939"/>
                    <a:pt x="683419" y="338614"/>
                    <a:pt x="690086" y="374809"/>
                  </a:cubicBezTo>
                  <a:cubicBezTo>
                    <a:pt x="689134" y="373856"/>
                    <a:pt x="689134" y="371951"/>
                    <a:pt x="689134" y="368141"/>
                  </a:cubicBezTo>
                  <a:close/>
                </a:path>
              </a:pathLst>
            </a:custGeom>
            <a:solidFill>
              <a:srgbClr val="0072A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438777979"/>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clusion">
    <p:bg>
      <p:bgPr>
        <a:solidFill>
          <a:schemeClr val="accent4"/>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9EA84EC-0E0C-41F6-8286-BC5A87DC6C7B}"/>
              </a:ext>
            </a:extLst>
          </p:cNvPr>
          <p:cNvSpPr>
            <a:spLocks noGrp="1"/>
          </p:cNvSpPr>
          <p:nvPr>
            <p:ph type="body" sz="quarter" idx="10" hasCustomPrompt="1"/>
          </p:nvPr>
        </p:nvSpPr>
        <p:spPr>
          <a:xfrm>
            <a:off x="427038" y="2320211"/>
            <a:ext cx="11356975" cy="2215991"/>
          </a:xfrm>
          <a:prstGeom prst="rect">
            <a:avLst/>
          </a:prstGeom>
        </p:spPr>
        <p:txBody>
          <a:bodyPr wrap="square" anchor="ctr" anchorCtr="0">
            <a:spAutoFit/>
          </a:bodyPr>
          <a:lstStyle>
            <a:lvl1pPr marL="0" indent="0" algn="l">
              <a:lnSpc>
                <a:spcPct val="90000"/>
              </a:lnSpc>
              <a:spcBef>
                <a:spcPts val="0"/>
              </a:spcBef>
              <a:spcAft>
                <a:spcPts val="0"/>
              </a:spcAft>
              <a:buFontTx/>
              <a:buNone/>
              <a:defRPr sz="8000" b="0" cap="none" baseline="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Click to </a:t>
            </a:r>
            <a:r>
              <a:rPr lang="fr-FR" dirty="0" err="1"/>
              <a:t>edit</a:t>
            </a:r>
            <a:r>
              <a:rPr lang="fr-FR" dirty="0"/>
              <a:t> master </a:t>
            </a:r>
            <a:r>
              <a:rPr lang="fr-FR" dirty="0" err="1"/>
              <a:t>title</a:t>
            </a:r>
            <a:r>
              <a:rPr lang="fr-FR" dirty="0"/>
              <a:t> Style</a:t>
            </a:r>
          </a:p>
        </p:txBody>
      </p:sp>
      <p:grpSp>
        <p:nvGrpSpPr>
          <p:cNvPr id="2" name="Group 2">
            <a:extLst>
              <a:ext uri="{FF2B5EF4-FFF2-40B4-BE49-F238E27FC236}">
                <a16:creationId xmlns:a16="http://schemas.microsoft.com/office/drawing/2014/main" id="{E112FC67-26E6-91F9-0FAE-294883269917}"/>
              </a:ext>
            </a:extLst>
          </p:cNvPr>
          <p:cNvGrpSpPr>
            <a:grpSpLocks noChangeAspect="1"/>
          </p:cNvGrpSpPr>
          <p:nvPr userDrawn="1"/>
        </p:nvGrpSpPr>
        <p:grpSpPr>
          <a:xfrm>
            <a:off x="443568" y="6021288"/>
            <a:ext cx="1872000" cy="420870"/>
            <a:chOff x="5094083" y="5360390"/>
            <a:chExt cx="3039349" cy="683316"/>
          </a:xfrm>
        </p:grpSpPr>
        <p:sp>
          <p:nvSpPr>
            <p:cNvPr id="3" name="Freeform: Shape 4">
              <a:extLst>
                <a:ext uri="{FF2B5EF4-FFF2-40B4-BE49-F238E27FC236}">
                  <a16:creationId xmlns:a16="http://schemas.microsoft.com/office/drawing/2014/main" id="{FC0E4D70-5998-8125-42E2-E0EE77A84AC4}"/>
                </a:ext>
              </a:extLst>
            </p:cNvPr>
            <p:cNvSpPr/>
            <p:nvPr/>
          </p:nvSpPr>
          <p:spPr>
            <a:xfrm>
              <a:off x="5094083" y="5369283"/>
              <a:ext cx="2467942" cy="674423"/>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FFFFFF"/>
            </a:solidFill>
            <a:ln w="9525" cap="flat">
              <a:noFill/>
              <a:prstDash val="solid"/>
              <a:miter/>
            </a:ln>
          </p:spPr>
          <p:txBody>
            <a:bodyPr rtlCol="0" anchor="ctr"/>
            <a:lstStyle/>
            <a:p>
              <a:endParaRPr lang="en-US" sz="1800" dirty="0"/>
            </a:p>
          </p:txBody>
        </p:sp>
        <p:sp>
          <p:nvSpPr>
            <p:cNvPr id="11" name="Freeform: Shape 5">
              <a:extLst>
                <a:ext uri="{FF2B5EF4-FFF2-40B4-BE49-F238E27FC236}">
                  <a16:creationId xmlns:a16="http://schemas.microsoft.com/office/drawing/2014/main" id="{FBD6D893-3276-B285-3B03-8726CD1FFB2A}"/>
                </a:ext>
              </a:extLst>
            </p:cNvPr>
            <p:cNvSpPr/>
            <p:nvPr/>
          </p:nvSpPr>
          <p:spPr>
            <a:xfrm>
              <a:off x="6953539" y="5402609"/>
              <a:ext cx="74112" cy="81524"/>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FFFFFF"/>
            </a:solidFill>
            <a:ln w="9525" cap="flat">
              <a:noFill/>
              <a:prstDash val="solid"/>
              <a:miter/>
            </a:ln>
          </p:spPr>
          <p:txBody>
            <a:bodyPr rtlCol="0" anchor="ctr"/>
            <a:lstStyle/>
            <a:p>
              <a:endParaRPr lang="en-US" sz="1800" dirty="0"/>
            </a:p>
          </p:txBody>
        </p:sp>
        <p:sp>
          <p:nvSpPr>
            <p:cNvPr id="12" name="Freeform: Shape 6">
              <a:extLst>
                <a:ext uri="{FF2B5EF4-FFF2-40B4-BE49-F238E27FC236}">
                  <a16:creationId xmlns:a16="http://schemas.microsoft.com/office/drawing/2014/main" id="{6F9A7FDE-2DE1-AB6B-F371-23968DFB687D}"/>
                </a:ext>
              </a:extLst>
            </p:cNvPr>
            <p:cNvSpPr/>
            <p:nvPr/>
          </p:nvSpPr>
          <p:spPr>
            <a:xfrm>
              <a:off x="7436776" y="5416688"/>
              <a:ext cx="74112" cy="74112"/>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FFFFFF"/>
            </a:solidFill>
            <a:ln w="9525" cap="flat">
              <a:noFill/>
              <a:prstDash val="solid"/>
              <a:miter/>
            </a:ln>
          </p:spPr>
          <p:txBody>
            <a:bodyPr rtlCol="0" anchor="ctr"/>
            <a:lstStyle/>
            <a:p>
              <a:endParaRPr lang="en-US" sz="1800" dirty="0"/>
            </a:p>
          </p:txBody>
        </p:sp>
        <p:sp>
          <p:nvSpPr>
            <p:cNvPr id="13" name="Freeform: Shape 7">
              <a:extLst>
                <a:ext uri="{FF2B5EF4-FFF2-40B4-BE49-F238E27FC236}">
                  <a16:creationId xmlns:a16="http://schemas.microsoft.com/office/drawing/2014/main" id="{72366D37-668B-51CE-2CE6-C9DA736141BA}"/>
                </a:ext>
              </a:extLst>
            </p:cNvPr>
            <p:cNvSpPr/>
            <p:nvPr/>
          </p:nvSpPr>
          <p:spPr>
            <a:xfrm>
              <a:off x="7591670" y="5360390"/>
              <a:ext cx="526198" cy="452086"/>
            </a:xfrm>
            <a:custGeom>
              <a:avLst/>
              <a:gdLst>
                <a:gd name="connsiteX0" fmla="*/ 553879 w 676275"/>
                <a:gd name="connsiteY0" fmla="*/ 254794 h 581025"/>
                <a:gd name="connsiteX1" fmla="*/ 451009 w 676275"/>
                <a:gd name="connsiteY1" fmla="*/ 342424 h 581025"/>
                <a:gd name="connsiteX2" fmla="*/ 375761 w 676275"/>
                <a:gd name="connsiteY2" fmla="*/ 469106 h 581025"/>
                <a:gd name="connsiteX3" fmla="*/ 273844 w 676275"/>
                <a:gd name="connsiteY3" fmla="*/ 561499 h 581025"/>
                <a:gd name="connsiteX4" fmla="*/ 132874 w 676275"/>
                <a:gd name="connsiteY4" fmla="*/ 569119 h 581025"/>
                <a:gd name="connsiteX5" fmla="*/ 7144 w 676275"/>
                <a:gd name="connsiteY5" fmla="*/ 383381 h 581025"/>
                <a:gd name="connsiteX6" fmla="*/ 371951 w 676275"/>
                <a:gd name="connsiteY6" fmla="*/ 7144 h 581025"/>
                <a:gd name="connsiteX7" fmla="*/ 371951 w 676275"/>
                <a:gd name="connsiteY7" fmla="*/ 7144 h 581025"/>
                <a:gd name="connsiteX8" fmla="*/ 371951 w 676275"/>
                <a:gd name="connsiteY8" fmla="*/ 7144 h 581025"/>
                <a:gd name="connsiteX9" fmla="*/ 388144 w 676275"/>
                <a:gd name="connsiteY9" fmla="*/ 13811 h 581025"/>
                <a:gd name="connsiteX10" fmla="*/ 571024 w 676275"/>
                <a:gd name="connsiteY10" fmla="*/ 127159 h 581025"/>
                <a:gd name="connsiteX11" fmla="*/ 675799 w 676275"/>
                <a:gd name="connsiteY11" fmla="*/ 287179 h 581025"/>
                <a:gd name="connsiteX12" fmla="*/ 553879 w 676275"/>
                <a:gd name="connsiteY12" fmla="*/ 254794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581025">
                  <a:moveTo>
                    <a:pt x="553879" y="254794"/>
                  </a:moveTo>
                  <a:cubicBezTo>
                    <a:pt x="507206" y="265271"/>
                    <a:pt x="475774" y="304324"/>
                    <a:pt x="451009" y="342424"/>
                  </a:cubicBezTo>
                  <a:cubicBezTo>
                    <a:pt x="424339" y="383381"/>
                    <a:pt x="403384" y="428149"/>
                    <a:pt x="375761" y="469106"/>
                  </a:cubicBezTo>
                  <a:cubicBezTo>
                    <a:pt x="349091" y="507206"/>
                    <a:pt x="316706" y="542449"/>
                    <a:pt x="273844" y="561499"/>
                  </a:cubicBezTo>
                  <a:cubicBezTo>
                    <a:pt x="229076" y="581501"/>
                    <a:pt x="179546" y="584359"/>
                    <a:pt x="132874" y="569119"/>
                  </a:cubicBezTo>
                  <a:cubicBezTo>
                    <a:pt x="58579" y="538639"/>
                    <a:pt x="7144" y="464344"/>
                    <a:pt x="7144" y="383381"/>
                  </a:cubicBezTo>
                  <a:cubicBezTo>
                    <a:pt x="7144" y="177641"/>
                    <a:pt x="290036" y="105251"/>
                    <a:pt x="371951" y="7144"/>
                  </a:cubicBezTo>
                  <a:cubicBezTo>
                    <a:pt x="371951" y="7144"/>
                    <a:pt x="371951" y="7144"/>
                    <a:pt x="371951" y="7144"/>
                  </a:cubicBezTo>
                  <a:lnTo>
                    <a:pt x="371951" y="7144"/>
                  </a:lnTo>
                  <a:cubicBezTo>
                    <a:pt x="377666" y="9049"/>
                    <a:pt x="382429" y="11906"/>
                    <a:pt x="388144" y="13811"/>
                  </a:cubicBezTo>
                  <a:cubicBezTo>
                    <a:pt x="454819" y="41434"/>
                    <a:pt x="517684" y="78581"/>
                    <a:pt x="571024" y="127159"/>
                  </a:cubicBezTo>
                  <a:cubicBezTo>
                    <a:pt x="620554" y="172879"/>
                    <a:pt x="657701" y="226219"/>
                    <a:pt x="675799" y="287179"/>
                  </a:cubicBezTo>
                  <a:cubicBezTo>
                    <a:pt x="646271" y="255746"/>
                    <a:pt x="595789" y="244316"/>
                    <a:pt x="553879" y="254794"/>
                  </a:cubicBezTo>
                  <a:close/>
                </a:path>
              </a:pathLst>
            </a:custGeom>
            <a:solidFill>
              <a:srgbClr val="FFFFFF"/>
            </a:solidFill>
            <a:ln w="9525" cap="flat">
              <a:noFill/>
              <a:prstDash val="solid"/>
              <a:miter/>
            </a:ln>
          </p:spPr>
          <p:txBody>
            <a:bodyPr rtlCol="0" anchor="ctr"/>
            <a:lstStyle/>
            <a:p>
              <a:endParaRPr lang="en-US" sz="1800" dirty="0"/>
            </a:p>
          </p:txBody>
        </p:sp>
        <p:sp>
          <p:nvSpPr>
            <p:cNvPr id="14" name="Freeform: Shape 8">
              <a:extLst>
                <a:ext uri="{FF2B5EF4-FFF2-40B4-BE49-F238E27FC236}">
                  <a16:creationId xmlns:a16="http://schemas.microsoft.com/office/drawing/2014/main" id="{9CF35CA0-09E8-81C3-4DA7-F503D6BAE3A3}"/>
                </a:ext>
              </a:extLst>
            </p:cNvPr>
            <p:cNvSpPr/>
            <p:nvPr/>
          </p:nvSpPr>
          <p:spPr>
            <a:xfrm>
              <a:off x="7777693" y="5570011"/>
              <a:ext cx="355739" cy="289038"/>
            </a:xfrm>
            <a:custGeom>
              <a:avLst/>
              <a:gdLst>
                <a:gd name="connsiteX0" fmla="*/ 443389 w 457200"/>
                <a:gd name="connsiteY0" fmla="*/ 151121 h 371475"/>
                <a:gd name="connsiteX1" fmla="*/ 340519 w 457200"/>
                <a:gd name="connsiteY1" fmla="*/ 250181 h 371475"/>
                <a:gd name="connsiteX2" fmla="*/ 193834 w 457200"/>
                <a:gd name="connsiteY2" fmla="*/ 204461 h 371475"/>
                <a:gd name="connsiteX3" fmla="*/ 299561 w 457200"/>
                <a:gd name="connsiteY3" fmla="*/ 298759 h 371475"/>
                <a:gd name="connsiteX4" fmla="*/ 161449 w 457200"/>
                <a:gd name="connsiteY4" fmla="*/ 360671 h 371475"/>
                <a:gd name="connsiteX5" fmla="*/ 79534 w 457200"/>
                <a:gd name="connsiteY5" fmla="*/ 367339 h 371475"/>
                <a:gd name="connsiteX6" fmla="*/ 7144 w 457200"/>
                <a:gd name="connsiteY6" fmla="*/ 348289 h 371475"/>
                <a:gd name="connsiteX7" fmla="*/ 120491 w 457200"/>
                <a:gd name="connsiteY7" fmla="*/ 276851 h 371475"/>
                <a:gd name="connsiteX8" fmla="*/ 188119 w 457200"/>
                <a:gd name="connsiteY8" fmla="*/ 175886 h 371475"/>
                <a:gd name="connsiteX9" fmla="*/ 250031 w 457200"/>
                <a:gd name="connsiteY9" fmla="*/ 64444 h 371475"/>
                <a:gd name="connsiteX10" fmla="*/ 339566 w 457200"/>
                <a:gd name="connsiteY10" fmla="*/ 7294 h 371475"/>
                <a:gd name="connsiteX11" fmla="*/ 438626 w 457200"/>
                <a:gd name="connsiteY11" fmla="*/ 58729 h 371475"/>
                <a:gd name="connsiteX12" fmla="*/ 443389 w 457200"/>
                <a:gd name="connsiteY12" fmla="*/ 15112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371475">
                  <a:moveTo>
                    <a:pt x="443389" y="151121"/>
                  </a:moveTo>
                  <a:cubicBezTo>
                    <a:pt x="428149" y="198746"/>
                    <a:pt x="389096" y="236846"/>
                    <a:pt x="340519" y="250181"/>
                  </a:cubicBezTo>
                  <a:cubicBezTo>
                    <a:pt x="285274" y="265421"/>
                    <a:pt x="230029" y="249229"/>
                    <a:pt x="193834" y="204461"/>
                  </a:cubicBezTo>
                  <a:cubicBezTo>
                    <a:pt x="197644" y="261611"/>
                    <a:pt x="243364" y="299711"/>
                    <a:pt x="299561" y="298759"/>
                  </a:cubicBezTo>
                  <a:cubicBezTo>
                    <a:pt x="263366" y="334954"/>
                    <a:pt x="210026" y="352099"/>
                    <a:pt x="161449" y="360671"/>
                  </a:cubicBezTo>
                  <a:cubicBezTo>
                    <a:pt x="134779" y="365434"/>
                    <a:pt x="107156" y="368291"/>
                    <a:pt x="79534" y="367339"/>
                  </a:cubicBezTo>
                  <a:cubicBezTo>
                    <a:pt x="55721" y="366386"/>
                    <a:pt x="27146" y="363529"/>
                    <a:pt x="7144" y="348289"/>
                  </a:cubicBezTo>
                  <a:cubicBezTo>
                    <a:pt x="50959" y="334954"/>
                    <a:pt x="90011" y="310189"/>
                    <a:pt x="120491" y="276851"/>
                  </a:cubicBezTo>
                  <a:cubicBezTo>
                    <a:pt x="148114" y="246371"/>
                    <a:pt x="169069" y="211129"/>
                    <a:pt x="188119" y="175886"/>
                  </a:cubicBezTo>
                  <a:cubicBezTo>
                    <a:pt x="208121" y="138739"/>
                    <a:pt x="225266" y="98734"/>
                    <a:pt x="250031" y="64444"/>
                  </a:cubicBezTo>
                  <a:cubicBezTo>
                    <a:pt x="271939" y="33964"/>
                    <a:pt x="300514" y="9199"/>
                    <a:pt x="339566" y="7294"/>
                  </a:cubicBezTo>
                  <a:cubicBezTo>
                    <a:pt x="379571" y="5389"/>
                    <a:pt x="419576" y="21581"/>
                    <a:pt x="438626" y="58729"/>
                  </a:cubicBezTo>
                  <a:cubicBezTo>
                    <a:pt x="453866" y="88256"/>
                    <a:pt x="452914" y="120641"/>
                    <a:pt x="443389" y="151121"/>
                  </a:cubicBezTo>
                  <a:close/>
                </a:path>
              </a:pathLst>
            </a:custGeom>
            <a:solidFill>
              <a:srgbClr val="FFFFFF"/>
            </a:solidFill>
            <a:ln w="9525" cap="flat">
              <a:noFill/>
              <a:prstDash val="solid"/>
              <a:miter/>
            </a:ln>
          </p:spPr>
          <p:txBody>
            <a:bodyPr rtlCol="0" anchor="ctr"/>
            <a:lstStyle/>
            <a:p>
              <a:endParaRPr lang="en-US" sz="1800" dirty="0"/>
            </a:p>
          </p:txBody>
        </p:sp>
      </p:grpSp>
      <p:pic>
        <p:nvPicPr>
          <p:cNvPr id="4" name="Picture 16">
            <a:extLst>
              <a:ext uri="{FF2B5EF4-FFF2-40B4-BE49-F238E27FC236}">
                <a16:creationId xmlns:a16="http://schemas.microsoft.com/office/drawing/2014/main" id="{415561A2-AF17-AE8E-8E0A-9B607FD1FA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59896" y="1107202"/>
            <a:ext cx="8281358" cy="6858000"/>
          </a:xfrm>
          <a:prstGeom prst="rect">
            <a:avLst/>
          </a:prstGeom>
        </p:spPr>
      </p:pic>
    </p:spTree>
    <p:extLst>
      <p:ext uri="{BB962C8B-B14F-4D97-AF65-F5344CB8AC3E}">
        <p14:creationId xmlns:p14="http://schemas.microsoft.com/office/powerpoint/2010/main" val="883220528"/>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solidFill>
          <a:schemeClr val="accent4"/>
        </a:solidFill>
        <a:effectLst/>
      </p:bgPr>
    </p:bg>
    <p:spTree>
      <p:nvGrpSpPr>
        <p:cNvPr id="1" name=""/>
        <p:cNvGrpSpPr/>
        <p:nvPr/>
      </p:nvGrpSpPr>
      <p:grpSpPr>
        <a:xfrm>
          <a:off x="0" y="0"/>
          <a:ext cx="0" cy="0"/>
          <a:chOff x="0" y="0"/>
          <a:chExt cx="0" cy="0"/>
        </a:xfrm>
      </p:grpSpPr>
      <p:sp>
        <p:nvSpPr>
          <p:cNvPr id="33" name="Picture Placeholder 18">
            <a:extLst>
              <a:ext uri="{FF2B5EF4-FFF2-40B4-BE49-F238E27FC236}">
                <a16:creationId xmlns:a16="http://schemas.microsoft.com/office/drawing/2014/main" id="{3A966515-C64B-E7BB-1198-D99D16DE65B4}"/>
              </a:ext>
            </a:extLst>
          </p:cNvPr>
          <p:cNvSpPr>
            <a:spLocks noGrp="1"/>
          </p:cNvSpPr>
          <p:nvPr>
            <p:ph type="pic" sz="quarter" idx="10" hasCustomPrompt="1"/>
          </p:nvPr>
        </p:nvSpPr>
        <p:spPr>
          <a:xfrm>
            <a:off x="5159896" y="1916832"/>
            <a:ext cx="7032104" cy="4941168"/>
          </a:xfrm>
          <a:custGeom>
            <a:avLst/>
            <a:gdLst>
              <a:gd name="connsiteX0" fmla="*/ 0 w 6888162"/>
              <a:gd name="connsiteY0" fmla="*/ 0 h 6858000"/>
              <a:gd name="connsiteX1" fmla="*/ 6888162 w 6888162"/>
              <a:gd name="connsiteY1" fmla="*/ 0 h 6858000"/>
              <a:gd name="connsiteX2" fmla="*/ 6888162 w 6888162"/>
              <a:gd name="connsiteY2" fmla="*/ 6858000 h 6858000"/>
              <a:gd name="connsiteX3" fmla="*/ 0 w 68881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88162" h="6858000">
                <a:moveTo>
                  <a:pt x="0" y="0"/>
                </a:moveTo>
                <a:lnTo>
                  <a:pt x="6888162" y="0"/>
                </a:lnTo>
                <a:lnTo>
                  <a:pt x="6888162" y="6858000"/>
                </a:lnTo>
                <a:lnTo>
                  <a:pt x="0" y="6858000"/>
                </a:lnTo>
                <a:close/>
              </a:path>
            </a:pathLst>
          </a:custGeom>
          <a:solidFill>
            <a:schemeClr val="bg2">
              <a:lumMod val="90000"/>
            </a:schemeClr>
          </a:solidFill>
        </p:spPr>
        <p:txBody>
          <a:bodyPr wrap="square">
            <a:noAutofit/>
          </a:bodyPr>
          <a:lstStyle>
            <a:lvl1pPr>
              <a:defRPr>
                <a:solidFill>
                  <a:schemeClr val="tx1">
                    <a:lumMod val="50000"/>
                    <a:lumOff val="50000"/>
                  </a:schemeClr>
                </a:solidFill>
              </a:defRPr>
            </a:lvl1pPr>
          </a:lstStyle>
          <a:p>
            <a:r>
              <a:rPr lang="de-DE" dirty="0"/>
              <a:t>Insert Picture and send </a:t>
            </a:r>
            <a:r>
              <a:rPr lang="de-DE" dirty="0" err="1"/>
              <a:t>to</a:t>
            </a:r>
            <a:r>
              <a:rPr lang="de-DE" dirty="0"/>
              <a:t> back</a:t>
            </a:r>
          </a:p>
        </p:txBody>
      </p:sp>
      <p:sp>
        <p:nvSpPr>
          <p:cNvPr id="19" name="Text Placeholder 8">
            <a:extLst>
              <a:ext uri="{FF2B5EF4-FFF2-40B4-BE49-F238E27FC236}">
                <a16:creationId xmlns:a16="http://schemas.microsoft.com/office/drawing/2014/main" id="{DE3C410B-B58E-46DB-B5F0-7F515E223DD9}"/>
              </a:ext>
            </a:extLst>
          </p:cNvPr>
          <p:cNvSpPr>
            <a:spLocks noGrp="1"/>
          </p:cNvSpPr>
          <p:nvPr>
            <p:ph type="body" sz="quarter" idx="12" hasCustomPrompt="1"/>
          </p:nvPr>
        </p:nvSpPr>
        <p:spPr>
          <a:xfrm>
            <a:off x="407368" y="3341212"/>
            <a:ext cx="4609034" cy="215444"/>
          </a:xfrm>
        </p:spPr>
        <p:txBody>
          <a:bodyPr vert="horz" wrap="square" lIns="18000" tIns="0" rIns="0" bIns="0" rtlCol="0" anchor="t" anchorCtr="0">
            <a:spAutoFit/>
          </a:bodyPr>
          <a:lstStyle>
            <a:lvl1pPr>
              <a:defRPr lang="en-US" sz="1400" dirty="0">
                <a:solidFill>
                  <a:schemeClr val="bg1"/>
                </a:solidFill>
                <a:latin typeface="Ubuntu Light" panose="020B0304030602030204" pitchFamily="34" charset="0"/>
              </a:defRPr>
            </a:lvl1pPr>
          </a:lstStyle>
          <a:p>
            <a:pPr lvl="0"/>
            <a:r>
              <a:rPr lang="en-US" dirty="0"/>
              <a:t>Optional: Click to insert name</a:t>
            </a:r>
          </a:p>
        </p:txBody>
      </p:sp>
      <p:sp>
        <p:nvSpPr>
          <p:cNvPr id="6" name="Subtitle">
            <a:extLst>
              <a:ext uri="{FF2B5EF4-FFF2-40B4-BE49-F238E27FC236}">
                <a16:creationId xmlns:a16="http://schemas.microsoft.com/office/drawing/2014/main" id="{A6C182ED-7FBB-D436-05D8-96E184F17BD0}"/>
              </a:ext>
            </a:extLst>
          </p:cNvPr>
          <p:cNvSpPr>
            <a:spLocks noGrp="1"/>
          </p:cNvSpPr>
          <p:nvPr>
            <p:ph type="subTitle" idx="1"/>
          </p:nvPr>
        </p:nvSpPr>
        <p:spPr>
          <a:xfrm>
            <a:off x="407368" y="2924944"/>
            <a:ext cx="4609034" cy="246221"/>
          </a:xfrm>
          <a:prstGeom prst="rect">
            <a:avLst/>
          </a:prstGeom>
        </p:spPr>
        <p:txBody>
          <a:bodyPr wrap="square" lIns="18000" tIns="0" rIns="0" anchor="t" anchorCtr="0">
            <a:spAutoFit/>
          </a:bodyPr>
          <a:lstStyle>
            <a:lvl1pPr marL="0" indent="0" algn="l">
              <a:buNone/>
              <a:defRPr sz="1600">
                <a:solidFill>
                  <a:schemeClr val="bg1"/>
                </a:solidFill>
                <a:latin typeface="Ubuntu Light" panose="020B03040306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dirty="0"/>
          </a:p>
        </p:txBody>
      </p:sp>
      <p:sp>
        <p:nvSpPr>
          <p:cNvPr id="7" name="Title">
            <a:extLst>
              <a:ext uri="{FF2B5EF4-FFF2-40B4-BE49-F238E27FC236}">
                <a16:creationId xmlns:a16="http://schemas.microsoft.com/office/drawing/2014/main" id="{46ABBE1C-3373-50D9-4152-CA1AC4A5E7F0}"/>
              </a:ext>
            </a:extLst>
          </p:cNvPr>
          <p:cNvSpPr>
            <a:spLocks noGrp="1"/>
          </p:cNvSpPr>
          <p:nvPr>
            <p:ph type="ctrTitle"/>
          </p:nvPr>
        </p:nvSpPr>
        <p:spPr>
          <a:xfrm>
            <a:off x="407368" y="537237"/>
            <a:ext cx="4609034" cy="2243691"/>
          </a:xfrm>
        </p:spPr>
        <p:txBody>
          <a:bodyPr wrap="square" lIns="0" tIns="0" rIns="0" bIns="0" anchor="t" anchorCtr="0">
            <a:spAutoFit/>
          </a:bodyPr>
          <a:lstStyle>
            <a:lvl1pPr algn="l">
              <a:lnSpc>
                <a:spcPct val="90000"/>
              </a:lnSpc>
              <a:tabLst>
                <a:tab pos="1258888" algn="l"/>
              </a:tabLst>
              <a:defRPr sz="5400" b="0" cap="none" baseline="0">
                <a:solidFill>
                  <a:schemeClr val="bg1"/>
                </a:solidFill>
                <a:latin typeface="+mj-lt"/>
              </a:defRPr>
            </a:lvl1pPr>
          </a:lstStyle>
          <a:p>
            <a:r>
              <a:rPr lang="fr-FR"/>
              <a:t>Modifiez le style du titre</a:t>
            </a:r>
            <a:endParaRPr lang="en-GB" dirty="0"/>
          </a:p>
        </p:txBody>
      </p:sp>
      <p:grpSp>
        <p:nvGrpSpPr>
          <p:cNvPr id="2" name="Group 2">
            <a:extLst>
              <a:ext uri="{FF2B5EF4-FFF2-40B4-BE49-F238E27FC236}">
                <a16:creationId xmlns:a16="http://schemas.microsoft.com/office/drawing/2014/main" id="{F51496C4-1393-EC1A-FE90-568BF22C8C7B}"/>
              </a:ext>
            </a:extLst>
          </p:cNvPr>
          <p:cNvGrpSpPr>
            <a:grpSpLocks noChangeAspect="1"/>
          </p:cNvGrpSpPr>
          <p:nvPr userDrawn="1"/>
        </p:nvGrpSpPr>
        <p:grpSpPr>
          <a:xfrm>
            <a:off x="443568" y="6021288"/>
            <a:ext cx="1872000" cy="420870"/>
            <a:chOff x="5094083" y="5360390"/>
            <a:chExt cx="3039349" cy="683316"/>
          </a:xfrm>
        </p:grpSpPr>
        <p:sp>
          <p:nvSpPr>
            <p:cNvPr id="3" name="Freeform: Shape 4">
              <a:extLst>
                <a:ext uri="{FF2B5EF4-FFF2-40B4-BE49-F238E27FC236}">
                  <a16:creationId xmlns:a16="http://schemas.microsoft.com/office/drawing/2014/main" id="{0937F72A-96AE-F5EC-755D-D45529304F35}"/>
                </a:ext>
              </a:extLst>
            </p:cNvPr>
            <p:cNvSpPr/>
            <p:nvPr/>
          </p:nvSpPr>
          <p:spPr>
            <a:xfrm>
              <a:off x="5094083" y="5369283"/>
              <a:ext cx="2467942" cy="674423"/>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FFFFFF"/>
            </a:solidFill>
            <a:ln w="9525" cap="flat">
              <a:noFill/>
              <a:prstDash val="solid"/>
              <a:miter/>
            </a:ln>
          </p:spPr>
          <p:txBody>
            <a:bodyPr rtlCol="0" anchor="ctr"/>
            <a:lstStyle/>
            <a:p>
              <a:endParaRPr lang="en-US" sz="1800" dirty="0"/>
            </a:p>
          </p:txBody>
        </p:sp>
        <p:sp>
          <p:nvSpPr>
            <p:cNvPr id="4" name="Freeform: Shape 5">
              <a:extLst>
                <a:ext uri="{FF2B5EF4-FFF2-40B4-BE49-F238E27FC236}">
                  <a16:creationId xmlns:a16="http://schemas.microsoft.com/office/drawing/2014/main" id="{96B9DAFA-5CFE-3E91-78D3-742C4B9A849A}"/>
                </a:ext>
              </a:extLst>
            </p:cNvPr>
            <p:cNvSpPr/>
            <p:nvPr/>
          </p:nvSpPr>
          <p:spPr>
            <a:xfrm>
              <a:off x="6953539" y="5402609"/>
              <a:ext cx="74112" cy="81524"/>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FFFFFF"/>
            </a:solidFill>
            <a:ln w="9525" cap="flat">
              <a:noFill/>
              <a:prstDash val="solid"/>
              <a:miter/>
            </a:ln>
          </p:spPr>
          <p:txBody>
            <a:bodyPr rtlCol="0" anchor="ctr"/>
            <a:lstStyle/>
            <a:p>
              <a:endParaRPr lang="en-US" sz="1800" dirty="0"/>
            </a:p>
          </p:txBody>
        </p:sp>
        <p:sp>
          <p:nvSpPr>
            <p:cNvPr id="5" name="Freeform: Shape 6">
              <a:extLst>
                <a:ext uri="{FF2B5EF4-FFF2-40B4-BE49-F238E27FC236}">
                  <a16:creationId xmlns:a16="http://schemas.microsoft.com/office/drawing/2014/main" id="{CB9EFD82-551E-D525-DCB6-363C1A232636}"/>
                </a:ext>
              </a:extLst>
            </p:cNvPr>
            <p:cNvSpPr/>
            <p:nvPr/>
          </p:nvSpPr>
          <p:spPr>
            <a:xfrm>
              <a:off x="7436776" y="5416688"/>
              <a:ext cx="74112" cy="74112"/>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FFFFFF"/>
            </a:solidFill>
            <a:ln w="9525" cap="flat">
              <a:noFill/>
              <a:prstDash val="solid"/>
              <a:miter/>
            </a:ln>
          </p:spPr>
          <p:txBody>
            <a:bodyPr rtlCol="0" anchor="ctr"/>
            <a:lstStyle/>
            <a:p>
              <a:endParaRPr lang="en-US" sz="1800" dirty="0"/>
            </a:p>
          </p:txBody>
        </p:sp>
        <p:sp>
          <p:nvSpPr>
            <p:cNvPr id="14" name="Freeform: Shape 7">
              <a:extLst>
                <a:ext uri="{FF2B5EF4-FFF2-40B4-BE49-F238E27FC236}">
                  <a16:creationId xmlns:a16="http://schemas.microsoft.com/office/drawing/2014/main" id="{F9FEB3BD-8FE6-4A58-DFA9-1F350C2DE2F2}"/>
                </a:ext>
              </a:extLst>
            </p:cNvPr>
            <p:cNvSpPr/>
            <p:nvPr/>
          </p:nvSpPr>
          <p:spPr>
            <a:xfrm>
              <a:off x="7591670" y="5360390"/>
              <a:ext cx="526198" cy="452086"/>
            </a:xfrm>
            <a:custGeom>
              <a:avLst/>
              <a:gdLst>
                <a:gd name="connsiteX0" fmla="*/ 553879 w 676275"/>
                <a:gd name="connsiteY0" fmla="*/ 254794 h 581025"/>
                <a:gd name="connsiteX1" fmla="*/ 451009 w 676275"/>
                <a:gd name="connsiteY1" fmla="*/ 342424 h 581025"/>
                <a:gd name="connsiteX2" fmla="*/ 375761 w 676275"/>
                <a:gd name="connsiteY2" fmla="*/ 469106 h 581025"/>
                <a:gd name="connsiteX3" fmla="*/ 273844 w 676275"/>
                <a:gd name="connsiteY3" fmla="*/ 561499 h 581025"/>
                <a:gd name="connsiteX4" fmla="*/ 132874 w 676275"/>
                <a:gd name="connsiteY4" fmla="*/ 569119 h 581025"/>
                <a:gd name="connsiteX5" fmla="*/ 7144 w 676275"/>
                <a:gd name="connsiteY5" fmla="*/ 383381 h 581025"/>
                <a:gd name="connsiteX6" fmla="*/ 371951 w 676275"/>
                <a:gd name="connsiteY6" fmla="*/ 7144 h 581025"/>
                <a:gd name="connsiteX7" fmla="*/ 371951 w 676275"/>
                <a:gd name="connsiteY7" fmla="*/ 7144 h 581025"/>
                <a:gd name="connsiteX8" fmla="*/ 371951 w 676275"/>
                <a:gd name="connsiteY8" fmla="*/ 7144 h 581025"/>
                <a:gd name="connsiteX9" fmla="*/ 388144 w 676275"/>
                <a:gd name="connsiteY9" fmla="*/ 13811 h 581025"/>
                <a:gd name="connsiteX10" fmla="*/ 571024 w 676275"/>
                <a:gd name="connsiteY10" fmla="*/ 127159 h 581025"/>
                <a:gd name="connsiteX11" fmla="*/ 675799 w 676275"/>
                <a:gd name="connsiteY11" fmla="*/ 287179 h 581025"/>
                <a:gd name="connsiteX12" fmla="*/ 553879 w 676275"/>
                <a:gd name="connsiteY12" fmla="*/ 254794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581025">
                  <a:moveTo>
                    <a:pt x="553879" y="254794"/>
                  </a:moveTo>
                  <a:cubicBezTo>
                    <a:pt x="507206" y="265271"/>
                    <a:pt x="475774" y="304324"/>
                    <a:pt x="451009" y="342424"/>
                  </a:cubicBezTo>
                  <a:cubicBezTo>
                    <a:pt x="424339" y="383381"/>
                    <a:pt x="403384" y="428149"/>
                    <a:pt x="375761" y="469106"/>
                  </a:cubicBezTo>
                  <a:cubicBezTo>
                    <a:pt x="349091" y="507206"/>
                    <a:pt x="316706" y="542449"/>
                    <a:pt x="273844" y="561499"/>
                  </a:cubicBezTo>
                  <a:cubicBezTo>
                    <a:pt x="229076" y="581501"/>
                    <a:pt x="179546" y="584359"/>
                    <a:pt x="132874" y="569119"/>
                  </a:cubicBezTo>
                  <a:cubicBezTo>
                    <a:pt x="58579" y="538639"/>
                    <a:pt x="7144" y="464344"/>
                    <a:pt x="7144" y="383381"/>
                  </a:cubicBezTo>
                  <a:cubicBezTo>
                    <a:pt x="7144" y="177641"/>
                    <a:pt x="290036" y="105251"/>
                    <a:pt x="371951" y="7144"/>
                  </a:cubicBezTo>
                  <a:cubicBezTo>
                    <a:pt x="371951" y="7144"/>
                    <a:pt x="371951" y="7144"/>
                    <a:pt x="371951" y="7144"/>
                  </a:cubicBezTo>
                  <a:lnTo>
                    <a:pt x="371951" y="7144"/>
                  </a:lnTo>
                  <a:cubicBezTo>
                    <a:pt x="377666" y="9049"/>
                    <a:pt x="382429" y="11906"/>
                    <a:pt x="388144" y="13811"/>
                  </a:cubicBezTo>
                  <a:cubicBezTo>
                    <a:pt x="454819" y="41434"/>
                    <a:pt x="517684" y="78581"/>
                    <a:pt x="571024" y="127159"/>
                  </a:cubicBezTo>
                  <a:cubicBezTo>
                    <a:pt x="620554" y="172879"/>
                    <a:pt x="657701" y="226219"/>
                    <a:pt x="675799" y="287179"/>
                  </a:cubicBezTo>
                  <a:cubicBezTo>
                    <a:pt x="646271" y="255746"/>
                    <a:pt x="595789" y="244316"/>
                    <a:pt x="553879" y="254794"/>
                  </a:cubicBezTo>
                  <a:close/>
                </a:path>
              </a:pathLst>
            </a:custGeom>
            <a:solidFill>
              <a:srgbClr val="FFFFFF"/>
            </a:solidFill>
            <a:ln w="9525" cap="flat">
              <a:noFill/>
              <a:prstDash val="solid"/>
              <a:miter/>
            </a:ln>
          </p:spPr>
          <p:txBody>
            <a:bodyPr rtlCol="0" anchor="ctr"/>
            <a:lstStyle/>
            <a:p>
              <a:endParaRPr lang="en-US" sz="1800" dirty="0"/>
            </a:p>
          </p:txBody>
        </p:sp>
        <p:sp>
          <p:nvSpPr>
            <p:cNvPr id="15" name="Freeform: Shape 8">
              <a:extLst>
                <a:ext uri="{FF2B5EF4-FFF2-40B4-BE49-F238E27FC236}">
                  <a16:creationId xmlns:a16="http://schemas.microsoft.com/office/drawing/2014/main" id="{D59F2406-4DC9-3FBA-F0C2-60E886FCA30E}"/>
                </a:ext>
              </a:extLst>
            </p:cNvPr>
            <p:cNvSpPr/>
            <p:nvPr/>
          </p:nvSpPr>
          <p:spPr>
            <a:xfrm>
              <a:off x="7777693" y="5570011"/>
              <a:ext cx="355739" cy="289038"/>
            </a:xfrm>
            <a:custGeom>
              <a:avLst/>
              <a:gdLst>
                <a:gd name="connsiteX0" fmla="*/ 443389 w 457200"/>
                <a:gd name="connsiteY0" fmla="*/ 151121 h 371475"/>
                <a:gd name="connsiteX1" fmla="*/ 340519 w 457200"/>
                <a:gd name="connsiteY1" fmla="*/ 250181 h 371475"/>
                <a:gd name="connsiteX2" fmla="*/ 193834 w 457200"/>
                <a:gd name="connsiteY2" fmla="*/ 204461 h 371475"/>
                <a:gd name="connsiteX3" fmla="*/ 299561 w 457200"/>
                <a:gd name="connsiteY3" fmla="*/ 298759 h 371475"/>
                <a:gd name="connsiteX4" fmla="*/ 161449 w 457200"/>
                <a:gd name="connsiteY4" fmla="*/ 360671 h 371475"/>
                <a:gd name="connsiteX5" fmla="*/ 79534 w 457200"/>
                <a:gd name="connsiteY5" fmla="*/ 367339 h 371475"/>
                <a:gd name="connsiteX6" fmla="*/ 7144 w 457200"/>
                <a:gd name="connsiteY6" fmla="*/ 348289 h 371475"/>
                <a:gd name="connsiteX7" fmla="*/ 120491 w 457200"/>
                <a:gd name="connsiteY7" fmla="*/ 276851 h 371475"/>
                <a:gd name="connsiteX8" fmla="*/ 188119 w 457200"/>
                <a:gd name="connsiteY8" fmla="*/ 175886 h 371475"/>
                <a:gd name="connsiteX9" fmla="*/ 250031 w 457200"/>
                <a:gd name="connsiteY9" fmla="*/ 64444 h 371475"/>
                <a:gd name="connsiteX10" fmla="*/ 339566 w 457200"/>
                <a:gd name="connsiteY10" fmla="*/ 7294 h 371475"/>
                <a:gd name="connsiteX11" fmla="*/ 438626 w 457200"/>
                <a:gd name="connsiteY11" fmla="*/ 58729 h 371475"/>
                <a:gd name="connsiteX12" fmla="*/ 443389 w 457200"/>
                <a:gd name="connsiteY12" fmla="*/ 15112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371475">
                  <a:moveTo>
                    <a:pt x="443389" y="151121"/>
                  </a:moveTo>
                  <a:cubicBezTo>
                    <a:pt x="428149" y="198746"/>
                    <a:pt x="389096" y="236846"/>
                    <a:pt x="340519" y="250181"/>
                  </a:cubicBezTo>
                  <a:cubicBezTo>
                    <a:pt x="285274" y="265421"/>
                    <a:pt x="230029" y="249229"/>
                    <a:pt x="193834" y="204461"/>
                  </a:cubicBezTo>
                  <a:cubicBezTo>
                    <a:pt x="197644" y="261611"/>
                    <a:pt x="243364" y="299711"/>
                    <a:pt x="299561" y="298759"/>
                  </a:cubicBezTo>
                  <a:cubicBezTo>
                    <a:pt x="263366" y="334954"/>
                    <a:pt x="210026" y="352099"/>
                    <a:pt x="161449" y="360671"/>
                  </a:cubicBezTo>
                  <a:cubicBezTo>
                    <a:pt x="134779" y="365434"/>
                    <a:pt x="107156" y="368291"/>
                    <a:pt x="79534" y="367339"/>
                  </a:cubicBezTo>
                  <a:cubicBezTo>
                    <a:pt x="55721" y="366386"/>
                    <a:pt x="27146" y="363529"/>
                    <a:pt x="7144" y="348289"/>
                  </a:cubicBezTo>
                  <a:cubicBezTo>
                    <a:pt x="50959" y="334954"/>
                    <a:pt x="90011" y="310189"/>
                    <a:pt x="120491" y="276851"/>
                  </a:cubicBezTo>
                  <a:cubicBezTo>
                    <a:pt x="148114" y="246371"/>
                    <a:pt x="169069" y="211129"/>
                    <a:pt x="188119" y="175886"/>
                  </a:cubicBezTo>
                  <a:cubicBezTo>
                    <a:pt x="208121" y="138739"/>
                    <a:pt x="225266" y="98734"/>
                    <a:pt x="250031" y="64444"/>
                  </a:cubicBezTo>
                  <a:cubicBezTo>
                    <a:pt x="271939" y="33964"/>
                    <a:pt x="300514" y="9199"/>
                    <a:pt x="339566" y="7294"/>
                  </a:cubicBezTo>
                  <a:cubicBezTo>
                    <a:pt x="379571" y="5389"/>
                    <a:pt x="419576" y="21581"/>
                    <a:pt x="438626" y="58729"/>
                  </a:cubicBezTo>
                  <a:cubicBezTo>
                    <a:pt x="453866" y="88256"/>
                    <a:pt x="452914" y="120641"/>
                    <a:pt x="443389" y="151121"/>
                  </a:cubicBezTo>
                  <a:close/>
                </a:path>
              </a:pathLst>
            </a:custGeom>
            <a:solidFill>
              <a:srgbClr val="FFFFF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3938670665"/>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6a">
    <p:bg>
      <p:bgPr>
        <a:solidFill>
          <a:schemeClr val="accent4"/>
        </a:solidFill>
        <a:effectLst/>
      </p:bgPr>
    </p:bg>
    <p:spTree>
      <p:nvGrpSpPr>
        <p:cNvPr id="1" name=""/>
        <p:cNvGrpSpPr/>
        <p:nvPr/>
      </p:nvGrpSpPr>
      <p:grpSpPr>
        <a:xfrm>
          <a:off x="0" y="0"/>
          <a:ext cx="0" cy="0"/>
          <a:chOff x="0" y="0"/>
          <a:chExt cx="0" cy="0"/>
        </a:xfrm>
      </p:grpSpPr>
      <p:sp>
        <p:nvSpPr>
          <p:cNvPr id="33" name="Picture Placeholder 18">
            <a:extLst>
              <a:ext uri="{FF2B5EF4-FFF2-40B4-BE49-F238E27FC236}">
                <a16:creationId xmlns:a16="http://schemas.microsoft.com/office/drawing/2014/main" id="{3A966515-C64B-E7BB-1198-D99D16DE65B4}"/>
              </a:ext>
            </a:extLst>
          </p:cNvPr>
          <p:cNvSpPr>
            <a:spLocks noGrp="1"/>
          </p:cNvSpPr>
          <p:nvPr>
            <p:ph type="pic" sz="quarter" idx="10" hasCustomPrompt="1"/>
          </p:nvPr>
        </p:nvSpPr>
        <p:spPr>
          <a:xfrm>
            <a:off x="5159896" y="1916832"/>
            <a:ext cx="7032104" cy="3528392"/>
          </a:xfrm>
          <a:custGeom>
            <a:avLst/>
            <a:gdLst>
              <a:gd name="connsiteX0" fmla="*/ 0 w 6888162"/>
              <a:gd name="connsiteY0" fmla="*/ 0 h 6858000"/>
              <a:gd name="connsiteX1" fmla="*/ 6888162 w 6888162"/>
              <a:gd name="connsiteY1" fmla="*/ 0 h 6858000"/>
              <a:gd name="connsiteX2" fmla="*/ 6888162 w 6888162"/>
              <a:gd name="connsiteY2" fmla="*/ 6858000 h 6858000"/>
              <a:gd name="connsiteX3" fmla="*/ 0 w 68881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88162" h="6858000">
                <a:moveTo>
                  <a:pt x="0" y="0"/>
                </a:moveTo>
                <a:lnTo>
                  <a:pt x="6888162" y="0"/>
                </a:lnTo>
                <a:lnTo>
                  <a:pt x="6888162" y="6858000"/>
                </a:lnTo>
                <a:lnTo>
                  <a:pt x="0" y="6858000"/>
                </a:lnTo>
                <a:close/>
              </a:path>
            </a:pathLst>
          </a:custGeom>
          <a:solidFill>
            <a:schemeClr val="bg2">
              <a:lumMod val="90000"/>
            </a:schemeClr>
          </a:solidFill>
        </p:spPr>
        <p:txBody>
          <a:bodyPr wrap="square">
            <a:noAutofit/>
          </a:bodyPr>
          <a:lstStyle>
            <a:lvl1pPr>
              <a:defRPr>
                <a:solidFill>
                  <a:schemeClr val="tx1">
                    <a:lumMod val="50000"/>
                    <a:lumOff val="50000"/>
                  </a:schemeClr>
                </a:solidFill>
              </a:defRPr>
            </a:lvl1pPr>
          </a:lstStyle>
          <a:p>
            <a:r>
              <a:rPr lang="de-DE" dirty="0"/>
              <a:t>Insert Picture and send </a:t>
            </a:r>
            <a:r>
              <a:rPr lang="de-DE" dirty="0" err="1"/>
              <a:t>to</a:t>
            </a:r>
            <a:r>
              <a:rPr lang="de-DE" dirty="0"/>
              <a:t> back</a:t>
            </a:r>
          </a:p>
        </p:txBody>
      </p:sp>
      <p:sp>
        <p:nvSpPr>
          <p:cNvPr id="19" name="Text Placeholder 8">
            <a:extLst>
              <a:ext uri="{FF2B5EF4-FFF2-40B4-BE49-F238E27FC236}">
                <a16:creationId xmlns:a16="http://schemas.microsoft.com/office/drawing/2014/main" id="{DE3C410B-B58E-46DB-B5F0-7F515E223DD9}"/>
              </a:ext>
            </a:extLst>
          </p:cNvPr>
          <p:cNvSpPr>
            <a:spLocks noGrp="1"/>
          </p:cNvSpPr>
          <p:nvPr>
            <p:ph type="body" sz="quarter" idx="12" hasCustomPrompt="1"/>
          </p:nvPr>
        </p:nvSpPr>
        <p:spPr>
          <a:xfrm>
            <a:off x="407368" y="3341212"/>
            <a:ext cx="4609034" cy="215444"/>
          </a:xfrm>
        </p:spPr>
        <p:txBody>
          <a:bodyPr vert="horz" wrap="square" lIns="18000" tIns="0" rIns="0" bIns="0" rtlCol="0" anchor="t" anchorCtr="0">
            <a:spAutoFit/>
          </a:bodyPr>
          <a:lstStyle>
            <a:lvl1pPr>
              <a:defRPr lang="en-US" sz="1400" dirty="0">
                <a:solidFill>
                  <a:schemeClr val="bg1"/>
                </a:solidFill>
                <a:latin typeface="Ubuntu Light" panose="020B0304030602030204" pitchFamily="34" charset="0"/>
              </a:defRPr>
            </a:lvl1pPr>
          </a:lstStyle>
          <a:p>
            <a:pPr lvl="0"/>
            <a:r>
              <a:rPr lang="en-US" dirty="0"/>
              <a:t>Optional: Click to insert name</a:t>
            </a:r>
          </a:p>
        </p:txBody>
      </p:sp>
      <p:sp>
        <p:nvSpPr>
          <p:cNvPr id="6" name="Subtitle">
            <a:extLst>
              <a:ext uri="{FF2B5EF4-FFF2-40B4-BE49-F238E27FC236}">
                <a16:creationId xmlns:a16="http://schemas.microsoft.com/office/drawing/2014/main" id="{A6C182ED-7FBB-D436-05D8-96E184F17BD0}"/>
              </a:ext>
            </a:extLst>
          </p:cNvPr>
          <p:cNvSpPr>
            <a:spLocks noGrp="1"/>
          </p:cNvSpPr>
          <p:nvPr>
            <p:ph type="subTitle" idx="1"/>
          </p:nvPr>
        </p:nvSpPr>
        <p:spPr>
          <a:xfrm>
            <a:off x="407368" y="2924944"/>
            <a:ext cx="4609034" cy="246221"/>
          </a:xfrm>
          <a:prstGeom prst="rect">
            <a:avLst/>
          </a:prstGeom>
        </p:spPr>
        <p:txBody>
          <a:bodyPr wrap="square" lIns="18000" tIns="0" rIns="0" anchor="t" anchorCtr="0">
            <a:spAutoFit/>
          </a:bodyPr>
          <a:lstStyle>
            <a:lvl1pPr marL="0" indent="0" algn="l">
              <a:buNone/>
              <a:defRPr sz="1600">
                <a:solidFill>
                  <a:schemeClr val="bg1"/>
                </a:solidFill>
                <a:latin typeface="Ubuntu Light" panose="020B03040306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dirty="0"/>
          </a:p>
        </p:txBody>
      </p:sp>
      <p:sp>
        <p:nvSpPr>
          <p:cNvPr id="7" name="Title">
            <a:extLst>
              <a:ext uri="{FF2B5EF4-FFF2-40B4-BE49-F238E27FC236}">
                <a16:creationId xmlns:a16="http://schemas.microsoft.com/office/drawing/2014/main" id="{46ABBE1C-3373-50D9-4152-CA1AC4A5E7F0}"/>
              </a:ext>
            </a:extLst>
          </p:cNvPr>
          <p:cNvSpPr>
            <a:spLocks noGrp="1"/>
          </p:cNvSpPr>
          <p:nvPr>
            <p:ph type="ctrTitle"/>
          </p:nvPr>
        </p:nvSpPr>
        <p:spPr>
          <a:xfrm>
            <a:off x="407368" y="537237"/>
            <a:ext cx="4609034" cy="2243691"/>
          </a:xfrm>
        </p:spPr>
        <p:txBody>
          <a:bodyPr wrap="square" lIns="0" tIns="0" rIns="0" bIns="0" anchor="t" anchorCtr="0">
            <a:spAutoFit/>
          </a:bodyPr>
          <a:lstStyle>
            <a:lvl1pPr algn="l">
              <a:lnSpc>
                <a:spcPct val="90000"/>
              </a:lnSpc>
              <a:tabLst>
                <a:tab pos="1258888" algn="l"/>
              </a:tabLst>
              <a:defRPr sz="5400" b="0" cap="none" baseline="0">
                <a:solidFill>
                  <a:schemeClr val="bg1"/>
                </a:solidFill>
                <a:latin typeface="+mj-lt"/>
              </a:defRPr>
            </a:lvl1pPr>
          </a:lstStyle>
          <a:p>
            <a:r>
              <a:rPr lang="fr-FR"/>
              <a:t>Modifiez le style du titre</a:t>
            </a:r>
            <a:endParaRPr lang="en-GB" dirty="0"/>
          </a:p>
        </p:txBody>
      </p:sp>
      <p:grpSp>
        <p:nvGrpSpPr>
          <p:cNvPr id="2" name="Group 2">
            <a:extLst>
              <a:ext uri="{FF2B5EF4-FFF2-40B4-BE49-F238E27FC236}">
                <a16:creationId xmlns:a16="http://schemas.microsoft.com/office/drawing/2014/main" id="{28077F6A-5588-29E0-312C-D1B791C90640}"/>
              </a:ext>
            </a:extLst>
          </p:cNvPr>
          <p:cNvGrpSpPr>
            <a:grpSpLocks noChangeAspect="1"/>
          </p:cNvGrpSpPr>
          <p:nvPr userDrawn="1"/>
        </p:nvGrpSpPr>
        <p:grpSpPr>
          <a:xfrm>
            <a:off x="443568" y="6021288"/>
            <a:ext cx="1872000" cy="420870"/>
            <a:chOff x="5094083" y="5360390"/>
            <a:chExt cx="3039349" cy="683316"/>
          </a:xfrm>
        </p:grpSpPr>
        <p:sp>
          <p:nvSpPr>
            <p:cNvPr id="3" name="Freeform: Shape 4">
              <a:extLst>
                <a:ext uri="{FF2B5EF4-FFF2-40B4-BE49-F238E27FC236}">
                  <a16:creationId xmlns:a16="http://schemas.microsoft.com/office/drawing/2014/main" id="{992C4824-37D6-415A-E6EC-6E62CD172F79}"/>
                </a:ext>
              </a:extLst>
            </p:cNvPr>
            <p:cNvSpPr/>
            <p:nvPr/>
          </p:nvSpPr>
          <p:spPr>
            <a:xfrm>
              <a:off x="5094083" y="5369283"/>
              <a:ext cx="2467942" cy="674423"/>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FFFFFF"/>
            </a:solidFill>
            <a:ln w="9525" cap="flat">
              <a:noFill/>
              <a:prstDash val="solid"/>
              <a:miter/>
            </a:ln>
          </p:spPr>
          <p:txBody>
            <a:bodyPr rtlCol="0" anchor="ctr"/>
            <a:lstStyle/>
            <a:p>
              <a:endParaRPr lang="en-US" sz="1800" dirty="0"/>
            </a:p>
          </p:txBody>
        </p:sp>
        <p:sp>
          <p:nvSpPr>
            <p:cNvPr id="4" name="Freeform: Shape 5">
              <a:extLst>
                <a:ext uri="{FF2B5EF4-FFF2-40B4-BE49-F238E27FC236}">
                  <a16:creationId xmlns:a16="http://schemas.microsoft.com/office/drawing/2014/main" id="{A20C33BE-AD5D-4D60-D7A2-A931FD4F868D}"/>
                </a:ext>
              </a:extLst>
            </p:cNvPr>
            <p:cNvSpPr/>
            <p:nvPr/>
          </p:nvSpPr>
          <p:spPr>
            <a:xfrm>
              <a:off x="6953539" y="5402609"/>
              <a:ext cx="74112" cy="81524"/>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FFFFFF"/>
            </a:solidFill>
            <a:ln w="9525" cap="flat">
              <a:noFill/>
              <a:prstDash val="solid"/>
              <a:miter/>
            </a:ln>
          </p:spPr>
          <p:txBody>
            <a:bodyPr rtlCol="0" anchor="ctr"/>
            <a:lstStyle/>
            <a:p>
              <a:endParaRPr lang="en-US" sz="1800" dirty="0"/>
            </a:p>
          </p:txBody>
        </p:sp>
        <p:sp>
          <p:nvSpPr>
            <p:cNvPr id="5" name="Freeform: Shape 6">
              <a:extLst>
                <a:ext uri="{FF2B5EF4-FFF2-40B4-BE49-F238E27FC236}">
                  <a16:creationId xmlns:a16="http://schemas.microsoft.com/office/drawing/2014/main" id="{B4C80064-8B28-D1EF-FC09-F0AFF3877595}"/>
                </a:ext>
              </a:extLst>
            </p:cNvPr>
            <p:cNvSpPr/>
            <p:nvPr/>
          </p:nvSpPr>
          <p:spPr>
            <a:xfrm>
              <a:off x="7436776" y="5416688"/>
              <a:ext cx="74112" cy="74112"/>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FFFFFF"/>
            </a:solidFill>
            <a:ln w="9525" cap="flat">
              <a:noFill/>
              <a:prstDash val="solid"/>
              <a:miter/>
            </a:ln>
          </p:spPr>
          <p:txBody>
            <a:bodyPr rtlCol="0" anchor="ctr"/>
            <a:lstStyle/>
            <a:p>
              <a:endParaRPr lang="en-US" sz="1800" dirty="0"/>
            </a:p>
          </p:txBody>
        </p:sp>
        <p:sp>
          <p:nvSpPr>
            <p:cNvPr id="14" name="Freeform: Shape 7">
              <a:extLst>
                <a:ext uri="{FF2B5EF4-FFF2-40B4-BE49-F238E27FC236}">
                  <a16:creationId xmlns:a16="http://schemas.microsoft.com/office/drawing/2014/main" id="{B9F29B0E-E913-EB3D-4F7C-383B5615790A}"/>
                </a:ext>
              </a:extLst>
            </p:cNvPr>
            <p:cNvSpPr/>
            <p:nvPr/>
          </p:nvSpPr>
          <p:spPr>
            <a:xfrm>
              <a:off x="7591670" y="5360390"/>
              <a:ext cx="526198" cy="452086"/>
            </a:xfrm>
            <a:custGeom>
              <a:avLst/>
              <a:gdLst>
                <a:gd name="connsiteX0" fmla="*/ 553879 w 676275"/>
                <a:gd name="connsiteY0" fmla="*/ 254794 h 581025"/>
                <a:gd name="connsiteX1" fmla="*/ 451009 w 676275"/>
                <a:gd name="connsiteY1" fmla="*/ 342424 h 581025"/>
                <a:gd name="connsiteX2" fmla="*/ 375761 w 676275"/>
                <a:gd name="connsiteY2" fmla="*/ 469106 h 581025"/>
                <a:gd name="connsiteX3" fmla="*/ 273844 w 676275"/>
                <a:gd name="connsiteY3" fmla="*/ 561499 h 581025"/>
                <a:gd name="connsiteX4" fmla="*/ 132874 w 676275"/>
                <a:gd name="connsiteY4" fmla="*/ 569119 h 581025"/>
                <a:gd name="connsiteX5" fmla="*/ 7144 w 676275"/>
                <a:gd name="connsiteY5" fmla="*/ 383381 h 581025"/>
                <a:gd name="connsiteX6" fmla="*/ 371951 w 676275"/>
                <a:gd name="connsiteY6" fmla="*/ 7144 h 581025"/>
                <a:gd name="connsiteX7" fmla="*/ 371951 w 676275"/>
                <a:gd name="connsiteY7" fmla="*/ 7144 h 581025"/>
                <a:gd name="connsiteX8" fmla="*/ 371951 w 676275"/>
                <a:gd name="connsiteY8" fmla="*/ 7144 h 581025"/>
                <a:gd name="connsiteX9" fmla="*/ 388144 w 676275"/>
                <a:gd name="connsiteY9" fmla="*/ 13811 h 581025"/>
                <a:gd name="connsiteX10" fmla="*/ 571024 w 676275"/>
                <a:gd name="connsiteY10" fmla="*/ 127159 h 581025"/>
                <a:gd name="connsiteX11" fmla="*/ 675799 w 676275"/>
                <a:gd name="connsiteY11" fmla="*/ 287179 h 581025"/>
                <a:gd name="connsiteX12" fmla="*/ 553879 w 676275"/>
                <a:gd name="connsiteY12" fmla="*/ 254794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581025">
                  <a:moveTo>
                    <a:pt x="553879" y="254794"/>
                  </a:moveTo>
                  <a:cubicBezTo>
                    <a:pt x="507206" y="265271"/>
                    <a:pt x="475774" y="304324"/>
                    <a:pt x="451009" y="342424"/>
                  </a:cubicBezTo>
                  <a:cubicBezTo>
                    <a:pt x="424339" y="383381"/>
                    <a:pt x="403384" y="428149"/>
                    <a:pt x="375761" y="469106"/>
                  </a:cubicBezTo>
                  <a:cubicBezTo>
                    <a:pt x="349091" y="507206"/>
                    <a:pt x="316706" y="542449"/>
                    <a:pt x="273844" y="561499"/>
                  </a:cubicBezTo>
                  <a:cubicBezTo>
                    <a:pt x="229076" y="581501"/>
                    <a:pt x="179546" y="584359"/>
                    <a:pt x="132874" y="569119"/>
                  </a:cubicBezTo>
                  <a:cubicBezTo>
                    <a:pt x="58579" y="538639"/>
                    <a:pt x="7144" y="464344"/>
                    <a:pt x="7144" y="383381"/>
                  </a:cubicBezTo>
                  <a:cubicBezTo>
                    <a:pt x="7144" y="177641"/>
                    <a:pt x="290036" y="105251"/>
                    <a:pt x="371951" y="7144"/>
                  </a:cubicBezTo>
                  <a:cubicBezTo>
                    <a:pt x="371951" y="7144"/>
                    <a:pt x="371951" y="7144"/>
                    <a:pt x="371951" y="7144"/>
                  </a:cubicBezTo>
                  <a:lnTo>
                    <a:pt x="371951" y="7144"/>
                  </a:lnTo>
                  <a:cubicBezTo>
                    <a:pt x="377666" y="9049"/>
                    <a:pt x="382429" y="11906"/>
                    <a:pt x="388144" y="13811"/>
                  </a:cubicBezTo>
                  <a:cubicBezTo>
                    <a:pt x="454819" y="41434"/>
                    <a:pt x="517684" y="78581"/>
                    <a:pt x="571024" y="127159"/>
                  </a:cubicBezTo>
                  <a:cubicBezTo>
                    <a:pt x="620554" y="172879"/>
                    <a:pt x="657701" y="226219"/>
                    <a:pt x="675799" y="287179"/>
                  </a:cubicBezTo>
                  <a:cubicBezTo>
                    <a:pt x="646271" y="255746"/>
                    <a:pt x="595789" y="244316"/>
                    <a:pt x="553879" y="254794"/>
                  </a:cubicBezTo>
                  <a:close/>
                </a:path>
              </a:pathLst>
            </a:custGeom>
            <a:solidFill>
              <a:srgbClr val="FFFFFF"/>
            </a:solidFill>
            <a:ln w="9525" cap="flat">
              <a:noFill/>
              <a:prstDash val="solid"/>
              <a:miter/>
            </a:ln>
          </p:spPr>
          <p:txBody>
            <a:bodyPr rtlCol="0" anchor="ctr"/>
            <a:lstStyle/>
            <a:p>
              <a:endParaRPr lang="en-US" sz="1800" dirty="0"/>
            </a:p>
          </p:txBody>
        </p:sp>
        <p:sp>
          <p:nvSpPr>
            <p:cNvPr id="15" name="Freeform: Shape 8">
              <a:extLst>
                <a:ext uri="{FF2B5EF4-FFF2-40B4-BE49-F238E27FC236}">
                  <a16:creationId xmlns:a16="http://schemas.microsoft.com/office/drawing/2014/main" id="{E0CDEF2F-7154-A5C2-D640-669D5BB07DF3}"/>
                </a:ext>
              </a:extLst>
            </p:cNvPr>
            <p:cNvSpPr/>
            <p:nvPr/>
          </p:nvSpPr>
          <p:spPr>
            <a:xfrm>
              <a:off x="7777693" y="5570011"/>
              <a:ext cx="355739" cy="289038"/>
            </a:xfrm>
            <a:custGeom>
              <a:avLst/>
              <a:gdLst>
                <a:gd name="connsiteX0" fmla="*/ 443389 w 457200"/>
                <a:gd name="connsiteY0" fmla="*/ 151121 h 371475"/>
                <a:gd name="connsiteX1" fmla="*/ 340519 w 457200"/>
                <a:gd name="connsiteY1" fmla="*/ 250181 h 371475"/>
                <a:gd name="connsiteX2" fmla="*/ 193834 w 457200"/>
                <a:gd name="connsiteY2" fmla="*/ 204461 h 371475"/>
                <a:gd name="connsiteX3" fmla="*/ 299561 w 457200"/>
                <a:gd name="connsiteY3" fmla="*/ 298759 h 371475"/>
                <a:gd name="connsiteX4" fmla="*/ 161449 w 457200"/>
                <a:gd name="connsiteY4" fmla="*/ 360671 h 371475"/>
                <a:gd name="connsiteX5" fmla="*/ 79534 w 457200"/>
                <a:gd name="connsiteY5" fmla="*/ 367339 h 371475"/>
                <a:gd name="connsiteX6" fmla="*/ 7144 w 457200"/>
                <a:gd name="connsiteY6" fmla="*/ 348289 h 371475"/>
                <a:gd name="connsiteX7" fmla="*/ 120491 w 457200"/>
                <a:gd name="connsiteY7" fmla="*/ 276851 h 371475"/>
                <a:gd name="connsiteX8" fmla="*/ 188119 w 457200"/>
                <a:gd name="connsiteY8" fmla="*/ 175886 h 371475"/>
                <a:gd name="connsiteX9" fmla="*/ 250031 w 457200"/>
                <a:gd name="connsiteY9" fmla="*/ 64444 h 371475"/>
                <a:gd name="connsiteX10" fmla="*/ 339566 w 457200"/>
                <a:gd name="connsiteY10" fmla="*/ 7294 h 371475"/>
                <a:gd name="connsiteX11" fmla="*/ 438626 w 457200"/>
                <a:gd name="connsiteY11" fmla="*/ 58729 h 371475"/>
                <a:gd name="connsiteX12" fmla="*/ 443389 w 457200"/>
                <a:gd name="connsiteY12" fmla="*/ 15112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371475">
                  <a:moveTo>
                    <a:pt x="443389" y="151121"/>
                  </a:moveTo>
                  <a:cubicBezTo>
                    <a:pt x="428149" y="198746"/>
                    <a:pt x="389096" y="236846"/>
                    <a:pt x="340519" y="250181"/>
                  </a:cubicBezTo>
                  <a:cubicBezTo>
                    <a:pt x="285274" y="265421"/>
                    <a:pt x="230029" y="249229"/>
                    <a:pt x="193834" y="204461"/>
                  </a:cubicBezTo>
                  <a:cubicBezTo>
                    <a:pt x="197644" y="261611"/>
                    <a:pt x="243364" y="299711"/>
                    <a:pt x="299561" y="298759"/>
                  </a:cubicBezTo>
                  <a:cubicBezTo>
                    <a:pt x="263366" y="334954"/>
                    <a:pt x="210026" y="352099"/>
                    <a:pt x="161449" y="360671"/>
                  </a:cubicBezTo>
                  <a:cubicBezTo>
                    <a:pt x="134779" y="365434"/>
                    <a:pt x="107156" y="368291"/>
                    <a:pt x="79534" y="367339"/>
                  </a:cubicBezTo>
                  <a:cubicBezTo>
                    <a:pt x="55721" y="366386"/>
                    <a:pt x="27146" y="363529"/>
                    <a:pt x="7144" y="348289"/>
                  </a:cubicBezTo>
                  <a:cubicBezTo>
                    <a:pt x="50959" y="334954"/>
                    <a:pt x="90011" y="310189"/>
                    <a:pt x="120491" y="276851"/>
                  </a:cubicBezTo>
                  <a:cubicBezTo>
                    <a:pt x="148114" y="246371"/>
                    <a:pt x="169069" y="211129"/>
                    <a:pt x="188119" y="175886"/>
                  </a:cubicBezTo>
                  <a:cubicBezTo>
                    <a:pt x="208121" y="138739"/>
                    <a:pt x="225266" y="98734"/>
                    <a:pt x="250031" y="64444"/>
                  </a:cubicBezTo>
                  <a:cubicBezTo>
                    <a:pt x="271939" y="33964"/>
                    <a:pt x="300514" y="9199"/>
                    <a:pt x="339566" y="7294"/>
                  </a:cubicBezTo>
                  <a:cubicBezTo>
                    <a:pt x="379571" y="5389"/>
                    <a:pt x="419576" y="21581"/>
                    <a:pt x="438626" y="58729"/>
                  </a:cubicBezTo>
                  <a:cubicBezTo>
                    <a:pt x="453866" y="88256"/>
                    <a:pt x="452914" y="120641"/>
                    <a:pt x="443389" y="151121"/>
                  </a:cubicBezTo>
                  <a:close/>
                </a:path>
              </a:pathLst>
            </a:custGeom>
            <a:solidFill>
              <a:srgbClr val="FFFFF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63753698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6b">
    <p:bg>
      <p:bgPr>
        <a:solidFill>
          <a:schemeClr val="accent4"/>
        </a:solidFill>
        <a:effectLst/>
      </p:bgPr>
    </p:bg>
    <p:spTree>
      <p:nvGrpSpPr>
        <p:cNvPr id="1" name=""/>
        <p:cNvGrpSpPr/>
        <p:nvPr/>
      </p:nvGrpSpPr>
      <p:grpSpPr>
        <a:xfrm>
          <a:off x="0" y="0"/>
          <a:ext cx="0" cy="0"/>
          <a:chOff x="0" y="0"/>
          <a:chExt cx="0" cy="0"/>
        </a:xfrm>
      </p:grpSpPr>
      <p:sp>
        <p:nvSpPr>
          <p:cNvPr id="33" name="Picture Placeholder 18">
            <a:extLst>
              <a:ext uri="{FF2B5EF4-FFF2-40B4-BE49-F238E27FC236}">
                <a16:creationId xmlns:a16="http://schemas.microsoft.com/office/drawing/2014/main" id="{3A966515-C64B-E7BB-1198-D99D16DE65B4}"/>
              </a:ext>
            </a:extLst>
          </p:cNvPr>
          <p:cNvSpPr>
            <a:spLocks noGrp="1"/>
          </p:cNvSpPr>
          <p:nvPr>
            <p:ph type="pic" sz="quarter" idx="10" hasCustomPrompt="1"/>
          </p:nvPr>
        </p:nvSpPr>
        <p:spPr>
          <a:xfrm>
            <a:off x="6096000" y="1916832"/>
            <a:ext cx="3816424" cy="4941168"/>
          </a:xfrm>
          <a:custGeom>
            <a:avLst/>
            <a:gdLst>
              <a:gd name="connsiteX0" fmla="*/ 0 w 6888162"/>
              <a:gd name="connsiteY0" fmla="*/ 0 h 6858000"/>
              <a:gd name="connsiteX1" fmla="*/ 6888162 w 6888162"/>
              <a:gd name="connsiteY1" fmla="*/ 0 h 6858000"/>
              <a:gd name="connsiteX2" fmla="*/ 6888162 w 6888162"/>
              <a:gd name="connsiteY2" fmla="*/ 6858000 h 6858000"/>
              <a:gd name="connsiteX3" fmla="*/ 0 w 68881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88162" h="6858000">
                <a:moveTo>
                  <a:pt x="0" y="0"/>
                </a:moveTo>
                <a:lnTo>
                  <a:pt x="6888162" y="0"/>
                </a:lnTo>
                <a:lnTo>
                  <a:pt x="6888162" y="6858000"/>
                </a:lnTo>
                <a:lnTo>
                  <a:pt x="0" y="6858000"/>
                </a:lnTo>
                <a:close/>
              </a:path>
            </a:pathLst>
          </a:custGeom>
          <a:solidFill>
            <a:schemeClr val="bg2">
              <a:lumMod val="90000"/>
            </a:schemeClr>
          </a:solidFill>
        </p:spPr>
        <p:txBody>
          <a:bodyPr wrap="square">
            <a:noAutofit/>
          </a:bodyPr>
          <a:lstStyle>
            <a:lvl1pPr>
              <a:defRPr>
                <a:solidFill>
                  <a:schemeClr val="tx1">
                    <a:lumMod val="50000"/>
                    <a:lumOff val="50000"/>
                  </a:schemeClr>
                </a:solidFill>
              </a:defRPr>
            </a:lvl1pPr>
          </a:lstStyle>
          <a:p>
            <a:r>
              <a:rPr lang="de-DE" dirty="0"/>
              <a:t>Insert Picture and send </a:t>
            </a:r>
            <a:r>
              <a:rPr lang="de-DE" dirty="0" err="1"/>
              <a:t>to</a:t>
            </a:r>
            <a:r>
              <a:rPr lang="de-DE" dirty="0"/>
              <a:t> back</a:t>
            </a:r>
          </a:p>
        </p:txBody>
      </p:sp>
      <p:sp>
        <p:nvSpPr>
          <p:cNvPr id="19" name="Text Placeholder 8">
            <a:extLst>
              <a:ext uri="{FF2B5EF4-FFF2-40B4-BE49-F238E27FC236}">
                <a16:creationId xmlns:a16="http://schemas.microsoft.com/office/drawing/2014/main" id="{DE3C410B-B58E-46DB-B5F0-7F515E223DD9}"/>
              </a:ext>
            </a:extLst>
          </p:cNvPr>
          <p:cNvSpPr>
            <a:spLocks noGrp="1"/>
          </p:cNvSpPr>
          <p:nvPr>
            <p:ph type="body" sz="quarter" idx="12" hasCustomPrompt="1"/>
          </p:nvPr>
        </p:nvSpPr>
        <p:spPr>
          <a:xfrm>
            <a:off x="407368" y="3341212"/>
            <a:ext cx="4597606" cy="215444"/>
          </a:xfrm>
        </p:spPr>
        <p:txBody>
          <a:bodyPr vert="horz" wrap="square" lIns="18000" tIns="0" rIns="0" bIns="0" rtlCol="0" anchor="t" anchorCtr="0">
            <a:spAutoFit/>
          </a:bodyPr>
          <a:lstStyle>
            <a:lvl1pPr>
              <a:defRPr lang="en-US" sz="1400" dirty="0">
                <a:solidFill>
                  <a:schemeClr val="bg1"/>
                </a:solidFill>
                <a:latin typeface="Ubuntu Light" panose="020B0304030602030204" pitchFamily="34" charset="0"/>
              </a:defRPr>
            </a:lvl1pPr>
          </a:lstStyle>
          <a:p>
            <a:pPr lvl="0"/>
            <a:r>
              <a:rPr lang="en-US" dirty="0"/>
              <a:t>Optional: Click to insert name</a:t>
            </a:r>
          </a:p>
        </p:txBody>
      </p:sp>
      <p:sp>
        <p:nvSpPr>
          <p:cNvPr id="6" name="Subtitle">
            <a:extLst>
              <a:ext uri="{FF2B5EF4-FFF2-40B4-BE49-F238E27FC236}">
                <a16:creationId xmlns:a16="http://schemas.microsoft.com/office/drawing/2014/main" id="{A6C182ED-7FBB-D436-05D8-96E184F17BD0}"/>
              </a:ext>
            </a:extLst>
          </p:cNvPr>
          <p:cNvSpPr>
            <a:spLocks noGrp="1"/>
          </p:cNvSpPr>
          <p:nvPr>
            <p:ph type="subTitle" idx="1"/>
          </p:nvPr>
        </p:nvSpPr>
        <p:spPr>
          <a:xfrm>
            <a:off x="407368" y="2924944"/>
            <a:ext cx="4597606" cy="246221"/>
          </a:xfrm>
          <a:prstGeom prst="rect">
            <a:avLst/>
          </a:prstGeom>
        </p:spPr>
        <p:txBody>
          <a:bodyPr wrap="square" lIns="18000" tIns="0" rIns="0" anchor="t" anchorCtr="0">
            <a:spAutoFit/>
          </a:bodyPr>
          <a:lstStyle>
            <a:lvl1pPr marL="0" indent="0" algn="l">
              <a:buNone/>
              <a:defRPr sz="1600">
                <a:solidFill>
                  <a:schemeClr val="bg1"/>
                </a:solidFill>
                <a:latin typeface="Ubuntu Light" panose="020B03040306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dirty="0"/>
          </a:p>
        </p:txBody>
      </p:sp>
      <p:sp>
        <p:nvSpPr>
          <p:cNvPr id="7" name="Title">
            <a:extLst>
              <a:ext uri="{FF2B5EF4-FFF2-40B4-BE49-F238E27FC236}">
                <a16:creationId xmlns:a16="http://schemas.microsoft.com/office/drawing/2014/main" id="{46ABBE1C-3373-50D9-4152-CA1AC4A5E7F0}"/>
              </a:ext>
            </a:extLst>
          </p:cNvPr>
          <p:cNvSpPr>
            <a:spLocks noGrp="1"/>
          </p:cNvSpPr>
          <p:nvPr>
            <p:ph type="ctrTitle"/>
          </p:nvPr>
        </p:nvSpPr>
        <p:spPr>
          <a:xfrm>
            <a:off x="407368" y="537237"/>
            <a:ext cx="4597606" cy="2243691"/>
          </a:xfrm>
        </p:spPr>
        <p:txBody>
          <a:bodyPr wrap="square" lIns="0" tIns="0" rIns="0" bIns="0" anchor="t" anchorCtr="0">
            <a:spAutoFit/>
          </a:bodyPr>
          <a:lstStyle>
            <a:lvl1pPr algn="l">
              <a:lnSpc>
                <a:spcPct val="90000"/>
              </a:lnSpc>
              <a:tabLst>
                <a:tab pos="1258888" algn="l"/>
              </a:tabLst>
              <a:defRPr sz="5400" b="0" cap="none" baseline="0">
                <a:solidFill>
                  <a:schemeClr val="bg1"/>
                </a:solidFill>
                <a:latin typeface="+mj-lt"/>
              </a:defRPr>
            </a:lvl1pPr>
          </a:lstStyle>
          <a:p>
            <a:r>
              <a:rPr lang="fr-FR"/>
              <a:t>Modifiez le style du titre</a:t>
            </a:r>
            <a:endParaRPr lang="en-GB" dirty="0"/>
          </a:p>
        </p:txBody>
      </p:sp>
      <p:grpSp>
        <p:nvGrpSpPr>
          <p:cNvPr id="2" name="Group 2">
            <a:extLst>
              <a:ext uri="{FF2B5EF4-FFF2-40B4-BE49-F238E27FC236}">
                <a16:creationId xmlns:a16="http://schemas.microsoft.com/office/drawing/2014/main" id="{4DB64C0B-D342-EDD4-D426-B9A5B83A4685}"/>
              </a:ext>
            </a:extLst>
          </p:cNvPr>
          <p:cNvGrpSpPr>
            <a:grpSpLocks noChangeAspect="1"/>
          </p:cNvGrpSpPr>
          <p:nvPr userDrawn="1"/>
        </p:nvGrpSpPr>
        <p:grpSpPr>
          <a:xfrm>
            <a:off x="443568" y="6021288"/>
            <a:ext cx="1872000" cy="420870"/>
            <a:chOff x="5094083" y="5360390"/>
            <a:chExt cx="3039349" cy="683316"/>
          </a:xfrm>
        </p:grpSpPr>
        <p:sp>
          <p:nvSpPr>
            <p:cNvPr id="3" name="Freeform: Shape 4">
              <a:extLst>
                <a:ext uri="{FF2B5EF4-FFF2-40B4-BE49-F238E27FC236}">
                  <a16:creationId xmlns:a16="http://schemas.microsoft.com/office/drawing/2014/main" id="{70BA0B6B-013E-ED21-5C0C-A7573716118E}"/>
                </a:ext>
              </a:extLst>
            </p:cNvPr>
            <p:cNvSpPr/>
            <p:nvPr/>
          </p:nvSpPr>
          <p:spPr>
            <a:xfrm>
              <a:off x="5094083" y="5369283"/>
              <a:ext cx="2467942" cy="674423"/>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FFFFFF"/>
            </a:solidFill>
            <a:ln w="9525" cap="flat">
              <a:noFill/>
              <a:prstDash val="solid"/>
              <a:miter/>
            </a:ln>
          </p:spPr>
          <p:txBody>
            <a:bodyPr rtlCol="0" anchor="ctr"/>
            <a:lstStyle/>
            <a:p>
              <a:endParaRPr lang="en-US" sz="1800" dirty="0"/>
            </a:p>
          </p:txBody>
        </p:sp>
        <p:sp>
          <p:nvSpPr>
            <p:cNvPr id="4" name="Freeform: Shape 5">
              <a:extLst>
                <a:ext uri="{FF2B5EF4-FFF2-40B4-BE49-F238E27FC236}">
                  <a16:creationId xmlns:a16="http://schemas.microsoft.com/office/drawing/2014/main" id="{A8C76A2C-1551-D00B-5D24-ECE94A0DB12C}"/>
                </a:ext>
              </a:extLst>
            </p:cNvPr>
            <p:cNvSpPr/>
            <p:nvPr/>
          </p:nvSpPr>
          <p:spPr>
            <a:xfrm>
              <a:off x="6953539" y="5402609"/>
              <a:ext cx="74112" cy="81524"/>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FFFFFF"/>
            </a:solidFill>
            <a:ln w="9525" cap="flat">
              <a:noFill/>
              <a:prstDash val="solid"/>
              <a:miter/>
            </a:ln>
          </p:spPr>
          <p:txBody>
            <a:bodyPr rtlCol="0" anchor="ctr"/>
            <a:lstStyle/>
            <a:p>
              <a:endParaRPr lang="en-US" sz="1800" dirty="0"/>
            </a:p>
          </p:txBody>
        </p:sp>
        <p:sp>
          <p:nvSpPr>
            <p:cNvPr id="5" name="Freeform: Shape 6">
              <a:extLst>
                <a:ext uri="{FF2B5EF4-FFF2-40B4-BE49-F238E27FC236}">
                  <a16:creationId xmlns:a16="http://schemas.microsoft.com/office/drawing/2014/main" id="{F5EB07D2-E52D-E392-D3C8-37455096D778}"/>
                </a:ext>
              </a:extLst>
            </p:cNvPr>
            <p:cNvSpPr/>
            <p:nvPr/>
          </p:nvSpPr>
          <p:spPr>
            <a:xfrm>
              <a:off x="7436776" y="5416688"/>
              <a:ext cx="74112" cy="74112"/>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FFFFFF"/>
            </a:solidFill>
            <a:ln w="9525" cap="flat">
              <a:noFill/>
              <a:prstDash val="solid"/>
              <a:miter/>
            </a:ln>
          </p:spPr>
          <p:txBody>
            <a:bodyPr rtlCol="0" anchor="ctr"/>
            <a:lstStyle/>
            <a:p>
              <a:endParaRPr lang="en-US" sz="1800" dirty="0"/>
            </a:p>
          </p:txBody>
        </p:sp>
        <p:sp>
          <p:nvSpPr>
            <p:cNvPr id="14" name="Freeform: Shape 7">
              <a:extLst>
                <a:ext uri="{FF2B5EF4-FFF2-40B4-BE49-F238E27FC236}">
                  <a16:creationId xmlns:a16="http://schemas.microsoft.com/office/drawing/2014/main" id="{04CC7865-5F12-6284-B1F5-C81724EA1048}"/>
                </a:ext>
              </a:extLst>
            </p:cNvPr>
            <p:cNvSpPr/>
            <p:nvPr/>
          </p:nvSpPr>
          <p:spPr>
            <a:xfrm>
              <a:off x="7591670" y="5360390"/>
              <a:ext cx="526198" cy="452086"/>
            </a:xfrm>
            <a:custGeom>
              <a:avLst/>
              <a:gdLst>
                <a:gd name="connsiteX0" fmla="*/ 553879 w 676275"/>
                <a:gd name="connsiteY0" fmla="*/ 254794 h 581025"/>
                <a:gd name="connsiteX1" fmla="*/ 451009 w 676275"/>
                <a:gd name="connsiteY1" fmla="*/ 342424 h 581025"/>
                <a:gd name="connsiteX2" fmla="*/ 375761 w 676275"/>
                <a:gd name="connsiteY2" fmla="*/ 469106 h 581025"/>
                <a:gd name="connsiteX3" fmla="*/ 273844 w 676275"/>
                <a:gd name="connsiteY3" fmla="*/ 561499 h 581025"/>
                <a:gd name="connsiteX4" fmla="*/ 132874 w 676275"/>
                <a:gd name="connsiteY4" fmla="*/ 569119 h 581025"/>
                <a:gd name="connsiteX5" fmla="*/ 7144 w 676275"/>
                <a:gd name="connsiteY5" fmla="*/ 383381 h 581025"/>
                <a:gd name="connsiteX6" fmla="*/ 371951 w 676275"/>
                <a:gd name="connsiteY6" fmla="*/ 7144 h 581025"/>
                <a:gd name="connsiteX7" fmla="*/ 371951 w 676275"/>
                <a:gd name="connsiteY7" fmla="*/ 7144 h 581025"/>
                <a:gd name="connsiteX8" fmla="*/ 371951 w 676275"/>
                <a:gd name="connsiteY8" fmla="*/ 7144 h 581025"/>
                <a:gd name="connsiteX9" fmla="*/ 388144 w 676275"/>
                <a:gd name="connsiteY9" fmla="*/ 13811 h 581025"/>
                <a:gd name="connsiteX10" fmla="*/ 571024 w 676275"/>
                <a:gd name="connsiteY10" fmla="*/ 127159 h 581025"/>
                <a:gd name="connsiteX11" fmla="*/ 675799 w 676275"/>
                <a:gd name="connsiteY11" fmla="*/ 287179 h 581025"/>
                <a:gd name="connsiteX12" fmla="*/ 553879 w 676275"/>
                <a:gd name="connsiteY12" fmla="*/ 254794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581025">
                  <a:moveTo>
                    <a:pt x="553879" y="254794"/>
                  </a:moveTo>
                  <a:cubicBezTo>
                    <a:pt x="507206" y="265271"/>
                    <a:pt x="475774" y="304324"/>
                    <a:pt x="451009" y="342424"/>
                  </a:cubicBezTo>
                  <a:cubicBezTo>
                    <a:pt x="424339" y="383381"/>
                    <a:pt x="403384" y="428149"/>
                    <a:pt x="375761" y="469106"/>
                  </a:cubicBezTo>
                  <a:cubicBezTo>
                    <a:pt x="349091" y="507206"/>
                    <a:pt x="316706" y="542449"/>
                    <a:pt x="273844" y="561499"/>
                  </a:cubicBezTo>
                  <a:cubicBezTo>
                    <a:pt x="229076" y="581501"/>
                    <a:pt x="179546" y="584359"/>
                    <a:pt x="132874" y="569119"/>
                  </a:cubicBezTo>
                  <a:cubicBezTo>
                    <a:pt x="58579" y="538639"/>
                    <a:pt x="7144" y="464344"/>
                    <a:pt x="7144" y="383381"/>
                  </a:cubicBezTo>
                  <a:cubicBezTo>
                    <a:pt x="7144" y="177641"/>
                    <a:pt x="290036" y="105251"/>
                    <a:pt x="371951" y="7144"/>
                  </a:cubicBezTo>
                  <a:cubicBezTo>
                    <a:pt x="371951" y="7144"/>
                    <a:pt x="371951" y="7144"/>
                    <a:pt x="371951" y="7144"/>
                  </a:cubicBezTo>
                  <a:lnTo>
                    <a:pt x="371951" y="7144"/>
                  </a:lnTo>
                  <a:cubicBezTo>
                    <a:pt x="377666" y="9049"/>
                    <a:pt x="382429" y="11906"/>
                    <a:pt x="388144" y="13811"/>
                  </a:cubicBezTo>
                  <a:cubicBezTo>
                    <a:pt x="454819" y="41434"/>
                    <a:pt x="517684" y="78581"/>
                    <a:pt x="571024" y="127159"/>
                  </a:cubicBezTo>
                  <a:cubicBezTo>
                    <a:pt x="620554" y="172879"/>
                    <a:pt x="657701" y="226219"/>
                    <a:pt x="675799" y="287179"/>
                  </a:cubicBezTo>
                  <a:cubicBezTo>
                    <a:pt x="646271" y="255746"/>
                    <a:pt x="595789" y="244316"/>
                    <a:pt x="553879" y="254794"/>
                  </a:cubicBezTo>
                  <a:close/>
                </a:path>
              </a:pathLst>
            </a:custGeom>
            <a:solidFill>
              <a:srgbClr val="FFFFFF"/>
            </a:solidFill>
            <a:ln w="9525" cap="flat">
              <a:noFill/>
              <a:prstDash val="solid"/>
              <a:miter/>
            </a:ln>
          </p:spPr>
          <p:txBody>
            <a:bodyPr rtlCol="0" anchor="ctr"/>
            <a:lstStyle/>
            <a:p>
              <a:endParaRPr lang="en-US" sz="1800" dirty="0"/>
            </a:p>
          </p:txBody>
        </p:sp>
        <p:sp>
          <p:nvSpPr>
            <p:cNvPr id="15" name="Freeform: Shape 8">
              <a:extLst>
                <a:ext uri="{FF2B5EF4-FFF2-40B4-BE49-F238E27FC236}">
                  <a16:creationId xmlns:a16="http://schemas.microsoft.com/office/drawing/2014/main" id="{F2F7B79C-F81D-D4E8-CCCC-1A80B79E58F5}"/>
                </a:ext>
              </a:extLst>
            </p:cNvPr>
            <p:cNvSpPr/>
            <p:nvPr/>
          </p:nvSpPr>
          <p:spPr>
            <a:xfrm>
              <a:off x="7777693" y="5570011"/>
              <a:ext cx="355739" cy="289038"/>
            </a:xfrm>
            <a:custGeom>
              <a:avLst/>
              <a:gdLst>
                <a:gd name="connsiteX0" fmla="*/ 443389 w 457200"/>
                <a:gd name="connsiteY0" fmla="*/ 151121 h 371475"/>
                <a:gd name="connsiteX1" fmla="*/ 340519 w 457200"/>
                <a:gd name="connsiteY1" fmla="*/ 250181 h 371475"/>
                <a:gd name="connsiteX2" fmla="*/ 193834 w 457200"/>
                <a:gd name="connsiteY2" fmla="*/ 204461 h 371475"/>
                <a:gd name="connsiteX3" fmla="*/ 299561 w 457200"/>
                <a:gd name="connsiteY3" fmla="*/ 298759 h 371475"/>
                <a:gd name="connsiteX4" fmla="*/ 161449 w 457200"/>
                <a:gd name="connsiteY4" fmla="*/ 360671 h 371475"/>
                <a:gd name="connsiteX5" fmla="*/ 79534 w 457200"/>
                <a:gd name="connsiteY5" fmla="*/ 367339 h 371475"/>
                <a:gd name="connsiteX6" fmla="*/ 7144 w 457200"/>
                <a:gd name="connsiteY6" fmla="*/ 348289 h 371475"/>
                <a:gd name="connsiteX7" fmla="*/ 120491 w 457200"/>
                <a:gd name="connsiteY7" fmla="*/ 276851 h 371475"/>
                <a:gd name="connsiteX8" fmla="*/ 188119 w 457200"/>
                <a:gd name="connsiteY8" fmla="*/ 175886 h 371475"/>
                <a:gd name="connsiteX9" fmla="*/ 250031 w 457200"/>
                <a:gd name="connsiteY9" fmla="*/ 64444 h 371475"/>
                <a:gd name="connsiteX10" fmla="*/ 339566 w 457200"/>
                <a:gd name="connsiteY10" fmla="*/ 7294 h 371475"/>
                <a:gd name="connsiteX11" fmla="*/ 438626 w 457200"/>
                <a:gd name="connsiteY11" fmla="*/ 58729 h 371475"/>
                <a:gd name="connsiteX12" fmla="*/ 443389 w 457200"/>
                <a:gd name="connsiteY12" fmla="*/ 15112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371475">
                  <a:moveTo>
                    <a:pt x="443389" y="151121"/>
                  </a:moveTo>
                  <a:cubicBezTo>
                    <a:pt x="428149" y="198746"/>
                    <a:pt x="389096" y="236846"/>
                    <a:pt x="340519" y="250181"/>
                  </a:cubicBezTo>
                  <a:cubicBezTo>
                    <a:pt x="285274" y="265421"/>
                    <a:pt x="230029" y="249229"/>
                    <a:pt x="193834" y="204461"/>
                  </a:cubicBezTo>
                  <a:cubicBezTo>
                    <a:pt x="197644" y="261611"/>
                    <a:pt x="243364" y="299711"/>
                    <a:pt x="299561" y="298759"/>
                  </a:cubicBezTo>
                  <a:cubicBezTo>
                    <a:pt x="263366" y="334954"/>
                    <a:pt x="210026" y="352099"/>
                    <a:pt x="161449" y="360671"/>
                  </a:cubicBezTo>
                  <a:cubicBezTo>
                    <a:pt x="134779" y="365434"/>
                    <a:pt x="107156" y="368291"/>
                    <a:pt x="79534" y="367339"/>
                  </a:cubicBezTo>
                  <a:cubicBezTo>
                    <a:pt x="55721" y="366386"/>
                    <a:pt x="27146" y="363529"/>
                    <a:pt x="7144" y="348289"/>
                  </a:cubicBezTo>
                  <a:cubicBezTo>
                    <a:pt x="50959" y="334954"/>
                    <a:pt x="90011" y="310189"/>
                    <a:pt x="120491" y="276851"/>
                  </a:cubicBezTo>
                  <a:cubicBezTo>
                    <a:pt x="148114" y="246371"/>
                    <a:pt x="169069" y="211129"/>
                    <a:pt x="188119" y="175886"/>
                  </a:cubicBezTo>
                  <a:cubicBezTo>
                    <a:pt x="208121" y="138739"/>
                    <a:pt x="225266" y="98734"/>
                    <a:pt x="250031" y="64444"/>
                  </a:cubicBezTo>
                  <a:cubicBezTo>
                    <a:pt x="271939" y="33964"/>
                    <a:pt x="300514" y="9199"/>
                    <a:pt x="339566" y="7294"/>
                  </a:cubicBezTo>
                  <a:cubicBezTo>
                    <a:pt x="379571" y="5389"/>
                    <a:pt x="419576" y="21581"/>
                    <a:pt x="438626" y="58729"/>
                  </a:cubicBezTo>
                  <a:cubicBezTo>
                    <a:pt x="453866" y="88256"/>
                    <a:pt x="452914" y="120641"/>
                    <a:pt x="443389" y="151121"/>
                  </a:cubicBezTo>
                  <a:close/>
                </a:path>
              </a:pathLst>
            </a:custGeom>
            <a:solidFill>
              <a:srgbClr val="FFFFF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1598780821"/>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6c">
    <p:bg>
      <p:bgPr>
        <a:solidFill>
          <a:schemeClr val="accent4"/>
        </a:solidFill>
        <a:effectLst/>
      </p:bgPr>
    </p:bg>
    <p:spTree>
      <p:nvGrpSpPr>
        <p:cNvPr id="1" name=""/>
        <p:cNvGrpSpPr/>
        <p:nvPr/>
      </p:nvGrpSpPr>
      <p:grpSpPr>
        <a:xfrm>
          <a:off x="0" y="0"/>
          <a:ext cx="0" cy="0"/>
          <a:chOff x="0" y="0"/>
          <a:chExt cx="0" cy="0"/>
        </a:xfrm>
      </p:grpSpPr>
      <p:sp>
        <p:nvSpPr>
          <p:cNvPr id="33" name="Picture Placeholder 18">
            <a:extLst>
              <a:ext uri="{FF2B5EF4-FFF2-40B4-BE49-F238E27FC236}">
                <a16:creationId xmlns:a16="http://schemas.microsoft.com/office/drawing/2014/main" id="{3A966515-C64B-E7BB-1198-D99D16DE65B4}"/>
              </a:ext>
            </a:extLst>
          </p:cNvPr>
          <p:cNvSpPr>
            <a:spLocks noGrp="1"/>
          </p:cNvSpPr>
          <p:nvPr>
            <p:ph type="pic" sz="quarter" idx="10" hasCustomPrompt="1"/>
          </p:nvPr>
        </p:nvSpPr>
        <p:spPr>
          <a:xfrm>
            <a:off x="1343473" y="1"/>
            <a:ext cx="10877102" cy="2931886"/>
          </a:xfrm>
          <a:custGeom>
            <a:avLst/>
            <a:gdLst>
              <a:gd name="connsiteX0" fmla="*/ 0 w 6888162"/>
              <a:gd name="connsiteY0" fmla="*/ 0 h 6858000"/>
              <a:gd name="connsiteX1" fmla="*/ 6888162 w 6888162"/>
              <a:gd name="connsiteY1" fmla="*/ 0 h 6858000"/>
              <a:gd name="connsiteX2" fmla="*/ 6888162 w 6888162"/>
              <a:gd name="connsiteY2" fmla="*/ 6858000 h 6858000"/>
              <a:gd name="connsiteX3" fmla="*/ 0 w 68881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88162" h="6858000">
                <a:moveTo>
                  <a:pt x="0" y="0"/>
                </a:moveTo>
                <a:lnTo>
                  <a:pt x="6888162" y="0"/>
                </a:lnTo>
                <a:lnTo>
                  <a:pt x="6888162" y="6858000"/>
                </a:lnTo>
                <a:lnTo>
                  <a:pt x="0" y="6858000"/>
                </a:lnTo>
                <a:close/>
              </a:path>
            </a:pathLst>
          </a:custGeom>
          <a:solidFill>
            <a:schemeClr val="bg1">
              <a:lumMod val="85000"/>
            </a:schemeClr>
          </a:solidFill>
        </p:spPr>
        <p:txBody>
          <a:bodyPr wrap="square">
            <a:noAutofit/>
          </a:bodyPr>
          <a:lstStyle>
            <a:lvl1pPr>
              <a:defRPr>
                <a:solidFill>
                  <a:schemeClr val="tx1">
                    <a:lumMod val="50000"/>
                    <a:lumOff val="50000"/>
                  </a:schemeClr>
                </a:solidFill>
              </a:defRPr>
            </a:lvl1pPr>
          </a:lstStyle>
          <a:p>
            <a:r>
              <a:rPr lang="de-DE" dirty="0"/>
              <a:t>Insert Picture and send </a:t>
            </a:r>
            <a:r>
              <a:rPr lang="de-DE" dirty="0" err="1"/>
              <a:t>to</a:t>
            </a:r>
            <a:r>
              <a:rPr lang="de-DE" dirty="0"/>
              <a:t> back</a:t>
            </a:r>
          </a:p>
        </p:txBody>
      </p:sp>
      <p:sp>
        <p:nvSpPr>
          <p:cNvPr id="19" name="Text Placeholder 8">
            <a:extLst>
              <a:ext uri="{FF2B5EF4-FFF2-40B4-BE49-F238E27FC236}">
                <a16:creationId xmlns:a16="http://schemas.microsoft.com/office/drawing/2014/main" id="{DE3C410B-B58E-46DB-B5F0-7F515E223DD9}"/>
              </a:ext>
            </a:extLst>
          </p:cNvPr>
          <p:cNvSpPr>
            <a:spLocks noGrp="1"/>
          </p:cNvSpPr>
          <p:nvPr>
            <p:ph type="body" sz="quarter" idx="12" hasCustomPrompt="1"/>
          </p:nvPr>
        </p:nvSpPr>
        <p:spPr>
          <a:xfrm>
            <a:off x="1343473" y="5498477"/>
            <a:ext cx="10440540" cy="215444"/>
          </a:xfrm>
        </p:spPr>
        <p:txBody>
          <a:bodyPr vert="horz" wrap="square" lIns="18000" tIns="0" rIns="0" bIns="0" rtlCol="0" anchor="t" anchorCtr="0">
            <a:spAutoFit/>
          </a:bodyPr>
          <a:lstStyle>
            <a:lvl1pPr>
              <a:defRPr lang="en-US" sz="1400" dirty="0">
                <a:solidFill>
                  <a:schemeClr val="bg1"/>
                </a:solidFill>
                <a:latin typeface="Ubuntu Light" panose="020B0304030602030204" pitchFamily="34" charset="0"/>
              </a:defRPr>
            </a:lvl1pPr>
          </a:lstStyle>
          <a:p>
            <a:pPr lvl="0"/>
            <a:r>
              <a:rPr lang="en-US" dirty="0"/>
              <a:t>Optional: Click to insert name</a:t>
            </a:r>
          </a:p>
        </p:txBody>
      </p:sp>
      <p:sp>
        <p:nvSpPr>
          <p:cNvPr id="6" name="Subtitle">
            <a:extLst>
              <a:ext uri="{FF2B5EF4-FFF2-40B4-BE49-F238E27FC236}">
                <a16:creationId xmlns:a16="http://schemas.microsoft.com/office/drawing/2014/main" id="{A6C182ED-7FBB-D436-05D8-96E184F17BD0}"/>
              </a:ext>
            </a:extLst>
          </p:cNvPr>
          <p:cNvSpPr>
            <a:spLocks noGrp="1"/>
          </p:cNvSpPr>
          <p:nvPr>
            <p:ph type="subTitle" idx="1"/>
          </p:nvPr>
        </p:nvSpPr>
        <p:spPr>
          <a:xfrm>
            <a:off x="1343473" y="5082209"/>
            <a:ext cx="10440540" cy="246221"/>
          </a:xfrm>
          <a:prstGeom prst="rect">
            <a:avLst/>
          </a:prstGeom>
        </p:spPr>
        <p:txBody>
          <a:bodyPr wrap="square" lIns="18000" tIns="0" rIns="0" anchor="t" anchorCtr="0">
            <a:spAutoFit/>
          </a:bodyPr>
          <a:lstStyle>
            <a:lvl1pPr marL="0" indent="0" algn="l">
              <a:buNone/>
              <a:defRPr sz="1600">
                <a:solidFill>
                  <a:schemeClr val="bg1"/>
                </a:solidFill>
                <a:latin typeface="Ubuntu Light" panose="020B03040306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dirty="0"/>
          </a:p>
        </p:txBody>
      </p:sp>
      <p:sp>
        <p:nvSpPr>
          <p:cNvPr id="7" name="Title">
            <a:extLst>
              <a:ext uri="{FF2B5EF4-FFF2-40B4-BE49-F238E27FC236}">
                <a16:creationId xmlns:a16="http://schemas.microsoft.com/office/drawing/2014/main" id="{46ABBE1C-3373-50D9-4152-CA1AC4A5E7F0}"/>
              </a:ext>
            </a:extLst>
          </p:cNvPr>
          <p:cNvSpPr>
            <a:spLocks noGrp="1"/>
          </p:cNvSpPr>
          <p:nvPr>
            <p:ph type="ctrTitle"/>
          </p:nvPr>
        </p:nvSpPr>
        <p:spPr>
          <a:xfrm>
            <a:off x="1343473" y="3429000"/>
            <a:ext cx="10440540" cy="1580003"/>
          </a:xfrm>
        </p:spPr>
        <p:txBody>
          <a:bodyPr wrap="square" lIns="0" tIns="0" rIns="0" bIns="0" anchor="b" anchorCtr="0">
            <a:noAutofit/>
          </a:bodyPr>
          <a:lstStyle>
            <a:lvl1pPr algn="l">
              <a:lnSpc>
                <a:spcPct val="90000"/>
              </a:lnSpc>
              <a:tabLst>
                <a:tab pos="1258888" algn="l"/>
              </a:tabLst>
              <a:defRPr sz="5400" b="0" cap="none" baseline="0">
                <a:solidFill>
                  <a:schemeClr val="bg1"/>
                </a:solidFill>
                <a:latin typeface="+mj-lt"/>
              </a:defRPr>
            </a:lvl1pPr>
          </a:lstStyle>
          <a:p>
            <a:r>
              <a:rPr lang="fr-FR"/>
              <a:t>Modifiez le style du titre</a:t>
            </a:r>
            <a:endParaRPr lang="en-GB" dirty="0"/>
          </a:p>
        </p:txBody>
      </p:sp>
      <p:grpSp>
        <p:nvGrpSpPr>
          <p:cNvPr id="8" name="Group 2">
            <a:extLst>
              <a:ext uri="{FF2B5EF4-FFF2-40B4-BE49-F238E27FC236}">
                <a16:creationId xmlns:a16="http://schemas.microsoft.com/office/drawing/2014/main" id="{C6036FEE-55DE-70FD-8023-666A176E56D8}"/>
              </a:ext>
            </a:extLst>
          </p:cNvPr>
          <p:cNvGrpSpPr>
            <a:grpSpLocks noChangeAspect="1"/>
          </p:cNvGrpSpPr>
          <p:nvPr userDrawn="1"/>
        </p:nvGrpSpPr>
        <p:grpSpPr>
          <a:xfrm>
            <a:off x="1343473" y="6021288"/>
            <a:ext cx="1872000" cy="420870"/>
            <a:chOff x="5094083" y="5360390"/>
            <a:chExt cx="3039349" cy="683316"/>
          </a:xfrm>
        </p:grpSpPr>
        <p:sp>
          <p:nvSpPr>
            <p:cNvPr id="9" name="Freeform: Shape 4">
              <a:extLst>
                <a:ext uri="{FF2B5EF4-FFF2-40B4-BE49-F238E27FC236}">
                  <a16:creationId xmlns:a16="http://schemas.microsoft.com/office/drawing/2014/main" id="{B1ED800D-0360-E693-191D-220DFE10BEC2}"/>
                </a:ext>
              </a:extLst>
            </p:cNvPr>
            <p:cNvSpPr/>
            <p:nvPr/>
          </p:nvSpPr>
          <p:spPr>
            <a:xfrm>
              <a:off x="5094083" y="5369283"/>
              <a:ext cx="2467942" cy="674423"/>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FFFFFF"/>
            </a:solidFill>
            <a:ln w="9525" cap="flat">
              <a:noFill/>
              <a:prstDash val="solid"/>
              <a:miter/>
            </a:ln>
          </p:spPr>
          <p:txBody>
            <a:bodyPr rtlCol="0" anchor="ctr"/>
            <a:lstStyle/>
            <a:p>
              <a:endParaRPr lang="en-US" sz="1800" dirty="0"/>
            </a:p>
          </p:txBody>
        </p:sp>
        <p:sp>
          <p:nvSpPr>
            <p:cNvPr id="10" name="Freeform: Shape 5">
              <a:extLst>
                <a:ext uri="{FF2B5EF4-FFF2-40B4-BE49-F238E27FC236}">
                  <a16:creationId xmlns:a16="http://schemas.microsoft.com/office/drawing/2014/main" id="{95F4CCB2-170A-19BE-C942-B19098270C42}"/>
                </a:ext>
              </a:extLst>
            </p:cNvPr>
            <p:cNvSpPr/>
            <p:nvPr/>
          </p:nvSpPr>
          <p:spPr>
            <a:xfrm>
              <a:off x="6953539" y="5402609"/>
              <a:ext cx="74112" cy="81524"/>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FFFFFF"/>
            </a:solidFill>
            <a:ln w="9525" cap="flat">
              <a:noFill/>
              <a:prstDash val="solid"/>
              <a:miter/>
            </a:ln>
          </p:spPr>
          <p:txBody>
            <a:bodyPr rtlCol="0" anchor="ctr"/>
            <a:lstStyle/>
            <a:p>
              <a:endParaRPr lang="en-US" sz="1800" dirty="0"/>
            </a:p>
          </p:txBody>
        </p:sp>
        <p:sp>
          <p:nvSpPr>
            <p:cNvPr id="11" name="Freeform: Shape 6">
              <a:extLst>
                <a:ext uri="{FF2B5EF4-FFF2-40B4-BE49-F238E27FC236}">
                  <a16:creationId xmlns:a16="http://schemas.microsoft.com/office/drawing/2014/main" id="{890A43B6-BBB1-B11D-0EB6-447FE3C6F0F1}"/>
                </a:ext>
              </a:extLst>
            </p:cNvPr>
            <p:cNvSpPr/>
            <p:nvPr/>
          </p:nvSpPr>
          <p:spPr>
            <a:xfrm>
              <a:off x="7436776" y="5416688"/>
              <a:ext cx="74112" cy="74112"/>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FFFFFF"/>
            </a:solidFill>
            <a:ln w="9525" cap="flat">
              <a:noFill/>
              <a:prstDash val="solid"/>
              <a:miter/>
            </a:ln>
          </p:spPr>
          <p:txBody>
            <a:bodyPr rtlCol="0" anchor="ctr"/>
            <a:lstStyle/>
            <a:p>
              <a:endParaRPr lang="en-US" sz="1800" dirty="0"/>
            </a:p>
          </p:txBody>
        </p:sp>
        <p:sp>
          <p:nvSpPr>
            <p:cNvPr id="12" name="Freeform: Shape 7">
              <a:extLst>
                <a:ext uri="{FF2B5EF4-FFF2-40B4-BE49-F238E27FC236}">
                  <a16:creationId xmlns:a16="http://schemas.microsoft.com/office/drawing/2014/main" id="{B0A92FC2-E6FE-6A55-A3D8-D99E8E6201E5}"/>
                </a:ext>
              </a:extLst>
            </p:cNvPr>
            <p:cNvSpPr/>
            <p:nvPr/>
          </p:nvSpPr>
          <p:spPr>
            <a:xfrm>
              <a:off x="7591670" y="5360390"/>
              <a:ext cx="526198" cy="452086"/>
            </a:xfrm>
            <a:custGeom>
              <a:avLst/>
              <a:gdLst>
                <a:gd name="connsiteX0" fmla="*/ 553879 w 676275"/>
                <a:gd name="connsiteY0" fmla="*/ 254794 h 581025"/>
                <a:gd name="connsiteX1" fmla="*/ 451009 w 676275"/>
                <a:gd name="connsiteY1" fmla="*/ 342424 h 581025"/>
                <a:gd name="connsiteX2" fmla="*/ 375761 w 676275"/>
                <a:gd name="connsiteY2" fmla="*/ 469106 h 581025"/>
                <a:gd name="connsiteX3" fmla="*/ 273844 w 676275"/>
                <a:gd name="connsiteY3" fmla="*/ 561499 h 581025"/>
                <a:gd name="connsiteX4" fmla="*/ 132874 w 676275"/>
                <a:gd name="connsiteY4" fmla="*/ 569119 h 581025"/>
                <a:gd name="connsiteX5" fmla="*/ 7144 w 676275"/>
                <a:gd name="connsiteY5" fmla="*/ 383381 h 581025"/>
                <a:gd name="connsiteX6" fmla="*/ 371951 w 676275"/>
                <a:gd name="connsiteY6" fmla="*/ 7144 h 581025"/>
                <a:gd name="connsiteX7" fmla="*/ 371951 w 676275"/>
                <a:gd name="connsiteY7" fmla="*/ 7144 h 581025"/>
                <a:gd name="connsiteX8" fmla="*/ 371951 w 676275"/>
                <a:gd name="connsiteY8" fmla="*/ 7144 h 581025"/>
                <a:gd name="connsiteX9" fmla="*/ 388144 w 676275"/>
                <a:gd name="connsiteY9" fmla="*/ 13811 h 581025"/>
                <a:gd name="connsiteX10" fmla="*/ 571024 w 676275"/>
                <a:gd name="connsiteY10" fmla="*/ 127159 h 581025"/>
                <a:gd name="connsiteX11" fmla="*/ 675799 w 676275"/>
                <a:gd name="connsiteY11" fmla="*/ 287179 h 581025"/>
                <a:gd name="connsiteX12" fmla="*/ 553879 w 676275"/>
                <a:gd name="connsiteY12" fmla="*/ 254794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581025">
                  <a:moveTo>
                    <a:pt x="553879" y="254794"/>
                  </a:moveTo>
                  <a:cubicBezTo>
                    <a:pt x="507206" y="265271"/>
                    <a:pt x="475774" y="304324"/>
                    <a:pt x="451009" y="342424"/>
                  </a:cubicBezTo>
                  <a:cubicBezTo>
                    <a:pt x="424339" y="383381"/>
                    <a:pt x="403384" y="428149"/>
                    <a:pt x="375761" y="469106"/>
                  </a:cubicBezTo>
                  <a:cubicBezTo>
                    <a:pt x="349091" y="507206"/>
                    <a:pt x="316706" y="542449"/>
                    <a:pt x="273844" y="561499"/>
                  </a:cubicBezTo>
                  <a:cubicBezTo>
                    <a:pt x="229076" y="581501"/>
                    <a:pt x="179546" y="584359"/>
                    <a:pt x="132874" y="569119"/>
                  </a:cubicBezTo>
                  <a:cubicBezTo>
                    <a:pt x="58579" y="538639"/>
                    <a:pt x="7144" y="464344"/>
                    <a:pt x="7144" y="383381"/>
                  </a:cubicBezTo>
                  <a:cubicBezTo>
                    <a:pt x="7144" y="177641"/>
                    <a:pt x="290036" y="105251"/>
                    <a:pt x="371951" y="7144"/>
                  </a:cubicBezTo>
                  <a:cubicBezTo>
                    <a:pt x="371951" y="7144"/>
                    <a:pt x="371951" y="7144"/>
                    <a:pt x="371951" y="7144"/>
                  </a:cubicBezTo>
                  <a:lnTo>
                    <a:pt x="371951" y="7144"/>
                  </a:lnTo>
                  <a:cubicBezTo>
                    <a:pt x="377666" y="9049"/>
                    <a:pt x="382429" y="11906"/>
                    <a:pt x="388144" y="13811"/>
                  </a:cubicBezTo>
                  <a:cubicBezTo>
                    <a:pt x="454819" y="41434"/>
                    <a:pt x="517684" y="78581"/>
                    <a:pt x="571024" y="127159"/>
                  </a:cubicBezTo>
                  <a:cubicBezTo>
                    <a:pt x="620554" y="172879"/>
                    <a:pt x="657701" y="226219"/>
                    <a:pt x="675799" y="287179"/>
                  </a:cubicBezTo>
                  <a:cubicBezTo>
                    <a:pt x="646271" y="255746"/>
                    <a:pt x="595789" y="244316"/>
                    <a:pt x="553879" y="254794"/>
                  </a:cubicBezTo>
                  <a:close/>
                </a:path>
              </a:pathLst>
            </a:custGeom>
            <a:solidFill>
              <a:srgbClr val="FFFFFF"/>
            </a:solidFill>
            <a:ln w="9525" cap="flat">
              <a:noFill/>
              <a:prstDash val="solid"/>
              <a:miter/>
            </a:ln>
          </p:spPr>
          <p:txBody>
            <a:bodyPr rtlCol="0" anchor="ctr"/>
            <a:lstStyle/>
            <a:p>
              <a:endParaRPr lang="en-US" sz="1800" dirty="0"/>
            </a:p>
          </p:txBody>
        </p:sp>
        <p:sp>
          <p:nvSpPr>
            <p:cNvPr id="13" name="Freeform: Shape 8">
              <a:extLst>
                <a:ext uri="{FF2B5EF4-FFF2-40B4-BE49-F238E27FC236}">
                  <a16:creationId xmlns:a16="http://schemas.microsoft.com/office/drawing/2014/main" id="{1C3193CB-D868-D37B-4D53-F1726DCD2D02}"/>
                </a:ext>
              </a:extLst>
            </p:cNvPr>
            <p:cNvSpPr/>
            <p:nvPr/>
          </p:nvSpPr>
          <p:spPr>
            <a:xfrm>
              <a:off x="7777693" y="5570011"/>
              <a:ext cx="355739" cy="289038"/>
            </a:xfrm>
            <a:custGeom>
              <a:avLst/>
              <a:gdLst>
                <a:gd name="connsiteX0" fmla="*/ 443389 w 457200"/>
                <a:gd name="connsiteY0" fmla="*/ 151121 h 371475"/>
                <a:gd name="connsiteX1" fmla="*/ 340519 w 457200"/>
                <a:gd name="connsiteY1" fmla="*/ 250181 h 371475"/>
                <a:gd name="connsiteX2" fmla="*/ 193834 w 457200"/>
                <a:gd name="connsiteY2" fmla="*/ 204461 h 371475"/>
                <a:gd name="connsiteX3" fmla="*/ 299561 w 457200"/>
                <a:gd name="connsiteY3" fmla="*/ 298759 h 371475"/>
                <a:gd name="connsiteX4" fmla="*/ 161449 w 457200"/>
                <a:gd name="connsiteY4" fmla="*/ 360671 h 371475"/>
                <a:gd name="connsiteX5" fmla="*/ 79534 w 457200"/>
                <a:gd name="connsiteY5" fmla="*/ 367339 h 371475"/>
                <a:gd name="connsiteX6" fmla="*/ 7144 w 457200"/>
                <a:gd name="connsiteY6" fmla="*/ 348289 h 371475"/>
                <a:gd name="connsiteX7" fmla="*/ 120491 w 457200"/>
                <a:gd name="connsiteY7" fmla="*/ 276851 h 371475"/>
                <a:gd name="connsiteX8" fmla="*/ 188119 w 457200"/>
                <a:gd name="connsiteY8" fmla="*/ 175886 h 371475"/>
                <a:gd name="connsiteX9" fmla="*/ 250031 w 457200"/>
                <a:gd name="connsiteY9" fmla="*/ 64444 h 371475"/>
                <a:gd name="connsiteX10" fmla="*/ 339566 w 457200"/>
                <a:gd name="connsiteY10" fmla="*/ 7294 h 371475"/>
                <a:gd name="connsiteX11" fmla="*/ 438626 w 457200"/>
                <a:gd name="connsiteY11" fmla="*/ 58729 h 371475"/>
                <a:gd name="connsiteX12" fmla="*/ 443389 w 457200"/>
                <a:gd name="connsiteY12" fmla="*/ 15112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371475">
                  <a:moveTo>
                    <a:pt x="443389" y="151121"/>
                  </a:moveTo>
                  <a:cubicBezTo>
                    <a:pt x="428149" y="198746"/>
                    <a:pt x="389096" y="236846"/>
                    <a:pt x="340519" y="250181"/>
                  </a:cubicBezTo>
                  <a:cubicBezTo>
                    <a:pt x="285274" y="265421"/>
                    <a:pt x="230029" y="249229"/>
                    <a:pt x="193834" y="204461"/>
                  </a:cubicBezTo>
                  <a:cubicBezTo>
                    <a:pt x="197644" y="261611"/>
                    <a:pt x="243364" y="299711"/>
                    <a:pt x="299561" y="298759"/>
                  </a:cubicBezTo>
                  <a:cubicBezTo>
                    <a:pt x="263366" y="334954"/>
                    <a:pt x="210026" y="352099"/>
                    <a:pt x="161449" y="360671"/>
                  </a:cubicBezTo>
                  <a:cubicBezTo>
                    <a:pt x="134779" y="365434"/>
                    <a:pt x="107156" y="368291"/>
                    <a:pt x="79534" y="367339"/>
                  </a:cubicBezTo>
                  <a:cubicBezTo>
                    <a:pt x="55721" y="366386"/>
                    <a:pt x="27146" y="363529"/>
                    <a:pt x="7144" y="348289"/>
                  </a:cubicBezTo>
                  <a:cubicBezTo>
                    <a:pt x="50959" y="334954"/>
                    <a:pt x="90011" y="310189"/>
                    <a:pt x="120491" y="276851"/>
                  </a:cubicBezTo>
                  <a:cubicBezTo>
                    <a:pt x="148114" y="246371"/>
                    <a:pt x="169069" y="211129"/>
                    <a:pt x="188119" y="175886"/>
                  </a:cubicBezTo>
                  <a:cubicBezTo>
                    <a:pt x="208121" y="138739"/>
                    <a:pt x="225266" y="98734"/>
                    <a:pt x="250031" y="64444"/>
                  </a:cubicBezTo>
                  <a:cubicBezTo>
                    <a:pt x="271939" y="33964"/>
                    <a:pt x="300514" y="9199"/>
                    <a:pt x="339566" y="7294"/>
                  </a:cubicBezTo>
                  <a:cubicBezTo>
                    <a:pt x="379571" y="5389"/>
                    <a:pt x="419576" y="21581"/>
                    <a:pt x="438626" y="58729"/>
                  </a:cubicBezTo>
                  <a:cubicBezTo>
                    <a:pt x="453866" y="88256"/>
                    <a:pt x="452914" y="120641"/>
                    <a:pt x="443389" y="151121"/>
                  </a:cubicBezTo>
                  <a:close/>
                </a:path>
              </a:pathLst>
            </a:custGeom>
            <a:solidFill>
              <a:srgbClr val="FFFFF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278986856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Dark and Picture">
    <p:bg>
      <p:bgPr>
        <a:solidFill>
          <a:schemeClr val="accent4"/>
        </a:solidFill>
        <a:effectLst/>
      </p:bgPr>
    </p:bg>
    <p:spTree>
      <p:nvGrpSpPr>
        <p:cNvPr id="1" name=""/>
        <p:cNvGrpSpPr/>
        <p:nvPr/>
      </p:nvGrpSpPr>
      <p:grpSpPr>
        <a:xfrm>
          <a:off x="0" y="0"/>
          <a:ext cx="0" cy="0"/>
          <a:chOff x="0" y="0"/>
          <a:chExt cx="0" cy="0"/>
        </a:xfrm>
      </p:grpSpPr>
      <p:sp>
        <p:nvSpPr>
          <p:cNvPr id="3" name="Picture Placeholder 18">
            <a:extLst>
              <a:ext uri="{FF2B5EF4-FFF2-40B4-BE49-F238E27FC236}">
                <a16:creationId xmlns:a16="http://schemas.microsoft.com/office/drawing/2014/main" id="{D3B1FE99-E8D3-C5FE-4E44-4E4EF67B45DA}"/>
              </a:ext>
            </a:extLst>
          </p:cNvPr>
          <p:cNvSpPr>
            <a:spLocks noGrp="1"/>
          </p:cNvSpPr>
          <p:nvPr>
            <p:ph type="pic" sz="quarter" idx="10" hasCustomPrompt="1"/>
          </p:nvPr>
        </p:nvSpPr>
        <p:spPr>
          <a:xfrm>
            <a:off x="6096001" y="908721"/>
            <a:ext cx="6096000" cy="5949280"/>
          </a:xfrm>
          <a:custGeom>
            <a:avLst/>
            <a:gdLst>
              <a:gd name="connsiteX0" fmla="*/ 0 w 6888162"/>
              <a:gd name="connsiteY0" fmla="*/ 0 h 6858000"/>
              <a:gd name="connsiteX1" fmla="*/ 6888162 w 6888162"/>
              <a:gd name="connsiteY1" fmla="*/ 0 h 6858000"/>
              <a:gd name="connsiteX2" fmla="*/ 6888162 w 6888162"/>
              <a:gd name="connsiteY2" fmla="*/ 6858000 h 6858000"/>
              <a:gd name="connsiteX3" fmla="*/ 0 w 68881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88162" h="6858000">
                <a:moveTo>
                  <a:pt x="0" y="0"/>
                </a:moveTo>
                <a:lnTo>
                  <a:pt x="6888162" y="0"/>
                </a:lnTo>
                <a:lnTo>
                  <a:pt x="6888162" y="6858000"/>
                </a:lnTo>
                <a:lnTo>
                  <a:pt x="0" y="6858000"/>
                </a:lnTo>
                <a:close/>
              </a:path>
            </a:pathLst>
          </a:custGeom>
          <a:solidFill>
            <a:schemeClr val="bg1">
              <a:lumMod val="95000"/>
            </a:schemeClr>
          </a:solidFill>
        </p:spPr>
        <p:txBody>
          <a:bodyPr wrap="square">
            <a:noAutofit/>
          </a:bodyPr>
          <a:lstStyle>
            <a:lvl1pPr>
              <a:defRPr>
                <a:solidFill>
                  <a:schemeClr val="tx1">
                    <a:lumMod val="50000"/>
                    <a:lumOff val="50000"/>
                  </a:schemeClr>
                </a:solidFill>
              </a:defRPr>
            </a:lvl1pPr>
          </a:lstStyle>
          <a:p>
            <a:r>
              <a:rPr lang="de-DE" dirty="0"/>
              <a:t>Insert Picture and send </a:t>
            </a:r>
            <a:r>
              <a:rPr lang="de-DE" dirty="0" err="1"/>
              <a:t>to</a:t>
            </a:r>
            <a:r>
              <a:rPr lang="de-DE" dirty="0"/>
              <a:t> back</a:t>
            </a:r>
          </a:p>
        </p:txBody>
      </p:sp>
      <p:sp>
        <p:nvSpPr>
          <p:cNvPr id="2" name="Title">
            <a:extLst>
              <a:ext uri="{FF2B5EF4-FFF2-40B4-BE49-F238E27FC236}">
                <a16:creationId xmlns:a16="http://schemas.microsoft.com/office/drawing/2014/main" id="{1B342561-1DD2-4DA7-BA2A-C8E3856FE9BB}"/>
              </a:ext>
            </a:extLst>
          </p:cNvPr>
          <p:cNvSpPr>
            <a:spLocks noGrp="1"/>
          </p:cNvSpPr>
          <p:nvPr>
            <p:ph type="title" hasCustomPrompt="1"/>
          </p:nvPr>
        </p:nvSpPr>
        <p:spPr>
          <a:xfrm>
            <a:off x="407988" y="692696"/>
            <a:ext cx="4751907" cy="720179"/>
          </a:xfrm>
        </p:spPr>
        <p:txBody>
          <a:bodyPr vert="horz" lIns="0" tIns="0" rIns="0" bIns="0" rtlCol="0" anchor="b">
            <a:noAutofit/>
          </a:bodyPr>
          <a:lstStyle>
            <a:lvl1pPr>
              <a:lnSpc>
                <a:spcPct val="80000"/>
              </a:lnSpc>
              <a:defRPr lang="en-GB" sz="3600" baseline="0">
                <a:solidFill>
                  <a:schemeClr val="bg1"/>
                </a:solidFill>
              </a:defRPr>
            </a:lvl1pPr>
          </a:lstStyle>
          <a:p>
            <a:pPr lvl="0"/>
            <a:r>
              <a:rPr lang="en-US" dirty="0"/>
              <a:t>Click to edit Agenda</a:t>
            </a:r>
            <a:endParaRPr lang="en-GB" dirty="0"/>
          </a:p>
        </p:txBody>
      </p:sp>
      <p:sp>
        <p:nvSpPr>
          <p:cNvPr id="10" name="Text Placeholder 9">
            <a:extLst>
              <a:ext uri="{FF2B5EF4-FFF2-40B4-BE49-F238E27FC236}">
                <a16:creationId xmlns:a16="http://schemas.microsoft.com/office/drawing/2014/main" id="{FC6DF15B-7249-491B-BFB7-9A33784178CD}"/>
              </a:ext>
            </a:extLst>
          </p:cNvPr>
          <p:cNvSpPr>
            <a:spLocks noGrp="1"/>
          </p:cNvSpPr>
          <p:nvPr>
            <p:ph type="body" sz="quarter" idx="12"/>
          </p:nvPr>
        </p:nvSpPr>
        <p:spPr>
          <a:xfrm>
            <a:off x="407988" y="1916832"/>
            <a:ext cx="5471988" cy="4536356"/>
          </a:xfrm>
          <a:prstGeom prst="rect">
            <a:avLst/>
          </a:prstGeom>
        </p:spPr>
        <p:txBody>
          <a:bodyPr>
            <a:noAutofit/>
          </a:bodyPr>
          <a:lstStyle>
            <a:lvl1pPr>
              <a:spcBef>
                <a:spcPts val="1200"/>
              </a:spcBef>
              <a:defRPr sz="1800">
                <a:solidFill>
                  <a:schemeClr val="bg1"/>
                </a:solidFill>
              </a:defRPr>
            </a:lvl1pPr>
            <a:lvl2pPr>
              <a:buClr>
                <a:schemeClr val="bg1"/>
              </a:buClr>
              <a:defRPr sz="1600">
                <a:solidFill>
                  <a:schemeClr val="bg1"/>
                </a:solidFill>
              </a:defRPr>
            </a:lvl2pPr>
            <a:lvl3pPr>
              <a:buClr>
                <a:schemeClr val="bg1"/>
              </a:buClr>
              <a:defRPr sz="1600">
                <a:solidFill>
                  <a:schemeClr val="bg1"/>
                </a:solidFill>
              </a:defRPr>
            </a:lvl3pPr>
            <a:lvl4pPr>
              <a:buClr>
                <a:schemeClr val="bg1"/>
              </a:buClr>
              <a:defRPr sz="1400">
                <a:solidFill>
                  <a:schemeClr val="bg1"/>
                </a:solidFill>
              </a:defRPr>
            </a:lvl4pPr>
            <a:lvl5pPr>
              <a:buClr>
                <a:schemeClr val="bg1"/>
              </a:buClr>
              <a:defRPr sz="14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extLst>
      <p:ext uri="{BB962C8B-B14F-4D97-AF65-F5344CB8AC3E}">
        <p14:creationId xmlns:p14="http://schemas.microsoft.com/office/powerpoint/2010/main" val="32847933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accent4"/>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119069D-5D68-4DB4-B45F-92CCC710785E}"/>
              </a:ext>
            </a:extLst>
          </p:cNvPr>
          <p:cNvSpPr>
            <a:spLocks noGrp="1"/>
          </p:cNvSpPr>
          <p:nvPr>
            <p:ph type="body" sz="quarter" idx="24" hasCustomPrompt="1"/>
          </p:nvPr>
        </p:nvSpPr>
        <p:spPr>
          <a:xfrm>
            <a:off x="1794570" y="1628775"/>
            <a:ext cx="5813598" cy="369332"/>
          </a:xfrm>
          <a:prstGeom prst="rect">
            <a:avLst/>
          </a:prstGeom>
        </p:spPr>
        <p:txBody>
          <a:bodyPr>
            <a:normAutofit/>
          </a:bodyPr>
          <a:lstStyle>
            <a:lvl1pPr>
              <a:spcBef>
                <a:spcPts val="0"/>
              </a:spcBef>
              <a:defRPr sz="2400">
                <a:solidFill>
                  <a:schemeClr val="bg1"/>
                </a:solidFill>
              </a:defRPr>
            </a:lvl1pPr>
          </a:lstStyle>
          <a:p>
            <a:pPr lvl="0"/>
            <a:r>
              <a:rPr lang="en-US" dirty="0"/>
              <a:t>Click to add text</a:t>
            </a:r>
          </a:p>
        </p:txBody>
      </p:sp>
      <p:sp>
        <p:nvSpPr>
          <p:cNvPr id="23" name="Text Placeholder 11">
            <a:extLst>
              <a:ext uri="{FF2B5EF4-FFF2-40B4-BE49-F238E27FC236}">
                <a16:creationId xmlns:a16="http://schemas.microsoft.com/office/drawing/2014/main" id="{AA1A2157-04CD-44FC-8492-E3FAFE326F18}"/>
              </a:ext>
            </a:extLst>
          </p:cNvPr>
          <p:cNvSpPr>
            <a:spLocks noGrp="1"/>
          </p:cNvSpPr>
          <p:nvPr>
            <p:ph type="body" sz="quarter" idx="25" hasCustomPrompt="1"/>
          </p:nvPr>
        </p:nvSpPr>
        <p:spPr>
          <a:xfrm>
            <a:off x="1794570" y="2221388"/>
            <a:ext cx="5813598" cy="369332"/>
          </a:xfrm>
          <a:prstGeom prst="rect">
            <a:avLst/>
          </a:prstGeom>
        </p:spPr>
        <p:txBody>
          <a:bodyPr>
            <a:normAutofit/>
          </a:bodyPr>
          <a:lstStyle>
            <a:lvl1pPr>
              <a:spcBef>
                <a:spcPts val="0"/>
              </a:spcBef>
              <a:defRPr sz="2400">
                <a:solidFill>
                  <a:schemeClr val="bg1"/>
                </a:solidFill>
              </a:defRPr>
            </a:lvl1pPr>
          </a:lstStyle>
          <a:p>
            <a:pPr lvl="0"/>
            <a:r>
              <a:rPr lang="en-US" dirty="0"/>
              <a:t>Click to add text</a:t>
            </a:r>
          </a:p>
        </p:txBody>
      </p:sp>
      <p:sp>
        <p:nvSpPr>
          <p:cNvPr id="24" name="Text Placeholder 11">
            <a:extLst>
              <a:ext uri="{FF2B5EF4-FFF2-40B4-BE49-F238E27FC236}">
                <a16:creationId xmlns:a16="http://schemas.microsoft.com/office/drawing/2014/main" id="{199E21EB-D052-4206-952C-D3FE77AA1C8D}"/>
              </a:ext>
            </a:extLst>
          </p:cNvPr>
          <p:cNvSpPr>
            <a:spLocks noGrp="1"/>
          </p:cNvSpPr>
          <p:nvPr>
            <p:ph type="body" sz="quarter" idx="26" hasCustomPrompt="1"/>
          </p:nvPr>
        </p:nvSpPr>
        <p:spPr>
          <a:xfrm>
            <a:off x="1794570" y="2814001"/>
            <a:ext cx="5813598" cy="369332"/>
          </a:xfrm>
          <a:prstGeom prst="rect">
            <a:avLst/>
          </a:prstGeom>
        </p:spPr>
        <p:txBody>
          <a:bodyPr>
            <a:normAutofit/>
          </a:bodyPr>
          <a:lstStyle>
            <a:lvl1pPr>
              <a:spcBef>
                <a:spcPts val="0"/>
              </a:spcBef>
              <a:defRPr sz="2400">
                <a:solidFill>
                  <a:schemeClr val="bg1"/>
                </a:solidFill>
              </a:defRPr>
            </a:lvl1pPr>
          </a:lstStyle>
          <a:p>
            <a:pPr lvl="0"/>
            <a:r>
              <a:rPr lang="en-US" dirty="0"/>
              <a:t>Click to add text</a:t>
            </a:r>
          </a:p>
        </p:txBody>
      </p:sp>
      <p:sp>
        <p:nvSpPr>
          <p:cNvPr id="7" name="Text Placeholder 6">
            <a:extLst>
              <a:ext uri="{FF2B5EF4-FFF2-40B4-BE49-F238E27FC236}">
                <a16:creationId xmlns:a16="http://schemas.microsoft.com/office/drawing/2014/main" id="{C9AA932A-4442-4987-878D-3B69D84A4771}"/>
              </a:ext>
            </a:extLst>
          </p:cNvPr>
          <p:cNvSpPr>
            <a:spLocks noGrp="1"/>
          </p:cNvSpPr>
          <p:nvPr>
            <p:ph type="body" sz="quarter" idx="27" hasCustomPrompt="1"/>
          </p:nvPr>
        </p:nvSpPr>
        <p:spPr>
          <a:xfrm>
            <a:off x="1079500" y="1628775"/>
            <a:ext cx="335980" cy="369888"/>
          </a:xfrm>
          <a:prstGeom prst="rect">
            <a:avLst/>
          </a:prstGeom>
        </p:spPr>
        <p:txBody>
          <a:bodyPr vert="horz" wrap="none" lIns="0" tIns="0" rIns="0" bIns="0" rtlCol="0">
            <a:normAutofit/>
          </a:bodyPr>
          <a:lstStyle>
            <a:lvl1pPr algn="r">
              <a:defRPr lang="de-DE" sz="2400" b="1" dirty="0">
                <a:solidFill>
                  <a:schemeClr val="accent2"/>
                </a:solidFill>
              </a:defRPr>
            </a:lvl1pPr>
          </a:lstStyle>
          <a:p>
            <a:pPr lvl="0">
              <a:spcBef>
                <a:spcPts val="0"/>
              </a:spcBef>
            </a:pPr>
            <a:r>
              <a:rPr lang="de-DE" dirty="0"/>
              <a:t>0x</a:t>
            </a:r>
          </a:p>
        </p:txBody>
      </p:sp>
      <p:sp>
        <p:nvSpPr>
          <p:cNvPr id="21" name="Text Placeholder 6">
            <a:extLst>
              <a:ext uri="{FF2B5EF4-FFF2-40B4-BE49-F238E27FC236}">
                <a16:creationId xmlns:a16="http://schemas.microsoft.com/office/drawing/2014/main" id="{EAA65ABF-5E47-4A8A-934B-E9458D034F70}"/>
              </a:ext>
            </a:extLst>
          </p:cNvPr>
          <p:cNvSpPr>
            <a:spLocks noGrp="1"/>
          </p:cNvSpPr>
          <p:nvPr>
            <p:ph type="body" sz="quarter" idx="28" hasCustomPrompt="1"/>
          </p:nvPr>
        </p:nvSpPr>
        <p:spPr>
          <a:xfrm>
            <a:off x="1079500" y="2221388"/>
            <a:ext cx="335980" cy="369888"/>
          </a:xfrm>
          <a:prstGeom prst="rect">
            <a:avLst/>
          </a:prstGeom>
        </p:spPr>
        <p:txBody>
          <a:bodyPr vert="horz" wrap="none" lIns="0" tIns="0" rIns="0" bIns="0" rtlCol="0">
            <a:normAutofit/>
          </a:bodyPr>
          <a:lstStyle>
            <a:lvl1pPr algn="r">
              <a:defRPr lang="de-DE" sz="2400" b="1" dirty="0">
                <a:solidFill>
                  <a:schemeClr val="accent2"/>
                </a:solidFill>
              </a:defRPr>
            </a:lvl1pPr>
          </a:lstStyle>
          <a:p>
            <a:pPr lvl="0">
              <a:spcBef>
                <a:spcPts val="0"/>
              </a:spcBef>
            </a:pPr>
            <a:r>
              <a:rPr lang="de-DE" dirty="0"/>
              <a:t>0x</a:t>
            </a:r>
          </a:p>
        </p:txBody>
      </p:sp>
      <p:sp>
        <p:nvSpPr>
          <p:cNvPr id="22" name="Text Placeholder 6">
            <a:extLst>
              <a:ext uri="{FF2B5EF4-FFF2-40B4-BE49-F238E27FC236}">
                <a16:creationId xmlns:a16="http://schemas.microsoft.com/office/drawing/2014/main" id="{AE370511-ABDA-4008-B938-10F0105CBF69}"/>
              </a:ext>
            </a:extLst>
          </p:cNvPr>
          <p:cNvSpPr>
            <a:spLocks noGrp="1"/>
          </p:cNvSpPr>
          <p:nvPr>
            <p:ph type="body" sz="quarter" idx="29" hasCustomPrompt="1"/>
          </p:nvPr>
        </p:nvSpPr>
        <p:spPr>
          <a:xfrm>
            <a:off x="1079500" y="2814001"/>
            <a:ext cx="335980" cy="369888"/>
          </a:xfrm>
          <a:prstGeom prst="rect">
            <a:avLst/>
          </a:prstGeom>
        </p:spPr>
        <p:txBody>
          <a:bodyPr vert="horz" wrap="none" lIns="0" tIns="0" rIns="0" bIns="0" rtlCol="0">
            <a:normAutofit/>
          </a:bodyPr>
          <a:lstStyle>
            <a:lvl1pPr algn="r">
              <a:defRPr lang="de-DE" sz="2400" b="1" dirty="0">
                <a:solidFill>
                  <a:schemeClr val="accent2"/>
                </a:solidFill>
              </a:defRPr>
            </a:lvl1pPr>
          </a:lstStyle>
          <a:p>
            <a:pPr lvl="0">
              <a:spcBef>
                <a:spcPts val="0"/>
              </a:spcBef>
            </a:pPr>
            <a:r>
              <a:rPr lang="de-DE" dirty="0"/>
              <a:t>0x</a:t>
            </a:r>
          </a:p>
        </p:txBody>
      </p:sp>
      <p:sp>
        <p:nvSpPr>
          <p:cNvPr id="28" name="Text Placeholder 11">
            <a:extLst>
              <a:ext uri="{FF2B5EF4-FFF2-40B4-BE49-F238E27FC236}">
                <a16:creationId xmlns:a16="http://schemas.microsoft.com/office/drawing/2014/main" id="{CABD3DEA-D9AC-49A6-AB02-7A5380BF5183}"/>
              </a:ext>
            </a:extLst>
          </p:cNvPr>
          <p:cNvSpPr>
            <a:spLocks noGrp="1"/>
          </p:cNvSpPr>
          <p:nvPr>
            <p:ph type="body" sz="quarter" idx="30" hasCustomPrompt="1"/>
          </p:nvPr>
        </p:nvSpPr>
        <p:spPr>
          <a:xfrm>
            <a:off x="1794570" y="3406614"/>
            <a:ext cx="5813598" cy="369332"/>
          </a:xfrm>
          <a:prstGeom prst="rect">
            <a:avLst/>
          </a:prstGeom>
        </p:spPr>
        <p:txBody>
          <a:bodyPr>
            <a:normAutofit/>
          </a:bodyPr>
          <a:lstStyle>
            <a:lvl1pPr>
              <a:spcBef>
                <a:spcPts val="0"/>
              </a:spcBef>
              <a:defRPr sz="2400">
                <a:solidFill>
                  <a:schemeClr val="bg1"/>
                </a:solidFill>
              </a:defRPr>
            </a:lvl1pPr>
          </a:lstStyle>
          <a:p>
            <a:pPr lvl="0"/>
            <a:r>
              <a:rPr lang="en-US" dirty="0"/>
              <a:t>Click to add text</a:t>
            </a:r>
          </a:p>
        </p:txBody>
      </p:sp>
      <p:sp>
        <p:nvSpPr>
          <p:cNvPr id="29" name="Text Placeholder 11">
            <a:extLst>
              <a:ext uri="{FF2B5EF4-FFF2-40B4-BE49-F238E27FC236}">
                <a16:creationId xmlns:a16="http://schemas.microsoft.com/office/drawing/2014/main" id="{C143C05F-5CEC-4DA0-8030-D7B2370EBBB4}"/>
              </a:ext>
            </a:extLst>
          </p:cNvPr>
          <p:cNvSpPr>
            <a:spLocks noGrp="1"/>
          </p:cNvSpPr>
          <p:nvPr>
            <p:ph type="body" sz="quarter" idx="31" hasCustomPrompt="1"/>
          </p:nvPr>
        </p:nvSpPr>
        <p:spPr>
          <a:xfrm>
            <a:off x="1794570" y="3999227"/>
            <a:ext cx="5813598" cy="369332"/>
          </a:xfrm>
          <a:prstGeom prst="rect">
            <a:avLst/>
          </a:prstGeom>
        </p:spPr>
        <p:txBody>
          <a:bodyPr>
            <a:normAutofit/>
          </a:bodyPr>
          <a:lstStyle>
            <a:lvl1pPr>
              <a:spcBef>
                <a:spcPts val="0"/>
              </a:spcBef>
              <a:defRPr sz="2400">
                <a:solidFill>
                  <a:schemeClr val="bg1"/>
                </a:solidFill>
              </a:defRPr>
            </a:lvl1pPr>
          </a:lstStyle>
          <a:p>
            <a:pPr lvl="0"/>
            <a:r>
              <a:rPr lang="en-US" dirty="0"/>
              <a:t>Click to add text</a:t>
            </a:r>
          </a:p>
        </p:txBody>
      </p:sp>
      <p:sp>
        <p:nvSpPr>
          <p:cNvPr id="30" name="Text Placeholder 11">
            <a:extLst>
              <a:ext uri="{FF2B5EF4-FFF2-40B4-BE49-F238E27FC236}">
                <a16:creationId xmlns:a16="http://schemas.microsoft.com/office/drawing/2014/main" id="{96B43F80-D448-432F-A45D-FE4715923FC2}"/>
              </a:ext>
            </a:extLst>
          </p:cNvPr>
          <p:cNvSpPr>
            <a:spLocks noGrp="1"/>
          </p:cNvSpPr>
          <p:nvPr>
            <p:ph type="body" sz="quarter" idx="32" hasCustomPrompt="1"/>
          </p:nvPr>
        </p:nvSpPr>
        <p:spPr>
          <a:xfrm>
            <a:off x="1794570" y="4591841"/>
            <a:ext cx="5813598" cy="369332"/>
          </a:xfrm>
          <a:prstGeom prst="rect">
            <a:avLst/>
          </a:prstGeom>
        </p:spPr>
        <p:txBody>
          <a:bodyPr>
            <a:normAutofit/>
          </a:bodyPr>
          <a:lstStyle>
            <a:lvl1pPr>
              <a:spcBef>
                <a:spcPts val="0"/>
              </a:spcBef>
              <a:defRPr sz="2400">
                <a:solidFill>
                  <a:schemeClr val="bg1"/>
                </a:solidFill>
              </a:defRPr>
            </a:lvl1pPr>
          </a:lstStyle>
          <a:p>
            <a:pPr lvl="0"/>
            <a:r>
              <a:rPr lang="en-US" dirty="0"/>
              <a:t>Click to add text</a:t>
            </a:r>
          </a:p>
        </p:txBody>
      </p:sp>
      <p:sp>
        <p:nvSpPr>
          <p:cNvPr id="31" name="Text Placeholder 6">
            <a:extLst>
              <a:ext uri="{FF2B5EF4-FFF2-40B4-BE49-F238E27FC236}">
                <a16:creationId xmlns:a16="http://schemas.microsoft.com/office/drawing/2014/main" id="{C434EB54-C0D1-4857-9330-87FAFCC49D56}"/>
              </a:ext>
            </a:extLst>
          </p:cNvPr>
          <p:cNvSpPr>
            <a:spLocks noGrp="1"/>
          </p:cNvSpPr>
          <p:nvPr>
            <p:ph type="body" sz="quarter" idx="33" hasCustomPrompt="1"/>
          </p:nvPr>
        </p:nvSpPr>
        <p:spPr>
          <a:xfrm>
            <a:off x="1079500" y="3406614"/>
            <a:ext cx="335980" cy="369888"/>
          </a:xfrm>
          <a:prstGeom prst="rect">
            <a:avLst/>
          </a:prstGeom>
        </p:spPr>
        <p:txBody>
          <a:bodyPr vert="horz" wrap="none" lIns="0" tIns="0" rIns="0" bIns="0" rtlCol="0">
            <a:normAutofit/>
          </a:bodyPr>
          <a:lstStyle>
            <a:lvl1pPr algn="r">
              <a:defRPr lang="de-DE" sz="2400" b="1" dirty="0">
                <a:solidFill>
                  <a:schemeClr val="accent2"/>
                </a:solidFill>
              </a:defRPr>
            </a:lvl1pPr>
          </a:lstStyle>
          <a:p>
            <a:pPr lvl="0">
              <a:spcBef>
                <a:spcPts val="0"/>
              </a:spcBef>
            </a:pPr>
            <a:r>
              <a:rPr lang="de-DE" dirty="0"/>
              <a:t>0x</a:t>
            </a:r>
          </a:p>
        </p:txBody>
      </p:sp>
      <p:sp>
        <p:nvSpPr>
          <p:cNvPr id="32" name="Text Placeholder 6">
            <a:extLst>
              <a:ext uri="{FF2B5EF4-FFF2-40B4-BE49-F238E27FC236}">
                <a16:creationId xmlns:a16="http://schemas.microsoft.com/office/drawing/2014/main" id="{F0320016-4C9A-409B-8724-E53F23529A4B}"/>
              </a:ext>
            </a:extLst>
          </p:cNvPr>
          <p:cNvSpPr>
            <a:spLocks noGrp="1"/>
          </p:cNvSpPr>
          <p:nvPr>
            <p:ph type="body" sz="quarter" idx="34" hasCustomPrompt="1"/>
          </p:nvPr>
        </p:nvSpPr>
        <p:spPr>
          <a:xfrm>
            <a:off x="1079500" y="3999227"/>
            <a:ext cx="335980" cy="369888"/>
          </a:xfrm>
          <a:prstGeom prst="rect">
            <a:avLst/>
          </a:prstGeom>
        </p:spPr>
        <p:txBody>
          <a:bodyPr vert="horz" wrap="none" lIns="0" tIns="0" rIns="0" bIns="0" rtlCol="0">
            <a:normAutofit/>
          </a:bodyPr>
          <a:lstStyle>
            <a:lvl1pPr algn="r">
              <a:defRPr lang="de-DE" sz="2400" b="1" dirty="0">
                <a:solidFill>
                  <a:schemeClr val="accent2"/>
                </a:solidFill>
              </a:defRPr>
            </a:lvl1pPr>
          </a:lstStyle>
          <a:p>
            <a:pPr lvl="0">
              <a:spcBef>
                <a:spcPts val="0"/>
              </a:spcBef>
            </a:pPr>
            <a:r>
              <a:rPr lang="de-DE" dirty="0"/>
              <a:t>0x</a:t>
            </a:r>
          </a:p>
        </p:txBody>
      </p:sp>
      <p:sp>
        <p:nvSpPr>
          <p:cNvPr id="34" name="Text Placeholder 6">
            <a:extLst>
              <a:ext uri="{FF2B5EF4-FFF2-40B4-BE49-F238E27FC236}">
                <a16:creationId xmlns:a16="http://schemas.microsoft.com/office/drawing/2014/main" id="{F0279A3C-5E27-40F7-98C0-08832F4CE1FB}"/>
              </a:ext>
            </a:extLst>
          </p:cNvPr>
          <p:cNvSpPr>
            <a:spLocks noGrp="1"/>
          </p:cNvSpPr>
          <p:nvPr>
            <p:ph type="body" sz="quarter" idx="35" hasCustomPrompt="1"/>
          </p:nvPr>
        </p:nvSpPr>
        <p:spPr>
          <a:xfrm>
            <a:off x="1079500" y="4591841"/>
            <a:ext cx="335980" cy="369888"/>
          </a:xfrm>
          <a:prstGeom prst="rect">
            <a:avLst/>
          </a:prstGeom>
        </p:spPr>
        <p:txBody>
          <a:bodyPr vert="horz" wrap="none" lIns="0" tIns="0" rIns="0" bIns="0" rtlCol="0">
            <a:normAutofit/>
          </a:bodyPr>
          <a:lstStyle>
            <a:lvl1pPr algn="r">
              <a:defRPr lang="de-DE" sz="2400" b="1" dirty="0">
                <a:solidFill>
                  <a:schemeClr val="accent2"/>
                </a:solidFill>
              </a:defRPr>
            </a:lvl1pPr>
          </a:lstStyle>
          <a:p>
            <a:pPr lvl="0">
              <a:spcBef>
                <a:spcPts val="0"/>
              </a:spcBef>
            </a:pPr>
            <a:r>
              <a:rPr lang="de-DE" dirty="0"/>
              <a:t>0x</a:t>
            </a:r>
          </a:p>
        </p:txBody>
      </p:sp>
      <p:sp>
        <p:nvSpPr>
          <p:cNvPr id="2" name="Title Placeholder 1">
            <a:extLst>
              <a:ext uri="{FF2B5EF4-FFF2-40B4-BE49-F238E27FC236}">
                <a16:creationId xmlns:a16="http://schemas.microsoft.com/office/drawing/2014/main" id="{808BAF09-C52E-54E6-E538-78C64D8AB519}"/>
              </a:ext>
            </a:extLst>
          </p:cNvPr>
          <p:cNvSpPr>
            <a:spLocks noGrp="1"/>
          </p:cNvSpPr>
          <p:nvPr>
            <p:ph type="title"/>
          </p:nvPr>
        </p:nvSpPr>
        <p:spPr>
          <a:xfrm>
            <a:off x="1079321" y="260350"/>
            <a:ext cx="8640763" cy="792163"/>
          </a:xfrm>
        </p:spPr>
        <p:txBody>
          <a:bodyPr/>
          <a:lstStyle>
            <a:lvl1pPr>
              <a:defRPr>
                <a:solidFill>
                  <a:schemeClr val="accent2"/>
                </a:solidFill>
              </a:defRPr>
            </a:lvl1pPr>
          </a:lstStyle>
          <a:p>
            <a:r>
              <a:rPr lang="fr-FR" dirty="0"/>
              <a:t>Modifiez le style du titre</a:t>
            </a:r>
            <a:endParaRPr lang="en-US" dirty="0"/>
          </a:p>
        </p:txBody>
      </p:sp>
      <p:pic>
        <p:nvPicPr>
          <p:cNvPr id="4" name="Picture 16">
            <a:extLst>
              <a:ext uri="{FF2B5EF4-FFF2-40B4-BE49-F238E27FC236}">
                <a16:creationId xmlns:a16="http://schemas.microsoft.com/office/drawing/2014/main" id="{21B52807-7673-5576-DEE4-0A88870C0C19}"/>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95800" y="1700808"/>
            <a:ext cx="8281358" cy="6858000"/>
          </a:xfrm>
          <a:prstGeom prst="rect">
            <a:avLst/>
          </a:prstGeom>
        </p:spPr>
      </p:pic>
    </p:spTree>
    <p:extLst>
      <p:ext uri="{BB962C8B-B14F-4D97-AF65-F5344CB8AC3E}">
        <p14:creationId xmlns:p14="http://schemas.microsoft.com/office/powerpoint/2010/main" val="10167871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49D2F3-3C15-428F-AF70-D31974E2F3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52613" y="3199768"/>
            <a:ext cx="9079459" cy="3532255"/>
          </a:xfrm>
          <a:prstGeom prst="rect">
            <a:avLst/>
          </a:prstGeom>
        </p:spPr>
      </p:pic>
      <p:sp>
        <p:nvSpPr>
          <p:cNvPr id="12" name="Text Placeholder 11">
            <a:extLst>
              <a:ext uri="{FF2B5EF4-FFF2-40B4-BE49-F238E27FC236}">
                <a16:creationId xmlns:a16="http://schemas.microsoft.com/office/drawing/2014/main" id="{D119069D-5D68-4DB4-B45F-92CCC710785E}"/>
              </a:ext>
            </a:extLst>
          </p:cNvPr>
          <p:cNvSpPr>
            <a:spLocks noGrp="1"/>
          </p:cNvSpPr>
          <p:nvPr>
            <p:ph type="body" sz="quarter" idx="24" hasCustomPrompt="1"/>
          </p:nvPr>
        </p:nvSpPr>
        <p:spPr>
          <a:xfrm>
            <a:off x="1794570" y="1628775"/>
            <a:ext cx="5813598" cy="369332"/>
          </a:xfrm>
          <a:prstGeom prst="rect">
            <a:avLst/>
          </a:prstGeom>
        </p:spPr>
        <p:txBody>
          <a:bodyPr>
            <a:normAutofit/>
          </a:bodyPr>
          <a:lstStyle>
            <a:lvl1pPr>
              <a:spcBef>
                <a:spcPts val="0"/>
              </a:spcBef>
              <a:defRPr sz="2400"/>
            </a:lvl1pPr>
          </a:lstStyle>
          <a:p>
            <a:pPr lvl="0"/>
            <a:r>
              <a:rPr lang="en-US" dirty="0"/>
              <a:t>Click to add text</a:t>
            </a:r>
          </a:p>
        </p:txBody>
      </p:sp>
      <p:sp>
        <p:nvSpPr>
          <p:cNvPr id="23" name="Text Placeholder 11">
            <a:extLst>
              <a:ext uri="{FF2B5EF4-FFF2-40B4-BE49-F238E27FC236}">
                <a16:creationId xmlns:a16="http://schemas.microsoft.com/office/drawing/2014/main" id="{AA1A2157-04CD-44FC-8492-E3FAFE326F18}"/>
              </a:ext>
            </a:extLst>
          </p:cNvPr>
          <p:cNvSpPr>
            <a:spLocks noGrp="1"/>
          </p:cNvSpPr>
          <p:nvPr>
            <p:ph type="body" sz="quarter" idx="25" hasCustomPrompt="1"/>
          </p:nvPr>
        </p:nvSpPr>
        <p:spPr>
          <a:xfrm>
            <a:off x="1794570" y="2221388"/>
            <a:ext cx="5813598" cy="369332"/>
          </a:xfrm>
          <a:prstGeom prst="rect">
            <a:avLst/>
          </a:prstGeom>
        </p:spPr>
        <p:txBody>
          <a:bodyPr>
            <a:normAutofit/>
          </a:bodyPr>
          <a:lstStyle>
            <a:lvl1pPr>
              <a:spcBef>
                <a:spcPts val="0"/>
              </a:spcBef>
              <a:defRPr sz="2400"/>
            </a:lvl1pPr>
          </a:lstStyle>
          <a:p>
            <a:pPr lvl="0"/>
            <a:r>
              <a:rPr lang="en-US" dirty="0"/>
              <a:t>Click to add text</a:t>
            </a:r>
          </a:p>
        </p:txBody>
      </p:sp>
      <p:sp>
        <p:nvSpPr>
          <p:cNvPr id="24" name="Text Placeholder 11">
            <a:extLst>
              <a:ext uri="{FF2B5EF4-FFF2-40B4-BE49-F238E27FC236}">
                <a16:creationId xmlns:a16="http://schemas.microsoft.com/office/drawing/2014/main" id="{199E21EB-D052-4206-952C-D3FE77AA1C8D}"/>
              </a:ext>
            </a:extLst>
          </p:cNvPr>
          <p:cNvSpPr>
            <a:spLocks noGrp="1"/>
          </p:cNvSpPr>
          <p:nvPr>
            <p:ph type="body" sz="quarter" idx="26" hasCustomPrompt="1"/>
          </p:nvPr>
        </p:nvSpPr>
        <p:spPr>
          <a:xfrm>
            <a:off x="1794570" y="2814001"/>
            <a:ext cx="5813598" cy="369332"/>
          </a:xfrm>
          <a:prstGeom prst="rect">
            <a:avLst/>
          </a:prstGeom>
        </p:spPr>
        <p:txBody>
          <a:bodyPr>
            <a:normAutofit/>
          </a:bodyPr>
          <a:lstStyle>
            <a:lvl1pPr>
              <a:spcBef>
                <a:spcPts val="0"/>
              </a:spcBef>
              <a:defRPr sz="2400"/>
            </a:lvl1pPr>
          </a:lstStyle>
          <a:p>
            <a:pPr lvl="0"/>
            <a:r>
              <a:rPr lang="en-US" dirty="0"/>
              <a:t>Click to add text</a:t>
            </a:r>
          </a:p>
        </p:txBody>
      </p:sp>
      <p:sp>
        <p:nvSpPr>
          <p:cNvPr id="7" name="Text Placeholder 6">
            <a:extLst>
              <a:ext uri="{FF2B5EF4-FFF2-40B4-BE49-F238E27FC236}">
                <a16:creationId xmlns:a16="http://schemas.microsoft.com/office/drawing/2014/main" id="{C9AA932A-4442-4987-878D-3B69D84A4771}"/>
              </a:ext>
            </a:extLst>
          </p:cNvPr>
          <p:cNvSpPr>
            <a:spLocks noGrp="1"/>
          </p:cNvSpPr>
          <p:nvPr>
            <p:ph type="body" sz="quarter" idx="27" hasCustomPrompt="1"/>
          </p:nvPr>
        </p:nvSpPr>
        <p:spPr>
          <a:xfrm>
            <a:off x="1079500" y="1628775"/>
            <a:ext cx="335980" cy="369888"/>
          </a:xfrm>
          <a:prstGeom prst="rect">
            <a:avLst/>
          </a:prstGeom>
        </p:spPr>
        <p:txBody>
          <a:bodyPr vert="horz" wrap="none" lIns="0" tIns="0" rIns="0" bIns="0" rtlCol="0">
            <a:normAutofit/>
          </a:bodyPr>
          <a:lstStyle>
            <a:lvl1pPr algn="r">
              <a:defRPr lang="de-DE" sz="2400" b="1" dirty="0">
                <a:solidFill>
                  <a:schemeClr val="accent2"/>
                </a:solidFill>
              </a:defRPr>
            </a:lvl1pPr>
          </a:lstStyle>
          <a:p>
            <a:pPr lvl="0">
              <a:spcBef>
                <a:spcPts val="0"/>
              </a:spcBef>
            </a:pPr>
            <a:r>
              <a:rPr lang="de-DE" dirty="0"/>
              <a:t>0x</a:t>
            </a:r>
          </a:p>
        </p:txBody>
      </p:sp>
      <p:sp>
        <p:nvSpPr>
          <p:cNvPr id="21" name="Text Placeholder 6">
            <a:extLst>
              <a:ext uri="{FF2B5EF4-FFF2-40B4-BE49-F238E27FC236}">
                <a16:creationId xmlns:a16="http://schemas.microsoft.com/office/drawing/2014/main" id="{EAA65ABF-5E47-4A8A-934B-E9458D034F70}"/>
              </a:ext>
            </a:extLst>
          </p:cNvPr>
          <p:cNvSpPr>
            <a:spLocks noGrp="1"/>
          </p:cNvSpPr>
          <p:nvPr>
            <p:ph type="body" sz="quarter" idx="28" hasCustomPrompt="1"/>
          </p:nvPr>
        </p:nvSpPr>
        <p:spPr>
          <a:xfrm>
            <a:off x="1079500" y="2221388"/>
            <a:ext cx="335980" cy="369888"/>
          </a:xfrm>
          <a:prstGeom prst="rect">
            <a:avLst/>
          </a:prstGeom>
        </p:spPr>
        <p:txBody>
          <a:bodyPr vert="horz" wrap="none" lIns="0" tIns="0" rIns="0" bIns="0" rtlCol="0">
            <a:normAutofit/>
          </a:bodyPr>
          <a:lstStyle>
            <a:lvl1pPr algn="r">
              <a:defRPr lang="de-DE" sz="2400" b="1" dirty="0">
                <a:solidFill>
                  <a:schemeClr val="accent2"/>
                </a:solidFill>
              </a:defRPr>
            </a:lvl1pPr>
          </a:lstStyle>
          <a:p>
            <a:pPr lvl="0">
              <a:spcBef>
                <a:spcPts val="0"/>
              </a:spcBef>
            </a:pPr>
            <a:r>
              <a:rPr lang="de-DE" dirty="0"/>
              <a:t>0x</a:t>
            </a:r>
          </a:p>
        </p:txBody>
      </p:sp>
      <p:sp>
        <p:nvSpPr>
          <p:cNvPr id="22" name="Text Placeholder 6">
            <a:extLst>
              <a:ext uri="{FF2B5EF4-FFF2-40B4-BE49-F238E27FC236}">
                <a16:creationId xmlns:a16="http://schemas.microsoft.com/office/drawing/2014/main" id="{AE370511-ABDA-4008-B938-10F0105CBF69}"/>
              </a:ext>
            </a:extLst>
          </p:cNvPr>
          <p:cNvSpPr>
            <a:spLocks noGrp="1"/>
          </p:cNvSpPr>
          <p:nvPr>
            <p:ph type="body" sz="quarter" idx="29" hasCustomPrompt="1"/>
          </p:nvPr>
        </p:nvSpPr>
        <p:spPr>
          <a:xfrm>
            <a:off x="1079500" y="2814001"/>
            <a:ext cx="335980" cy="369888"/>
          </a:xfrm>
          <a:prstGeom prst="rect">
            <a:avLst/>
          </a:prstGeom>
        </p:spPr>
        <p:txBody>
          <a:bodyPr vert="horz" wrap="none" lIns="0" tIns="0" rIns="0" bIns="0" rtlCol="0">
            <a:normAutofit/>
          </a:bodyPr>
          <a:lstStyle>
            <a:lvl1pPr algn="r">
              <a:defRPr lang="de-DE" sz="2400" b="1" dirty="0">
                <a:solidFill>
                  <a:schemeClr val="accent2"/>
                </a:solidFill>
              </a:defRPr>
            </a:lvl1pPr>
          </a:lstStyle>
          <a:p>
            <a:pPr lvl="0">
              <a:spcBef>
                <a:spcPts val="0"/>
              </a:spcBef>
            </a:pPr>
            <a:r>
              <a:rPr lang="de-DE" dirty="0"/>
              <a:t>0x</a:t>
            </a:r>
          </a:p>
        </p:txBody>
      </p:sp>
      <p:sp>
        <p:nvSpPr>
          <p:cNvPr id="28" name="Text Placeholder 11">
            <a:extLst>
              <a:ext uri="{FF2B5EF4-FFF2-40B4-BE49-F238E27FC236}">
                <a16:creationId xmlns:a16="http://schemas.microsoft.com/office/drawing/2014/main" id="{CABD3DEA-D9AC-49A6-AB02-7A5380BF5183}"/>
              </a:ext>
            </a:extLst>
          </p:cNvPr>
          <p:cNvSpPr>
            <a:spLocks noGrp="1"/>
          </p:cNvSpPr>
          <p:nvPr>
            <p:ph type="body" sz="quarter" idx="30" hasCustomPrompt="1"/>
          </p:nvPr>
        </p:nvSpPr>
        <p:spPr>
          <a:xfrm>
            <a:off x="1794570" y="3406614"/>
            <a:ext cx="5813598" cy="369332"/>
          </a:xfrm>
          <a:prstGeom prst="rect">
            <a:avLst/>
          </a:prstGeom>
        </p:spPr>
        <p:txBody>
          <a:bodyPr>
            <a:normAutofit/>
          </a:bodyPr>
          <a:lstStyle>
            <a:lvl1pPr>
              <a:spcBef>
                <a:spcPts val="0"/>
              </a:spcBef>
              <a:defRPr sz="2400"/>
            </a:lvl1pPr>
          </a:lstStyle>
          <a:p>
            <a:pPr lvl="0"/>
            <a:r>
              <a:rPr lang="en-US" dirty="0"/>
              <a:t>Click to add text</a:t>
            </a:r>
          </a:p>
        </p:txBody>
      </p:sp>
      <p:sp>
        <p:nvSpPr>
          <p:cNvPr id="29" name="Text Placeholder 11">
            <a:extLst>
              <a:ext uri="{FF2B5EF4-FFF2-40B4-BE49-F238E27FC236}">
                <a16:creationId xmlns:a16="http://schemas.microsoft.com/office/drawing/2014/main" id="{C143C05F-5CEC-4DA0-8030-D7B2370EBBB4}"/>
              </a:ext>
            </a:extLst>
          </p:cNvPr>
          <p:cNvSpPr>
            <a:spLocks noGrp="1"/>
          </p:cNvSpPr>
          <p:nvPr>
            <p:ph type="body" sz="quarter" idx="31" hasCustomPrompt="1"/>
          </p:nvPr>
        </p:nvSpPr>
        <p:spPr>
          <a:xfrm>
            <a:off x="1794570" y="3999227"/>
            <a:ext cx="5813598" cy="369332"/>
          </a:xfrm>
          <a:prstGeom prst="rect">
            <a:avLst/>
          </a:prstGeom>
        </p:spPr>
        <p:txBody>
          <a:bodyPr>
            <a:normAutofit/>
          </a:bodyPr>
          <a:lstStyle>
            <a:lvl1pPr>
              <a:spcBef>
                <a:spcPts val="0"/>
              </a:spcBef>
              <a:defRPr sz="2400"/>
            </a:lvl1pPr>
          </a:lstStyle>
          <a:p>
            <a:pPr lvl="0"/>
            <a:r>
              <a:rPr lang="en-US" dirty="0"/>
              <a:t>Click to add text</a:t>
            </a:r>
          </a:p>
        </p:txBody>
      </p:sp>
      <p:sp>
        <p:nvSpPr>
          <p:cNvPr id="30" name="Text Placeholder 11">
            <a:extLst>
              <a:ext uri="{FF2B5EF4-FFF2-40B4-BE49-F238E27FC236}">
                <a16:creationId xmlns:a16="http://schemas.microsoft.com/office/drawing/2014/main" id="{96B43F80-D448-432F-A45D-FE4715923FC2}"/>
              </a:ext>
            </a:extLst>
          </p:cNvPr>
          <p:cNvSpPr>
            <a:spLocks noGrp="1"/>
          </p:cNvSpPr>
          <p:nvPr>
            <p:ph type="body" sz="quarter" idx="32" hasCustomPrompt="1"/>
          </p:nvPr>
        </p:nvSpPr>
        <p:spPr>
          <a:xfrm>
            <a:off x="1794570" y="4591841"/>
            <a:ext cx="5813598" cy="369332"/>
          </a:xfrm>
          <a:prstGeom prst="rect">
            <a:avLst/>
          </a:prstGeom>
        </p:spPr>
        <p:txBody>
          <a:bodyPr>
            <a:normAutofit/>
          </a:bodyPr>
          <a:lstStyle>
            <a:lvl1pPr>
              <a:spcBef>
                <a:spcPts val="0"/>
              </a:spcBef>
              <a:defRPr sz="2400"/>
            </a:lvl1pPr>
          </a:lstStyle>
          <a:p>
            <a:pPr lvl="0"/>
            <a:r>
              <a:rPr lang="en-US" dirty="0"/>
              <a:t>Click to add text</a:t>
            </a:r>
          </a:p>
        </p:txBody>
      </p:sp>
      <p:sp>
        <p:nvSpPr>
          <p:cNvPr id="31" name="Text Placeholder 6">
            <a:extLst>
              <a:ext uri="{FF2B5EF4-FFF2-40B4-BE49-F238E27FC236}">
                <a16:creationId xmlns:a16="http://schemas.microsoft.com/office/drawing/2014/main" id="{C434EB54-C0D1-4857-9330-87FAFCC49D56}"/>
              </a:ext>
            </a:extLst>
          </p:cNvPr>
          <p:cNvSpPr>
            <a:spLocks noGrp="1"/>
          </p:cNvSpPr>
          <p:nvPr>
            <p:ph type="body" sz="quarter" idx="33" hasCustomPrompt="1"/>
          </p:nvPr>
        </p:nvSpPr>
        <p:spPr>
          <a:xfrm>
            <a:off x="1079500" y="3406614"/>
            <a:ext cx="335980" cy="369888"/>
          </a:xfrm>
          <a:prstGeom prst="rect">
            <a:avLst/>
          </a:prstGeom>
        </p:spPr>
        <p:txBody>
          <a:bodyPr vert="horz" wrap="none" lIns="0" tIns="0" rIns="0" bIns="0" rtlCol="0">
            <a:normAutofit/>
          </a:bodyPr>
          <a:lstStyle>
            <a:lvl1pPr algn="r">
              <a:defRPr lang="de-DE" sz="2400" b="1" dirty="0">
                <a:solidFill>
                  <a:schemeClr val="accent2"/>
                </a:solidFill>
              </a:defRPr>
            </a:lvl1pPr>
          </a:lstStyle>
          <a:p>
            <a:pPr lvl="0">
              <a:spcBef>
                <a:spcPts val="0"/>
              </a:spcBef>
            </a:pPr>
            <a:r>
              <a:rPr lang="de-DE" dirty="0"/>
              <a:t>0x</a:t>
            </a:r>
          </a:p>
        </p:txBody>
      </p:sp>
      <p:sp>
        <p:nvSpPr>
          <p:cNvPr id="32" name="Text Placeholder 6">
            <a:extLst>
              <a:ext uri="{FF2B5EF4-FFF2-40B4-BE49-F238E27FC236}">
                <a16:creationId xmlns:a16="http://schemas.microsoft.com/office/drawing/2014/main" id="{F0320016-4C9A-409B-8724-E53F23529A4B}"/>
              </a:ext>
            </a:extLst>
          </p:cNvPr>
          <p:cNvSpPr>
            <a:spLocks noGrp="1"/>
          </p:cNvSpPr>
          <p:nvPr>
            <p:ph type="body" sz="quarter" idx="34" hasCustomPrompt="1"/>
          </p:nvPr>
        </p:nvSpPr>
        <p:spPr>
          <a:xfrm>
            <a:off x="1079500" y="3999227"/>
            <a:ext cx="335980" cy="369888"/>
          </a:xfrm>
          <a:prstGeom prst="rect">
            <a:avLst/>
          </a:prstGeom>
        </p:spPr>
        <p:txBody>
          <a:bodyPr vert="horz" wrap="none" lIns="0" tIns="0" rIns="0" bIns="0" rtlCol="0">
            <a:normAutofit/>
          </a:bodyPr>
          <a:lstStyle>
            <a:lvl1pPr algn="r">
              <a:defRPr lang="de-DE" sz="2400" b="1" dirty="0">
                <a:solidFill>
                  <a:schemeClr val="accent2"/>
                </a:solidFill>
              </a:defRPr>
            </a:lvl1pPr>
          </a:lstStyle>
          <a:p>
            <a:pPr lvl="0">
              <a:spcBef>
                <a:spcPts val="0"/>
              </a:spcBef>
            </a:pPr>
            <a:r>
              <a:rPr lang="de-DE" dirty="0"/>
              <a:t>0x</a:t>
            </a:r>
          </a:p>
        </p:txBody>
      </p:sp>
      <p:sp>
        <p:nvSpPr>
          <p:cNvPr id="34" name="Text Placeholder 6">
            <a:extLst>
              <a:ext uri="{FF2B5EF4-FFF2-40B4-BE49-F238E27FC236}">
                <a16:creationId xmlns:a16="http://schemas.microsoft.com/office/drawing/2014/main" id="{F0279A3C-5E27-40F7-98C0-08832F4CE1FB}"/>
              </a:ext>
            </a:extLst>
          </p:cNvPr>
          <p:cNvSpPr>
            <a:spLocks noGrp="1"/>
          </p:cNvSpPr>
          <p:nvPr>
            <p:ph type="body" sz="quarter" idx="35" hasCustomPrompt="1"/>
          </p:nvPr>
        </p:nvSpPr>
        <p:spPr>
          <a:xfrm>
            <a:off x="1079500" y="4591841"/>
            <a:ext cx="335980" cy="369888"/>
          </a:xfrm>
          <a:prstGeom prst="rect">
            <a:avLst/>
          </a:prstGeom>
        </p:spPr>
        <p:txBody>
          <a:bodyPr vert="horz" wrap="none" lIns="0" tIns="0" rIns="0" bIns="0" rtlCol="0">
            <a:normAutofit/>
          </a:bodyPr>
          <a:lstStyle>
            <a:lvl1pPr algn="r">
              <a:defRPr lang="de-DE" sz="2400" b="1" dirty="0">
                <a:solidFill>
                  <a:schemeClr val="accent2"/>
                </a:solidFill>
              </a:defRPr>
            </a:lvl1pPr>
          </a:lstStyle>
          <a:p>
            <a:pPr lvl="0">
              <a:spcBef>
                <a:spcPts val="0"/>
              </a:spcBef>
            </a:pPr>
            <a:r>
              <a:rPr lang="de-DE" dirty="0"/>
              <a:t>0x</a:t>
            </a:r>
          </a:p>
        </p:txBody>
      </p:sp>
      <p:sp>
        <p:nvSpPr>
          <p:cNvPr id="2" name="Title Placeholder 1">
            <a:extLst>
              <a:ext uri="{FF2B5EF4-FFF2-40B4-BE49-F238E27FC236}">
                <a16:creationId xmlns:a16="http://schemas.microsoft.com/office/drawing/2014/main" id="{114BB18C-C624-35CB-514D-CE1A312E0BD8}"/>
              </a:ext>
            </a:extLst>
          </p:cNvPr>
          <p:cNvSpPr>
            <a:spLocks noGrp="1"/>
          </p:cNvSpPr>
          <p:nvPr>
            <p:ph type="title"/>
          </p:nvPr>
        </p:nvSpPr>
        <p:spPr>
          <a:xfrm>
            <a:off x="1079321" y="260350"/>
            <a:ext cx="8640763" cy="792163"/>
          </a:xfrm>
        </p:spPr>
        <p:txBody>
          <a:bodyPr/>
          <a:lstStyle>
            <a:lvl1pPr>
              <a:defRPr>
                <a:solidFill>
                  <a:schemeClr val="accent2"/>
                </a:solidFill>
              </a:defRPr>
            </a:lvl1pPr>
          </a:lstStyle>
          <a:p>
            <a:r>
              <a:rPr lang="fr-FR"/>
              <a:t>Modifiez le style du titre</a:t>
            </a:r>
            <a:endParaRPr lang="en-US"/>
          </a:p>
        </p:txBody>
      </p:sp>
    </p:spTree>
    <p:extLst>
      <p:ext uri="{BB962C8B-B14F-4D97-AF65-F5344CB8AC3E}">
        <p14:creationId xmlns:p14="http://schemas.microsoft.com/office/powerpoint/2010/main" val="3055064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Divider Page">
    <p:bg>
      <p:bgPr>
        <a:solidFill>
          <a:schemeClr val="accent4"/>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9F09D0F-E907-3A0B-CF17-D622F6756CC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9776" y="588210"/>
            <a:ext cx="8281358" cy="6858000"/>
          </a:xfrm>
          <a:prstGeom prst="rect">
            <a:avLst/>
          </a:prstGeom>
        </p:spPr>
      </p:pic>
      <p:sp>
        <p:nvSpPr>
          <p:cNvPr id="7" name="Text Placeholder 6">
            <a:extLst>
              <a:ext uri="{FF2B5EF4-FFF2-40B4-BE49-F238E27FC236}">
                <a16:creationId xmlns:a16="http://schemas.microsoft.com/office/drawing/2014/main" id="{52F5917D-61BC-41CF-A3CC-DAE6954137A8}"/>
              </a:ext>
            </a:extLst>
          </p:cNvPr>
          <p:cNvSpPr>
            <a:spLocks noGrp="1"/>
          </p:cNvSpPr>
          <p:nvPr>
            <p:ph type="body" sz="quarter" idx="17" hasCustomPrompt="1"/>
          </p:nvPr>
        </p:nvSpPr>
        <p:spPr>
          <a:xfrm>
            <a:off x="1919536" y="1556792"/>
            <a:ext cx="648072" cy="648072"/>
          </a:xfrm>
          <a:prstGeom prst="rect">
            <a:avLst/>
          </a:prstGeom>
        </p:spPr>
        <p:txBody>
          <a:bodyPr wrap="none" lIns="0" tIns="0" rIns="0" bIns="0" anchor="t" anchorCtr="0">
            <a:noAutofit/>
          </a:bodyPr>
          <a:lstStyle>
            <a:lvl1pPr>
              <a:defRPr lang="en-US" sz="3200" b="1" cap="none" spc="300" baseline="0" dirty="0">
                <a:solidFill>
                  <a:schemeClr val="bg1"/>
                </a:solidFill>
                <a:latin typeface="+mn-lt"/>
              </a:defRPr>
            </a:lvl1pPr>
          </a:lstStyle>
          <a:p>
            <a:pPr lvl="0">
              <a:spcBef>
                <a:spcPts val="0"/>
              </a:spcBef>
            </a:pPr>
            <a:r>
              <a:rPr lang="en-US" dirty="0"/>
              <a:t>01</a:t>
            </a:r>
          </a:p>
        </p:txBody>
      </p:sp>
      <p:sp>
        <p:nvSpPr>
          <p:cNvPr id="16" name="Text Placeholder 15">
            <a:extLst>
              <a:ext uri="{FF2B5EF4-FFF2-40B4-BE49-F238E27FC236}">
                <a16:creationId xmlns:a16="http://schemas.microsoft.com/office/drawing/2014/main" id="{00E372CD-CFED-4FF2-90F5-6A7F33D9ABAA}"/>
              </a:ext>
            </a:extLst>
          </p:cNvPr>
          <p:cNvSpPr>
            <a:spLocks noGrp="1"/>
          </p:cNvSpPr>
          <p:nvPr>
            <p:ph type="body" sz="quarter" idx="18" hasCustomPrompt="1"/>
          </p:nvPr>
        </p:nvSpPr>
        <p:spPr>
          <a:xfrm>
            <a:off x="2783632" y="1556792"/>
            <a:ext cx="8863408" cy="648072"/>
          </a:xfrm>
          <a:prstGeom prst="rect">
            <a:avLst/>
          </a:prstGeom>
        </p:spPr>
        <p:txBody>
          <a:bodyPr>
            <a:noAutofit/>
          </a:bodyPr>
          <a:lstStyle>
            <a:lvl1pPr>
              <a:defRPr sz="3200">
                <a:solidFill>
                  <a:schemeClr val="bg1"/>
                </a:solidFill>
              </a:defRPr>
            </a:lvl1pPr>
            <a:lvl2pPr>
              <a:defRPr sz="3200">
                <a:solidFill>
                  <a:schemeClr val="bg1"/>
                </a:solidFill>
              </a:defRPr>
            </a:lvl2pPr>
            <a:lvl3pPr>
              <a:defRPr sz="3200">
                <a:solidFill>
                  <a:schemeClr val="bg1"/>
                </a:solidFill>
              </a:defRPr>
            </a:lvl3pPr>
            <a:lvl4pPr>
              <a:defRPr sz="3200">
                <a:solidFill>
                  <a:schemeClr val="bg1"/>
                </a:solidFill>
              </a:defRPr>
            </a:lvl4pPr>
            <a:lvl5pPr>
              <a:defRPr sz="3200">
                <a:solidFill>
                  <a:schemeClr val="bg1"/>
                </a:solidFill>
              </a:defRPr>
            </a:lvl5pPr>
          </a:lstStyle>
          <a:p>
            <a:pPr lvl="0"/>
            <a:r>
              <a:rPr lang="en-US" dirty="0"/>
              <a:t>Click to add text</a:t>
            </a:r>
          </a:p>
        </p:txBody>
      </p:sp>
    </p:spTree>
    <p:extLst>
      <p:ext uri="{BB962C8B-B14F-4D97-AF65-F5344CB8AC3E}">
        <p14:creationId xmlns:p14="http://schemas.microsoft.com/office/powerpoint/2010/main" val="3310458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accent4"/>
        </a:solidFill>
        <a:effectLst/>
      </p:bgPr>
    </p:bg>
    <p:spTree>
      <p:nvGrpSpPr>
        <p:cNvPr id="1" name=""/>
        <p:cNvGrpSpPr/>
        <p:nvPr/>
      </p:nvGrpSpPr>
      <p:grpSpPr>
        <a:xfrm>
          <a:off x="0" y="0"/>
          <a:ext cx="0" cy="0"/>
          <a:chOff x="0" y="0"/>
          <a:chExt cx="0" cy="0"/>
        </a:xfrm>
      </p:grpSpPr>
      <p:sp>
        <p:nvSpPr>
          <p:cNvPr id="4" name="Subtitle">
            <a:extLst>
              <a:ext uri="{FF2B5EF4-FFF2-40B4-BE49-F238E27FC236}">
                <a16:creationId xmlns:a16="http://schemas.microsoft.com/office/drawing/2014/main" id="{70ACFCFC-1DDE-342C-6F6C-421985D8A34A}"/>
              </a:ext>
            </a:extLst>
          </p:cNvPr>
          <p:cNvSpPr>
            <a:spLocks noGrp="1"/>
          </p:cNvSpPr>
          <p:nvPr>
            <p:ph type="subTitle" idx="1"/>
          </p:nvPr>
        </p:nvSpPr>
        <p:spPr>
          <a:xfrm>
            <a:off x="407988" y="5460790"/>
            <a:ext cx="11090275" cy="246221"/>
          </a:xfrm>
          <a:prstGeom prst="rect">
            <a:avLst/>
          </a:prstGeom>
        </p:spPr>
        <p:txBody>
          <a:bodyPr wrap="square" lIns="18000" tIns="0" rIns="0" anchor="b" anchorCtr="0">
            <a:spAutoFit/>
          </a:bodyPr>
          <a:lstStyle>
            <a:lvl1pPr marL="0" indent="0" algn="l">
              <a:buNone/>
              <a:defRPr sz="1600">
                <a:solidFill>
                  <a:schemeClr val="bg1"/>
                </a:solidFill>
                <a:latin typeface="Ubuntu Light" panose="020B03040306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en-GB" dirty="0"/>
          </a:p>
        </p:txBody>
      </p:sp>
      <p:sp>
        <p:nvSpPr>
          <p:cNvPr id="15" name="Title">
            <a:extLst>
              <a:ext uri="{FF2B5EF4-FFF2-40B4-BE49-F238E27FC236}">
                <a16:creationId xmlns:a16="http://schemas.microsoft.com/office/drawing/2014/main" id="{BA5DDAC5-BAB8-79F8-0B48-89767D2C03B3}"/>
              </a:ext>
            </a:extLst>
          </p:cNvPr>
          <p:cNvSpPr>
            <a:spLocks noGrp="1"/>
          </p:cNvSpPr>
          <p:nvPr>
            <p:ph type="ctrTitle"/>
          </p:nvPr>
        </p:nvSpPr>
        <p:spPr>
          <a:xfrm>
            <a:off x="407988" y="4697327"/>
            <a:ext cx="11090276" cy="747897"/>
          </a:xfrm>
        </p:spPr>
        <p:txBody>
          <a:bodyPr wrap="square" lIns="0" tIns="0" rIns="0" bIns="0" anchor="b" anchorCtr="0">
            <a:noAutofit/>
          </a:bodyPr>
          <a:lstStyle>
            <a:lvl1pPr algn="l">
              <a:lnSpc>
                <a:spcPct val="90000"/>
              </a:lnSpc>
              <a:tabLst>
                <a:tab pos="1258888" algn="l"/>
              </a:tabLst>
              <a:defRPr sz="5400" b="0" cap="none" baseline="0">
                <a:solidFill>
                  <a:schemeClr val="bg1"/>
                </a:solidFill>
                <a:latin typeface="+mj-lt"/>
              </a:defRPr>
            </a:lvl1pPr>
          </a:lstStyle>
          <a:p>
            <a:r>
              <a:rPr lang="fr-FR"/>
              <a:t>Modifiez le style du titre</a:t>
            </a:r>
            <a:endParaRPr lang="en-GB" dirty="0"/>
          </a:p>
        </p:txBody>
      </p:sp>
      <p:grpSp>
        <p:nvGrpSpPr>
          <p:cNvPr id="3" name="Group 2">
            <a:extLst>
              <a:ext uri="{FF2B5EF4-FFF2-40B4-BE49-F238E27FC236}">
                <a16:creationId xmlns:a16="http://schemas.microsoft.com/office/drawing/2014/main" id="{337935B1-1E9A-902D-1107-E84E1CDCC3AB}"/>
              </a:ext>
            </a:extLst>
          </p:cNvPr>
          <p:cNvGrpSpPr>
            <a:grpSpLocks noChangeAspect="1"/>
          </p:cNvGrpSpPr>
          <p:nvPr userDrawn="1"/>
        </p:nvGrpSpPr>
        <p:grpSpPr>
          <a:xfrm>
            <a:off x="443568" y="6021288"/>
            <a:ext cx="1872000" cy="420870"/>
            <a:chOff x="5094083" y="5360390"/>
            <a:chExt cx="3039349" cy="683316"/>
          </a:xfrm>
        </p:grpSpPr>
        <p:sp>
          <p:nvSpPr>
            <p:cNvPr id="5" name="Freeform: Shape 4">
              <a:extLst>
                <a:ext uri="{FF2B5EF4-FFF2-40B4-BE49-F238E27FC236}">
                  <a16:creationId xmlns:a16="http://schemas.microsoft.com/office/drawing/2014/main" id="{9BAB5440-AAF9-D636-D963-1CF51D4EEE32}"/>
                </a:ext>
              </a:extLst>
            </p:cNvPr>
            <p:cNvSpPr/>
            <p:nvPr/>
          </p:nvSpPr>
          <p:spPr>
            <a:xfrm>
              <a:off x="5094083" y="5369283"/>
              <a:ext cx="2467942" cy="674423"/>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FFFFFF"/>
            </a:solidFill>
            <a:ln w="9525" cap="flat">
              <a:noFill/>
              <a:prstDash val="solid"/>
              <a:miter/>
            </a:ln>
          </p:spPr>
          <p:txBody>
            <a:bodyPr rtlCol="0" anchor="ctr"/>
            <a:lstStyle/>
            <a:p>
              <a:endParaRPr lang="en-US" sz="1800" dirty="0"/>
            </a:p>
          </p:txBody>
        </p:sp>
        <p:sp>
          <p:nvSpPr>
            <p:cNvPr id="6" name="Freeform: Shape 5">
              <a:extLst>
                <a:ext uri="{FF2B5EF4-FFF2-40B4-BE49-F238E27FC236}">
                  <a16:creationId xmlns:a16="http://schemas.microsoft.com/office/drawing/2014/main" id="{89CD0850-5040-0CC6-F657-BF2242F63884}"/>
                </a:ext>
              </a:extLst>
            </p:cNvPr>
            <p:cNvSpPr/>
            <p:nvPr/>
          </p:nvSpPr>
          <p:spPr>
            <a:xfrm>
              <a:off x="6953539" y="5402609"/>
              <a:ext cx="74112" cy="81524"/>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FFFFFF"/>
            </a:solidFill>
            <a:ln w="9525" cap="flat">
              <a:noFill/>
              <a:prstDash val="solid"/>
              <a:miter/>
            </a:ln>
          </p:spPr>
          <p:txBody>
            <a:bodyPr rtlCol="0" anchor="ctr"/>
            <a:lstStyle/>
            <a:p>
              <a:endParaRPr lang="en-US" sz="1800" dirty="0"/>
            </a:p>
          </p:txBody>
        </p:sp>
        <p:sp>
          <p:nvSpPr>
            <p:cNvPr id="7" name="Freeform: Shape 6">
              <a:extLst>
                <a:ext uri="{FF2B5EF4-FFF2-40B4-BE49-F238E27FC236}">
                  <a16:creationId xmlns:a16="http://schemas.microsoft.com/office/drawing/2014/main" id="{408F4CC8-6692-0A4C-C931-B50A99D5E8D4}"/>
                </a:ext>
              </a:extLst>
            </p:cNvPr>
            <p:cNvSpPr/>
            <p:nvPr/>
          </p:nvSpPr>
          <p:spPr>
            <a:xfrm>
              <a:off x="7436776" y="5416688"/>
              <a:ext cx="74112" cy="74112"/>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FFFFFF"/>
            </a:solidFill>
            <a:ln w="9525" cap="flat">
              <a:noFill/>
              <a:prstDash val="solid"/>
              <a:miter/>
            </a:ln>
          </p:spPr>
          <p:txBody>
            <a:bodyPr rtlCol="0" anchor="ctr"/>
            <a:lstStyle/>
            <a:p>
              <a:endParaRPr lang="en-US" sz="1800" dirty="0"/>
            </a:p>
          </p:txBody>
        </p:sp>
        <p:sp>
          <p:nvSpPr>
            <p:cNvPr id="8" name="Freeform: Shape 7">
              <a:extLst>
                <a:ext uri="{FF2B5EF4-FFF2-40B4-BE49-F238E27FC236}">
                  <a16:creationId xmlns:a16="http://schemas.microsoft.com/office/drawing/2014/main" id="{9645E874-9471-204B-FEA4-29B6C3830313}"/>
                </a:ext>
              </a:extLst>
            </p:cNvPr>
            <p:cNvSpPr/>
            <p:nvPr/>
          </p:nvSpPr>
          <p:spPr>
            <a:xfrm>
              <a:off x="7591670" y="5360390"/>
              <a:ext cx="526198" cy="452086"/>
            </a:xfrm>
            <a:custGeom>
              <a:avLst/>
              <a:gdLst>
                <a:gd name="connsiteX0" fmla="*/ 553879 w 676275"/>
                <a:gd name="connsiteY0" fmla="*/ 254794 h 581025"/>
                <a:gd name="connsiteX1" fmla="*/ 451009 w 676275"/>
                <a:gd name="connsiteY1" fmla="*/ 342424 h 581025"/>
                <a:gd name="connsiteX2" fmla="*/ 375761 w 676275"/>
                <a:gd name="connsiteY2" fmla="*/ 469106 h 581025"/>
                <a:gd name="connsiteX3" fmla="*/ 273844 w 676275"/>
                <a:gd name="connsiteY3" fmla="*/ 561499 h 581025"/>
                <a:gd name="connsiteX4" fmla="*/ 132874 w 676275"/>
                <a:gd name="connsiteY4" fmla="*/ 569119 h 581025"/>
                <a:gd name="connsiteX5" fmla="*/ 7144 w 676275"/>
                <a:gd name="connsiteY5" fmla="*/ 383381 h 581025"/>
                <a:gd name="connsiteX6" fmla="*/ 371951 w 676275"/>
                <a:gd name="connsiteY6" fmla="*/ 7144 h 581025"/>
                <a:gd name="connsiteX7" fmla="*/ 371951 w 676275"/>
                <a:gd name="connsiteY7" fmla="*/ 7144 h 581025"/>
                <a:gd name="connsiteX8" fmla="*/ 371951 w 676275"/>
                <a:gd name="connsiteY8" fmla="*/ 7144 h 581025"/>
                <a:gd name="connsiteX9" fmla="*/ 388144 w 676275"/>
                <a:gd name="connsiteY9" fmla="*/ 13811 h 581025"/>
                <a:gd name="connsiteX10" fmla="*/ 571024 w 676275"/>
                <a:gd name="connsiteY10" fmla="*/ 127159 h 581025"/>
                <a:gd name="connsiteX11" fmla="*/ 675799 w 676275"/>
                <a:gd name="connsiteY11" fmla="*/ 287179 h 581025"/>
                <a:gd name="connsiteX12" fmla="*/ 553879 w 676275"/>
                <a:gd name="connsiteY12" fmla="*/ 254794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581025">
                  <a:moveTo>
                    <a:pt x="553879" y="254794"/>
                  </a:moveTo>
                  <a:cubicBezTo>
                    <a:pt x="507206" y="265271"/>
                    <a:pt x="475774" y="304324"/>
                    <a:pt x="451009" y="342424"/>
                  </a:cubicBezTo>
                  <a:cubicBezTo>
                    <a:pt x="424339" y="383381"/>
                    <a:pt x="403384" y="428149"/>
                    <a:pt x="375761" y="469106"/>
                  </a:cubicBezTo>
                  <a:cubicBezTo>
                    <a:pt x="349091" y="507206"/>
                    <a:pt x="316706" y="542449"/>
                    <a:pt x="273844" y="561499"/>
                  </a:cubicBezTo>
                  <a:cubicBezTo>
                    <a:pt x="229076" y="581501"/>
                    <a:pt x="179546" y="584359"/>
                    <a:pt x="132874" y="569119"/>
                  </a:cubicBezTo>
                  <a:cubicBezTo>
                    <a:pt x="58579" y="538639"/>
                    <a:pt x="7144" y="464344"/>
                    <a:pt x="7144" y="383381"/>
                  </a:cubicBezTo>
                  <a:cubicBezTo>
                    <a:pt x="7144" y="177641"/>
                    <a:pt x="290036" y="105251"/>
                    <a:pt x="371951" y="7144"/>
                  </a:cubicBezTo>
                  <a:cubicBezTo>
                    <a:pt x="371951" y="7144"/>
                    <a:pt x="371951" y="7144"/>
                    <a:pt x="371951" y="7144"/>
                  </a:cubicBezTo>
                  <a:lnTo>
                    <a:pt x="371951" y="7144"/>
                  </a:lnTo>
                  <a:cubicBezTo>
                    <a:pt x="377666" y="9049"/>
                    <a:pt x="382429" y="11906"/>
                    <a:pt x="388144" y="13811"/>
                  </a:cubicBezTo>
                  <a:cubicBezTo>
                    <a:pt x="454819" y="41434"/>
                    <a:pt x="517684" y="78581"/>
                    <a:pt x="571024" y="127159"/>
                  </a:cubicBezTo>
                  <a:cubicBezTo>
                    <a:pt x="620554" y="172879"/>
                    <a:pt x="657701" y="226219"/>
                    <a:pt x="675799" y="287179"/>
                  </a:cubicBezTo>
                  <a:cubicBezTo>
                    <a:pt x="646271" y="255746"/>
                    <a:pt x="595789" y="244316"/>
                    <a:pt x="553879" y="254794"/>
                  </a:cubicBezTo>
                  <a:close/>
                </a:path>
              </a:pathLst>
            </a:custGeom>
            <a:solidFill>
              <a:srgbClr val="FFFFFF"/>
            </a:solidFill>
            <a:ln w="9525" cap="flat">
              <a:noFill/>
              <a:prstDash val="solid"/>
              <a:miter/>
            </a:ln>
          </p:spPr>
          <p:txBody>
            <a:bodyPr rtlCol="0" anchor="ctr"/>
            <a:lstStyle/>
            <a:p>
              <a:endParaRPr lang="en-US" sz="1800" dirty="0"/>
            </a:p>
          </p:txBody>
        </p:sp>
        <p:sp>
          <p:nvSpPr>
            <p:cNvPr id="9" name="Freeform: Shape 8">
              <a:extLst>
                <a:ext uri="{FF2B5EF4-FFF2-40B4-BE49-F238E27FC236}">
                  <a16:creationId xmlns:a16="http://schemas.microsoft.com/office/drawing/2014/main" id="{8CD723AF-3402-E7B5-291B-2ABCD137B39E}"/>
                </a:ext>
              </a:extLst>
            </p:cNvPr>
            <p:cNvSpPr/>
            <p:nvPr/>
          </p:nvSpPr>
          <p:spPr>
            <a:xfrm>
              <a:off x="7777693" y="5570011"/>
              <a:ext cx="355739" cy="289038"/>
            </a:xfrm>
            <a:custGeom>
              <a:avLst/>
              <a:gdLst>
                <a:gd name="connsiteX0" fmla="*/ 443389 w 457200"/>
                <a:gd name="connsiteY0" fmla="*/ 151121 h 371475"/>
                <a:gd name="connsiteX1" fmla="*/ 340519 w 457200"/>
                <a:gd name="connsiteY1" fmla="*/ 250181 h 371475"/>
                <a:gd name="connsiteX2" fmla="*/ 193834 w 457200"/>
                <a:gd name="connsiteY2" fmla="*/ 204461 h 371475"/>
                <a:gd name="connsiteX3" fmla="*/ 299561 w 457200"/>
                <a:gd name="connsiteY3" fmla="*/ 298759 h 371475"/>
                <a:gd name="connsiteX4" fmla="*/ 161449 w 457200"/>
                <a:gd name="connsiteY4" fmla="*/ 360671 h 371475"/>
                <a:gd name="connsiteX5" fmla="*/ 79534 w 457200"/>
                <a:gd name="connsiteY5" fmla="*/ 367339 h 371475"/>
                <a:gd name="connsiteX6" fmla="*/ 7144 w 457200"/>
                <a:gd name="connsiteY6" fmla="*/ 348289 h 371475"/>
                <a:gd name="connsiteX7" fmla="*/ 120491 w 457200"/>
                <a:gd name="connsiteY7" fmla="*/ 276851 h 371475"/>
                <a:gd name="connsiteX8" fmla="*/ 188119 w 457200"/>
                <a:gd name="connsiteY8" fmla="*/ 175886 h 371475"/>
                <a:gd name="connsiteX9" fmla="*/ 250031 w 457200"/>
                <a:gd name="connsiteY9" fmla="*/ 64444 h 371475"/>
                <a:gd name="connsiteX10" fmla="*/ 339566 w 457200"/>
                <a:gd name="connsiteY10" fmla="*/ 7294 h 371475"/>
                <a:gd name="connsiteX11" fmla="*/ 438626 w 457200"/>
                <a:gd name="connsiteY11" fmla="*/ 58729 h 371475"/>
                <a:gd name="connsiteX12" fmla="*/ 443389 w 457200"/>
                <a:gd name="connsiteY12" fmla="*/ 15112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371475">
                  <a:moveTo>
                    <a:pt x="443389" y="151121"/>
                  </a:moveTo>
                  <a:cubicBezTo>
                    <a:pt x="428149" y="198746"/>
                    <a:pt x="389096" y="236846"/>
                    <a:pt x="340519" y="250181"/>
                  </a:cubicBezTo>
                  <a:cubicBezTo>
                    <a:pt x="285274" y="265421"/>
                    <a:pt x="230029" y="249229"/>
                    <a:pt x="193834" y="204461"/>
                  </a:cubicBezTo>
                  <a:cubicBezTo>
                    <a:pt x="197644" y="261611"/>
                    <a:pt x="243364" y="299711"/>
                    <a:pt x="299561" y="298759"/>
                  </a:cubicBezTo>
                  <a:cubicBezTo>
                    <a:pt x="263366" y="334954"/>
                    <a:pt x="210026" y="352099"/>
                    <a:pt x="161449" y="360671"/>
                  </a:cubicBezTo>
                  <a:cubicBezTo>
                    <a:pt x="134779" y="365434"/>
                    <a:pt x="107156" y="368291"/>
                    <a:pt x="79534" y="367339"/>
                  </a:cubicBezTo>
                  <a:cubicBezTo>
                    <a:pt x="55721" y="366386"/>
                    <a:pt x="27146" y="363529"/>
                    <a:pt x="7144" y="348289"/>
                  </a:cubicBezTo>
                  <a:cubicBezTo>
                    <a:pt x="50959" y="334954"/>
                    <a:pt x="90011" y="310189"/>
                    <a:pt x="120491" y="276851"/>
                  </a:cubicBezTo>
                  <a:cubicBezTo>
                    <a:pt x="148114" y="246371"/>
                    <a:pt x="169069" y="211129"/>
                    <a:pt x="188119" y="175886"/>
                  </a:cubicBezTo>
                  <a:cubicBezTo>
                    <a:pt x="208121" y="138739"/>
                    <a:pt x="225266" y="98734"/>
                    <a:pt x="250031" y="64444"/>
                  </a:cubicBezTo>
                  <a:cubicBezTo>
                    <a:pt x="271939" y="33964"/>
                    <a:pt x="300514" y="9199"/>
                    <a:pt x="339566" y="7294"/>
                  </a:cubicBezTo>
                  <a:cubicBezTo>
                    <a:pt x="379571" y="5389"/>
                    <a:pt x="419576" y="21581"/>
                    <a:pt x="438626" y="58729"/>
                  </a:cubicBezTo>
                  <a:cubicBezTo>
                    <a:pt x="453866" y="88256"/>
                    <a:pt x="452914" y="120641"/>
                    <a:pt x="443389" y="151121"/>
                  </a:cubicBezTo>
                  <a:close/>
                </a:path>
              </a:pathLst>
            </a:custGeom>
            <a:solidFill>
              <a:srgbClr val="FFFFF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3684368677"/>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_Divider Pag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E65870-6F3C-04B2-E814-901DB0CFC0E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9776" y="588210"/>
            <a:ext cx="8281358" cy="6858000"/>
          </a:xfrm>
          <a:prstGeom prst="rect">
            <a:avLst/>
          </a:prstGeom>
        </p:spPr>
      </p:pic>
      <p:sp>
        <p:nvSpPr>
          <p:cNvPr id="7" name="Text Placeholder 6">
            <a:extLst>
              <a:ext uri="{FF2B5EF4-FFF2-40B4-BE49-F238E27FC236}">
                <a16:creationId xmlns:a16="http://schemas.microsoft.com/office/drawing/2014/main" id="{52F5917D-61BC-41CF-A3CC-DAE6954137A8}"/>
              </a:ext>
            </a:extLst>
          </p:cNvPr>
          <p:cNvSpPr>
            <a:spLocks noGrp="1"/>
          </p:cNvSpPr>
          <p:nvPr>
            <p:ph type="body" sz="quarter" idx="17" hasCustomPrompt="1"/>
          </p:nvPr>
        </p:nvSpPr>
        <p:spPr>
          <a:xfrm>
            <a:off x="1919536" y="1556792"/>
            <a:ext cx="648072" cy="648072"/>
          </a:xfrm>
          <a:prstGeom prst="rect">
            <a:avLst/>
          </a:prstGeom>
        </p:spPr>
        <p:txBody>
          <a:bodyPr wrap="none" lIns="0" tIns="0" rIns="0" bIns="0" anchor="t" anchorCtr="0">
            <a:noAutofit/>
          </a:bodyPr>
          <a:lstStyle>
            <a:lvl1pPr>
              <a:defRPr lang="en-US" sz="3200" b="1" cap="none" spc="300" baseline="0" dirty="0">
                <a:solidFill>
                  <a:sysClr val="windowText" lastClr="000000"/>
                </a:solidFill>
                <a:latin typeface="+mn-lt"/>
              </a:defRPr>
            </a:lvl1pPr>
          </a:lstStyle>
          <a:p>
            <a:pPr lvl="0">
              <a:spcBef>
                <a:spcPts val="0"/>
              </a:spcBef>
            </a:pPr>
            <a:r>
              <a:rPr lang="en-US" dirty="0"/>
              <a:t>01</a:t>
            </a:r>
          </a:p>
        </p:txBody>
      </p:sp>
      <p:sp>
        <p:nvSpPr>
          <p:cNvPr id="16" name="Text Placeholder 15">
            <a:extLst>
              <a:ext uri="{FF2B5EF4-FFF2-40B4-BE49-F238E27FC236}">
                <a16:creationId xmlns:a16="http://schemas.microsoft.com/office/drawing/2014/main" id="{00E372CD-CFED-4FF2-90F5-6A7F33D9ABAA}"/>
              </a:ext>
            </a:extLst>
          </p:cNvPr>
          <p:cNvSpPr>
            <a:spLocks noGrp="1"/>
          </p:cNvSpPr>
          <p:nvPr>
            <p:ph type="body" sz="quarter" idx="18" hasCustomPrompt="1"/>
          </p:nvPr>
        </p:nvSpPr>
        <p:spPr>
          <a:xfrm>
            <a:off x="2783632" y="1556792"/>
            <a:ext cx="8863408" cy="648072"/>
          </a:xfrm>
          <a:prstGeom prst="rect">
            <a:avLst/>
          </a:prstGeom>
        </p:spPr>
        <p:txBody>
          <a:bodyPr>
            <a:noAutofit/>
          </a:bodyPr>
          <a:lstStyle>
            <a:lvl1pPr>
              <a:defRPr sz="3200">
                <a:solidFill>
                  <a:sysClr val="windowText" lastClr="000000"/>
                </a:solidFill>
              </a:defRPr>
            </a:lvl1pPr>
            <a:lvl2pPr>
              <a:defRPr sz="3200">
                <a:solidFill>
                  <a:schemeClr val="bg1"/>
                </a:solidFill>
              </a:defRPr>
            </a:lvl2pPr>
            <a:lvl3pPr>
              <a:defRPr sz="3200">
                <a:solidFill>
                  <a:schemeClr val="bg1"/>
                </a:solidFill>
              </a:defRPr>
            </a:lvl3pPr>
            <a:lvl4pPr>
              <a:defRPr sz="3200">
                <a:solidFill>
                  <a:schemeClr val="bg1"/>
                </a:solidFill>
              </a:defRPr>
            </a:lvl4pPr>
            <a:lvl5pPr>
              <a:defRPr sz="3200">
                <a:solidFill>
                  <a:schemeClr val="bg1"/>
                </a:solidFill>
              </a:defRPr>
            </a:lvl5pPr>
          </a:lstStyle>
          <a:p>
            <a:pPr lvl="0"/>
            <a:r>
              <a:rPr lang="en-US" dirty="0"/>
              <a:t>Click to add text</a:t>
            </a:r>
          </a:p>
        </p:txBody>
      </p:sp>
    </p:spTree>
    <p:extLst>
      <p:ext uri="{BB962C8B-B14F-4D97-AF65-F5344CB8AC3E}">
        <p14:creationId xmlns:p14="http://schemas.microsoft.com/office/powerpoint/2010/main" val="496153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8CE45-A6FC-9CE9-F8CD-BA044CFE9412}"/>
              </a:ext>
            </a:extLst>
          </p:cNvPr>
          <p:cNvSpPr>
            <a:spLocks noGrp="1"/>
          </p:cNvSpPr>
          <p:nvPr>
            <p:ph type="title"/>
          </p:nvPr>
        </p:nvSpPr>
        <p:spPr/>
        <p:txBody>
          <a:bodyPr/>
          <a:lstStyle/>
          <a:p>
            <a:r>
              <a:rPr lang="fr-FR" dirty="0"/>
              <a:t>Modifiez le style du titre</a:t>
            </a:r>
            <a:endParaRPr lang="en-US" dirty="0"/>
          </a:p>
        </p:txBody>
      </p:sp>
    </p:spTree>
    <p:extLst>
      <p:ext uri="{BB962C8B-B14F-4D97-AF65-F5344CB8AC3E}">
        <p14:creationId xmlns:p14="http://schemas.microsoft.com/office/powerpoint/2010/main" val="8870259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67AB06E-CA55-4893-BAFA-61FF4CCDFBD1}"/>
              </a:ext>
            </a:extLst>
          </p:cNvPr>
          <p:cNvSpPr>
            <a:spLocks noGrp="1"/>
          </p:cNvSpPr>
          <p:nvPr>
            <p:ph type="body" sz="quarter" idx="15"/>
          </p:nvPr>
        </p:nvSpPr>
        <p:spPr>
          <a:xfrm>
            <a:off x="414971" y="1125538"/>
            <a:ext cx="11369042" cy="246221"/>
          </a:xfrm>
          <a:prstGeom prst="rect">
            <a:avLst/>
          </a:prstGeom>
        </p:spPr>
        <p:txBody>
          <a:bodyPr wrap="square">
            <a:spAutoFit/>
          </a:bodyPr>
          <a:lstStyle>
            <a:lvl1pPr>
              <a:defRPr sz="1600" b="0">
                <a:solidFill>
                  <a:schemeClr val="tx1"/>
                </a:solidFill>
                <a:latin typeface="Ubuntu Light" panose="020B0304030602030204" pitchFamily="34" charset="0"/>
              </a:defRPr>
            </a:lvl1pPr>
          </a:lstStyle>
          <a:p>
            <a:pPr lvl="0"/>
            <a:r>
              <a:rPr lang="fr-FR" dirty="0"/>
              <a:t>Cliquez pour modifier les styles du texte du masque</a:t>
            </a:r>
          </a:p>
        </p:txBody>
      </p:sp>
      <p:sp>
        <p:nvSpPr>
          <p:cNvPr id="2" name="Title 1">
            <a:extLst>
              <a:ext uri="{FF2B5EF4-FFF2-40B4-BE49-F238E27FC236}">
                <a16:creationId xmlns:a16="http://schemas.microsoft.com/office/drawing/2014/main" id="{DA3D6CCA-5023-D91C-5084-3ED466DC8001}"/>
              </a:ext>
            </a:extLst>
          </p:cNvPr>
          <p:cNvSpPr>
            <a:spLocks noGrp="1"/>
          </p:cNvSpPr>
          <p:nvPr>
            <p:ph type="title"/>
          </p:nvPr>
        </p:nvSpPr>
        <p:spPr/>
        <p:txBody>
          <a:bodyPr/>
          <a:lstStyle/>
          <a:p>
            <a:r>
              <a:rPr lang="fr-FR" dirty="0"/>
              <a:t>Modifiez le style du titre</a:t>
            </a:r>
            <a:endParaRPr lang="en-US" dirty="0"/>
          </a:p>
        </p:txBody>
      </p:sp>
    </p:spTree>
    <p:extLst>
      <p:ext uri="{BB962C8B-B14F-4D97-AF65-F5344CB8AC3E}">
        <p14:creationId xmlns:p14="http://schemas.microsoft.com/office/powerpoint/2010/main" val="26990557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67AB06E-CA55-4893-BAFA-61FF4CCDFBD1}"/>
              </a:ext>
            </a:extLst>
          </p:cNvPr>
          <p:cNvSpPr>
            <a:spLocks noGrp="1"/>
          </p:cNvSpPr>
          <p:nvPr>
            <p:ph type="body" sz="quarter" idx="15"/>
          </p:nvPr>
        </p:nvSpPr>
        <p:spPr>
          <a:xfrm>
            <a:off x="414971" y="1125538"/>
            <a:ext cx="11369042" cy="246221"/>
          </a:xfrm>
          <a:prstGeom prst="rect">
            <a:avLst/>
          </a:prstGeom>
        </p:spPr>
        <p:txBody>
          <a:bodyPr>
            <a:spAutoFit/>
          </a:bodyPr>
          <a:lstStyle>
            <a:lvl1pPr>
              <a:defRPr sz="1600" b="0">
                <a:solidFill>
                  <a:schemeClr val="tx1"/>
                </a:solidFill>
                <a:latin typeface="Ubuntu Light" panose="020B0304030602030204" pitchFamily="34" charset="0"/>
              </a:defRPr>
            </a:lvl1pPr>
          </a:lstStyle>
          <a:p>
            <a:pPr lvl="0"/>
            <a:r>
              <a:rPr lang="fr-FR" dirty="0"/>
              <a:t>Cliquez pour modifier les styles du texte du masque</a:t>
            </a:r>
          </a:p>
        </p:txBody>
      </p:sp>
      <p:sp>
        <p:nvSpPr>
          <p:cNvPr id="5" name="Title 4">
            <a:extLst>
              <a:ext uri="{FF2B5EF4-FFF2-40B4-BE49-F238E27FC236}">
                <a16:creationId xmlns:a16="http://schemas.microsoft.com/office/drawing/2014/main" id="{0BA091BB-1771-4A6F-B93C-43E4798B4251}"/>
              </a:ext>
            </a:extLst>
          </p:cNvPr>
          <p:cNvSpPr>
            <a:spLocks noGrp="1"/>
          </p:cNvSpPr>
          <p:nvPr>
            <p:ph type="title"/>
          </p:nvPr>
        </p:nvSpPr>
        <p:spPr/>
        <p:txBody>
          <a:bodyPr/>
          <a:lstStyle/>
          <a:p>
            <a:r>
              <a:rPr lang="fr-FR"/>
              <a:t>Modifiez le style du titre</a:t>
            </a:r>
            <a:endParaRPr lang="de-DE" dirty="0"/>
          </a:p>
        </p:txBody>
      </p:sp>
      <p:sp>
        <p:nvSpPr>
          <p:cNvPr id="9" name="Text Placeholder 8">
            <a:extLst>
              <a:ext uri="{FF2B5EF4-FFF2-40B4-BE49-F238E27FC236}">
                <a16:creationId xmlns:a16="http://schemas.microsoft.com/office/drawing/2014/main" id="{C8D4D202-FD32-49BA-88CC-B39D2339504A}"/>
              </a:ext>
            </a:extLst>
          </p:cNvPr>
          <p:cNvSpPr>
            <a:spLocks noGrp="1"/>
          </p:cNvSpPr>
          <p:nvPr>
            <p:ph type="body" sz="quarter" idx="17"/>
          </p:nvPr>
        </p:nvSpPr>
        <p:spPr>
          <a:xfrm>
            <a:off x="414971" y="1624108"/>
            <a:ext cx="11369042" cy="4829080"/>
          </a:xfrm>
          <a:prstGeom prst="rect">
            <a:avLst/>
          </a:prstGeom>
        </p:spPr>
        <p:txBody>
          <a:bodyPr>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de-DE" dirty="0"/>
          </a:p>
        </p:txBody>
      </p:sp>
    </p:spTree>
    <p:extLst>
      <p:ext uri="{BB962C8B-B14F-4D97-AF65-F5344CB8AC3E}">
        <p14:creationId xmlns:p14="http://schemas.microsoft.com/office/powerpoint/2010/main" val="33580793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Empty Whi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97958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Gre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8E58F-8094-1E41-530A-1113B3879770}"/>
              </a:ext>
            </a:extLst>
          </p:cNvPr>
          <p:cNvSpPr>
            <a:spLocks noGrp="1"/>
          </p:cNvSpPr>
          <p:nvPr>
            <p:ph type="title"/>
          </p:nvPr>
        </p:nvSpPr>
        <p:spPr/>
        <p:txBody>
          <a:bodyPr/>
          <a:lstStyle/>
          <a:p>
            <a:r>
              <a:rPr lang="fr-FR" dirty="0"/>
              <a:t>Modifiez le style du titre</a:t>
            </a:r>
            <a:endParaRPr lang="en-US" dirty="0"/>
          </a:p>
        </p:txBody>
      </p:sp>
    </p:spTree>
    <p:extLst>
      <p:ext uri="{BB962C8B-B14F-4D97-AF65-F5344CB8AC3E}">
        <p14:creationId xmlns:p14="http://schemas.microsoft.com/office/powerpoint/2010/main" val="23759244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ubtitle Grey">
    <p:bg>
      <p:bgPr>
        <a:solidFill>
          <a:schemeClr val="bg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67AB06E-CA55-4893-BAFA-61FF4CCDFBD1}"/>
              </a:ext>
            </a:extLst>
          </p:cNvPr>
          <p:cNvSpPr>
            <a:spLocks noGrp="1"/>
          </p:cNvSpPr>
          <p:nvPr>
            <p:ph type="body" sz="quarter" idx="15"/>
          </p:nvPr>
        </p:nvSpPr>
        <p:spPr>
          <a:xfrm>
            <a:off x="414971" y="1125538"/>
            <a:ext cx="11369042" cy="246221"/>
          </a:xfrm>
          <a:prstGeom prst="rect">
            <a:avLst/>
          </a:prstGeom>
        </p:spPr>
        <p:txBody>
          <a:bodyPr>
            <a:spAutoFit/>
          </a:bodyPr>
          <a:lstStyle>
            <a:lvl1pPr>
              <a:defRPr sz="1600" b="1">
                <a:solidFill>
                  <a:schemeClr val="tx1"/>
                </a:solidFill>
                <a:latin typeface="+mn-lt"/>
              </a:defRPr>
            </a:lvl1pPr>
          </a:lstStyle>
          <a:p>
            <a:pPr lvl="0"/>
            <a:r>
              <a:rPr lang="fr-FR"/>
              <a:t>Cliquez pour modifier les styles du texte du masque</a:t>
            </a:r>
          </a:p>
        </p:txBody>
      </p:sp>
      <p:sp>
        <p:nvSpPr>
          <p:cNvPr id="2" name="Title 1">
            <a:extLst>
              <a:ext uri="{FF2B5EF4-FFF2-40B4-BE49-F238E27FC236}">
                <a16:creationId xmlns:a16="http://schemas.microsoft.com/office/drawing/2014/main" id="{96963528-AA21-5972-C236-27F2D7209CFD}"/>
              </a:ext>
            </a:extLst>
          </p:cNvPr>
          <p:cNvSpPr>
            <a:spLocks noGrp="1"/>
          </p:cNvSpPr>
          <p:nvPr>
            <p:ph type="title"/>
          </p:nvPr>
        </p:nvSpPr>
        <p:spPr/>
        <p:txBody>
          <a:bodyPr/>
          <a:lstStyle/>
          <a:p>
            <a:r>
              <a:rPr lang="fr-FR"/>
              <a:t>Modifiez le style du titre</a:t>
            </a:r>
            <a:endParaRPr lang="en-US"/>
          </a:p>
        </p:txBody>
      </p:sp>
    </p:spTree>
    <p:extLst>
      <p:ext uri="{BB962C8B-B14F-4D97-AF65-F5344CB8AC3E}">
        <p14:creationId xmlns:p14="http://schemas.microsoft.com/office/powerpoint/2010/main" val="38217014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Content Grey">
    <p:bg>
      <p:bgPr>
        <a:solidFill>
          <a:schemeClr val="bg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67AB06E-CA55-4893-BAFA-61FF4CCDFBD1}"/>
              </a:ext>
            </a:extLst>
          </p:cNvPr>
          <p:cNvSpPr>
            <a:spLocks noGrp="1"/>
          </p:cNvSpPr>
          <p:nvPr>
            <p:ph type="body" sz="quarter" idx="15"/>
          </p:nvPr>
        </p:nvSpPr>
        <p:spPr>
          <a:xfrm>
            <a:off x="414971" y="1125538"/>
            <a:ext cx="11369042" cy="246221"/>
          </a:xfrm>
          <a:prstGeom prst="rect">
            <a:avLst/>
          </a:prstGeom>
        </p:spPr>
        <p:txBody>
          <a:bodyPr>
            <a:spAutoFit/>
          </a:bodyPr>
          <a:lstStyle>
            <a:lvl1pPr>
              <a:defRPr sz="1600" b="0">
                <a:solidFill>
                  <a:schemeClr val="tx1"/>
                </a:solidFill>
                <a:latin typeface="Ubuntu Light" panose="020B0304030602030204" pitchFamily="34" charset="0"/>
              </a:defRPr>
            </a:lvl1pPr>
          </a:lstStyle>
          <a:p>
            <a:pPr lvl="0"/>
            <a:r>
              <a:rPr lang="fr-FR" dirty="0"/>
              <a:t>Cliquez pour modifier les styles du texte du masque</a:t>
            </a:r>
          </a:p>
        </p:txBody>
      </p:sp>
      <p:sp>
        <p:nvSpPr>
          <p:cNvPr id="9" name="Text Placeholder 8">
            <a:extLst>
              <a:ext uri="{FF2B5EF4-FFF2-40B4-BE49-F238E27FC236}">
                <a16:creationId xmlns:a16="http://schemas.microsoft.com/office/drawing/2014/main" id="{C8D4D202-FD32-49BA-88CC-B39D2339504A}"/>
              </a:ext>
            </a:extLst>
          </p:cNvPr>
          <p:cNvSpPr>
            <a:spLocks noGrp="1"/>
          </p:cNvSpPr>
          <p:nvPr>
            <p:ph type="body" sz="quarter" idx="17"/>
          </p:nvPr>
        </p:nvSpPr>
        <p:spPr>
          <a:xfrm>
            <a:off x="414971" y="1624108"/>
            <a:ext cx="11369042" cy="4829080"/>
          </a:xfrm>
          <a:prstGeom prst="rect">
            <a:avLst/>
          </a:prstGeom>
        </p:spPr>
        <p:txBody>
          <a:bodyPr>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
        <p:nvSpPr>
          <p:cNvPr id="2" name="Title 1">
            <a:extLst>
              <a:ext uri="{FF2B5EF4-FFF2-40B4-BE49-F238E27FC236}">
                <a16:creationId xmlns:a16="http://schemas.microsoft.com/office/drawing/2014/main" id="{92564CED-1C28-DF10-1067-5941504A95A0}"/>
              </a:ext>
            </a:extLst>
          </p:cNvPr>
          <p:cNvSpPr>
            <a:spLocks noGrp="1"/>
          </p:cNvSpPr>
          <p:nvPr>
            <p:ph type="title"/>
          </p:nvPr>
        </p:nvSpPr>
        <p:spPr/>
        <p:txBody>
          <a:bodyPr/>
          <a:lstStyle/>
          <a:p>
            <a:r>
              <a:rPr lang="fr-FR"/>
              <a:t>Modifiez le style du titre</a:t>
            </a:r>
            <a:endParaRPr lang="en-US"/>
          </a:p>
        </p:txBody>
      </p:sp>
    </p:spTree>
    <p:extLst>
      <p:ext uri="{BB962C8B-B14F-4D97-AF65-F5344CB8AC3E}">
        <p14:creationId xmlns:p14="http://schemas.microsoft.com/office/powerpoint/2010/main" val="17356664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Empty Grey">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36804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Short White">
    <p:bg>
      <p:bgPr>
        <a:solidFill>
          <a:schemeClr val="bg1"/>
        </a:solidFill>
        <a:effectLst/>
      </p:bgPr>
    </p:bg>
    <p:spTree>
      <p:nvGrpSpPr>
        <p:cNvPr id="1" name=""/>
        <p:cNvGrpSpPr/>
        <p:nvPr/>
      </p:nvGrpSpPr>
      <p:grpSpPr>
        <a:xfrm>
          <a:off x="0" y="0"/>
          <a:ext cx="0" cy="0"/>
          <a:chOff x="0" y="0"/>
          <a:chExt cx="0" cy="0"/>
        </a:xfrm>
      </p:grpSpPr>
      <p:sp>
        <p:nvSpPr>
          <p:cNvPr id="2" name="Picture Placeholder 18">
            <a:extLst>
              <a:ext uri="{FF2B5EF4-FFF2-40B4-BE49-F238E27FC236}">
                <a16:creationId xmlns:a16="http://schemas.microsoft.com/office/drawing/2014/main" id="{6C4F5EE7-6CA6-23D5-2788-911B0B2A43B3}"/>
              </a:ext>
            </a:extLst>
          </p:cNvPr>
          <p:cNvSpPr>
            <a:spLocks noGrp="1"/>
          </p:cNvSpPr>
          <p:nvPr>
            <p:ph type="pic" sz="quarter" idx="10" hasCustomPrompt="1"/>
          </p:nvPr>
        </p:nvSpPr>
        <p:spPr>
          <a:xfrm>
            <a:off x="8040215" y="1122907"/>
            <a:ext cx="4151785" cy="5735093"/>
          </a:xfrm>
          <a:custGeom>
            <a:avLst/>
            <a:gdLst>
              <a:gd name="connsiteX0" fmla="*/ 0 w 6888162"/>
              <a:gd name="connsiteY0" fmla="*/ 0 h 6858000"/>
              <a:gd name="connsiteX1" fmla="*/ 6888162 w 6888162"/>
              <a:gd name="connsiteY1" fmla="*/ 0 h 6858000"/>
              <a:gd name="connsiteX2" fmla="*/ 6888162 w 6888162"/>
              <a:gd name="connsiteY2" fmla="*/ 6858000 h 6858000"/>
              <a:gd name="connsiteX3" fmla="*/ 0 w 68881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88162" h="6858000">
                <a:moveTo>
                  <a:pt x="0" y="0"/>
                </a:moveTo>
                <a:lnTo>
                  <a:pt x="6888162" y="0"/>
                </a:lnTo>
                <a:lnTo>
                  <a:pt x="6888162" y="6858000"/>
                </a:lnTo>
                <a:lnTo>
                  <a:pt x="0" y="6858000"/>
                </a:lnTo>
                <a:close/>
              </a:path>
            </a:pathLst>
          </a:custGeom>
          <a:solidFill>
            <a:schemeClr val="bg1">
              <a:lumMod val="95000"/>
            </a:schemeClr>
          </a:solidFill>
        </p:spPr>
        <p:txBody>
          <a:bodyPr wrap="square">
            <a:noAutofit/>
          </a:bodyPr>
          <a:lstStyle>
            <a:lvl1pPr>
              <a:defRPr>
                <a:solidFill>
                  <a:schemeClr val="tx1">
                    <a:lumMod val="50000"/>
                    <a:lumOff val="50000"/>
                  </a:schemeClr>
                </a:solidFill>
              </a:defRPr>
            </a:lvl1pPr>
          </a:lstStyle>
          <a:p>
            <a:r>
              <a:rPr lang="de-DE" dirty="0"/>
              <a:t>Insert Picture and send </a:t>
            </a:r>
            <a:r>
              <a:rPr lang="de-DE" dirty="0" err="1"/>
              <a:t>to</a:t>
            </a:r>
            <a:r>
              <a:rPr lang="de-DE" dirty="0"/>
              <a:t> back</a:t>
            </a:r>
          </a:p>
        </p:txBody>
      </p:sp>
      <p:sp>
        <p:nvSpPr>
          <p:cNvPr id="14" name="Text Placeholder 9">
            <a:extLst>
              <a:ext uri="{FF2B5EF4-FFF2-40B4-BE49-F238E27FC236}">
                <a16:creationId xmlns:a16="http://schemas.microsoft.com/office/drawing/2014/main" id="{98C3DB19-4889-48D4-AFFB-A1B288723D76}"/>
              </a:ext>
            </a:extLst>
          </p:cNvPr>
          <p:cNvSpPr>
            <a:spLocks noGrp="1"/>
          </p:cNvSpPr>
          <p:nvPr>
            <p:ph type="body" sz="quarter" idx="15" hasCustomPrompt="1"/>
          </p:nvPr>
        </p:nvSpPr>
        <p:spPr>
          <a:xfrm>
            <a:off x="414971" y="1125538"/>
            <a:ext cx="7409221" cy="246221"/>
          </a:xfrm>
          <a:prstGeom prst="rect">
            <a:avLst/>
          </a:prstGeom>
        </p:spPr>
        <p:txBody>
          <a:bodyPr wrap="square" lIns="0" rIns="72000">
            <a:spAutoFit/>
          </a:bodyPr>
          <a:lstStyle>
            <a:lvl1pPr>
              <a:defRPr sz="1600" b="0">
                <a:solidFill>
                  <a:schemeClr val="tx1"/>
                </a:solidFill>
                <a:latin typeface="Ubuntu Light" panose="020B0304030602030204" pitchFamily="34" charset="0"/>
              </a:defRPr>
            </a:lvl1pPr>
          </a:lstStyle>
          <a:p>
            <a:pPr lvl="0"/>
            <a:r>
              <a:rPr lang="en-US" dirty="0"/>
              <a:t>Click to edit Master text styles</a:t>
            </a:r>
          </a:p>
        </p:txBody>
      </p:sp>
      <p:sp>
        <p:nvSpPr>
          <p:cNvPr id="12" name="Text Placeholder 7">
            <a:extLst>
              <a:ext uri="{FF2B5EF4-FFF2-40B4-BE49-F238E27FC236}">
                <a16:creationId xmlns:a16="http://schemas.microsoft.com/office/drawing/2014/main" id="{23C25D57-CF8D-453D-9648-5B7859B01F04}"/>
              </a:ext>
            </a:extLst>
          </p:cNvPr>
          <p:cNvSpPr>
            <a:spLocks noGrp="1"/>
          </p:cNvSpPr>
          <p:nvPr>
            <p:ph type="body" sz="quarter" idx="17"/>
          </p:nvPr>
        </p:nvSpPr>
        <p:spPr>
          <a:xfrm>
            <a:off x="414971" y="1628800"/>
            <a:ext cx="7409221" cy="4824388"/>
          </a:xfrm>
          <a:prstGeom prst="rect">
            <a:avLst/>
          </a:prstGeom>
        </p:spPr>
        <p:txBody>
          <a:bodyPr rIns="216000">
            <a:noAutofit/>
          </a:bodyPr>
          <a:lstStyle>
            <a:lvl1pPr>
              <a:defRPr sz="1400"/>
            </a:lvl1pPr>
            <a:lvl2pPr>
              <a:defRPr sz="14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3" name="Title 2">
            <a:extLst>
              <a:ext uri="{FF2B5EF4-FFF2-40B4-BE49-F238E27FC236}">
                <a16:creationId xmlns:a16="http://schemas.microsoft.com/office/drawing/2014/main" id="{2050C691-8B76-E01C-4EF1-3EB567E0EB3B}"/>
              </a:ext>
            </a:extLst>
          </p:cNvPr>
          <p:cNvSpPr>
            <a:spLocks noGrp="1"/>
          </p:cNvSpPr>
          <p:nvPr>
            <p:ph type="title"/>
          </p:nvPr>
        </p:nvSpPr>
        <p:spPr/>
        <p:txBody>
          <a:bodyPr/>
          <a:lstStyle>
            <a:lvl1pPr>
              <a:lnSpc>
                <a:spcPct val="100000"/>
              </a:lnSpc>
              <a:defRPr/>
            </a:lvl1pPr>
          </a:lstStyle>
          <a:p>
            <a:r>
              <a:rPr lang="fr-FR"/>
              <a:t>Modifiez le style du titre</a:t>
            </a:r>
            <a:endParaRPr lang="en-US"/>
          </a:p>
        </p:txBody>
      </p:sp>
    </p:spTree>
    <p:extLst>
      <p:ext uri="{BB962C8B-B14F-4D97-AF65-F5344CB8AC3E}">
        <p14:creationId xmlns:p14="http://schemas.microsoft.com/office/powerpoint/2010/main" val="1191521094"/>
      </p:ext>
    </p:extLst>
  </p:cSld>
  <p:clrMapOvr>
    <a:masterClrMapping/>
  </p:clrMapOvr>
  <p:extLst>
    <p:ext uri="{DCECCB84-F9BA-43D5-87BE-67443E8EF086}">
      <p15:sldGuideLst xmlns:p15="http://schemas.microsoft.com/office/powerpoint/2012/main">
        <p15:guide id="1" pos="506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4">
    <p:bg>
      <p:bgPr>
        <a:gradFill flip="none" rotWithShape="1">
          <a:gsLst>
            <a:gs pos="100000">
              <a:schemeClr val="accent1"/>
            </a:gs>
            <a:gs pos="0">
              <a:schemeClr val="accent4"/>
            </a:gs>
          </a:gsLst>
          <a:lin ang="18900000" scaled="1"/>
          <a:tileRect/>
        </a:gradFill>
        <a:effectLst/>
      </p:bgPr>
    </p:bg>
    <p:spTree>
      <p:nvGrpSpPr>
        <p:cNvPr id="1" name=""/>
        <p:cNvGrpSpPr/>
        <p:nvPr/>
      </p:nvGrpSpPr>
      <p:grpSpPr>
        <a:xfrm>
          <a:off x="0" y="0"/>
          <a:ext cx="0" cy="0"/>
          <a:chOff x="0" y="0"/>
          <a:chExt cx="0" cy="0"/>
        </a:xfrm>
      </p:grpSpPr>
      <p:sp>
        <p:nvSpPr>
          <p:cNvPr id="4" name="Subtitle">
            <a:extLst>
              <a:ext uri="{FF2B5EF4-FFF2-40B4-BE49-F238E27FC236}">
                <a16:creationId xmlns:a16="http://schemas.microsoft.com/office/drawing/2014/main" id="{A762397C-7EE3-E752-C3C7-E1EB83F8081E}"/>
              </a:ext>
            </a:extLst>
          </p:cNvPr>
          <p:cNvSpPr>
            <a:spLocks noGrp="1"/>
          </p:cNvSpPr>
          <p:nvPr>
            <p:ph type="subTitle" idx="1"/>
          </p:nvPr>
        </p:nvSpPr>
        <p:spPr>
          <a:xfrm>
            <a:off x="407370" y="3676570"/>
            <a:ext cx="5545138" cy="246221"/>
          </a:xfrm>
          <a:prstGeom prst="rect">
            <a:avLst/>
          </a:prstGeom>
        </p:spPr>
        <p:txBody>
          <a:bodyPr wrap="square" lIns="18000" tIns="0" rIns="0" anchor="b" anchorCtr="0">
            <a:spAutoFit/>
          </a:bodyPr>
          <a:lstStyle>
            <a:lvl1pPr marL="0" indent="0" algn="l">
              <a:buNone/>
              <a:defRPr sz="1600">
                <a:solidFill>
                  <a:schemeClr val="bg1"/>
                </a:solidFill>
                <a:latin typeface="Ubuntu Light" panose="020B03040306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en-GB" dirty="0"/>
          </a:p>
        </p:txBody>
      </p:sp>
      <p:sp>
        <p:nvSpPr>
          <p:cNvPr id="5" name="Title">
            <a:extLst>
              <a:ext uri="{FF2B5EF4-FFF2-40B4-BE49-F238E27FC236}">
                <a16:creationId xmlns:a16="http://schemas.microsoft.com/office/drawing/2014/main" id="{EA67FB30-5217-5F8D-B4ED-781E4E0C8973}"/>
              </a:ext>
            </a:extLst>
          </p:cNvPr>
          <p:cNvSpPr>
            <a:spLocks noGrp="1"/>
          </p:cNvSpPr>
          <p:nvPr>
            <p:ph type="ctrTitle"/>
          </p:nvPr>
        </p:nvSpPr>
        <p:spPr>
          <a:xfrm>
            <a:off x="407368" y="1343944"/>
            <a:ext cx="5545139" cy="2326627"/>
          </a:xfrm>
        </p:spPr>
        <p:txBody>
          <a:bodyPr wrap="square" lIns="0" tIns="0" rIns="0" bIns="0" anchor="t" anchorCtr="0">
            <a:noAutofit/>
          </a:bodyPr>
          <a:lstStyle>
            <a:lvl1pPr algn="l">
              <a:lnSpc>
                <a:spcPct val="90000"/>
              </a:lnSpc>
              <a:tabLst>
                <a:tab pos="1258888" algn="l"/>
              </a:tabLst>
              <a:defRPr sz="5400" b="0" cap="none" baseline="0">
                <a:solidFill>
                  <a:schemeClr val="bg1"/>
                </a:solidFill>
                <a:latin typeface="+mj-lt"/>
              </a:defRPr>
            </a:lvl1pPr>
          </a:lstStyle>
          <a:p>
            <a:r>
              <a:rPr lang="fr-FR" dirty="0"/>
              <a:t>Modifiez le style du titre</a:t>
            </a:r>
            <a:endParaRPr lang="en-GB" dirty="0"/>
          </a:p>
        </p:txBody>
      </p:sp>
      <p:sp>
        <p:nvSpPr>
          <p:cNvPr id="20" name="Text Placeholder 8">
            <a:extLst>
              <a:ext uri="{FF2B5EF4-FFF2-40B4-BE49-F238E27FC236}">
                <a16:creationId xmlns:a16="http://schemas.microsoft.com/office/drawing/2014/main" id="{04E8B402-A28C-9742-E11A-B00843CA0EDC}"/>
              </a:ext>
            </a:extLst>
          </p:cNvPr>
          <p:cNvSpPr>
            <a:spLocks noGrp="1"/>
          </p:cNvSpPr>
          <p:nvPr>
            <p:ph type="body" sz="quarter" idx="13" hasCustomPrompt="1"/>
          </p:nvPr>
        </p:nvSpPr>
        <p:spPr>
          <a:xfrm>
            <a:off x="407368" y="1051220"/>
            <a:ext cx="5545139" cy="215444"/>
          </a:xfrm>
        </p:spPr>
        <p:txBody>
          <a:bodyPr vert="horz" wrap="square" lIns="18000" tIns="0" rIns="0" bIns="0" rtlCol="0" anchor="t" anchorCtr="0">
            <a:spAutoFit/>
          </a:bodyPr>
          <a:lstStyle>
            <a:lvl1pPr>
              <a:defRPr lang="en-US" sz="1400" dirty="0">
                <a:solidFill>
                  <a:schemeClr val="bg1"/>
                </a:solidFill>
                <a:latin typeface="Ubuntu Light" panose="020B0304030602030204" pitchFamily="34" charset="0"/>
              </a:defRPr>
            </a:lvl1pPr>
          </a:lstStyle>
          <a:p>
            <a:pPr lvl="0"/>
            <a:r>
              <a:rPr lang="en-US" dirty="0"/>
              <a:t>Optional: Click to insert name</a:t>
            </a:r>
          </a:p>
        </p:txBody>
      </p:sp>
      <p:grpSp>
        <p:nvGrpSpPr>
          <p:cNvPr id="11" name="Group 2">
            <a:extLst>
              <a:ext uri="{FF2B5EF4-FFF2-40B4-BE49-F238E27FC236}">
                <a16:creationId xmlns:a16="http://schemas.microsoft.com/office/drawing/2014/main" id="{B242E001-D9F4-2560-DB75-071A41686F76}"/>
              </a:ext>
            </a:extLst>
          </p:cNvPr>
          <p:cNvGrpSpPr>
            <a:grpSpLocks noChangeAspect="1"/>
          </p:cNvGrpSpPr>
          <p:nvPr userDrawn="1"/>
        </p:nvGrpSpPr>
        <p:grpSpPr>
          <a:xfrm>
            <a:off x="443568" y="6021288"/>
            <a:ext cx="1872000" cy="420870"/>
            <a:chOff x="5094083" y="5360390"/>
            <a:chExt cx="3039349" cy="683316"/>
          </a:xfrm>
        </p:grpSpPr>
        <p:sp>
          <p:nvSpPr>
            <p:cNvPr id="12" name="Freeform: Shape 4">
              <a:extLst>
                <a:ext uri="{FF2B5EF4-FFF2-40B4-BE49-F238E27FC236}">
                  <a16:creationId xmlns:a16="http://schemas.microsoft.com/office/drawing/2014/main" id="{EA7AFA45-4D31-33E6-2A2F-BCAA05222BE0}"/>
                </a:ext>
              </a:extLst>
            </p:cNvPr>
            <p:cNvSpPr/>
            <p:nvPr/>
          </p:nvSpPr>
          <p:spPr>
            <a:xfrm>
              <a:off x="5094083" y="5369283"/>
              <a:ext cx="2467942" cy="674423"/>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FFFFFF"/>
            </a:solidFill>
            <a:ln w="9525" cap="flat">
              <a:noFill/>
              <a:prstDash val="solid"/>
              <a:miter/>
            </a:ln>
          </p:spPr>
          <p:txBody>
            <a:bodyPr rtlCol="0" anchor="ctr"/>
            <a:lstStyle/>
            <a:p>
              <a:endParaRPr lang="en-US" sz="1800" dirty="0"/>
            </a:p>
          </p:txBody>
        </p:sp>
        <p:sp>
          <p:nvSpPr>
            <p:cNvPr id="13" name="Freeform: Shape 5">
              <a:extLst>
                <a:ext uri="{FF2B5EF4-FFF2-40B4-BE49-F238E27FC236}">
                  <a16:creationId xmlns:a16="http://schemas.microsoft.com/office/drawing/2014/main" id="{05CFBE72-0371-75B9-898F-07585635B52C}"/>
                </a:ext>
              </a:extLst>
            </p:cNvPr>
            <p:cNvSpPr/>
            <p:nvPr/>
          </p:nvSpPr>
          <p:spPr>
            <a:xfrm>
              <a:off x="6953539" y="5402609"/>
              <a:ext cx="74112" cy="81524"/>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FFFFFF"/>
            </a:solidFill>
            <a:ln w="9525" cap="flat">
              <a:noFill/>
              <a:prstDash val="solid"/>
              <a:miter/>
            </a:ln>
          </p:spPr>
          <p:txBody>
            <a:bodyPr rtlCol="0" anchor="ctr"/>
            <a:lstStyle/>
            <a:p>
              <a:endParaRPr lang="en-US" sz="1800" dirty="0"/>
            </a:p>
          </p:txBody>
        </p:sp>
        <p:sp>
          <p:nvSpPr>
            <p:cNvPr id="14" name="Freeform: Shape 6">
              <a:extLst>
                <a:ext uri="{FF2B5EF4-FFF2-40B4-BE49-F238E27FC236}">
                  <a16:creationId xmlns:a16="http://schemas.microsoft.com/office/drawing/2014/main" id="{2576038A-3386-9D73-0067-BFB5DEACF90C}"/>
                </a:ext>
              </a:extLst>
            </p:cNvPr>
            <p:cNvSpPr/>
            <p:nvPr/>
          </p:nvSpPr>
          <p:spPr>
            <a:xfrm>
              <a:off x="7436776" y="5416688"/>
              <a:ext cx="74112" cy="74112"/>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FFFFFF"/>
            </a:solidFill>
            <a:ln w="9525" cap="flat">
              <a:noFill/>
              <a:prstDash val="solid"/>
              <a:miter/>
            </a:ln>
          </p:spPr>
          <p:txBody>
            <a:bodyPr rtlCol="0" anchor="ctr"/>
            <a:lstStyle/>
            <a:p>
              <a:endParaRPr lang="en-US" sz="1800" dirty="0"/>
            </a:p>
          </p:txBody>
        </p:sp>
        <p:sp>
          <p:nvSpPr>
            <p:cNvPr id="15" name="Freeform: Shape 7">
              <a:extLst>
                <a:ext uri="{FF2B5EF4-FFF2-40B4-BE49-F238E27FC236}">
                  <a16:creationId xmlns:a16="http://schemas.microsoft.com/office/drawing/2014/main" id="{32E84BB6-5500-095D-2587-055D5965FCC3}"/>
                </a:ext>
              </a:extLst>
            </p:cNvPr>
            <p:cNvSpPr/>
            <p:nvPr/>
          </p:nvSpPr>
          <p:spPr>
            <a:xfrm>
              <a:off x="7591670" y="5360390"/>
              <a:ext cx="526198" cy="452086"/>
            </a:xfrm>
            <a:custGeom>
              <a:avLst/>
              <a:gdLst>
                <a:gd name="connsiteX0" fmla="*/ 553879 w 676275"/>
                <a:gd name="connsiteY0" fmla="*/ 254794 h 581025"/>
                <a:gd name="connsiteX1" fmla="*/ 451009 w 676275"/>
                <a:gd name="connsiteY1" fmla="*/ 342424 h 581025"/>
                <a:gd name="connsiteX2" fmla="*/ 375761 w 676275"/>
                <a:gd name="connsiteY2" fmla="*/ 469106 h 581025"/>
                <a:gd name="connsiteX3" fmla="*/ 273844 w 676275"/>
                <a:gd name="connsiteY3" fmla="*/ 561499 h 581025"/>
                <a:gd name="connsiteX4" fmla="*/ 132874 w 676275"/>
                <a:gd name="connsiteY4" fmla="*/ 569119 h 581025"/>
                <a:gd name="connsiteX5" fmla="*/ 7144 w 676275"/>
                <a:gd name="connsiteY5" fmla="*/ 383381 h 581025"/>
                <a:gd name="connsiteX6" fmla="*/ 371951 w 676275"/>
                <a:gd name="connsiteY6" fmla="*/ 7144 h 581025"/>
                <a:gd name="connsiteX7" fmla="*/ 371951 w 676275"/>
                <a:gd name="connsiteY7" fmla="*/ 7144 h 581025"/>
                <a:gd name="connsiteX8" fmla="*/ 371951 w 676275"/>
                <a:gd name="connsiteY8" fmla="*/ 7144 h 581025"/>
                <a:gd name="connsiteX9" fmla="*/ 388144 w 676275"/>
                <a:gd name="connsiteY9" fmla="*/ 13811 h 581025"/>
                <a:gd name="connsiteX10" fmla="*/ 571024 w 676275"/>
                <a:gd name="connsiteY10" fmla="*/ 127159 h 581025"/>
                <a:gd name="connsiteX11" fmla="*/ 675799 w 676275"/>
                <a:gd name="connsiteY11" fmla="*/ 287179 h 581025"/>
                <a:gd name="connsiteX12" fmla="*/ 553879 w 676275"/>
                <a:gd name="connsiteY12" fmla="*/ 254794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581025">
                  <a:moveTo>
                    <a:pt x="553879" y="254794"/>
                  </a:moveTo>
                  <a:cubicBezTo>
                    <a:pt x="507206" y="265271"/>
                    <a:pt x="475774" y="304324"/>
                    <a:pt x="451009" y="342424"/>
                  </a:cubicBezTo>
                  <a:cubicBezTo>
                    <a:pt x="424339" y="383381"/>
                    <a:pt x="403384" y="428149"/>
                    <a:pt x="375761" y="469106"/>
                  </a:cubicBezTo>
                  <a:cubicBezTo>
                    <a:pt x="349091" y="507206"/>
                    <a:pt x="316706" y="542449"/>
                    <a:pt x="273844" y="561499"/>
                  </a:cubicBezTo>
                  <a:cubicBezTo>
                    <a:pt x="229076" y="581501"/>
                    <a:pt x="179546" y="584359"/>
                    <a:pt x="132874" y="569119"/>
                  </a:cubicBezTo>
                  <a:cubicBezTo>
                    <a:pt x="58579" y="538639"/>
                    <a:pt x="7144" y="464344"/>
                    <a:pt x="7144" y="383381"/>
                  </a:cubicBezTo>
                  <a:cubicBezTo>
                    <a:pt x="7144" y="177641"/>
                    <a:pt x="290036" y="105251"/>
                    <a:pt x="371951" y="7144"/>
                  </a:cubicBezTo>
                  <a:cubicBezTo>
                    <a:pt x="371951" y="7144"/>
                    <a:pt x="371951" y="7144"/>
                    <a:pt x="371951" y="7144"/>
                  </a:cubicBezTo>
                  <a:lnTo>
                    <a:pt x="371951" y="7144"/>
                  </a:lnTo>
                  <a:cubicBezTo>
                    <a:pt x="377666" y="9049"/>
                    <a:pt x="382429" y="11906"/>
                    <a:pt x="388144" y="13811"/>
                  </a:cubicBezTo>
                  <a:cubicBezTo>
                    <a:pt x="454819" y="41434"/>
                    <a:pt x="517684" y="78581"/>
                    <a:pt x="571024" y="127159"/>
                  </a:cubicBezTo>
                  <a:cubicBezTo>
                    <a:pt x="620554" y="172879"/>
                    <a:pt x="657701" y="226219"/>
                    <a:pt x="675799" y="287179"/>
                  </a:cubicBezTo>
                  <a:cubicBezTo>
                    <a:pt x="646271" y="255746"/>
                    <a:pt x="595789" y="244316"/>
                    <a:pt x="553879" y="254794"/>
                  </a:cubicBezTo>
                  <a:close/>
                </a:path>
              </a:pathLst>
            </a:custGeom>
            <a:solidFill>
              <a:srgbClr val="FFFFFF"/>
            </a:solidFill>
            <a:ln w="9525" cap="flat">
              <a:noFill/>
              <a:prstDash val="solid"/>
              <a:miter/>
            </a:ln>
          </p:spPr>
          <p:txBody>
            <a:bodyPr rtlCol="0" anchor="ctr"/>
            <a:lstStyle/>
            <a:p>
              <a:endParaRPr lang="en-US" sz="1800" dirty="0"/>
            </a:p>
          </p:txBody>
        </p:sp>
        <p:sp>
          <p:nvSpPr>
            <p:cNvPr id="16" name="Freeform: Shape 8">
              <a:extLst>
                <a:ext uri="{FF2B5EF4-FFF2-40B4-BE49-F238E27FC236}">
                  <a16:creationId xmlns:a16="http://schemas.microsoft.com/office/drawing/2014/main" id="{D81C7108-8FFA-272C-E210-714B7C2FDCCB}"/>
                </a:ext>
              </a:extLst>
            </p:cNvPr>
            <p:cNvSpPr/>
            <p:nvPr/>
          </p:nvSpPr>
          <p:spPr>
            <a:xfrm>
              <a:off x="7777693" y="5570011"/>
              <a:ext cx="355739" cy="289038"/>
            </a:xfrm>
            <a:custGeom>
              <a:avLst/>
              <a:gdLst>
                <a:gd name="connsiteX0" fmla="*/ 443389 w 457200"/>
                <a:gd name="connsiteY0" fmla="*/ 151121 h 371475"/>
                <a:gd name="connsiteX1" fmla="*/ 340519 w 457200"/>
                <a:gd name="connsiteY1" fmla="*/ 250181 h 371475"/>
                <a:gd name="connsiteX2" fmla="*/ 193834 w 457200"/>
                <a:gd name="connsiteY2" fmla="*/ 204461 h 371475"/>
                <a:gd name="connsiteX3" fmla="*/ 299561 w 457200"/>
                <a:gd name="connsiteY3" fmla="*/ 298759 h 371475"/>
                <a:gd name="connsiteX4" fmla="*/ 161449 w 457200"/>
                <a:gd name="connsiteY4" fmla="*/ 360671 h 371475"/>
                <a:gd name="connsiteX5" fmla="*/ 79534 w 457200"/>
                <a:gd name="connsiteY5" fmla="*/ 367339 h 371475"/>
                <a:gd name="connsiteX6" fmla="*/ 7144 w 457200"/>
                <a:gd name="connsiteY6" fmla="*/ 348289 h 371475"/>
                <a:gd name="connsiteX7" fmla="*/ 120491 w 457200"/>
                <a:gd name="connsiteY7" fmla="*/ 276851 h 371475"/>
                <a:gd name="connsiteX8" fmla="*/ 188119 w 457200"/>
                <a:gd name="connsiteY8" fmla="*/ 175886 h 371475"/>
                <a:gd name="connsiteX9" fmla="*/ 250031 w 457200"/>
                <a:gd name="connsiteY9" fmla="*/ 64444 h 371475"/>
                <a:gd name="connsiteX10" fmla="*/ 339566 w 457200"/>
                <a:gd name="connsiteY10" fmla="*/ 7294 h 371475"/>
                <a:gd name="connsiteX11" fmla="*/ 438626 w 457200"/>
                <a:gd name="connsiteY11" fmla="*/ 58729 h 371475"/>
                <a:gd name="connsiteX12" fmla="*/ 443389 w 457200"/>
                <a:gd name="connsiteY12" fmla="*/ 15112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371475">
                  <a:moveTo>
                    <a:pt x="443389" y="151121"/>
                  </a:moveTo>
                  <a:cubicBezTo>
                    <a:pt x="428149" y="198746"/>
                    <a:pt x="389096" y="236846"/>
                    <a:pt x="340519" y="250181"/>
                  </a:cubicBezTo>
                  <a:cubicBezTo>
                    <a:pt x="285274" y="265421"/>
                    <a:pt x="230029" y="249229"/>
                    <a:pt x="193834" y="204461"/>
                  </a:cubicBezTo>
                  <a:cubicBezTo>
                    <a:pt x="197644" y="261611"/>
                    <a:pt x="243364" y="299711"/>
                    <a:pt x="299561" y="298759"/>
                  </a:cubicBezTo>
                  <a:cubicBezTo>
                    <a:pt x="263366" y="334954"/>
                    <a:pt x="210026" y="352099"/>
                    <a:pt x="161449" y="360671"/>
                  </a:cubicBezTo>
                  <a:cubicBezTo>
                    <a:pt x="134779" y="365434"/>
                    <a:pt x="107156" y="368291"/>
                    <a:pt x="79534" y="367339"/>
                  </a:cubicBezTo>
                  <a:cubicBezTo>
                    <a:pt x="55721" y="366386"/>
                    <a:pt x="27146" y="363529"/>
                    <a:pt x="7144" y="348289"/>
                  </a:cubicBezTo>
                  <a:cubicBezTo>
                    <a:pt x="50959" y="334954"/>
                    <a:pt x="90011" y="310189"/>
                    <a:pt x="120491" y="276851"/>
                  </a:cubicBezTo>
                  <a:cubicBezTo>
                    <a:pt x="148114" y="246371"/>
                    <a:pt x="169069" y="211129"/>
                    <a:pt x="188119" y="175886"/>
                  </a:cubicBezTo>
                  <a:cubicBezTo>
                    <a:pt x="208121" y="138739"/>
                    <a:pt x="225266" y="98734"/>
                    <a:pt x="250031" y="64444"/>
                  </a:cubicBezTo>
                  <a:cubicBezTo>
                    <a:pt x="271939" y="33964"/>
                    <a:pt x="300514" y="9199"/>
                    <a:pt x="339566" y="7294"/>
                  </a:cubicBezTo>
                  <a:cubicBezTo>
                    <a:pt x="379571" y="5389"/>
                    <a:pt x="419576" y="21581"/>
                    <a:pt x="438626" y="58729"/>
                  </a:cubicBezTo>
                  <a:cubicBezTo>
                    <a:pt x="453866" y="88256"/>
                    <a:pt x="452914" y="120641"/>
                    <a:pt x="443389" y="151121"/>
                  </a:cubicBezTo>
                  <a:close/>
                </a:path>
              </a:pathLst>
            </a:custGeom>
            <a:solidFill>
              <a:srgbClr val="FFFFF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393741555"/>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Only Short White">
    <p:bg>
      <p:bgPr>
        <a:solidFill>
          <a:schemeClr val="bg1"/>
        </a:solidFill>
        <a:effectLst/>
      </p:bgPr>
    </p:bg>
    <p:spTree>
      <p:nvGrpSpPr>
        <p:cNvPr id="1" name=""/>
        <p:cNvGrpSpPr/>
        <p:nvPr/>
      </p:nvGrpSpPr>
      <p:grpSpPr>
        <a:xfrm>
          <a:off x="0" y="0"/>
          <a:ext cx="0" cy="0"/>
          <a:chOff x="0" y="0"/>
          <a:chExt cx="0" cy="0"/>
        </a:xfrm>
      </p:grpSpPr>
      <p:sp>
        <p:nvSpPr>
          <p:cNvPr id="2" name="Picture Placeholder 18">
            <a:extLst>
              <a:ext uri="{FF2B5EF4-FFF2-40B4-BE49-F238E27FC236}">
                <a16:creationId xmlns:a16="http://schemas.microsoft.com/office/drawing/2014/main" id="{97BD40BB-A2F0-F646-3CC2-596CC4195838}"/>
              </a:ext>
            </a:extLst>
          </p:cNvPr>
          <p:cNvSpPr>
            <a:spLocks noGrp="1"/>
          </p:cNvSpPr>
          <p:nvPr>
            <p:ph type="pic" sz="quarter" idx="18" hasCustomPrompt="1"/>
          </p:nvPr>
        </p:nvSpPr>
        <p:spPr>
          <a:xfrm>
            <a:off x="6096000" y="1122907"/>
            <a:ext cx="6096001" cy="5735093"/>
          </a:xfrm>
          <a:custGeom>
            <a:avLst/>
            <a:gdLst>
              <a:gd name="connsiteX0" fmla="*/ 0 w 6888162"/>
              <a:gd name="connsiteY0" fmla="*/ 0 h 6858000"/>
              <a:gd name="connsiteX1" fmla="*/ 6888162 w 6888162"/>
              <a:gd name="connsiteY1" fmla="*/ 0 h 6858000"/>
              <a:gd name="connsiteX2" fmla="*/ 6888162 w 6888162"/>
              <a:gd name="connsiteY2" fmla="*/ 6858000 h 6858000"/>
              <a:gd name="connsiteX3" fmla="*/ 0 w 68881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88162" h="6858000">
                <a:moveTo>
                  <a:pt x="0" y="0"/>
                </a:moveTo>
                <a:lnTo>
                  <a:pt x="6888162" y="0"/>
                </a:lnTo>
                <a:lnTo>
                  <a:pt x="6888162" y="6858000"/>
                </a:lnTo>
                <a:lnTo>
                  <a:pt x="0" y="6858000"/>
                </a:lnTo>
                <a:close/>
              </a:path>
            </a:pathLst>
          </a:custGeom>
          <a:solidFill>
            <a:schemeClr val="bg1">
              <a:lumMod val="95000"/>
            </a:schemeClr>
          </a:solidFill>
        </p:spPr>
        <p:txBody>
          <a:bodyPr wrap="square">
            <a:noAutofit/>
          </a:bodyPr>
          <a:lstStyle>
            <a:lvl1pPr>
              <a:defRPr>
                <a:solidFill>
                  <a:schemeClr val="tx1">
                    <a:lumMod val="50000"/>
                    <a:lumOff val="50000"/>
                  </a:schemeClr>
                </a:solidFill>
              </a:defRPr>
            </a:lvl1pPr>
          </a:lstStyle>
          <a:p>
            <a:r>
              <a:rPr lang="de-DE" dirty="0"/>
              <a:t>Insert Picture and send </a:t>
            </a:r>
            <a:r>
              <a:rPr lang="de-DE" dirty="0" err="1"/>
              <a:t>to</a:t>
            </a:r>
            <a:r>
              <a:rPr lang="de-DE" dirty="0"/>
              <a:t> back</a:t>
            </a:r>
          </a:p>
        </p:txBody>
      </p:sp>
      <p:sp>
        <p:nvSpPr>
          <p:cNvPr id="16" name="Text Placeholder 9">
            <a:extLst>
              <a:ext uri="{FF2B5EF4-FFF2-40B4-BE49-F238E27FC236}">
                <a16:creationId xmlns:a16="http://schemas.microsoft.com/office/drawing/2014/main" id="{859F9A52-5C59-4371-8261-06DAE7261AF2}"/>
              </a:ext>
            </a:extLst>
          </p:cNvPr>
          <p:cNvSpPr>
            <a:spLocks noGrp="1"/>
          </p:cNvSpPr>
          <p:nvPr>
            <p:ph type="body" sz="quarter" idx="15" hasCustomPrompt="1"/>
          </p:nvPr>
        </p:nvSpPr>
        <p:spPr>
          <a:xfrm>
            <a:off x="414971" y="1125538"/>
            <a:ext cx="5545800" cy="246221"/>
          </a:xfrm>
          <a:prstGeom prst="rect">
            <a:avLst/>
          </a:prstGeom>
        </p:spPr>
        <p:txBody>
          <a:bodyPr wrap="square" lIns="0" rIns="72000">
            <a:spAutoFit/>
          </a:bodyPr>
          <a:lstStyle>
            <a:lvl1pPr>
              <a:defRPr sz="1600" b="0">
                <a:solidFill>
                  <a:schemeClr val="tx1"/>
                </a:solidFill>
                <a:latin typeface="Ubuntu Light" panose="020B0304030602030204" pitchFamily="34" charset="0"/>
              </a:defRPr>
            </a:lvl1pPr>
          </a:lstStyle>
          <a:p>
            <a:pPr lvl="0"/>
            <a:r>
              <a:rPr lang="en-US" dirty="0"/>
              <a:t>Click to edit Master text styles</a:t>
            </a:r>
          </a:p>
        </p:txBody>
      </p:sp>
      <p:sp>
        <p:nvSpPr>
          <p:cNvPr id="12" name="Text Placeholder 7">
            <a:extLst>
              <a:ext uri="{FF2B5EF4-FFF2-40B4-BE49-F238E27FC236}">
                <a16:creationId xmlns:a16="http://schemas.microsoft.com/office/drawing/2014/main" id="{8F1655B6-7DE6-4895-863F-EF917B2F07E5}"/>
              </a:ext>
            </a:extLst>
          </p:cNvPr>
          <p:cNvSpPr>
            <a:spLocks noGrp="1"/>
          </p:cNvSpPr>
          <p:nvPr>
            <p:ph type="body" sz="quarter" idx="17"/>
          </p:nvPr>
        </p:nvSpPr>
        <p:spPr>
          <a:xfrm>
            <a:off x="414971" y="1628775"/>
            <a:ext cx="5545137" cy="4824413"/>
          </a:xfrm>
          <a:prstGeom prst="rect">
            <a:avLst/>
          </a:prstGeom>
        </p:spPr>
        <p:txBody>
          <a:bodyPr rIns="216000">
            <a:noAutofit/>
          </a:bodyPr>
          <a:lstStyle>
            <a:lvl1pPr>
              <a:defRPr sz="1400"/>
            </a:lvl1pPr>
            <a:lvl2pPr>
              <a:defRPr sz="14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3" name="Title 2">
            <a:extLst>
              <a:ext uri="{FF2B5EF4-FFF2-40B4-BE49-F238E27FC236}">
                <a16:creationId xmlns:a16="http://schemas.microsoft.com/office/drawing/2014/main" id="{80C572A4-9113-ABE4-A840-37A9AAC56C99}"/>
              </a:ext>
            </a:extLst>
          </p:cNvPr>
          <p:cNvSpPr>
            <a:spLocks noGrp="1"/>
          </p:cNvSpPr>
          <p:nvPr>
            <p:ph type="title"/>
          </p:nvPr>
        </p:nvSpPr>
        <p:spPr/>
        <p:txBody>
          <a:bodyPr/>
          <a:lstStyle/>
          <a:p>
            <a:r>
              <a:rPr lang="fr-FR"/>
              <a:t>Modifiez le style du titre</a:t>
            </a:r>
            <a:endParaRPr lang="en-US"/>
          </a:p>
        </p:txBody>
      </p:sp>
    </p:spTree>
    <p:extLst>
      <p:ext uri="{BB962C8B-B14F-4D97-AF65-F5344CB8AC3E}">
        <p14:creationId xmlns:p14="http://schemas.microsoft.com/office/powerpoint/2010/main" val="187651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Only Short White">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B58C20F-AA44-45A0-8BD7-3F72A12E08AD}"/>
              </a:ext>
            </a:extLst>
          </p:cNvPr>
          <p:cNvSpPr/>
          <p:nvPr userDrawn="1"/>
        </p:nvSpPr>
        <p:spPr>
          <a:xfrm>
            <a:off x="0" y="0"/>
            <a:ext cx="407366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9">
            <a:extLst>
              <a:ext uri="{FF2B5EF4-FFF2-40B4-BE49-F238E27FC236}">
                <a16:creationId xmlns:a16="http://schemas.microsoft.com/office/drawing/2014/main" id="{8003CB7C-5AB2-4487-B779-DFE57F79C583}"/>
              </a:ext>
            </a:extLst>
          </p:cNvPr>
          <p:cNvSpPr>
            <a:spLocks noGrp="1"/>
          </p:cNvSpPr>
          <p:nvPr>
            <p:ph type="body" sz="quarter" idx="16" hasCustomPrompt="1"/>
          </p:nvPr>
        </p:nvSpPr>
        <p:spPr>
          <a:xfrm>
            <a:off x="4444744" y="1125538"/>
            <a:ext cx="6984000" cy="246221"/>
          </a:xfrm>
          <a:prstGeom prst="rect">
            <a:avLst/>
          </a:prstGeom>
        </p:spPr>
        <p:txBody>
          <a:bodyPr wrap="square" lIns="0" rIns="72000">
            <a:spAutoFit/>
          </a:bodyPr>
          <a:lstStyle>
            <a:lvl1pPr>
              <a:defRPr sz="1600" b="0">
                <a:solidFill>
                  <a:schemeClr val="tx1"/>
                </a:solidFill>
                <a:latin typeface="Ubuntu Light" panose="020B0304030602030204" pitchFamily="34" charset="0"/>
              </a:defRPr>
            </a:lvl1pPr>
          </a:lstStyle>
          <a:p>
            <a:pPr lvl="0"/>
            <a:r>
              <a:rPr lang="en-US" dirty="0"/>
              <a:t>Click to edit Master text styles</a:t>
            </a:r>
          </a:p>
        </p:txBody>
      </p:sp>
      <p:sp>
        <p:nvSpPr>
          <p:cNvPr id="12" name="Text Placeholder 6">
            <a:extLst>
              <a:ext uri="{FF2B5EF4-FFF2-40B4-BE49-F238E27FC236}">
                <a16:creationId xmlns:a16="http://schemas.microsoft.com/office/drawing/2014/main" id="{9219CA61-951E-46A4-A7C6-8A4C09FDC629}"/>
              </a:ext>
            </a:extLst>
          </p:cNvPr>
          <p:cNvSpPr>
            <a:spLocks noGrp="1"/>
          </p:cNvSpPr>
          <p:nvPr>
            <p:ph type="body" sz="quarter" idx="18"/>
          </p:nvPr>
        </p:nvSpPr>
        <p:spPr>
          <a:xfrm>
            <a:off x="4445407" y="1628774"/>
            <a:ext cx="6962544" cy="4824413"/>
          </a:xfrm>
          <a:prstGeom prst="rect">
            <a:avLst/>
          </a:prstGeom>
        </p:spPr>
        <p:txBody>
          <a:bodyPr>
            <a:noAutofit/>
          </a:bodyPr>
          <a:lstStyle>
            <a:lvl1pPr>
              <a:defRPr sz="1400"/>
            </a:lvl1pPr>
            <a:lvl2pPr>
              <a:defRPr sz="14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Picture Placeholder 6">
            <a:extLst>
              <a:ext uri="{FF2B5EF4-FFF2-40B4-BE49-F238E27FC236}">
                <a16:creationId xmlns:a16="http://schemas.microsoft.com/office/drawing/2014/main" id="{0DD7751A-AC4E-473A-B544-73973FAE9468}"/>
              </a:ext>
            </a:extLst>
          </p:cNvPr>
          <p:cNvSpPr>
            <a:spLocks noGrp="1"/>
          </p:cNvSpPr>
          <p:nvPr>
            <p:ph type="pic" sz="quarter" idx="19" hasCustomPrompt="1"/>
          </p:nvPr>
        </p:nvSpPr>
        <p:spPr>
          <a:xfrm>
            <a:off x="0" y="0"/>
            <a:ext cx="4223792" cy="6858000"/>
          </a:xfrm>
          <a:prstGeom prst="rect">
            <a:avLst/>
          </a:prstGeom>
          <a:solidFill>
            <a:schemeClr val="bg1">
              <a:lumMod val="95000"/>
            </a:schemeClr>
          </a:solidFill>
        </p:spPr>
        <p:txBody>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solidFill>
                  <a:schemeClr val="bg2">
                    <a:lumMod val="75000"/>
                  </a:schemeClr>
                </a:solidFill>
              </a:defRPr>
            </a:lvl1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dirty="0"/>
              <a:t>Click icon to add picture and send picture to back</a:t>
            </a:r>
          </a:p>
        </p:txBody>
      </p:sp>
      <p:sp>
        <p:nvSpPr>
          <p:cNvPr id="2" name="Title 1">
            <a:extLst>
              <a:ext uri="{FF2B5EF4-FFF2-40B4-BE49-F238E27FC236}">
                <a16:creationId xmlns:a16="http://schemas.microsoft.com/office/drawing/2014/main" id="{A0A52824-0DEF-7B5E-1D4F-BCBC062D66ED}"/>
              </a:ext>
            </a:extLst>
          </p:cNvPr>
          <p:cNvSpPr>
            <a:spLocks noGrp="1"/>
          </p:cNvSpPr>
          <p:nvPr>
            <p:ph type="title"/>
          </p:nvPr>
        </p:nvSpPr>
        <p:spPr>
          <a:xfrm>
            <a:off x="4439384" y="260350"/>
            <a:ext cx="6984000" cy="792163"/>
          </a:xfrm>
        </p:spPr>
        <p:txBody>
          <a:bodyPr/>
          <a:lstStyle/>
          <a:p>
            <a:r>
              <a:rPr lang="fr-FR"/>
              <a:t>Modifiez le style du titre</a:t>
            </a:r>
            <a:endParaRPr lang="en-US"/>
          </a:p>
        </p:txBody>
      </p:sp>
    </p:spTree>
    <p:extLst>
      <p:ext uri="{BB962C8B-B14F-4D97-AF65-F5344CB8AC3E}">
        <p14:creationId xmlns:p14="http://schemas.microsoft.com/office/powerpoint/2010/main" val="2995879244"/>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Title Only Short White">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8930BD6-6C9D-490A-BF02-403245ED990A}"/>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9">
            <a:extLst>
              <a:ext uri="{FF2B5EF4-FFF2-40B4-BE49-F238E27FC236}">
                <a16:creationId xmlns:a16="http://schemas.microsoft.com/office/drawing/2014/main" id="{7895A1A3-A6AA-456A-98DD-23651F1D1DBB}"/>
              </a:ext>
            </a:extLst>
          </p:cNvPr>
          <p:cNvSpPr>
            <a:spLocks noGrp="1"/>
          </p:cNvSpPr>
          <p:nvPr>
            <p:ph type="body" sz="quarter" idx="15" hasCustomPrompt="1"/>
          </p:nvPr>
        </p:nvSpPr>
        <p:spPr>
          <a:xfrm>
            <a:off x="6384032" y="1125538"/>
            <a:ext cx="5063967" cy="246221"/>
          </a:xfrm>
          <a:prstGeom prst="rect">
            <a:avLst/>
          </a:prstGeom>
        </p:spPr>
        <p:txBody>
          <a:bodyPr wrap="square" lIns="0" rIns="72000">
            <a:spAutoFit/>
          </a:bodyPr>
          <a:lstStyle>
            <a:lvl1pPr>
              <a:defRPr sz="1600" b="0">
                <a:solidFill>
                  <a:schemeClr val="tx1"/>
                </a:solidFill>
                <a:latin typeface="Ubuntu Light" panose="020B0304030602030204" pitchFamily="34" charset="0"/>
              </a:defRPr>
            </a:lvl1pPr>
          </a:lstStyle>
          <a:p>
            <a:pPr lvl="0"/>
            <a:r>
              <a:rPr lang="en-US" dirty="0"/>
              <a:t>Click to edit Master text styles</a:t>
            </a:r>
          </a:p>
        </p:txBody>
      </p:sp>
      <p:sp>
        <p:nvSpPr>
          <p:cNvPr id="12" name="Text Placeholder 7">
            <a:extLst>
              <a:ext uri="{FF2B5EF4-FFF2-40B4-BE49-F238E27FC236}">
                <a16:creationId xmlns:a16="http://schemas.microsoft.com/office/drawing/2014/main" id="{3F2C12DC-68D5-4DF5-891E-DAEB8A4AB654}"/>
              </a:ext>
            </a:extLst>
          </p:cNvPr>
          <p:cNvSpPr>
            <a:spLocks noGrp="1"/>
          </p:cNvSpPr>
          <p:nvPr>
            <p:ph type="body" sz="quarter" idx="17"/>
          </p:nvPr>
        </p:nvSpPr>
        <p:spPr>
          <a:xfrm>
            <a:off x="6384032" y="1627200"/>
            <a:ext cx="5063967" cy="4825988"/>
          </a:xfrm>
          <a:prstGeom prst="rect">
            <a:avLst/>
          </a:prstGeom>
        </p:spPr>
        <p:txBody>
          <a:bodyPr>
            <a:noAutofit/>
          </a:bodyPr>
          <a:lstStyle>
            <a:lvl1pPr>
              <a:defRPr sz="1400"/>
            </a:lvl1pPr>
            <a:lvl2pPr>
              <a:defRPr sz="1400"/>
            </a:lvl2pPr>
            <a:lvl3pPr>
              <a:defRPr sz="1400"/>
            </a:lvl3pPr>
            <a:lvl4pPr>
              <a:defRPr sz="1200"/>
            </a:lvl4pPr>
            <a:lvl5pPr>
              <a:defRPr sz="12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Picture Placeholder 7">
            <a:extLst>
              <a:ext uri="{FF2B5EF4-FFF2-40B4-BE49-F238E27FC236}">
                <a16:creationId xmlns:a16="http://schemas.microsoft.com/office/drawing/2014/main" id="{3AAAC9D4-CD35-41A1-A14D-B18A58A2866E}"/>
              </a:ext>
            </a:extLst>
          </p:cNvPr>
          <p:cNvSpPr>
            <a:spLocks noGrp="1"/>
          </p:cNvSpPr>
          <p:nvPr>
            <p:ph type="pic" sz="quarter" idx="18" hasCustomPrompt="1"/>
          </p:nvPr>
        </p:nvSpPr>
        <p:spPr>
          <a:xfrm>
            <a:off x="0" y="0"/>
            <a:ext cx="6096000" cy="6858000"/>
          </a:xfrm>
          <a:prstGeom prst="rect">
            <a:avLst/>
          </a:prstGeom>
          <a:solidFill>
            <a:schemeClr val="bg1">
              <a:lumMod val="95000"/>
            </a:schemeClr>
          </a:solidFill>
        </p:spPr>
        <p:txBody>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solidFill>
                  <a:schemeClr val="bg2">
                    <a:lumMod val="75000"/>
                  </a:schemeClr>
                </a:solidFill>
              </a:defRPr>
            </a:lvl1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dirty="0"/>
              <a:t>Click icon to add picture and send picture to back</a:t>
            </a:r>
          </a:p>
        </p:txBody>
      </p:sp>
      <p:sp>
        <p:nvSpPr>
          <p:cNvPr id="2" name="Title 1">
            <a:extLst>
              <a:ext uri="{FF2B5EF4-FFF2-40B4-BE49-F238E27FC236}">
                <a16:creationId xmlns:a16="http://schemas.microsoft.com/office/drawing/2014/main" id="{4A7337B1-E3AC-A7E5-7836-78F324F9FFAF}"/>
              </a:ext>
            </a:extLst>
          </p:cNvPr>
          <p:cNvSpPr>
            <a:spLocks noGrp="1"/>
          </p:cNvSpPr>
          <p:nvPr>
            <p:ph type="title"/>
          </p:nvPr>
        </p:nvSpPr>
        <p:spPr>
          <a:xfrm>
            <a:off x="6359417" y="260350"/>
            <a:ext cx="5063967" cy="792163"/>
          </a:xfrm>
        </p:spPr>
        <p:txBody>
          <a:bodyPr/>
          <a:lstStyle/>
          <a:p>
            <a:r>
              <a:rPr lang="fr-FR"/>
              <a:t>Modifiez le style du titre</a:t>
            </a:r>
            <a:endParaRPr lang="en-US"/>
          </a:p>
        </p:txBody>
      </p:sp>
    </p:spTree>
    <p:extLst>
      <p:ext uri="{BB962C8B-B14F-4D97-AF65-F5344CB8AC3E}">
        <p14:creationId xmlns:p14="http://schemas.microsoft.com/office/powerpoint/2010/main" val="2399727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Only Grey">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8E58F-8094-1E41-530A-1113B3879770}"/>
              </a:ext>
            </a:extLst>
          </p:cNvPr>
          <p:cNvSpPr>
            <a:spLocks noGrp="1"/>
          </p:cNvSpPr>
          <p:nvPr>
            <p:ph type="title"/>
          </p:nvPr>
        </p:nvSpPr>
        <p:spPr/>
        <p:txBody>
          <a:bodyPr/>
          <a:lstStyle>
            <a:lvl1pPr>
              <a:defRPr>
                <a:solidFill>
                  <a:schemeClr val="bg1"/>
                </a:solidFill>
              </a:defRPr>
            </a:lvl1pPr>
          </a:lstStyle>
          <a:p>
            <a:r>
              <a:rPr lang="fr-FR" dirty="0"/>
              <a:t>Modifiez le style du titre</a:t>
            </a:r>
            <a:endParaRPr lang="en-US" dirty="0"/>
          </a:p>
        </p:txBody>
      </p:sp>
    </p:spTree>
    <p:extLst>
      <p:ext uri="{BB962C8B-B14F-4D97-AF65-F5344CB8AC3E}">
        <p14:creationId xmlns:p14="http://schemas.microsoft.com/office/powerpoint/2010/main" val="27031742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ubtitle Dark Grey">
    <p:bg>
      <p:bgPr>
        <a:solidFill>
          <a:schemeClr val="accent4"/>
        </a:solidFill>
        <a:effectLst/>
      </p:bgPr>
    </p:bg>
    <p:spTree>
      <p:nvGrpSpPr>
        <p:cNvPr id="1" name=""/>
        <p:cNvGrpSpPr/>
        <p:nvPr/>
      </p:nvGrpSpPr>
      <p:grpSpPr>
        <a:xfrm>
          <a:off x="0" y="0"/>
          <a:ext cx="0" cy="0"/>
          <a:chOff x="0" y="0"/>
          <a:chExt cx="0" cy="0"/>
        </a:xfrm>
      </p:grpSpPr>
      <p:sp>
        <p:nvSpPr>
          <p:cNvPr id="12" name="Text Placeholder 9">
            <a:extLst>
              <a:ext uri="{FF2B5EF4-FFF2-40B4-BE49-F238E27FC236}">
                <a16:creationId xmlns:a16="http://schemas.microsoft.com/office/drawing/2014/main" id="{C1949725-ACD2-44C4-85AF-10B39EC61473}"/>
              </a:ext>
            </a:extLst>
          </p:cNvPr>
          <p:cNvSpPr>
            <a:spLocks noGrp="1"/>
          </p:cNvSpPr>
          <p:nvPr>
            <p:ph type="body" sz="quarter" idx="15" hasCustomPrompt="1"/>
          </p:nvPr>
        </p:nvSpPr>
        <p:spPr>
          <a:xfrm>
            <a:off x="414971" y="1125538"/>
            <a:ext cx="11369042" cy="246221"/>
          </a:xfrm>
          <a:prstGeom prst="rect">
            <a:avLst/>
          </a:prstGeom>
        </p:spPr>
        <p:txBody>
          <a:bodyPr lIns="0">
            <a:spAutoFit/>
          </a:bodyPr>
          <a:lstStyle>
            <a:lvl1pPr>
              <a:defRPr sz="1600" b="1">
                <a:solidFill>
                  <a:schemeClr val="bg1"/>
                </a:solidFill>
                <a:latin typeface="+mn-lt"/>
              </a:defRPr>
            </a:lvl1pPr>
          </a:lstStyle>
          <a:p>
            <a:pPr lvl="0"/>
            <a:r>
              <a:rPr lang="en-US" dirty="0"/>
              <a:t>Click to edit Master text styles</a:t>
            </a:r>
          </a:p>
        </p:txBody>
      </p:sp>
      <p:sp>
        <p:nvSpPr>
          <p:cNvPr id="2" name="Title 1">
            <a:extLst>
              <a:ext uri="{FF2B5EF4-FFF2-40B4-BE49-F238E27FC236}">
                <a16:creationId xmlns:a16="http://schemas.microsoft.com/office/drawing/2014/main" id="{3D771E05-0646-A062-8DD0-B00651AE6E76}"/>
              </a:ext>
            </a:extLst>
          </p:cNvPr>
          <p:cNvSpPr>
            <a:spLocks noGrp="1"/>
          </p:cNvSpPr>
          <p:nvPr>
            <p:ph type="title"/>
          </p:nvPr>
        </p:nvSpPr>
        <p:spPr/>
        <p:txBody>
          <a:bodyPr/>
          <a:lstStyle>
            <a:lvl1pPr>
              <a:defRPr>
                <a:solidFill>
                  <a:schemeClr val="bg1"/>
                </a:solidFill>
              </a:defRPr>
            </a:lvl1pPr>
          </a:lstStyle>
          <a:p>
            <a:r>
              <a:rPr lang="fr-FR"/>
              <a:t>Modifiez le style du titre</a:t>
            </a:r>
            <a:endParaRPr lang="en-US"/>
          </a:p>
        </p:txBody>
      </p:sp>
    </p:spTree>
    <p:extLst>
      <p:ext uri="{BB962C8B-B14F-4D97-AF65-F5344CB8AC3E}">
        <p14:creationId xmlns:p14="http://schemas.microsoft.com/office/powerpoint/2010/main" val="22914079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ubtitle Content Grey">
    <p:bg>
      <p:bgPr>
        <a:solidFill>
          <a:schemeClr val="accent4"/>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67AB06E-CA55-4893-BAFA-61FF4CCDFBD1}"/>
              </a:ext>
            </a:extLst>
          </p:cNvPr>
          <p:cNvSpPr>
            <a:spLocks noGrp="1"/>
          </p:cNvSpPr>
          <p:nvPr>
            <p:ph type="body" sz="quarter" idx="15"/>
          </p:nvPr>
        </p:nvSpPr>
        <p:spPr>
          <a:xfrm>
            <a:off x="414971" y="1125538"/>
            <a:ext cx="11369042" cy="246221"/>
          </a:xfrm>
          <a:prstGeom prst="rect">
            <a:avLst/>
          </a:prstGeom>
        </p:spPr>
        <p:txBody>
          <a:bodyPr>
            <a:spAutoFit/>
          </a:bodyPr>
          <a:lstStyle>
            <a:lvl1pPr>
              <a:defRPr sz="1600" b="0">
                <a:solidFill>
                  <a:schemeClr val="bg1"/>
                </a:solidFill>
                <a:latin typeface="Ubuntu Light" panose="020B0304030602030204" pitchFamily="34" charset="0"/>
              </a:defRPr>
            </a:lvl1pPr>
          </a:lstStyle>
          <a:p>
            <a:pPr lvl="0"/>
            <a:r>
              <a:rPr lang="fr-FR" dirty="0"/>
              <a:t>Cliquez pour modifier les styles du texte du masque</a:t>
            </a:r>
          </a:p>
        </p:txBody>
      </p:sp>
      <p:sp>
        <p:nvSpPr>
          <p:cNvPr id="9" name="Text Placeholder 8">
            <a:extLst>
              <a:ext uri="{FF2B5EF4-FFF2-40B4-BE49-F238E27FC236}">
                <a16:creationId xmlns:a16="http://schemas.microsoft.com/office/drawing/2014/main" id="{C8D4D202-FD32-49BA-88CC-B39D2339504A}"/>
              </a:ext>
            </a:extLst>
          </p:cNvPr>
          <p:cNvSpPr>
            <a:spLocks noGrp="1"/>
          </p:cNvSpPr>
          <p:nvPr>
            <p:ph type="body" sz="quarter" idx="17"/>
          </p:nvPr>
        </p:nvSpPr>
        <p:spPr>
          <a:xfrm>
            <a:off x="414971" y="1624108"/>
            <a:ext cx="11369042" cy="4829080"/>
          </a:xfrm>
          <a:prstGeom prst="rect">
            <a:avLst/>
          </a:prstGeo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
        <p:nvSpPr>
          <p:cNvPr id="2" name="Title 1">
            <a:extLst>
              <a:ext uri="{FF2B5EF4-FFF2-40B4-BE49-F238E27FC236}">
                <a16:creationId xmlns:a16="http://schemas.microsoft.com/office/drawing/2014/main" id="{92564CED-1C28-DF10-1067-5941504A95A0}"/>
              </a:ext>
            </a:extLst>
          </p:cNvPr>
          <p:cNvSpPr>
            <a:spLocks noGrp="1"/>
          </p:cNvSpPr>
          <p:nvPr>
            <p:ph type="title"/>
          </p:nvPr>
        </p:nvSpPr>
        <p:spPr/>
        <p:txBody>
          <a:bodyPr/>
          <a:lstStyle>
            <a:lvl1pPr>
              <a:defRPr>
                <a:solidFill>
                  <a:schemeClr val="bg1"/>
                </a:solidFill>
              </a:defRPr>
            </a:lvl1pPr>
          </a:lstStyle>
          <a:p>
            <a:r>
              <a:rPr lang="fr-FR" dirty="0"/>
              <a:t>Modifiez le style du titre</a:t>
            </a:r>
            <a:endParaRPr lang="en-US" dirty="0"/>
          </a:p>
        </p:txBody>
      </p:sp>
    </p:spTree>
    <p:extLst>
      <p:ext uri="{BB962C8B-B14F-4D97-AF65-F5344CB8AC3E}">
        <p14:creationId xmlns:p14="http://schemas.microsoft.com/office/powerpoint/2010/main" val="16979813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Only Short Dark">
    <p:bg>
      <p:bgPr>
        <a:solidFill>
          <a:schemeClr val="accent4"/>
        </a:solidFill>
        <a:effectLst/>
      </p:bgPr>
    </p:bg>
    <p:spTree>
      <p:nvGrpSpPr>
        <p:cNvPr id="1" name=""/>
        <p:cNvGrpSpPr/>
        <p:nvPr/>
      </p:nvGrpSpPr>
      <p:grpSpPr>
        <a:xfrm>
          <a:off x="0" y="0"/>
          <a:ext cx="0" cy="0"/>
          <a:chOff x="0" y="0"/>
          <a:chExt cx="0" cy="0"/>
        </a:xfrm>
      </p:grpSpPr>
      <p:sp>
        <p:nvSpPr>
          <p:cNvPr id="2" name="Picture Placeholder 18">
            <a:extLst>
              <a:ext uri="{FF2B5EF4-FFF2-40B4-BE49-F238E27FC236}">
                <a16:creationId xmlns:a16="http://schemas.microsoft.com/office/drawing/2014/main" id="{7D3C6BC6-663C-C133-76CE-9BAB02DAEDB3}"/>
              </a:ext>
            </a:extLst>
          </p:cNvPr>
          <p:cNvSpPr>
            <a:spLocks noGrp="1"/>
          </p:cNvSpPr>
          <p:nvPr>
            <p:ph type="pic" sz="quarter" idx="18" hasCustomPrompt="1"/>
          </p:nvPr>
        </p:nvSpPr>
        <p:spPr>
          <a:xfrm>
            <a:off x="7967663" y="1122907"/>
            <a:ext cx="4224338" cy="5735093"/>
          </a:xfrm>
          <a:custGeom>
            <a:avLst/>
            <a:gdLst>
              <a:gd name="connsiteX0" fmla="*/ 0 w 6888162"/>
              <a:gd name="connsiteY0" fmla="*/ 0 h 6858000"/>
              <a:gd name="connsiteX1" fmla="*/ 6888162 w 6888162"/>
              <a:gd name="connsiteY1" fmla="*/ 0 h 6858000"/>
              <a:gd name="connsiteX2" fmla="*/ 6888162 w 6888162"/>
              <a:gd name="connsiteY2" fmla="*/ 6858000 h 6858000"/>
              <a:gd name="connsiteX3" fmla="*/ 0 w 68881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88162" h="6858000">
                <a:moveTo>
                  <a:pt x="0" y="0"/>
                </a:moveTo>
                <a:lnTo>
                  <a:pt x="6888162" y="0"/>
                </a:lnTo>
                <a:lnTo>
                  <a:pt x="6888162" y="6858000"/>
                </a:lnTo>
                <a:lnTo>
                  <a:pt x="0" y="6858000"/>
                </a:lnTo>
                <a:close/>
              </a:path>
            </a:pathLst>
          </a:custGeom>
          <a:solidFill>
            <a:schemeClr val="bg1">
              <a:lumMod val="95000"/>
            </a:schemeClr>
          </a:solidFill>
        </p:spPr>
        <p:txBody>
          <a:bodyPr wrap="square">
            <a:noAutofit/>
          </a:bodyPr>
          <a:lstStyle>
            <a:lvl1pPr>
              <a:defRPr>
                <a:solidFill>
                  <a:schemeClr val="bg1"/>
                </a:solidFill>
              </a:defRPr>
            </a:lvl1pPr>
          </a:lstStyle>
          <a:p>
            <a:r>
              <a:rPr lang="de-DE" dirty="0"/>
              <a:t>Insert Picture and send </a:t>
            </a:r>
            <a:r>
              <a:rPr lang="de-DE" dirty="0" err="1"/>
              <a:t>to</a:t>
            </a:r>
            <a:r>
              <a:rPr lang="de-DE" dirty="0"/>
              <a:t> back</a:t>
            </a:r>
          </a:p>
        </p:txBody>
      </p:sp>
      <p:sp>
        <p:nvSpPr>
          <p:cNvPr id="14" name="Text Placeholder 9">
            <a:extLst>
              <a:ext uri="{FF2B5EF4-FFF2-40B4-BE49-F238E27FC236}">
                <a16:creationId xmlns:a16="http://schemas.microsoft.com/office/drawing/2014/main" id="{98C3DB19-4889-48D4-AFFB-A1B288723D76}"/>
              </a:ext>
            </a:extLst>
          </p:cNvPr>
          <p:cNvSpPr>
            <a:spLocks noGrp="1"/>
          </p:cNvSpPr>
          <p:nvPr>
            <p:ph type="body" sz="quarter" idx="15" hasCustomPrompt="1"/>
          </p:nvPr>
        </p:nvSpPr>
        <p:spPr>
          <a:xfrm>
            <a:off x="414971" y="1125538"/>
            <a:ext cx="7337213" cy="246221"/>
          </a:xfrm>
          <a:prstGeom prst="rect">
            <a:avLst/>
          </a:prstGeom>
        </p:spPr>
        <p:txBody>
          <a:bodyPr wrap="square" lIns="0" rIns="72000">
            <a:spAutoFit/>
          </a:bodyPr>
          <a:lstStyle>
            <a:lvl1pPr>
              <a:defRPr sz="1600" b="0">
                <a:solidFill>
                  <a:schemeClr val="bg1"/>
                </a:solidFill>
                <a:latin typeface="Ubuntu Light" panose="020B0304030602030204" pitchFamily="34" charset="0"/>
              </a:defRPr>
            </a:lvl1pPr>
          </a:lstStyle>
          <a:p>
            <a:pPr lvl="0"/>
            <a:r>
              <a:rPr lang="en-US" dirty="0"/>
              <a:t>Click to edit Master text styles</a:t>
            </a:r>
          </a:p>
        </p:txBody>
      </p:sp>
      <p:sp>
        <p:nvSpPr>
          <p:cNvPr id="12" name="Text Placeholder 7">
            <a:extLst>
              <a:ext uri="{FF2B5EF4-FFF2-40B4-BE49-F238E27FC236}">
                <a16:creationId xmlns:a16="http://schemas.microsoft.com/office/drawing/2014/main" id="{F13880FA-A20C-4104-8D48-DC99C13D0B89}"/>
              </a:ext>
            </a:extLst>
          </p:cNvPr>
          <p:cNvSpPr>
            <a:spLocks noGrp="1"/>
          </p:cNvSpPr>
          <p:nvPr>
            <p:ph type="body" sz="quarter" idx="17"/>
          </p:nvPr>
        </p:nvSpPr>
        <p:spPr>
          <a:xfrm>
            <a:off x="414971" y="1628800"/>
            <a:ext cx="7337213" cy="4824388"/>
          </a:xfrm>
          <a:prstGeom prst="rect">
            <a:avLst/>
          </a:prstGeom>
        </p:spPr>
        <p:txBody>
          <a:bodyPr rIns="216000">
            <a:noAutofit/>
          </a:bodyPr>
          <a:lstStyle>
            <a:lvl1pPr>
              <a:defRPr sz="1400">
                <a:solidFill>
                  <a:schemeClr val="bg1"/>
                </a:solidFill>
              </a:defRPr>
            </a:lvl1pPr>
            <a:lvl2pPr>
              <a:buClrTx/>
              <a:defRPr sz="1400">
                <a:solidFill>
                  <a:schemeClr val="bg1"/>
                </a:solidFill>
              </a:defRPr>
            </a:lvl2pPr>
            <a:lvl3pPr>
              <a:buClrTx/>
              <a:defRPr sz="1400">
                <a:solidFill>
                  <a:schemeClr val="bg1"/>
                </a:solidFill>
              </a:defRPr>
            </a:lvl3pPr>
            <a:lvl4pPr>
              <a:buClrTx/>
              <a:defRPr sz="1200">
                <a:solidFill>
                  <a:schemeClr val="bg1"/>
                </a:solidFill>
              </a:defRPr>
            </a:lvl4pPr>
            <a:lvl5pPr>
              <a:buClrTx/>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3" name="Title 2">
            <a:extLst>
              <a:ext uri="{FF2B5EF4-FFF2-40B4-BE49-F238E27FC236}">
                <a16:creationId xmlns:a16="http://schemas.microsoft.com/office/drawing/2014/main" id="{FC5D9B30-9A2C-505E-36D0-05AF0DBAAC3C}"/>
              </a:ext>
            </a:extLst>
          </p:cNvPr>
          <p:cNvSpPr>
            <a:spLocks noGrp="1"/>
          </p:cNvSpPr>
          <p:nvPr>
            <p:ph type="title"/>
          </p:nvPr>
        </p:nvSpPr>
        <p:spPr/>
        <p:txBody>
          <a:bodyPr/>
          <a:lstStyle>
            <a:lvl1pPr>
              <a:defRPr>
                <a:solidFill>
                  <a:schemeClr val="bg1"/>
                </a:solidFill>
              </a:defRPr>
            </a:lvl1pPr>
          </a:lstStyle>
          <a:p>
            <a:r>
              <a:rPr lang="fr-FR"/>
              <a:t>Modifiez le style du titre</a:t>
            </a:r>
            <a:endParaRPr lang="en-US" dirty="0"/>
          </a:p>
        </p:txBody>
      </p:sp>
    </p:spTree>
    <p:extLst>
      <p:ext uri="{BB962C8B-B14F-4D97-AF65-F5344CB8AC3E}">
        <p14:creationId xmlns:p14="http://schemas.microsoft.com/office/powerpoint/2010/main" val="3670553885"/>
      </p:ext>
    </p:extLst>
  </p:cSld>
  <p:clrMapOvr>
    <a:masterClrMapping/>
  </p:clrMapOvr>
  <p:extLst>
    <p:ext uri="{DCECCB84-F9BA-43D5-87BE-67443E8EF086}">
      <p15:sldGuideLst xmlns:p15="http://schemas.microsoft.com/office/powerpoint/2012/main">
        <p15:guide id="1" pos="5019"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Only Short Dark">
    <p:bg>
      <p:bgPr>
        <a:solidFill>
          <a:schemeClr val="accent4"/>
        </a:solidFill>
        <a:effectLst/>
      </p:bgPr>
    </p:bg>
    <p:spTree>
      <p:nvGrpSpPr>
        <p:cNvPr id="1" name=""/>
        <p:cNvGrpSpPr/>
        <p:nvPr/>
      </p:nvGrpSpPr>
      <p:grpSpPr>
        <a:xfrm>
          <a:off x="0" y="0"/>
          <a:ext cx="0" cy="0"/>
          <a:chOff x="0" y="0"/>
          <a:chExt cx="0" cy="0"/>
        </a:xfrm>
      </p:grpSpPr>
      <p:sp>
        <p:nvSpPr>
          <p:cNvPr id="2" name="Picture Placeholder 18">
            <a:extLst>
              <a:ext uri="{FF2B5EF4-FFF2-40B4-BE49-F238E27FC236}">
                <a16:creationId xmlns:a16="http://schemas.microsoft.com/office/drawing/2014/main" id="{D947A8D9-3FE6-9441-652F-400363E70669}"/>
              </a:ext>
            </a:extLst>
          </p:cNvPr>
          <p:cNvSpPr>
            <a:spLocks noGrp="1"/>
          </p:cNvSpPr>
          <p:nvPr>
            <p:ph type="pic" sz="quarter" idx="18" hasCustomPrompt="1"/>
          </p:nvPr>
        </p:nvSpPr>
        <p:spPr>
          <a:xfrm>
            <a:off x="6096001" y="1122907"/>
            <a:ext cx="6096000" cy="5735093"/>
          </a:xfrm>
          <a:custGeom>
            <a:avLst/>
            <a:gdLst>
              <a:gd name="connsiteX0" fmla="*/ 0 w 6888162"/>
              <a:gd name="connsiteY0" fmla="*/ 0 h 6858000"/>
              <a:gd name="connsiteX1" fmla="*/ 6888162 w 6888162"/>
              <a:gd name="connsiteY1" fmla="*/ 0 h 6858000"/>
              <a:gd name="connsiteX2" fmla="*/ 6888162 w 6888162"/>
              <a:gd name="connsiteY2" fmla="*/ 6858000 h 6858000"/>
              <a:gd name="connsiteX3" fmla="*/ 0 w 68881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88162" h="6858000">
                <a:moveTo>
                  <a:pt x="0" y="0"/>
                </a:moveTo>
                <a:lnTo>
                  <a:pt x="6888162" y="0"/>
                </a:lnTo>
                <a:lnTo>
                  <a:pt x="6888162" y="6858000"/>
                </a:lnTo>
                <a:lnTo>
                  <a:pt x="0" y="6858000"/>
                </a:lnTo>
                <a:close/>
              </a:path>
            </a:pathLst>
          </a:custGeom>
          <a:solidFill>
            <a:schemeClr val="bg1">
              <a:lumMod val="95000"/>
            </a:schemeClr>
          </a:solidFill>
        </p:spPr>
        <p:txBody>
          <a:bodyPr wrap="square">
            <a:noAutofit/>
          </a:bodyPr>
          <a:lstStyle>
            <a:lvl1pPr>
              <a:defRPr>
                <a:solidFill>
                  <a:schemeClr val="tx1">
                    <a:lumMod val="50000"/>
                    <a:lumOff val="50000"/>
                  </a:schemeClr>
                </a:solidFill>
              </a:defRPr>
            </a:lvl1pPr>
          </a:lstStyle>
          <a:p>
            <a:r>
              <a:rPr lang="de-DE" dirty="0"/>
              <a:t>Insert Picture and send </a:t>
            </a:r>
            <a:r>
              <a:rPr lang="de-DE" dirty="0" err="1"/>
              <a:t>to</a:t>
            </a:r>
            <a:r>
              <a:rPr lang="de-DE" dirty="0"/>
              <a:t> back</a:t>
            </a:r>
          </a:p>
        </p:txBody>
      </p:sp>
      <p:sp>
        <p:nvSpPr>
          <p:cNvPr id="16" name="Text Placeholder 9">
            <a:extLst>
              <a:ext uri="{FF2B5EF4-FFF2-40B4-BE49-F238E27FC236}">
                <a16:creationId xmlns:a16="http://schemas.microsoft.com/office/drawing/2014/main" id="{859F9A52-5C59-4371-8261-06DAE7261AF2}"/>
              </a:ext>
            </a:extLst>
          </p:cNvPr>
          <p:cNvSpPr>
            <a:spLocks noGrp="1"/>
          </p:cNvSpPr>
          <p:nvPr>
            <p:ph type="body" sz="quarter" idx="15" hasCustomPrompt="1"/>
          </p:nvPr>
        </p:nvSpPr>
        <p:spPr>
          <a:xfrm>
            <a:off x="414971" y="1125538"/>
            <a:ext cx="5545800" cy="246221"/>
          </a:xfrm>
          <a:prstGeom prst="rect">
            <a:avLst/>
          </a:prstGeom>
        </p:spPr>
        <p:txBody>
          <a:bodyPr wrap="square" lIns="0" rIns="72000">
            <a:spAutoFit/>
          </a:bodyPr>
          <a:lstStyle>
            <a:lvl1pPr>
              <a:defRPr sz="1600" b="0">
                <a:solidFill>
                  <a:schemeClr val="bg1"/>
                </a:solidFill>
                <a:latin typeface="Ubuntu Light" panose="020B0304030602030204" pitchFamily="34" charset="0"/>
              </a:defRPr>
            </a:lvl1pPr>
          </a:lstStyle>
          <a:p>
            <a:pPr lvl="0"/>
            <a:r>
              <a:rPr lang="en-US" dirty="0"/>
              <a:t>Click to edit Master text styles</a:t>
            </a:r>
          </a:p>
        </p:txBody>
      </p:sp>
      <p:sp>
        <p:nvSpPr>
          <p:cNvPr id="12" name="Text Placeholder 7">
            <a:extLst>
              <a:ext uri="{FF2B5EF4-FFF2-40B4-BE49-F238E27FC236}">
                <a16:creationId xmlns:a16="http://schemas.microsoft.com/office/drawing/2014/main" id="{33B64D18-C45E-440C-9C66-6F1DDAC0172E}"/>
              </a:ext>
            </a:extLst>
          </p:cNvPr>
          <p:cNvSpPr>
            <a:spLocks noGrp="1"/>
          </p:cNvSpPr>
          <p:nvPr>
            <p:ph type="body" sz="quarter" idx="17"/>
          </p:nvPr>
        </p:nvSpPr>
        <p:spPr>
          <a:xfrm>
            <a:off x="414971" y="1627200"/>
            <a:ext cx="5545137" cy="4825988"/>
          </a:xfrm>
          <a:prstGeom prst="rect">
            <a:avLst/>
          </a:prstGeom>
        </p:spPr>
        <p:txBody>
          <a:bodyPr vert="horz" lIns="0" tIns="0" rIns="216000" bIns="0" rtlCol="0">
            <a:noAutofit/>
          </a:bodyPr>
          <a:lstStyle>
            <a:lvl1pPr>
              <a:defRPr lang="en-US" sz="1400" smtClean="0">
                <a:solidFill>
                  <a:schemeClr val="bg1"/>
                </a:solidFill>
              </a:defRPr>
            </a:lvl1pPr>
            <a:lvl2pPr marL="180975" indent="-180975">
              <a:buClrTx/>
              <a:defRPr lang="en-US" sz="1400" kern="1200" dirty="0" smtClean="0">
                <a:solidFill>
                  <a:schemeClr val="bg1"/>
                </a:solidFill>
                <a:latin typeface="+mn-lt"/>
                <a:ea typeface="+mn-ea"/>
                <a:cs typeface="+mn-cs"/>
              </a:defRPr>
            </a:lvl2pPr>
            <a:lvl3pPr marL="360000" indent="-180000">
              <a:buClrTx/>
              <a:defRPr lang="en-US" sz="1400" kern="1200" dirty="0" smtClean="0">
                <a:solidFill>
                  <a:schemeClr val="bg1"/>
                </a:solidFill>
                <a:latin typeface="+mn-lt"/>
                <a:ea typeface="+mn-ea"/>
                <a:cs typeface="+mn-cs"/>
              </a:defRPr>
            </a:lvl3pPr>
            <a:lvl4pPr marL="539750" indent="-180000">
              <a:buClrTx/>
              <a:defRPr lang="en-US" sz="1200" kern="1200" dirty="0" smtClean="0">
                <a:solidFill>
                  <a:schemeClr val="bg1"/>
                </a:solidFill>
                <a:latin typeface="+mn-lt"/>
                <a:ea typeface="+mn-ea"/>
                <a:cs typeface="+mn-cs"/>
              </a:defRPr>
            </a:lvl4pPr>
            <a:lvl5pPr marL="719138" indent="-180975">
              <a:buClrTx/>
              <a:defRPr lang="en-US" sz="1200" kern="1200" dirty="0">
                <a:solidFill>
                  <a:schemeClr val="bg1"/>
                </a:solidFill>
                <a:latin typeface="+mn-lt"/>
                <a:ea typeface="+mn-ea"/>
                <a:cs typeface="+mn-cs"/>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3" name="Title 2">
            <a:extLst>
              <a:ext uri="{FF2B5EF4-FFF2-40B4-BE49-F238E27FC236}">
                <a16:creationId xmlns:a16="http://schemas.microsoft.com/office/drawing/2014/main" id="{D325044F-30C6-C6D9-84C0-2B925714F572}"/>
              </a:ext>
            </a:extLst>
          </p:cNvPr>
          <p:cNvSpPr>
            <a:spLocks noGrp="1"/>
          </p:cNvSpPr>
          <p:nvPr>
            <p:ph type="title"/>
          </p:nvPr>
        </p:nvSpPr>
        <p:spPr/>
        <p:txBody>
          <a:bodyPr/>
          <a:lstStyle>
            <a:lvl1pPr>
              <a:defRPr>
                <a:solidFill>
                  <a:schemeClr val="bg1"/>
                </a:solidFill>
              </a:defRPr>
            </a:lvl1pPr>
          </a:lstStyle>
          <a:p>
            <a:r>
              <a:rPr lang="fr-FR"/>
              <a:t>Modifiez le style du titre</a:t>
            </a:r>
            <a:endParaRPr lang="en-US"/>
          </a:p>
        </p:txBody>
      </p:sp>
    </p:spTree>
    <p:extLst>
      <p:ext uri="{BB962C8B-B14F-4D97-AF65-F5344CB8AC3E}">
        <p14:creationId xmlns:p14="http://schemas.microsoft.com/office/powerpoint/2010/main" val="6989898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Title Only Short Dark">
    <p:bg>
      <p:bgPr>
        <a:solidFill>
          <a:schemeClr val="accent4"/>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40C8F40-0AE5-4281-9868-B3C794BF6FD6}"/>
              </a:ext>
            </a:extLst>
          </p:cNvPr>
          <p:cNvSpPr>
            <a:spLocks noGrp="1"/>
          </p:cNvSpPr>
          <p:nvPr>
            <p:ph type="pic" sz="quarter" idx="19" hasCustomPrompt="1"/>
          </p:nvPr>
        </p:nvSpPr>
        <p:spPr>
          <a:xfrm>
            <a:off x="-1" y="0"/>
            <a:ext cx="4208053" cy="6858000"/>
          </a:xfrm>
          <a:prstGeom prst="rect">
            <a:avLst/>
          </a:prstGeom>
          <a:solidFill>
            <a:schemeClr val="bg1">
              <a:lumMod val="95000"/>
            </a:schemeClr>
          </a:solidFill>
        </p:spPr>
        <p:txBody>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solidFill>
                  <a:schemeClr val="bg2">
                    <a:lumMod val="75000"/>
                  </a:schemeClr>
                </a:solidFill>
              </a:defRPr>
            </a:lvl1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dirty="0"/>
              <a:t>Click icon to add picture and send picture to back</a:t>
            </a:r>
          </a:p>
        </p:txBody>
      </p:sp>
      <p:sp>
        <p:nvSpPr>
          <p:cNvPr id="20" name="Text Placeholder 9">
            <a:extLst>
              <a:ext uri="{FF2B5EF4-FFF2-40B4-BE49-F238E27FC236}">
                <a16:creationId xmlns:a16="http://schemas.microsoft.com/office/drawing/2014/main" id="{DE5BD221-7593-42BD-A842-EFACB10DAB74}"/>
              </a:ext>
            </a:extLst>
          </p:cNvPr>
          <p:cNvSpPr>
            <a:spLocks noGrp="1"/>
          </p:cNvSpPr>
          <p:nvPr>
            <p:ph type="body" sz="quarter" idx="16" hasCustomPrompt="1"/>
          </p:nvPr>
        </p:nvSpPr>
        <p:spPr>
          <a:xfrm>
            <a:off x="4444744" y="1126800"/>
            <a:ext cx="6962544" cy="246221"/>
          </a:xfrm>
          <a:prstGeom prst="rect">
            <a:avLst/>
          </a:prstGeom>
        </p:spPr>
        <p:txBody>
          <a:bodyPr wrap="square" lIns="0" rIns="72000">
            <a:spAutoFit/>
          </a:bodyPr>
          <a:lstStyle>
            <a:lvl1pPr>
              <a:defRPr sz="1600" b="0">
                <a:solidFill>
                  <a:schemeClr val="bg1"/>
                </a:solidFill>
                <a:latin typeface="Ubuntu Light" panose="020B0304030602030204" pitchFamily="34" charset="0"/>
              </a:defRPr>
            </a:lvl1pPr>
          </a:lstStyle>
          <a:p>
            <a:pPr lvl="0"/>
            <a:r>
              <a:rPr lang="en-US" dirty="0"/>
              <a:t>Click to edit Master text styles</a:t>
            </a:r>
          </a:p>
        </p:txBody>
      </p:sp>
      <p:sp>
        <p:nvSpPr>
          <p:cNvPr id="19" name="Text Placeholder 8">
            <a:extLst>
              <a:ext uri="{FF2B5EF4-FFF2-40B4-BE49-F238E27FC236}">
                <a16:creationId xmlns:a16="http://schemas.microsoft.com/office/drawing/2014/main" id="{A6C5C35D-CE7D-48CD-A1B2-353FFA53AEE9}"/>
              </a:ext>
            </a:extLst>
          </p:cNvPr>
          <p:cNvSpPr>
            <a:spLocks noGrp="1"/>
          </p:cNvSpPr>
          <p:nvPr>
            <p:ph type="body" sz="quarter" idx="18"/>
          </p:nvPr>
        </p:nvSpPr>
        <p:spPr>
          <a:xfrm>
            <a:off x="4445407" y="1627200"/>
            <a:ext cx="6962544" cy="4825988"/>
          </a:xfrm>
          <a:prstGeom prst="rect">
            <a:avLst/>
          </a:prstGeom>
        </p:spPr>
        <p:txBody>
          <a:bodyPr vert="horz" lIns="0" tIns="0" rIns="0" bIns="0" rtlCol="0">
            <a:noAutofit/>
          </a:bodyPr>
          <a:lstStyle>
            <a:lvl1pPr>
              <a:defRPr lang="en-US" sz="1400" smtClean="0">
                <a:solidFill>
                  <a:schemeClr val="bg1"/>
                </a:solidFill>
              </a:defRPr>
            </a:lvl1pPr>
            <a:lvl2pPr marL="180975" indent="-180975">
              <a:buClrTx/>
              <a:defRPr lang="en-US" sz="1400" kern="1200" dirty="0" smtClean="0">
                <a:solidFill>
                  <a:schemeClr val="bg1"/>
                </a:solidFill>
                <a:latin typeface="+mn-lt"/>
                <a:ea typeface="+mn-ea"/>
                <a:cs typeface="+mn-cs"/>
              </a:defRPr>
            </a:lvl2pPr>
            <a:lvl3pPr marL="360000" indent="-180000">
              <a:buClrTx/>
              <a:defRPr lang="en-US" sz="1400" kern="1200" dirty="0" smtClean="0">
                <a:solidFill>
                  <a:schemeClr val="bg1"/>
                </a:solidFill>
                <a:latin typeface="+mn-lt"/>
                <a:ea typeface="+mn-ea"/>
                <a:cs typeface="+mn-cs"/>
              </a:defRPr>
            </a:lvl3pPr>
            <a:lvl4pPr marL="539750" indent="-180000">
              <a:buClrTx/>
              <a:defRPr lang="en-US" sz="1200" kern="1200" dirty="0" smtClean="0">
                <a:solidFill>
                  <a:schemeClr val="bg1"/>
                </a:solidFill>
                <a:latin typeface="+mn-lt"/>
                <a:ea typeface="+mn-ea"/>
                <a:cs typeface="+mn-cs"/>
              </a:defRPr>
            </a:lvl4pPr>
            <a:lvl5pPr marL="719138" indent="-180975">
              <a:buClrTx/>
              <a:defRPr lang="en-US" sz="1200" kern="1200" dirty="0">
                <a:solidFill>
                  <a:schemeClr val="bg1"/>
                </a:solidFill>
                <a:latin typeface="+mn-lt"/>
                <a:ea typeface="+mn-ea"/>
                <a:cs typeface="+mn-cs"/>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grpSp>
        <p:nvGrpSpPr>
          <p:cNvPr id="14" name="Groupe 1">
            <a:extLst>
              <a:ext uri="{FF2B5EF4-FFF2-40B4-BE49-F238E27FC236}">
                <a16:creationId xmlns:a16="http://schemas.microsoft.com/office/drawing/2014/main" id="{DFFA4EA6-56A9-4F86-ABC0-8D91183AD408}"/>
              </a:ext>
            </a:extLst>
          </p:cNvPr>
          <p:cNvGrpSpPr/>
          <p:nvPr userDrawn="1"/>
        </p:nvGrpSpPr>
        <p:grpSpPr>
          <a:xfrm>
            <a:off x="11501102" y="171573"/>
            <a:ext cx="419436" cy="388988"/>
            <a:chOff x="11501102" y="171573"/>
            <a:chExt cx="419436" cy="388988"/>
          </a:xfrm>
        </p:grpSpPr>
        <p:sp>
          <p:nvSpPr>
            <p:cNvPr id="22" name="Freeform 13">
              <a:extLst>
                <a:ext uri="{FF2B5EF4-FFF2-40B4-BE49-F238E27FC236}">
                  <a16:creationId xmlns:a16="http://schemas.microsoft.com/office/drawing/2014/main" id="{C156B522-A0C0-42B8-BB11-65082FE767FF}"/>
                </a:ext>
              </a:extLst>
            </p:cNvPr>
            <p:cNvSpPr>
              <a:spLocks/>
            </p:cNvSpPr>
            <p:nvPr/>
          </p:nvSpPr>
          <p:spPr bwMode="auto">
            <a:xfrm>
              <a:off x="11644642" y="334376"/>
              <a:ext cx="275896" cy="226185"/>
            </a:xfrm>
            <a:custGeom>
              <a:avLst/>
              <a:gdLst/>
              <a:ahLst/>
              <a:cxnLst>
                <a:cxn ang="0">
                  <a:pos x="125" y="107"/>
                </a:cxn>
                <a:cxn ang="0">
                  <a:pos x="188" y="43"/>
                </a:cxn>
                <a:cxn ang="0">
                  <a:pos x="141" y="0"/>
                </a:cxn>
                <a:cxn ang="0">
                  <a:pos x="49" y="99"/>
                </a:cxn>
                <a:cxn ang="0">
                  <a:pos x="0" y="144"/>
                </a:cxn>
                <a:cxn ang="0">
                  <a:pos x="37" y="154"/>
                </a:cxn>
                <a:cxn ang="0">
                  <a:pos x="125" y="125"/>
                </a:cxn>
                <a:cxn ang="0">
                  <a:pos x="81" y="86"/>
                </a:cxn>
                <a:cxn ang="0">
                  <a:pos x="125" y="107"/>
                </a:cxn>
              </a:cxnLst>
              <a:rect l="0" t="0" r="r" b="b"/>
              <a:pathLst>
                <a:path w="188" h="154">
                  <a:moveTo>
                    <a:pt x="125" y="107"/>
                  </a:moveTo>
                  <a:cubicBezTo>
                    <a:pt x="160" y="107"/>
                    <a:pt x="188" y="78"/>
                    <a:pt x="188" y="43"/>
                  </a:cubicBezTo>
                  <a:cubicBezTo>
                    <a:pt x="186" y="28"/>
                    <a:pt x="181" y="0"/>
                    <a:pt x="141" y="0"/>
                  </a:cubicBezTo>
                  <a:cubicBezTo>
                    <a:pt x="99" y="0"/>
                    <a:pt x="84" y="60"/>
                    <a:pt x="49" y="99"/>
                  </a:cubicBezTo>
                  <a:cubicBezTo>
                    <a:pt x="47" y="121"/>
                    <a:pt x="26" y="140"/>
                    <a:pt x="0" y="144"/>
                  </a:cubicBezTo>
                  <a:cubicBezTo>
                    <a:pt x="6" y="150"/>
                    <a:pt x="20" y="154"/>
                    <a:pt x="37" y="154"/>
                  </a:cubicBezTo>
                  <a:cubicBezTo>
                    <a:pt x="68" y="154"/>
                    <a:pt x="106" y="145"/>
                    <a:pt x="125" y="125"/>
                  </a:cubicBezTo>
                  <a:cubicBezTo>
                    <a:pt x="99" y="126"/>
                    <a:pt x="82" y="109"/>
                    <a:pt x="81" y="86"/>
                  </a:cubicBezTo>
                  <a:cubicBezTo>
                    <a:pt x="93" y="101"/>
                    <a:pt x="108" y="107"/>
                    <a:pt x="125" y="107"/>
                  </a:cubicBezTo>
                </a:path>
              </a:pathLst>
            </a:custGeom>
            <a:solidFill>
              <a:srgbClr val="12ABDB"/>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 name="Freeform 14">
              <a:extLst>
                <a:ext uri="{FF2B5EF4-FFF2-40B4-BE49-F238E27FC236}">
                  <a16:creationId xmlns:a16="http://schemas.microsoft.com/office/drawing/2014/main" id="{43AD94EE-7857-4B4F-8194-A523D32A3519}"/>
                </a:ext>
              </a:extLst>
            </p:cNvPr>
            <p:cNvSpPr>
              <a:spLocks/>
            </p:cNvSpPr>
            <p:nvPr/>
          </p:nvSpPr>
          <p:spPr bwMode="auto">
            <a:xfrm>
              <a:off x="11501102" y="171573"/>
              <a:ext cx="419436" cy="356676"/>
            </a:xfrm>
            <a:custGeom>
              <a:avLst/>
              <a:gdLst/>
              <a:ahLst/>
              <a:cxnLst>
                <a:cxn ang="0">
                  <a:pos x="286" y="152"/>
                </a:cxn>
                <a:cxn ang="0">
                  <a:pos x="237" y="51"/>
                </a:cxn>
                <a:cxn ang="0">
                  <a:pos x="160" y="3"/>
                </a:cxn>
                <a:cxn ang="0">
                  <a:pos x="153" y="0"/>
                </a:cxn>
                <a:cxn ang="0">
                  <a:pos x="153" y="0"/>
                </a:cxn>
                <a:cxn ang="0">
                  <a:pos x="0" y="158"/>
                </a:cxn>
                <a:cxn ang="0">
                  <a:pos x="53" y="236"/>
                </a:cxn>
                <a:cxn ang="0">
                  <a:pos x="107" y="237"/>
                </a:cxn>
                <a:cxn ang="0">
                  <a:pos x="147" y="210"/>
                </a:cxn>
                <a:cxn ang="0">
                  <a:pos x="239" y="111"/>
                </a:cxn>
                <a:cxn ang="0">
                  <a:pos x="286" y="154"/>
                </a:cxn>
                <a:cxn ang="0">
                  <a:pos x="286" y="152"/>
                </a:cxn>
              </a:cxnLst>
              <a:rect l="0" t="0" r="r" b="b"/>
              <a:pathLst>
                <a:path w="286" h="243">
                  <a:moveTo>
                    <a:pt x="286" y="152"/>
                  </a:moveTo>
                  <a:cubicBezTo>
                    <a:pt x="286" y="112"/>
                    <a:pt x="266" y="78"/>
                    <a:pt x="237" y="51"/>
                  </a:cubicBezTo>
                  <a:cubicBezTo>
                    <a:pt x="215" y="30"/>
                    <a:pt x="188" y="15"/>
                    <a:pt x="160" y="3"/>
                  </a:cubicBezTo>
                  <a:cubicBezTo>
                    <a:pt x="158" y="2"/>
                    <a:pt x="156" y="1"/>
                    <a:pt x="153" y="0"/>
                  </a:cubicBezTo>
                  <a:cubicBezTo>
                    <a:pt x="153" y="0"/>
                    <a:pt x="153" y="0"/>
                    <a:pt x="153" y="0"/>
                  </a:cubicBezTo>
                  <a:cubicBezTo>
                    <a:pt x="119" y="41"/>
                    <a:pt x="0" y="72"/>
                    <a:pt x="0" y="158"/>
                  </a:cubicBezTo>
                  <a:cubicBezTo>
                    <a:pt x="0" y="192"/>
                    <a:pt x="21" y="224"/>
                    <a:pt x="53" y="236"/>
                  </a:cubicBezTo>
                  <a:cubicBezTo>
                    <a:pt x="71" y="243"/>
                    <a:pt x="89" y="243"/>
                    <a:pt x="107" y="237"/>
                  </a:cubicBezTo>
                  <a:cubicBezTo>
                    <a:pt x="123" y="232"/>
                    <a:pt x="136" y="222"/>
                    <a:pt x="147" y="210"/>
                  </a:cubicBezTo>
                  <a:cubicBezTo>
                    <a:pt x="182" y="171"/>
                    <a:pt x="197" y="111"/>
                    <a:pt x="239" y="111"/>
                  </a:cubicBezTo>
                  <a:cubicBezTo>
                    <a:pt x="279" y="111"/>
                    <a:pt x="284" y="139"/>
                    <a:pt x="286" y="154"/>
                  </a:cubicBezTo>
                  <a:cubicBezTo>
                    <a:pt x="286" y="154"/>
                    <a:pt x="286" y="153"/>
                    <a:pt x="286" y="152"/>
                  </a:cubicBezTo>
                </a:path>
              </a:pathLst>
            </a:custGeom>
            <a:solidFill>
              <a:srgbClr val="0070AD"/>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2" name="Title 1">
            <a:extLst>
              <a:ext uri="{FF2B5EF4-FFF2-40B4-BE49-F238E27FC236}">
                <a16:creationId xmlns:a16="http://schemas.microsoft.com/office/drawing/2014/main" id="{63D8BFFB-83BD-8B73-4F5E-285DBB5281A2}"/>
              </a:ext>
            </a:extLst>
          </p:cNvPr>
          <p:cNvSpPr>
            <a:spLocks noGrp="1"/>
          </p:cNvSpPr>
          <p:nvPr>
            <p:ph type="title"/>
          </p:nvPr>
        </p:nvSpPr>
        <p:spPr>
          <a:xfrm>
            <a:off x="4444744" y="260350"/>
            <a:ext cx="6978640" cy="792163"/>
          </a:xfrm>
        </p:spPr>
        <p:txBody>
          <a:bodyPr/>
          <a:lstStyle>
            <a:lvl1pPr>
              <a:defRPr>
                <a:solidFill>
                  <a:schemeClr val="bg1"/>
                </a:solidFill>
              </a:defRPr>
            </a:lvl1pPr>
          </a:lstStyle>
          <a:p>
            <a:r>
              <a:rPr lang="fr-FR"/>
              <a:t>Modifiez le style du titre</a:t>
            </a:r>
            <a:endParaRPr lang="en-US" dirty="0"/>
          </a:p>
        </p:txBody>
      </p:sp>
    </p:spTree>
    <p:extLst>
      <p:ext uri="{BB962C8B-B14F-4D97-AF65-F5344CB8AC3E}">
        <p14:creationId xmlns:p14="http://schemas.microsoft.com/office/powerpoint/2010/main" val="2281145079"/>
      </p:ext>
    </p:extLst>
  </p:cSld>
  <p:clrMapOvr>
    <a:masterClrMapping/>
  </p:clrMapOvr>
  <p:extLst>
    <p:ext uri="{DCECCB84-F9BA-43D5-87BE-67443E8EF086}">
      <p15:sldGuideLst xmlns:p15="http://schemas.microsoft.com/office/powerpoint/2012/main">
        <p15:guide id="1" pos="511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4_Title Only Short Dark">
    <p:bg>
      <p:bgPr>
        <a:solidFill>
          <a:schemeClr val="accent4"/>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8A4E47E-A55F-4490-AD19-D9A415AA57C5}"/>
              </a:ext>
            </a:extLst>
          </p:cNvPr>
          <p:cNvSpPr>
            <a:spLocks noGrp="1"/>
          </p:cNvSpPr>
          <p:nvPr>
            <p:ph type="pic" sz="quarter" idx="19" hasCustomPrompt="1"/>
          </p:nvPr>
        </p:nvSpPr>
        <p:spPr>
          <a:xfrm>
            <a:off x="0" y="0"/>
            <a:ext cx="6096000" cy="6858000"/>
          </a:xfrm>
          <a:prstGeom prst="rect">
            <a:avLst/>
          </a:prstGeom>
          <a:solidFill>
            <a:schemeClr val="bg1">
              <a:lumMod val="95000"/>
            </a:schemeClr>
          </a:solidFill>
        </p:spPr>
        <p:txBody>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solidFill>
                  <a:schemeClr val="bg2">
                    <a:lumMod val="75000"/>
                  </a:schemeClr>
                </a:solidFill>
              </a:defRPr>
            </a:lvl1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dirty="0"/>
              <a:t>Click icon to add picture and send picture to back</a:t>
            </a:r>
          </a:p>
        </p:txBody>
      </p:sp>
      <p:sp>
        <p:nvSpPr>
          <p:cNvPr id="20" name="Text Placeholder 9">
            <a:extLst>
              <a:ext uri="{FF2B5EF4-FFF2-40B4-BE49-F238E27FC236}">
                <a16:creationId xmlns:a16="http://schemas.microsoft.com/office/drawing/2014/main" id="{B7C70459-DE10-4F5D-80E6-BAD5BA66267C}"/>
              </a:ext>
            </a:extLst>
          </p:cNvPr>
          <p:cNvSpPr>
            <a:spLocks noGrp="1"/>
          </p:cNvSpPr>
          <p:nvPr>
            <p:ph type="body" sz="quarter" idx="16" hasCustomPrompt="1"/>
          </p:nvPr>
        </p:nvSpPr>
        <p:spPr>
          <a:xfrm>
            <a:off x="6384032" y="1125538"/>
            <a:ext cx="5047879" cy="246221"/>
          </a:xfrm>
          <a:prstGeom prst="rect">
            <a:avLst/>
          </a:prstGeom>
        </p:spPr>
        <p:txBody>
          <a:bodyPr wrap="square" lIns="0" rIns="72000">
            <a:spAutoFit/>
          </a:bodyPr>
          <a:lstStyle>
            <a:lvl1pPr>
              <a:defRPr sz="1600" b="0">
                <a:solidFill>
                  <a:schemeClr val="bg1"/>
                </a:solidFill>
                <a:latin typeface="Ubuntu Light" panose="020B0304030602030204" pitchFamily="34" charset="0"/>
              </a:defRPr>
            </a:lvl1pPr>
          </a:lstStyle>
          <a:p>
            <a:pPr lvl="0"/>
            <a:r>
              <a:rPr lang="en-US" dirty="0"/>
              <a:t>Click to edit Master text styles</a:t>
            </a:r>
          </a:p>
        </p:txBody>
      </p:sp>
      <p:sp>
        <p:nvSpPr>
          <p:cNvPr id="21" name="Title 4">
            <a:extLst>
              <a:ext uri="{FF2B5EF4-FFF2-40B4-BE49-F238E27FC236}">
                <a16:creationId xmlns:a16="http://schemas.microsoft.com/office/drawing/2014/main" id="{CC59ACB0-A839-47A7-AC17-01C5AED88934}"/>
              </a:ext>
            </a:extLst>
          </p:cNvPr>
          <p:cNvSpPr>
            <a:spLocks noGrp="1"/>
          </p:cNvSpPr>
          <p:nvPr>
            <p:ph type="title"/>
          </p:nvPr>
        </p:nvSpPr>
        <p:spPr>
          <a:xfrm>
            <a:off x="6384032" y="6907"/>
            <a:ext cx="5047879" cy="1127300"/>
          </a:xfrm>
        </p:spPr>
        <p:txBody>
          <a:bodyPr/>
          <a:lstStyle>
            <a:lvl1pPr>
              <a:defRPr>
                <a:solidFill>
                  <a:schemeClr val="bg1"/>
                </a:solidFill>
              </a:defRPr>
            </a:lvl1pPr>
          </a:lstStyle>
          <a:p>
            <a:r>
              <a:rPr lang="fr-FR"/>
              <a:t>Modifiez le style du titre</a:t>
            </a:r>
            <a:endParaRPr lang="de-DE" dirty="0"/>
          </a:p>
        </p:txBody>
      </p:sp>
      <p:sp>
        <p:nvSpPr>
          <p:cNvPr id="19" name="Text Placeholder 6">
            <a:extLst>
              <a:ext uri="{FF2B5EF4-FFF2-40B4-BE49-F238E27FC236}">
                <a16:creationId xmlns:a16="http://schemas.microsoft.com/office/drawing/2014/main" id="{A8B886D2-95CB-49D8-B7AE-68DA209E76FA}"/>
              </a:ext>
            </a:extLst>
          </p:cNvPr>
          <p:cNvSpPr>
            <a:spLocks noGrp="1"/>
          </p:cNvSpPr>
          <p:nvPr>
            <p:ph type="body" sz="quarter" idx="18"/>
          </p:nvPr>
        </p:nvSpPr>
        <p:spPr>
          <a:xfrm>
            <a:off x="6384032" y="1627200"/>
            <a:ext cx="5047879" cy="4825988"/>
          </a:xfrm>
          <a:prstGeom prst="rect">
            <a:avLst/>
          </a:prstGeom>
        </p:spPr>
        <p:txBody>
          <a:bodyPr vert="horz" lIns="0" tIns="0" rIns="0" bIns="0" rtlCol="0">
            <a:noAutofit/>
          </a:bodyPr>
          <a:lstStyle>
            <a:lvl1pPr>
              <a:defRPr lang="en-US" sz="1400" smtClean="0">
                <a:solidFill>
                  <a:schemeClr val="bg1"/>
                </a:solidFill>
              </a:defRPr>
            </a:lvl1pPr>
            <a:lvl2pPr marL="180975" indent="-180975">
              <a:buClrTx/>
              <a:defRPr lang="en-US" sz="1400" kern="1200" dirty="0" smtClean="0">
                <a:solidFill>
                  <a:schemeClr val="bg1"/>
                </a:solidFill>
                <a:latin typeface="+mn-lt"/>
                <a:ea typeface="+mn-ea"/>
                <a:cs typeface="+mn-cs"/>
              </a:defRPr>
            </a:lvl2pPr>
            <a:lvl3pPr marL="360000" indent="-180000">
              <a:buClrTx/>
              <a:defRPr lang="en-US" sz="1400" kern="1200" dirty="0" smtClean="0">
                <a:solidFill>
                  <a:schemeClr val="bg1"/>
                </a:solidFill>
                <a:latin typeface="+mn-lt"/>
                <a:ea typeface="+mn-ea"/>
                <a:cs typeface="+mn-cs"/>
              </a:defRPr>
            </a:lvl3pPr>
            <a:lvl4pPr marL="539750" indent="-180000">
              <a:buClrTx/>
              <a:defRPr lang="en-US" sz="1200" kern="1200" dirty="0" smtClean="0">
                <a:solidFill>
                  <a:schemeClr val="bg1"/>
                </a:solidFill>
                <a:latin typeface="+mn-lt"/>
                <a:ea typeface="+mn-ea"/>
                <a:cs typeface="+mn-cs"/>
              </a:defRPr>
            </a:lvl4pPr>
            <a:lvl5pPr marL="719138" indent="-180975">
              <a:buClrTx/>
              <a:defRPr lang="en-US" sz="1200" kern="1200" dirty="0">
                <a:solidFill>
                  <a:schemeClr val="bg1"/>
                </a:solidFill>
                <a:latin typeface="+mn-lt"/>
                <a:ea typeface="+mn-ea"/>
                <a:cs typeface="+mn-cs"/>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grpSp>
        <p:nvGrpSpPr>
          <p:cNvPr id="16" name="Groupe 1">
            <a:extLst>
              <a:ext uri="{FF2B5EF4-FFF2-40B4-BE49-F238E27FC236}">
                <a16:creationId xmlns:a16="http://schemas.microsoft.com/office/drawing/2014/main" id="{E0AE299F-7351-4397-AACC-823584420C74}"/>
              </a:ext>
            </a:extLst>
          </p:cNvPr>
          <p:cNvGrpSpPr/>
          <p:nvPr userDrawn="1"/>
        </p:nvGrpSpPr>
        <p:grpSpPr>
          <a:xfrm>
            <a:off x="11501102" y="171573"/>
            <a:ext cx="419436" cy="388988"/>
            <a:chOff x="11501102" y="171573"/>
            <a:chExt cx="419436" cy="388988"/>
          </a:xfrm>
        </p:grpSpPr>
        <p:sp>
          <p:nvSpPr>
            <p:cNvPr id="22" name="Freeform 13">
              <a:extLst>
                <a:ext uri="{FF2B5EF4-FFF2-40B4-BE49-F238E27FC236}">
                  <a16:creationId xmlns:a16="http://schemas.microsoft.com/office/drawing/2014/main" id="{2EAF937C-9725-44A1-BB6F-11B4974BADA6}"/>
                </a:ext>
              </a:extLst>
            </p:cNvPr>
            <p:cNvSpPr>
              <a:spLocks/>
            </p:cNvSpPr>
            <p:nvPr/>
          </p:nvSpPr>
          <p:spPr bwMode="auto">
            <a:xfrm>
              <a:off x="11644642" y="334376"/>
              <a:ext cx="275896" cy="226185"/>
            </a:xfrm>
            <a:custGeom>
              <a:avLst/>
              <a:gdLst/>
              <a:ahLst/>
              <a:cxnLst>
                <a:cxn ang="0">
                  <a:pos x="125" y="107"/>
                </a:cxn>
                <a:cxn ang="0">
                  <a:pos x="188" y="43"/>
                </a:cxn>
                <a:cxn ang="0">
                  <a:pos x="141" y="0"/>
                </a:cxn>
                <a:cxn ang="0">
                  <a:pos x="49" y="99"/>
                </a:cxn>
                <a:cxn ang="0">
                  <a:pos x="0" y="144"/>
                </a:cxn>
                <a:cxn ang="0">
                  <a:pos x="37" y="154"/>
                </a:cxn>
                <a:cxn ang="0">
                  <a:pos x="125" y="125"/>
                </a:cxn>
                <a:cxn ang="0">
                  <a:pos x="81" y="86"/>
                </a:cxn>
                <a:cxn ang="0">
                  <a:pos x="125" y="107"/>
                </a:cxn>
              </a:cxnLst>
              <a:rect l="0" t="0" r="r" b="b"/>
              <a:pathLst>
                <a:path w="188" h="154">
                  <a:moveTo>
                    <a:pt x="125" y="107"/>
                  </a:moveTo>
                  <a:cubicBezTo>
                    <a:pt x="160" y="107"/>
                    <a:pt x="188" y="78"/>
                    <a:pt x="188" y="43"/>
                  </a:cubicBezTo>
                  <a:cubicBezTo>
                    <a:pt x="186" y="28"/>
                    <a:pt x="181" y="0"/>
                    <a:pt x="141" y="0"/>
                  </a:cubicBezTo>
                  <a:cubicBezTo>
                    <a:pt x="99" y="0"/>
                    <a:pt x="84" y="60"/>
                    <a:pt x="49" y="99"/>
                  </a:cubicBezTo>
                  <a:cubicBezTo>
                    <a:pt x="47" y="121"/>
                    <a:pt x="26" y="140"/>
                    <a:pt x="0" y="144"/>
                  </a:cubicBezTo>
                  <a:cubicBezTo>
                    <a:pt x="6" y="150"/>
                    <a:pt x="20" y="154"/>
                    <a:pt x="37" y="154"/>
                  </a:cubicBezTo>
                  <a:cubicBezTo>
                    <a:pt x="68" y="154"/>
                    <a:pt x="106" y="145"/>
                    <a:pt x="125" y="125"/>
                  </a:cubicBezTo>
                  <a:cubicBezTo>
                    <a:pt x="99" y="126"/>
                    <a:pt x="82" y="109"/>
                    <a:pt x="81" y="86"/>
                  </a:cubicBezTo>
                  <a:cubicBezTo>
                    <a:pt x="93" y="101"/>
                    <a:pt x="108" y="107"/>
                    <a:pt x="125" y="107"/>
                  </a:cubicBezTo>
                </a:path>
              </a:pathLst>
            </a:custGeom>
            <a:solidFill>
              <a:srgbClr val="12ABDB"/>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 name="Freeform 14">
              <a:extLst>
                <a:ext uri="{FF2B5EF4-FFF2-40B4-BE49-F238E27FC236}">
                  <a16:creationId xmlns:a16="http://schemas.microsoft.com/office/drawing/2014/main" id="{0B23023F-6948-45C1-A879-0B093E949B0A}"/>
                </a:ext>
              </a:extLst>
            </p:cNvPr>
            <p:cNvSpPr>
              <a:spLocks/>
            </p:cNvSpPr>
            <p:nvPr/>
          </p:nvSpPr>
          <p:spPr bwMode="auto">
            <a:xfrm>
              <a:off x="11501102" y="171573"/>
              <a:ext cx="419436" cy="356676"/>
            </a:xfrm>
            <a:custGeom>
              <a:avLst/>
              <a:gdLst/>
              <a:ahLst/>
              <a:cxnLst>
                <a:cxn ang="0">
                  <a:pos x="286" y="152"/>
                </a:cxn>
                <a:cxn ang="0">
                  <a:pos x="237" y="51"/>
                </a:cxn>
                <a:cxn ang="0">
                  <a:pos x="160" y="3"/>
                </a:cxn>
                <a:cxn ang="0">
                  <a:pos x="153" y="0"/>
                </a:cxn>
                <a:cxn ang="0">
                  <a:pos x="153" y="0"/>
                </a:cxn>
                <a:cxn ang="0">
                  <a:pos x="0" y="158"/>
                </a:cxn>
                <a:cxn ang="0">
                  <a:pos x="53" y="236"/>
                </a:cxn>
                <a:cxn ang="0">
                  <a:pos x="107" y="237"/>
                </a:cxn>
                <a:cxn ang="0">
                  <a:pos x="147" y="210"/>
                </a:cxn>
                <a:cxn ang="0">
                  <a:pos x="239" y="111"/>
                </a:cxn>
                <a:cxn ang="0">
                  <a:pos x="286" y="154"/>
                </a:cxn>
                <a:cxn ang="0">
                  <a:pos x="286" y="152"/>
                </a:cxn>
              </a:cxnLst>
              <a:rect l="0" t="0" r="r" b="b"/>
              <a:pathLst>
                <a:path w="286" h="243">
                  <a:moveTo>
                    <a:pt x="286" y="152"/>
                  </a:moveTo>
                  <a:cubicBezTo>
                    <a:pt x="286" y="112"/>
                    <a:pt x="266" y="78"/>
                    <a:pt x="237" y="51"/>
                  </a:cubicBezTo>
                  <a:cubicBezTo>
                    <a:pt x="215" y="30"/>
                    <a:pt x="188" y="15"/>
                    <a:pt x="160" y="3"/>
                  </a:cubicBezTo>
                  <a:cubicBezTo>
                    <a:pt x="158" y="2"/>
                    <a:pt x="156" y="1"/>
                    <a:pt x="153" y="0"/>
                  </a:cubicBezTo>
                  <a:cubicBezTo>
                    <a:pt x="153" y="0"/>
                    <a:pt x="153" y="0"/>
                    <a:pt x="153" y="0"/>
                  </a:cubicBezTo>
                  <a:cubicBezTo>
                    <a:pt x="119" y="41"/>
                    <a:pt x="0" y="72"/>
                    <a:pt x="0" y="158"/>
                  </a:cubicBezTo>
                  <a:cubicBezTo>
                    <a:pt x="0" y="192"/>
                    <a:pt x="21" y="224"/>
                    <a:pt x="53" y="236"/>
                  </a:cubicBezTo>
                  <a:cubicBezTo>
                    <a:pt x="71" y="243"/>
                    <a:pt x="89" y="243"/>
                    <a:pt x="107" y="237"/>
                  </a:cubicBezTo>
                  <a:cubicBezTo>
                    <a:pt x="123" y="232"/>
                    <a:pt x="136" y="222"/>
                    <a:pt x="147" y="210"/>
                  </a:cubicBezTo>
                  <a:cubicBezTo>
                    <a:pt x="182" y="171"/>
                    <a:pt x="197" y="111"/>
                    <a:pt x="239" y="111"/>
                  </a:cubicBezTo>
                  <a:cubicBezTo>
                    <a:pt x="279" y="111"/>
                    <a:pt x="284" y="139"/>
                    <a:pt x="286" y="154"/>
                  </a:cubicBezTo>
                  <a:cubicBezTo>
                    <a:pt x="286" y="154"/>
                    <a:pt x="286" y="153"/>
                    <a:pt x="286" y="152"/>
                  </a:cubicBezTo>
                </a:path>
              </a:pathLst>
            </a:custGeom>
            <a:solidFill>
              <a:srgbClr val="0070AD"/>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1129707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chemeClr val="accent4"/>
        </a:solidFill>
        <a:effectLst/>
      </p:bgPr>
    </p:bg>
    <p:spTree>
      <p:nvGrpSpPr>
        <p:cNvPr id="1" name=""/>
        <p:cNvGrpSpPr/>
        <p:nvPr/>
      </p:nvGrpSpPr>
      <p:grpSpPr>
        <a:xfrm>
          <a:off x="0" y="0"/>
          <a:ext cx="0" cy="0"/>
          <a:chOff x="0" y="0"/>
          <a:chExt cx="0" cy="0"/>
        </a:xfrm>
      </p:grpSpPr>
      <p:sp>
        <p:nvSpPr>
          <p:cNvPr id="4" name="Subtitle">
            <a:extLst>
              <a:ext uri="{FF2B5EF4-FFF2-40B4-BE49-F238E27FC236}">
                <a16:creationId xmlns:a16="http://schemas.microsoft.com/office/drawing/2014/main" id="{A762397C-7EE3-E752-C3C7-E1EB83F8081E}"/>
              </a:ext>
            </a:extLst>
          </p:cNvPr>
          <p:cNvSpPr>
            <a:spLocks noGrp="1"/>
          </p:cNvSpPr>
          <p:nvPr>
            <p:ph type="subTitle" idx="1"/>
          </p:nvPr>
        </p:nvSpPr>
        <p:spPr>
          <a:xfrm>
            <a:off x="407370" y="3676570"/>
            <a:ext cx="5545138" cy="246221"/>
          </a:xfrm>
          <a:prstGeom prst="rect">
            <a:avLst/>
          </a:prstGeom>
        </p:spPr>
        <p:txBody>
          <a:bodyPr wrap="square" lIns="18000" tIns="0" rIns="0" anchor="b" anchorCtr="0">
            <a:spAutoFit/>
          </a:bodyPr>
          <a:lstStyle>
            <a:lvl1pPr marL="0" indent="0" algn="l">
              <a:buNone/>
              <a:defRPr sz="1600">
                <a:solidFill>
                  <a:schemeClr val="bg1"/>
                </a:solidFill>
                <a:latin typeface="Ubuntu Light" panose="020B03040306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endParaRPr lang="en-GB" dirty="0"/>
          </a:p>
        </p:txBody>
      </p:sp>
      <p:sp>
        <p:nvSpPr>
          <p:cNvPr id="5" name="Title">
            <a:extLst>
              <a:ext uri="{FF2B5EF4-FFF2-40B4-BE49-F238E27FC236}">
                <a16:creationId xmlns:a16="http://schemas.microsoft.com/office/drawing/2014/main" id="{EA67FB30-5217-5F8D-B4ED-781E4E0C8973}"/>
              </a:ext>
            </a:extLst>
          </p:cNvPr>
          <p:cNvSpPr>
            <a:spLocks noGrp="1"/>
          </p:cNvSpPr>
          <p:nvPr>
            <p:ph type="ctrTitle"/>
          </p:nvPr>
        </p:nvSpPr>
        <p:spPr>
          <a:xfrm>
            <a:off x="407368" y="1343944"/>
            <a:ext cx="5545139" cy="2326627"/>
          </a:xfrm>
        </p:spPr>
        <p:txBody>
          <a:bodyPr wrap="square" lIns="0" tIns="0" rIns="0" bIns="0" anchor="t" anchorCtr="0">
            <a:noAutofit/>
          </a:bodyPr>
          <a:lstStyle>
            <a:lvl1pPr algn="l">
              <a:lnSpc>
                <a:spcPct val="90000"/>
              </a:lnSpc>
              <a:tabLst>
                <a:tab pos="1258888" algn="l"/>
              </a:tabLst>
              <a:defRPr sz="5400" b="0" cap="none" baseline="0">
                <a:solidFill>
                  <a:schemeClr val="bg1"/>
                </a:solidFill>
                <a:latin typeface="+mj-lt"/>
              </a:defRPr>
            </a:lvl1pPr>
          </a:lstStyle>
          <a:p>
            <a:r>
              <a:rPr lang="fr-FR" dirty="0"/>
              <a:t>Modifiez le style du titre</a:t>
            </a:r>
            <a:endParaRPr lang="en-GB" dirty="0"/>
          </a:p>
        </p:txBody>
      </p:sp>
      <p:sp>
        <p:nvSpPr>
          <p:cNvPr id="20" name="Text Placeholder 8">
            <a:extLst>
              <a:ext uri="{FF2B5EF4-FFF2-40B4-BE49-F238E27FC236}">
                <a16:creationId xmlns:a16="http://schemas.microsoft.com/office/drawing/2014/main" id="{04E8B402-A28C-9742-E11A-B00843CA0EDC}"/>
              </a:ext>
            </a:extLst>
          </p:cNvPr>
          <p:cNvSpPr>
            <a:spLocks noGrp="1"/>
          </p:cNvSpPr>
          <p:nvPr>
            <p:ph type="body" sz="quarter" idx="13" hasCustomPrompt="1"/>
          </p:nvPr>
        </p:nvSpPr>
        <p:spPr>
          <a:xfrm>
            <a:off x="407368" y="1051220"/>
            <a:ext cx="5545139" cy="215444"/>
          </a:xfrm>
        </p:spPr>
        <p:txBody>
          <a:bodyPr vert="horz" wrap="square" lIns="18000" tIns="0" rIns="0" bIns="0" rtlCol="0" anchor="t" anchorCtr="0">
            <a:spAutoFit/>
          </a:bodyPr>
          <a:lstStyle>
            <a:lvl1pPr>
              <a:defRPr lang="en-US" sz="1400" dirty="0">
                <a:solidFill>
                  <a:schemeClr val="bg1"/>
                </a:solidFill>
                <a:latin typeface="Ubuntu Light" panose="020B0304030602030204" pitchFamily="34" charset="0"/>
              </a:defRPr>
            </a:lvl1pPr>
          </a:lstStyle>
          <a:p>
            <a:pPr lvl="0"/>
            <a:r>
              <a:rPr lang="en-US" dirty="0"/>
              <a:t>Optional: Click to insert name</a:t>
            </a:r>
          </a:p>
        </p:txBody>
      </p:sp>
      <p:grpSp>
        <p:nvGrpSpPr>
          <p:cNvPr id="11" name="Group 2">
            <a:extLst>
              <a:ext uri="{FF2B5EF4-FFF2-40B4-BE49-F238E27FC236}">
                <a16:creationId xmlns:a16="http://schemas.microsoft.com/office/drawing/2014/main" id="{B242E001-D9F4-2560-DB75-071A41686F76}"/>
              </a:ext>
            </a:extLst>
          </p:cNvPr>
          <p:cNvGrpSpPr>
            <a:grpSpLocks noChangeAspect="1"/>
          </p:cNvGrpSpPr>
          <p:nvPr userDrawn="1"/>
        </p:nvGrpSpPr>
        <p:grpSpPr>
          <a:xfrm>
            <a:off x="443568" y="6021288"/>
            <a:ext cx="1872000" cy="420870"/>
            <a:chOff x="5094083" y="5360390"/>
            <a:chExt cx="3039349" cy="683316"/>
          </a:xfrm>
        </p:grpSpPr>
        <p:sp>
          <p:nvSpPr>
            <p:cNvPr id="12" name="Freeform: Shape 4">
              <a:extLst>
                <a:ext uri="{FF2B5EF4-FFF2-40B4-BE49-F238E27FC236}">
                  <a16:creationId xmlns:a16="http://schemas.microsoft.com/office/drawing/2014/main" id="{EA7AFA45-4D31-33E6-2A2F-BCAA05222BE0}"/>
                </a:ext>
              </a:extLst>
            </p:cNvPr>
            <p:cNvSpPr/>
            <p:nvPr/>
          </p:nvSpPr>
          <p:spPr>
            <a:xfrm>
              <a:off x="5094083" y="5369283"/>
              <a:ext cx="2467942" cy="674423"/>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FFFFFF"/>
            </a:solidFill>
            <a:ln w="9525" cap="flat">
              <a:noFill/>
              <a:prstDash val="solid"/>
              <a:miter/>
            </a:ln>
          </p:spPr>
          <p:txBody>
            <a:bodyPr rtlCol="0" anchor="ctr"/>
            <a:lstStyle/>
            <a:p>
              <a:endParaRPr lang="en-US" sz="1800" dirty="0"/>
            </a:p>
          </p:txBody>
        </p:sp>
        <p:sp>
          <p:nvSpPr>
            <p:cNvPr id="13" name="Freeform: Shape 5">
              <a:extLst>
                <a:ext uri="{FF2B5EF4-FFF2-40B4-BE49-F238E27FC236}">
                  <a16:creationId xmlns:a16="http://schemas.microsoft.com/office/drawing/2014/main" id="{05CFBE72-0371-75B9-898F-07585635B52C}"/>
                </a:ext>
              </a:extLst>
            </p:cNvPr>
            <p:cNvSpPr/>
            <p:nvPr/>
          </p:nvSpPr>
          <p:spPr>
            <a:xfrm>
              <a:off x="6953539" y="5402609"/>
              <a:ext cx="74112" cy="81524"/>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FFFFFF"/>
            </a:solidFill>
            <a:ln w="9525" cap="flat">
              <a:noFill/>
              <a:prstDash val="solid"/>
              <a:miter/>
            </a:ln>
          </p:spPr>
          <p:txBody>
            <a:bodyPr rtlCol="0" anchor="ctr"/>
            <a:lstStyle/>
            <a:p>
              <a:endParaRPr lang="en-US" sz="1800" dirty="0"/>
            </a:p>
          </p:txBody>
        </p:sp>
        <p:sp>
          <p:nvSpPr>
            <p:cNvPr id="14" name="Freeform: Shape 6">
              <a:extLst>
                <a:ext uri="{FF2B5EF4-FFF2-40B4-BE49-F238E27FC236}">
                  <a16:creationId xmlns:a16="http://schemas.microsoft.com/office/drawing/2014/main" id="{2576038A-3386-9D73-0067-BFB5DEACF90C}"/>
                </a:ext>
              </a:extLst>
            </p:cNvPr>
            <p:cNvSpPr/>
            <p:nvPr/>
          </p:nvSpPr>
          <p:spPr>
            <a:xfrm>
              <a:off x="7436776" y="5416688"/>
              <a:ext cx="74112" cy="74112"/>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FFFFFF"/>
            </a:solidFill>
            <a:ln w="9525" cap="flat">
              <a:noFill/>
              <a:prstDash val="solid"/>
              <a:miter/>
            </a:ln>
          </p:spPr>
          <p:txBody>
            <a:bodyPr rtlCol="0" anchor="ctr"/>
            <a:lstStyle/>
            <a:p>
              <a:endParaRPr lang="en-US" sz="1800" dirty="0"/>
            </a:p>
          </p:txBody>
        </p:sp>
        <p:sp>
          <p:nvSpPr>
            <p:cNvPr id="15" name="Freeform: Shape 7">
              <a:extLst>
                <a:ext uri="{FF2B5EF4-FFF2-40B4-BE49-F238E27FC236}">
                  <a16:creationId xmlns:a16="http://schemas.microsoft.com/office/drawing/2014/main" id="{32E84BB6-5500-095D-2587-055D5965FCC3}"/>
                </a:ext>
              </a:extLst>
            </p:cNvPr>
            <p:cNvSpPr/>
            <p:nvPr/>
          </p:nvSpPr>
          <p:spPr>
            <a:xfrm>
              <a:off x="7591670" y="5360390"/>
              <a:ext cx="526198" cy="452086"/>
            </a:xfrm>
            <a:custGeom>
              <a:avLst/>
              <a:gdLst>
                <a:gd name="connsiteX0" fmla="*/ 553879 w 676275"/>
                <a:gd name="connsiteY0" fmla="*/ 254794 h 581025"/>
                <a:gd name="connsiteX1" fmla="*/ 451009 w 676275"/>
                <a:gd name="connsiteY1" fmla="*/ 342424 h 581025"/>
                <a:gd name="connsiteX2" fmla="*/ 375761 w 676275"/>
                <a:gd name="connsiteY2" fmla="*/ 469106 h 581025"/>
                <a:gd name="connsiteX3" fmla="*/ 273844 w 676275"/>
                <a:gd name="connsiteY3" fmla="*/ 561499 h 581025"/>
                <a:gd name="connsiteX4" fmla="*/ 132874 w 676275"/>
                <a:gd name="connsiteY4" fmla="*/ 569119 h 581025"/>
                <a:gd name="connsiteX5" fmla="*/ 7144 w 676275"/>
                <a:gd name="connsiteY5" fmla="*/ 383381 h 581025"/>
                <a:gd name="connsiteX6" fmla="*/ 371951 w 676275"/>
                <a:gd name="connsiteY6" fmla="*/ 7144 h 581025"/>
                <a:gd name="connsiteX7" fmla="*/ 371951 w 676275"/>
                <a:gd name="connsiteY7" fmla="*/ 7144 h 581025"/>
                <a:gd name="connsiteX8" fmla="*/ 371951 w 676275"/>
                <a:gd name="connsiteY8" fmla="*/ 7144 h 581025"/>
                <a:gd name="connsiteX9" fmla="*/ 388144 w 676275"/>
                <a:gd name="connsiteY9" fmla="*/ 13811 h 581025"/>
                <a:gd name="connsiteX10" fmla="*/ 571024 w 676275"/>
                <a:gd name="connsiteY10" fmla="*/ 127159 h 581025"/>
                <a:gd name="connsiteX11" fmla="*/ 675799 w 676275"/>
                <a:gd name="connsiteY11" fmla="*/ 287179 h 581025"/>
                <a:gd name="connsiteX12" fmla="*/ 553879 w 676275"/>
                <a:gd name="connsiteY12" fmla="*/ 254794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581025">
                  <a:moveTo>
                    <a:pt x="553879" y="254794"/>
                  </a:moveTo>
                  <a:cubicBezTo>
                    <a:pt x="507206" y="265271"/>
                    <a:pt x="475774" y="304324"/>
                    <a:pt x="451009" y="342424"/>
                  </a:cubicBezTo>
                  <a:cubicBezTo>
                    <a:pt x="424339" y="383381"/>
                    <a:pt x="403384" y="428149"/>
                    <a:pt x="375761" y="469106"/>
                  </a:cubicBezTo>
                  <a:cubicBezTo>
                    <a:pt x="349091" y="507206"/>
                    <a:pt x="316706" y="542449"/>
                    <a:pt x="273844" y="561499"/>
                  </a:cubicBezTo>
                  <a:cubicBezTo>
                    <a:pt x="229076" y="581501"/>
                    <a:pt x="179546" y="584359"/>
                    <a:pt x="132874" y="569119"/>
                  </a:cubicBezTo>
                  <a:cubicBezTo>
                    <a:pt x="58579" y="538639"/>
                    <a:pt x="7144" y="464344"/>
                    <a:pt x="7144" y="383381"/>
                  </a:cubicBezTo>
                  <a:cubicBezTo>
                    <a:pt x="7144" y="177641"/>
                    <a:pt x="290036" y="105251"/>
                    <a:pt x="371951" y="7144"/>
                  </a:cubicBezTo>
                  <a:cubicBezTo>
                    <a:pt x="371951" y="7144"/>
                    <a:pt x="371951" y="7144"/>
                    <a:pt x="371951" y="7144"/>
                  </a:cubicBezTo>
                  <a:lnTo>
                    <a:pt x="371951" y="7144"/>
                  </a:lnTo>
                  <a:cubicBezTo>
                    <a:pt x="377666" y="9049"/>
                    <a:pt x="382429" y="11906"/>
                    <a:pt x="388144" y="13811"/>
                  </a:cubicBezTo>
                  <a:cubicBezTo>
                    <a:pt x="454819" y="41434"/>
                    <a:pt x="517684" y="78581"/>
                    <a:pt x="571024" y="127159"/>
                  </a:cubicBezTo>
                  <a:cubicBezTo>
                    <a:pt x="620554" y="172879"/>
                    <a:pt x="657701" y="226219"/>
                    <a:pt x="675799" y="287179"/>
                  </a:cubicBezTo>
                  <a:cubicBezTo>
                    <a:pt x="646271" y="255746"/>
                    <a:pt x="595789" y="244316"/>
                    <a:pt x="553879" y="254794"/>
                  </a:cubicBezTo>
                  <a:close/>
                </a:path>
              </a:pathLst>
            </a:custGeom>
            <a:solidFill>
              <a:srgbClr val="FFFFFF"/>
            </a:solidFill>
            <a:ln w="9525" cap="flat">
              <a:noFill/>
              <a:prstDash val="solid"/>
              <a:miter/>
            </a:ln>
          </p:spPr>
          <p:txBody>
            <a:bodyPr rtlCol="0" anchor="ctr"/>
            <a:lstStyle/>
            <a:p>
              <a:endParaRPr lang="en-US" sz="1800" dirty="0"/>
            </a:p>
          </p:txBody>
        </p:sp>
        <p:sp>
          <p:nvSpPr>
            <p:cNvPr id="16" name="Freeform: Shape 8">
              <a:extLst>
                <a:ext uri="{FF2B5EF4-FFF2-40B4-BE49-F238E27FC236}">
                  <a16:creationId xmlns:a16="http://schemas.microsoft.com/office/drawing/2014/main" id="{D81C7108-8FFA-272C-E210-714B7C2FDCCB}"/>
                </a:ext>
              </a:extLst>
            </p:cNvPr>
            <p:cNvSpPr/>
            <p:nvPr/>
          </p:nvSpPr>
          <p:spPr>
            <a:xfrm>
              <a:off x="7777693" y="5570011"/>
              <a:ext cx="355739" cy="289038"/>
            </a:xfrm>
            <a:custGeom>
              <a:avLst/>
              <a:gdLst>
                <a:gd name="connsiteX0" fmla="*/ 443389 w 457200"/>
                <a:gd name="connsiteY0" fmla="*/ 151121 h 371475"/>
                <a:gd name="connsiteX1" fmla="*/ 340519 w 457200"/>
                <a:gd name="connsiteY1" fmla="*/ 250181 h 371475"/>
                <a:gd name="connsiteX2" fmla="*/ 193834 w 457200"/>
                <a:gd name="connsiteY2" fmla="*/ 204461 h 371475"/>
                <a:gd name="connsiteX3" fmla="*/ 299561 w 457200"/>
                <a:gd name="connsiteY3" fmla="*/ 298759 h 371475"/>
                <a:gd name="connsiteX4" fmla="*/ 161449 w 457200"/>
                <a:gd name="connsiteY4" fmla="*/ 360671 h 371475"/>
                <a:gd name="connsiteX5" fmla="*/ 79534 w 457200"/>
                <a:gd name="connsiteY5" fmla="*/ 367339 h 371475"/>
                <a:gd name="connsiteX6" fmla="*/ 7144 w 457200"/>
                <a:gd name="connsiteY6" fmla="*/ 348289 h 371475"/>
                <a:gd name="connsiteX7" fmla="*/ 120491 w 457200"/>
                <a:gd name="connsiteY7" fmla="*/ 276851 h 371475"/>
                <a:gd name="connsiteX8" fmla="*/ 188119 w 457200"/>
                <a:gd name="connsiteY8" fmla="*/ 175886 h 371475"/>
                <a:gd name="connsiteX9" fmla="*/ 250031 w 457200"/>
                <a:gd name="connsiteY9" fmla="*/ 64444 h 371475"/>
                <a:gd name="connsiteX10" fmla="*/ 339566 w 457200"/>
                <a:gd name="connsiteY10" fmla="*/ 7294 h 371475"/>
                <a:gd name="connsiteX11" fmla="*/ 438626 w 457200"/>
                <a:gd name="connsiteY11" fmla="*/ 58729 h 371475"/>
                <a:gd name="connsiteX12" fmla="*/ 443389 w 457200"/>
                <a:gd name="connsiteY12" fmla="*/ 15112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371475">
                  <a:moveTo>
                    <a:pt x="443389" y="151121"/>
                  </a:moveTo>
                  <a:cubicBezTo>
                    <a:pt x="428149" y="198746"/>
                    <a:pt x="389096" y="236846"/>
                    <a:pt x="340519" y="250181"/>
                  </a:cubicBezTo>
                  <a:cubicBezTo>
                    <a:pt x="285274" y="265421"/>
                    <a:pt x="230029" y="249229"/>
                    <a:pt x="193834" y="204461"/>
                  </a:cubicBezTo>
                  <a:cubicBezTo>
                    <a:pt x="197644" y="261611"/>
                    <a:pt x="243364" y="299711"/>
                    <a:pt x="299561" y="298759"/>
                  </a:cubicBezTo>
                  <a:cubicBezTo>
                    <a:pt x="263366" y="334954"/>
                    <a:pt x="210026" y="352099"/>
                    <a:pt x="161449" y="360671"/>
                  </a:cubicBezTo>
                  <a:cubicBezTo>
                    <a:pt x="134779" y="365434"/>
                    <a:pt x="107156" y="368291"/>
                    <a:pt x="79534" y="367339"/>
                  </a:cubicBezTo>
                  <a:cubicBezTo>
                    <a:pt x="55721" y="366386"/>
                    <a:pt x="27146" y="363529"/>
                    <a:pt x="7144" y="348289"/>
                  </a:cubicBezTo>
                  <a:cubicBezTo>
                    <a:pt x="50959" y="334954"/>
                    <a:pt x="90011" y="310189"/>
                    <a:pt x="120491" y="276851"/>
                  </a:cubicBezTo>
                  <a:cubicBezTo>
                    <a:pt x="148114" y="246371"/>
                    <a:pt x="169069" y="211129"/>
                    <a:pt x="188119" y="175886"/>
                  </a:cubicBezTo>
                  <a:cubicBezTo>
                    <a:pt x="208121" y="138739"/>
                    <a:pt x="225266" y="98734"/>
                    <a:pt x="250031" y="64444"/>
                  </a:cubicBezTo>
                  <a:cubicBezTo>
                    <a:pt x="271939" y="33964"/>
                    <a:pt x="300514" y="9199"/>
                    <a:pt x="339566" y="7294"/>
                  </a:cubicBezTo>
                  <a:cubicBezTo>
                    <a:pt x="379571" y="5389"/>
                    <a:pt x="419576" y="21581"/>
                    <a:pt x="438626" y="58729"/>
                  </a:cubicBezTo>
                  <a:cubicBezTo>
                    <a:pt x="453866" y="88256"/>
                    <a:pt x="452914" y="120641"/>
                    <a:pt x="443389" y="151121"/>
                  </a:cubicBezTo>
                  <a:close/>
                </a:path>
              </a:pathLst>
            </a:custGeom>
            <a:solidFill>
              <a:srgbClr val="FFFFF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2126607609"/>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ubtitle Dark Blue">
    <p:bg>
      <p:bgPr>
        <a:gradFill flip="none" rotWithShape="1">
          <a:gsLst>
            <a:gs pos="100000">
              <a:schemeClr val="accent1"/>
            </a:gs>
            <a:gs pos="0">
              <a:schemeClr val="accent4"/>
            </a:gs>
          </a:gsLst>
          <a:lin ang="18900000" scaled="1"/>
          <a:tileRect/>
        </a:gradFill>
        <a:effectLst/>
      </p:bgPr>
    </p:bg>
    <p:spTree>
      <p:nvGrpSpPr>
        <p:cNvPr id="1" name=""/>
        <p:cNvGrpSpPr/>
        <p:nvPr/>
      </p:nvGrpSpPr>
      <p:grpSpPr>
        <a:xfrm>
          <a:off x="0" y="0"/>
          <a:ext cx="0" cy="0"/>
          <a:chOff x="0" y="0"/>
          <a:chExt cx="0" cy="0"/>
        </a:xfrm>
      </p:grpSpPr>
      <p:sp>
        <p:nvSpPr>
          <p:cNvPr id="12" name="Text Placeholder 9">
            <a:extLst>
              <a:ext uri="{FF2B5EF4-FFF2-40B4-BE49-F238E27FC236}">
                <a16:creationId xmlns:a16="http://schemas.microsoft.com/office/drawing/2014/main" id="{5166E472-7F03-4595-8219-0CA22510C30A}"/>
              </a:ext>
            </a:extLst>
          </p:cNvPr>
          <p:cNvSpPr>
            <a:spLocks noGrp="1"/>
          </p:cNvSpPr>
          <p:nvPr>
            <p:ph type="body" sz="quarter" idx="15" hasCustomPrompt="1"/>
          </p:nvPr>
        </p:nvSpPr>
        <p:spPr>
          <a:xfrm>
            <a:off x="414971" y="1125538"/>
            <a:ext cx="11369042" cy="246221"/>
          </a:xfrm>
          <a:prstGeom prst="rect">
            <a:avLst/>
          </a:prstGeom>
        </p:spPr>
        <p:txBody>
          <a:bodyPr lIns="0">
            <a:spAutoFit/>
          </a:bodyPr>
          <a:lstStyle>
            <a:lvl1pPr>
              <a:defRPr sz="1600" b="0">
                <a:solidFill>
                  <a:schemeClr val="bg1"/>
                </a:solidFill>
                <a:latin typeface="Ubuntu Light" panose="020B0304030602030204" pitchFamily="34" charset="0"/>
              </a:defRPr>
            </a:lvl1pPr>
          </a:lstStyle>
          <a:p>
            <a:pPr lvl="0"/>
            <a:r>
              <a:rPr lang="en-US" dirty="0"/>
              <a:t>Click to edit Master text styles</a:t>
            </a:r>
          </a:p>
        </p:txBody>
      </p:sp>
      <p:grpSp>
        <p:nvGrpSpPr>
          <p:cNvPr id="2" name="Group 37">
            <a:extLst>
              <a:ext uri="{FF2B5EF4-FFF2-40B4-BE49-F238E27FC236}">
                <a16:creationId xmlns:a16="http://schemas.microsoft.com/office/drawing/2014/main" id="{249954CA-1B4C-479D-8956-C152CD1D4255}"/>
              </a:ext>
            </a:extLst>
          </p:cNvPr>
          <p:cNvGrpSpPr/>
          <p:nvPr userDrawn="1"/>
        </p:nvGrpSpPr>
        <p:grpSpPr>
          <a:xfrm>
            <a:off x="11501102" y="171573"/>
            <a:ext cx="419436" cy="388087"/>
            <a:chOff x="5481638" y="2859088"/>
            <a:chExt cx="1231900" cy="1139825"/>
          </a:xfrm>
          <a:solidFill>
            <a:schemeClr val="bg1"/>
          </a:solidFill>
        </p:grpSpPr>
        <p:sp>
          <p:nvSpPr>
            <p:cNvPr id="4" name="Freeform 320">
              <a:extLst>
                <a:ext uri="{FF2B5EF4-FFF2-40B4-BE49-F238E27FC236}">
                  <a16:creationId xmlns:a16="http://schemas.microsoft.com/office/drawing/2014/main" id="{86845868-3C42-0B91-A56D-1739F1EE5238}"/>
                </a:ext>
              </a:extLst>
            </p:cNvPr>
            <p:cNvSpPr>
              <a:spLocks/>
            </p:cNvSpPr>
            <p:nvPr/>
          </p:nvSpPr>
          <p:spPr bwMode="auto">
            <a:xfrm>
              <a:off x="5481638" y="2859088"/>
              <a:ext cx="1203325" cy="1041400"/>
            </a:xfrm>
            <a:custGeom>
              <a:avLst/>
              <a:gdLst>
                <a:gd name="T0" fmla="*/ 229 w 281"/>
                <a:gd name="T1" fmla="*/ 105 h 243"/>
                <a:gd name="T2" fmla="*/ 186 w 281"/>
                <a:gd name="T3" fmla="*/ 141 h 243"/>
                <a:gd name="T4" fmla="*/ 154 w 281"/>
                <a:gd name="T5" fmla="*/ 194 h 243"/>
                <a:gd name="T6" fmla="*/ 112 w 281"/>
                <a:gd name="T7" fmla="*/ 233 h 243"/>
                <a:gd name="T8" fmla="*/ 53 w 281"/>
                <a:gd name="T9" fmla="*/ 236 h 243"/>
                <a:gd name="T10" fmla="*/ 0 w 281"/>
                <a:gd name="T11" fmla="*/ 159 h 243"/>
                <a:gd name="T12" fmla="*/ 153 w 281"/>
                <a:gd name="T13" fmla="*/ 0 h 243"/>
                <a:gd name="T14" fmla="*/ 153 w 281"/>
                <a:gd name="T15" fmla="*/ 0 h 243"/>
                <a:gd name="T16" fmla="*/ 160 w 281"/>
                <a:gd name="T17" fmla="*/ 3 h 243"/>
                <a:gd name="T18" fmla="*/ 237 w 281"/>
                <a:gd name="T19" fmla="*/ 51 h 243"/>
                <a:gd name="T20" fmla="*/ 281 w 281"/>
                <a:gd name="T21" fmla="*/ 118 h 243"/>
                <a:gd name="T22" fmla="*/ 229 w 281"/>
                <a:gd name="T23" fmla="*/ 105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1" h="243">
                  <a:moveTo>
                    <a:pt x="229" y="105"/>
                  </a:moveTo>
                  <a:cubicBezTo>
                    <a:pt x="210" y="109"/>
                    <a:pt x="196" y="125"/>
                    <a:pt x="186" y="141"/>
                  </a:cubicBezTo>
                  <a:cubicBezTo>
                    <a:pt x="175" y="159"/>
                    <a:pt x="166" y="177"/>
                    <a:pt x="154" y="194"/>
                  </a:cubicBezTo>
                  <a:cubicBezTo>
                    <a:pt x="143" y="211"/>
                    <a:pt x="130" y="225"/>
                    <a:pt x="112" y="233"/>
                  </a:cubicBezTo>
                  <a:cubicBezTo>
                    <a:pt x="93" y="242"/>
                    <a:pt x="72" y="243"/>
                    <a:pt x="53" y="236"/>
                  </a:cubicBezTo>
                  <a:cubicBezTo>
                    <a:pt x="21" y="224"/>
                    <a:pt x="0" y="192"/>
                    <a:pt x="0" y="159"/>
                  </a:cubicBezTo>
                  <a:cubicBezTo>
                    <a:pt x="0" y="72"/>
                    <a:pt x="119" y="42"/>
                    <a:pt x="153" y="0"/>
                  </a:cubicBezTo>
                  <a:cubicBezTo>
                    <a:pt x="153" y="0"/>
                    <a:pt x="153" y="0"/>
                    <a:pt x="153" y="0"/>
                  </a:cubicBezTo>
                  <a:cubicBezTo>
                    <a:pt x="155" y="1"/>
                    <a:pt x="158" y="2"/>
                    <a:pt x="160" y="3"/>
                  </a:cubicBezTo>
                  <a:cubicBezTo>
                    <a:pt x="188" y="15"/>
                    <a:pt x="214" y="30"/>
                    <a:pt x="237" y="51"/>
                  </a:cubicBezTo>
                  <a:cubicBezTo>
                    <a:pt x="258" y="70"/>
                    <a:pt x="273" y="92"/>
                    <a:pt x="281" y="118"/>
                  </a:cubicBezTo>
                  <a:cubicBezTo>
                    <a:pt x="268" y="105"/>
                    <a:pt x="247" y="100"/>
                    <a:pt x="229" y="105"/>
                  </a:cubicBezTo>
                </a:path>
              </a:pathLst>
            </a:cu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5" name="Freeform 321">
              <a:extLst>
                <a:ext uri="{FF2B5EF4-FFF2-40B4-BE49-F238E27FC236}">
                  <a16:creationId xmlns:a16="http://schemas.microsoft.com/office/drawing/2014/main" id="{F5D1D048-6CFA-0DCF-5953-84431BE6754C}"/>
                </a:ext>
              </a:extLst>
            </p:cNvPr>
            <p:cNvSpPr>
              <a:spLocks/>
            </p:cNvSpPr>
            <p:nvPr/>
          </p:nvSpPr>
          <p:spPr bwMode="auto">
            <a:xfrm>
              <a:off x="5910263" y="3343275"/>
              <a:ext cx="803275" cy="655638"/>
            </a:xfrm>
            <a:custGeom>
              <a:avLst/>
              <a:gdLst>
                <a:gd name="T0" fmla="*/ 183 w 188"/>
                <a:gd name="T1" fmla="*/ 61 h 153"/>
                <a:gd name="T2" fmla="*/ 140 w 188"/>
                <a:gd name="T3" fmla="*/ 103 h 153"/>
                <a:gd name="T4" fmla="*/ 79 w 188"/>
                <a:gd name="T5" fmla="*/ 84 h 153"/>
                <a:gd name="T6" fmla="*/ 123 w 188"/>
                <a:gd name="T7" fmla="*/ 124 h 153"/>
                <a:gd name="T8" fmla="*/ 65 w 188"/>
                <a:gd name="T9" fmla="*/ 149 h 153"/>
                <a:gd name="T10" fmla="*/ 31 w 188"/>
                <a:gd name="T11" fmla="*/ 152 h 153"/>
                <a:gd name="T12" fmla="*/ 0 w 188"/>
                <a:gd name="T13" fmla="*/ 144 h 153"/>
                <a:gd name="T14" fmla="*/ 48 w 188"/>
                <a:gd name="T15" fmla="*/ 114 h 153"/>
                <a:gd name="T16" fmla="*/ 77 w 188"/>
                <a:gd name="T17" fmla="*/ 72 h 153"/>
                <a:gd name="T18" fmla="*/ 103 w 188"/>
                <a:gd name="T19" fmla="*/ 25 h 153"/>
                <a:gd name="T20" fmla="*/ 140 w 188"/>
                <a:gd name="T21" fmla="*/ 1 h 153"/>
                <a:gd name="T22" fmla="*/ 182 w 188"/>
                <a:gd name="T23" fmla="*/ 22 h 153"/>
                <a:gd name="T24" fmla="*/ 183 w 188"/>
                <a:gd name="T25" fmla="*/ 6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8" h="153">
                  <a:moveTo>
                    <a:pt x="183" y="61"/>
                  </a:moveTo>
                  <a:cubicBezTo>
                    <a:pt x="177" y="81"/>
                    <a:pt x="160" y="97"/>
                    <a:pt x="140" y="103"/>
                  </a:cubicBezTo>
                  <a:cubicBezTo>
                    <a:pt x="117" y="109"/>
                    <a:pt x="94" y="102"/>
                    <a:pt x="79" y="84"/>
                  </a:cubicBezTo>
                  <a:cubicBezTo>
                    <a:pt x="80" y="108"/>
                    <a:pt x="99" y="124"/>
                    <a:pt x="123" y="124"/>
                  </a:cubicBezTo>
                  <a:cubicBezTo>
                    <a:pt x="108" y="139"/>
                    <a:pt x="86" y="146"/>
                    <a:pt x="65" y="149"/>
                  </a:cubicBezTo>
                  <a:cubicBezTo>
                    <a:pt x="54" y="151"/>
                    <a:pt x="42" y="153"/>
                    <a:pt x="31" y="152"/>
                  </a:cubicBezTo>
                  <a:cubicBezTo>
                    <a:pt x="21" y="152"/>
                    <a:pt x="9" y="150"/>
                    <a:pt x="0" y="144"/>
                  </a:cubicBezTo>
                  <a:cubicBezTo>
                    <a:pt x="19" y="139"/>
                    <a:pt x="35" y="128"/>
                    <a:pt x="48" y="114"/>
                  </a:cubicBezTo>
                  <a:cubicBezTo>
                    <a:pt x="60" y="101"/>
                    <a:pt x="69" y="87"/>
                    <a:pt x="77" y="72"/>
                  </a:cubicBezTo>
                  <a:cubicBezTo>
                    <a:pt x="85" y="56"/>
                    <a:pt x="92" y="39"/>
                    <a:pt x="103" y="25"/>
                  </a:cubicBezTo>
                  <a:cubicBezTo>
                    <a:pt x="112" y="12"/>
                    <a:pt x="124" y="2"/>
                    <a:pt x="140" y="1"/>
                  </a:cubicBezTo>
                  <a:cubicBezTo>
                    <a:pt x="157" y="0"/>
                    <a:pt x="174" y="7"/>
                    <a:pt x="182" y="22"/>
                  </a:cubicBezTo>
                  <a:cubicBezTo>
                    <a:pt x="188" y="35"/>
                    <a:pt x="187" y="48"/>
                    <a:pt x="183" y="61"/>
                  </a:cubicBezTo>
                </a:path>
              </a:pathLst>
            </a:custGeom>
            <a:grp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3" name="Title 2">
            <a:extLst>
              <a:ext uri="{FF2B5EF4-FFF2-40B4-BE49-F238E27FC236}">
                <a16:creationId xmlns:a16="http://schemas.microsoft.com/office/drawing/2014/main" id="{EE7D5AB5-F4DB-ECDA-A390-D44890647604}"/>
              </a:ext>
            </a:extLst>
          </p:cNvPr>
          <p:cNvSpPr>
            <a:spLocks noGrp="1"/>
          </p:cNvSpPr>
          <p:nvPr>
            <p:ph type="title"/>
          </p:nvPr>
        </p:nvSpPr>
        <p:spPr/>
        <p:txBody>
          <a:bodyPr/>
          <a:lstStyle>
            <a:lvl1pPr>
              <a:defRPr>
                <a:solidFill>
                  <a:schemeClr val="bg1"/>
                </a:solidFill>
              </a:defRPr>
            </a:lvl1pPr>
          </a:lstStyle>
          <a:p>
            <a:r>
              <a:rPr lang="fr-FR"/>
              <a:t>Modifiez le style du titre</a:t>
            </a:r>
            <a:endParaRPr lang="en-US"/>
          </a:p>
        </p:txBody>
      </p:sp>
    </p:spTree>
    <p:extLst>
      <p:ext uri="{BB962C8B-B14F-4D97-AF65-F5344CB8AC3E}">
        <p14:creationId xmlns:p14="http://schemas.microsoft.com/office/powerpoint/2010/main" val="21807172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ubtitle Blue">
    <p:bg>
      <p:bgPr>
        <a:solidFill>
          <a:schemeClr val="accent1"/>
        </a:solidFill>
        <a:effectLst/>
      </p:bgPr>
    </p:bg>
    <p:spTree>
      <p:nvGrpSpPr>
        <p:cNvPr id="1" name=""/>
        <p:cNvGrpSpPr/>
        <p:nvPr/>
      </p:nvGrpSpPr>
      <p:grpSpPr>
        <a:xfrm>
          <a:off x="0" y="0"/>
          <a:ext cx="0" cy="0"/>
          <a:chOff x="0" y="0"/>
          <a:chExt cx="0" cy="0"/>
        </a:xfrm>
      </p:grpSpPr>
      <p:grpSp>
        <p:nvGrpSpPr>
          <p:cNvPr id="8" name="Group 37">
            <a:extLst>
              <a:ext uri="{FF2B5EF4-FFF2-40B4-BE49-F238E27FC236}">
                <a16:creationId xmlns:a16="http://schemas.microsoft.com/office/drawing/2014/main" id="{8045CCAE-BD2B-495D-9881-0F2682E7F5DC}"/>
              </a:ext>
            </a:extLst>
          </p:cNvPr>
          <p:cNvGrpSpPr/>
          <p:nvPr userDrawn="1"/>
        </p:nvGrpSpPr>
        <p:grpSpPr>
          <a:xfrm>
            <a:off x="11501102" y="171573"/>
            <a:ext cx="419436" cy="388087"/>
            <a:chOff x="5481638" y="2859088"/>
            <a:chExt cx="1231900" cy="1139825"/>
          </a:xfrm>
          <a:solidFill>
            <a:schemeClr val="bg1"/>
          </a:solidFill>
        </p:grpSpPr>
        <p:sp>
          <p:nvSpPr>
            <p:cNvPr id="9" name="Freeform 320">
              <a:extLst>
                <a:ext uri="{FF2B5EF4-FFF2-40B4-BE49-F238E27FC236}">
                  <a16:creationId xmlns:a16="http://schemas.microsoft.com/office/drawing/2014/main" id="{6A17AE04-922A-4540-99C5-F8D62C3B08E0}"/>
                </a:ext>
              </a:extLst>
            </p:cNvPr>
            <p:cNvSpPr>
              <a:spLocks/>
            </p:cNvSpPr>
            <p:nvPr/>
          </p:nvSpPr>
          <p:spPr bwMode="auto">
            <a:xfrm>
              <a:off x="5481638" y="2859088"/>
              <a:ext cx="1203325" cy="1041400"/>
            </a:xfrm>
            <a:custGeom>
              <a:avLst/>
              <a:gdLst>
                <a:gd name="T0" fmla="*/ 229 w 281"/>
                <a:gd name="T1" fmla="*/ 105 h 243"/>
                <a:gd name="T2" fmla="*/ 186 w 281"/>
                <a:gd name="T3" fmla="*/ 141 h 243"/>
                <a:gd name="T4" fmla="*/ 154 w 281"/>
                <a:gd name="T5" fmla="*/ 194 h 243"/>
                <a:gd name="T6" fmla="*/ 112 w 281"/>
                <a:gd name="T7" fmla="*/ 233 h 243"/>
                <a:gd name="T8" fmla="*/ 53 w 281"/>
                <a:gd name="T9" fmla="*/ 236 h 243"/>
                <a:gd name="T10" fmla="*/ 0 w 281"/>
                <a:gd name="T11" fmla="*/ 159 h 243"/>
                <a:gd name="T12" fmla="*/ 153 w 281"/>
                <a:gd name="T13" fmla="*/ 0 h 243"/>
                <a:gd name="T14" fmla="*/ 153 w 281"/>
                <a:gd name="T15" fmla="*/ 0 h 243"/>
                <a:gd name="T16" fmla="*/ 160 w 281"/>
                <a:gd name="T17" fmla="*/ 3 h 243"/>
                <a:gd name="T18" fmla="*/ 237 w 281"/>
                <a:gd name="T19" fmla="*/ 51 h 243"/>
                <a:gd name="T20" fmla="*/ 281 w 281"/>
                <a:gd name="T21" fmla="*/ 118 h 243"/>
                <a:gd name="T22" fmla="*/ 229 w 281"/>
                <a:gd name="T23" fmla="*/ 105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1" h="243">
                  <a:moveTo>
                    <a:pt x="229" y="105"/>
                  </a:moveTo>
                  <a:cubicBezTo>
                    <a:pt x="210" y="109"/>
                    <a:pt x="196" y="125"/>
                    <a:pt x="186" y="141"/>
                  </a:cubicBezTo>
                  <a:cubicBezTo>
                    <a:pt x="175" y="159"/>
                    <a:pt x="166" y="177"/>
                    <a:pt x="154" y="194"/>
                  </a:cubicBezTo>
                  <a:cubicBezTo>
                    <a:pt x="143" y="211"/>
                    <a:pt x="130" y="225"/>
                    <a:pt x="112" y="233"/>
                  </a:cubicBezTo>
                  <a:cubicBezTo>
                    <a:pt x="93" y="242"/>
                    <a:pt x="72" y="243"/>
                    <a:pt x="53" y="236"/>
                  </a:cubicBezTo>
                  <a:cubicBezTo>
                    <a:pt x="21" y="224"/>
                    <a:pt x="0" y="192"/>
                    <a:pt x="0" y="159"/>
                  </a:cubicBezTo>
                  <a:cubicBezTo>
                    <a:pt x="0" y="72"/>
                    <a:pt x="119" y="42"/>
                    <a:pt x="153" y="0"/>
                  </a:cubicBezTo>
                  <a:cubicBezTo>
                    <a:pt x="153" y="0"/>
                    <a:pt x="153" y="0"/>
                    <a:pt x="153" y="0"/>
                  </a:cubicBezTo>
                  <a:cubicBezTo>
                    <a:pt x="155" y="1"/>
                    <a:pt x="158" y="2"/>
                    <a:pt x="160" y="3"/>
                  </a:cubicBezTo>
                  <a:cubicBezTo>
                    <a:pt x="188" y="15"/>
                    <a:pt x="214" y="30"/>
                    <a:pt x="237" y="51"/>
                  </a:cubicBezTo>
                  <a:cubicBezTo>
                    <a:pt x="258" y="70"/>
                    <a:pt x="273" y="92"/>
                    <a:pt x="281" y="118"/>
                  </a:cubicBezTo>
                  <a:cubicBezTo>
                    <a:pt x="268" y="105"/>
                    <a:pt x="247" y="100"/>
                    <a:pt x="229" y="105"/>
                  </a:cubicBezTo>
                </a:path>
              </a:pathLst>
            </a:cu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321">
              <a:extLst>
                <a:ext uri="{FF2B5EF4-FFF2-40B4-BE49-F238E27FC236}">
                  <a16:creationId xmlns:a16="http://schemas.microsoft.com/office/drawing/2014/main" id="{DF832F2C-D3A7-4DE5-96EA-08ADD488B23C}"/>
                </a:ext>
              </a:extLst>
            </p:cNvPr>
            <p:cNvSpPr>
              <a:spLocks/>
            </p:cNvSpPr>
            <p:nvPr/>
          </p:nvSpPr>
          <p:spPr bwMode="auto">
            <a:xfrm>
              <a:off x="5910263" y="3343275"/>
              <a:ext cx="803275" cy="655638"/>
            </a:xfrm>
            <a:custGeom>
              <a:avLst/>
              <a:gdLst>
                <a:gd name="T0" fmla="*/ 183 w 188"/>
                <a:gd name="T1" fmla="*/ 61 h 153"/>
                <a:gd name="T2" fmla="*/ 140 w 188"/>
                <a:gd name="T3" fmla="*/ 103 h 153"/>
                <a:gd name="T4" fmla="*/ 79 w 188"/>
                <a:gd name="T5" fmla="*/ 84 h 153"/>
                <a:gd name="T6" fmla="*/ 123 w 188"/>
                <a:gd name="T7" fmla="*/ 124 h 153"/>
                <a:gd name="T8" fmla="*/ 65 w 188"/>
                <a:gd name="T9" fmla="*/ 149 h 153"/>
                <a:gd name="T10" fmla="*/ 31 w 188"/>
                <a:gd name="T11" fmla="*/ 152 h 153"/>
                <a:gd name="T12" fmla="*/ 0 w 188"/>
                <a:gd name="T13" fmla="*/ 144 h 153"/>
                <a:gd name="T14" fmla="*/ 48 w 188"/>
                <a:gd name="T15" fmla="*/ 114 h 153"/>
                <a:gd name="T16" fmla="*/ 77 w 188"/>
                <a:gd name="T17" fmla="*/ 72 h 153"/>
                <a:gd name="T18" fmla="*/ 103 w 188"/>
                <a:gd name="T19" fmla="*/ 25 h 153"/>
                <a:gd name="T20" fmla="*/ 140 w 188"/>
                <a:gd name="T21" fmla="*/ 1 h 153"/>
                <a:gd name="T22" fmla="*/ 182 w 188"/>
                <a:gd name="T23" fmla="*/ 22 h 153"/>
                <a:gd name="T24" fmla="*/ 183 w 188"/>
                <a:gd name="T25" fmla="*/ 6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8" h="153">
                  <a:moveTo>
                    <a:pt x="183" y="61"/>
                  </a:moveTo>
                  <a:cubicBezTo>
                    <a:pt x="177" y="81"/>
                    <a:pt x="160" y="97"/>
                    <a:pt x="140" y="103"/>
                  </a:cubicBezTo>
                  <a:cubicBezTo>
                    <a:pt x="117" y="109"/>
                    <a:pt x="94" y="102"/>
                    <a:pt x="79" y="84"/>
                  </a:cubicBezTo>
                  <a:cubicBezTo>
                    <a:pt x="80" y="108"/>
                    <a:pt x="99" y="124"/>
                    <a:pt x="123" y="124"/>
                  </a:cubicBezTo>
                  <a:cubicBezTo>
                    <a:pt x="108" y="139"/>
                    <a:pt x="86" y="146"/>
                    <a:pt x="65" y="149"/>
                  </a:cubicBezTo>
                  <a:cubicBezTo>
                    <a:pt x="54" y="151"/>
                    <a:pt x="42" y="153"/>
                    <a:pt x="31" y="152"/>
                  </a:cubicBezTo>
                  <a:cubicBezTo>
                    <a:pt x="21" y="152"/>
                    <a:pt x="9" y="150"/>
                    <a:pt x="0" y="144"/>
                  </a:cubicBezTo>
                  <a:cubicBezTo>
                    <a:pt x="19" y="139"/>
                    <a:pt x="35" y="128"/>
                    <a:pt x="48" y="114"/>
                  </a:cubicBezTo>
                  <a:cubicBezTo>
                    <a:pt x="60" y="101"/>
                    <a:pt x="69" y="87"/>
                    <a:pt x="77" y="72"/>
                  </a:cubicBezTo>
                  <a:cubicBezTo>
                    <a:pt x="85" y="56"/>
                    <a:pt x="92" y="39"/>
                    <a:pt x="103" y="25"/>
                  </a:cubicBezTo>
                  <a:cubicBezTo>
                    <a:pt x="112" y="12"/>
                    <a:pt x="124" y="2"/>
                    <a:pt x="140" y="1"/>
                  </a:cubicBezTo>
                  <a:cubicBezTo>
                    <a:pt x="157" y="0"/>
                    <a:pt x="174" y="7"/>
                    <a:pt x="182" y="22"/>
                  </a:cubicBezTo>
                  <a:cubicBezTo>
                    <a:pt x="188" y="35"/>
                    <a:pt x="187" y="48"/>
                    <a:pt x="183" y="61"/>
                  </a:cubicBezTo>
                </a:path>
              </a:pathLst>
            </a:custGeom>
            <a:grp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2" name="Text Placeholder 9">
            <a:extLst>
              <a:ext uri="{FF2B5EF4-FFF2-40B4-BE49-F238E27FC236}">
                <a16:creationId xmlns:a16="http://schemas.microsoft.com/office/drawing/2014/main" id="{5F942043-0ED4-4362-8DCB-F241572195DD}"/>
              </a:ext>
            </a:extLst>
          </p:cNvPr>
          <p:cNvSpPr>
            <a:spLocks noGrp="1"/>
          </p:cNvSpPr>
          <p:nvPr>
            <p:ph type="body" sz="quarter" idx="15" hasCustomPrompt="1"/>
          </p:nvPr>
        </p:nvSpPr>
        <p:spPr>
          <a:xfrm>
            <a:off x="414971" y="1125538"/>
            <a:ext cx="11369042" cy="246221"/>
          </a:xfrm>
          <a:prstGeom prst="rect">
            <a:avLst/>
          </a:prstGeom>
        </p:spPr>
        <p:txBody>
          <a:bodyPr lIns="0">
            <a:spAutoFit/>
          </a:bodyPr>
          <a:lstStyle>
            <a:lvl1pPr>
              <a:defRPr sz="1600" b="0">
                <a:solidFill>
                  <a:schemeClr val="bg1"/>
                </a:solidFill>
                <a:latin typeface="Ubuntu Light" panose="020B0304030602030204" pitchFamily="34" charset="0"/>
              </a:defRPr>
            </a:lvl1pPr>
          </a:lstStyle>
          <a:p>
            <a:pPr lvl="0"/>
            <a:r>
              <a:rPr lang="en-US" dirty="0"/>
              <a:t>Click to edit Master text styles</a:t>
            </a:r>
          </a:p>
        </p:txBody>
      </p:sp>
      <p:sp>
        <p:nvSpPr>
          <p:cNvPr id="2" name="Title 1">
            <a:extLst>
              <a:ext uri="{FF2B5EF4-FFF2-40B4-BE49-F238E27FC236}">
                <a16:creationId xmlns:a16="http://schemas.microsoft.com/office/drawing/2014/main" id="{8BF4754F-A565-D595-AC8C-9F0E9407F8F2}"/>
              </a:ext>
            </a:extLst>
          </p:cNvPr>
          <p:cNvSpPr>
            <a:spLocks noGrp="1"/>
          </p:cNvSpPr>
          <p:nvPr>
            <p:ph type="title"/>
          </p:nvPr>
        </p:nvSpPr>
        <p:spPr/>
        <p:txBody>
          <a:bodyPr/>
          <a:lstStyle>
            <a:lvl1pPr>
              <a:defRPr>
                <a:solidFill>
                  <a:schemeClr val="bg1"/>
                </a:solidFill>
              </a:defRPr>
            </a:lvl1pPr>
          </a:lstStyle>
          <a:p>
            <a:r>
              <a:rPr lang="fr-FR"/>
              <a:t>Modifiez le style du titre</a:t>
            </a:r>
            <a:endParaRPr lang="en-US" dirty="0"/>
          </a:p>
        </p:txBody>
      </p:sp>
    </p:spTree>
    <p:extLst>
      <p:ext uri="{BB962C8B-B14F-4D97-AF65-F5344CB8AC3E}">
        <p14:creationId xmlns:p14="http://schemas.microsoft.com/office/powerpoint/2010/main" val="18628948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Final Slide dark">
    <p:bg>
      <p:bgPr>
        <a:solidFill>
          <a:srgbClr val="272936"/>
        </a:solidFill>
        <a:effectLst/>
      </p:bgPr>
    </p:bg>
    <p:spTree>
      <p:nvGrpSpPr>
        <p:cNvPr id="1" name=""/>
        <p:cNvGrpSpPr/>
        <p:nvPr/>
      </p:nvGrpSpPr>
      <p:grpSpPr>
        <a:xfrm>
          <a:off x="0" y="0"/>
          <a:ext cx="0" cy="0"/>
          <a:chOff x="0" y="0"/>
          <a:chExt cx="0" cy="0"/>
        </a:xfrm>
      </p:grpSpPr>
      <p:pic>
        <p:nvPicPr>
          <p:cNvPr id="10" name="Picture 7">
            <a:hlinkClick r:id="rId2"/>
            <a:extLst>
              <a:ext uri="{FF2B5EF4-FFF2-40B4-BE49-F238E27FC236}">
                <a16:creationId xmlns:a16="http://schemas.microsoft.com/office/drawing/2014/main" id="{CC55E37E-23F7-AE09-687B-FF0A64465B2C}"/>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514289" y="5571089"/>
            <a:ext cx="333195" cy="333195"/>
          </a:xfrm>
          <a:prstGeom prst="rect">
            <a:avLst/>
          </a:prstGeom>
          <a:noFill/>
        </p:spPr>
      </p:pic>
      <p:pic>
        <p:nvPicPr>
          <p:cNvPr id="11" name="Picture 2">
            <a:hlinkClick r:id="rId4"/>
            <a:extLst>
              <a:ext uri="{FF2B5EF4-FFF2-40B4-BE49-F238E27FC236}">
                <a16:creationId xmlns:a16="http://schemas.microsoft.com/office/drawing/2014/main" id="{A9A234E1-21A9-0562-AA45-77469E965E95}"/>
              </a:ext>
            </a:extLst>
          </p:cNvPr>
          <p:cNvPicPr>
            <a:picLocks noChangeAspect="1"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8897666" y="5571089"/>
            <a:ext cx="333195" cy="333195"/>
          </a:xfrm>
          <a:prstGeom prst="rect">
            <a:avLst/>
          </a:prstGeom>
          <a:noFill/>
        </p:spPr>
      </p:pic>
      <p:pic>
        <p:nvPicPr>
          <p:cNvPr id="12" name="Picture 4">
            <a:hlinkClick r:id="rId6"/>
            <a:extLst>
              <a:ext uri="{FF2B5EF4-FFF2-40B4-BE49-F238E27FC236}">
                <a16:creationId xmlns:a16="http://schemas.microsoft.com/office/drawing/2014/main" id="{D3F9462A-9181-7B6F-0C53-88633CD0910A}"/>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9281043" y="5571089"/>
            <a:ext cx="333195" cy="333195"/>
          </a:xfrm>
          <a:prstGeom prst="rect">
            <a:avLst/>
          </a:prstGeom>
          <a:noFill/>
        </p:spPr>
      </p:pic>
      <p:pic>
        <p:nvPicPr>
          <p:cNvPr id="17" name="Picture 6">
            <a:hlinkClick r:id="rId8"/>
            <a:extLst>
              <a:ext uri="{FF2B5EF4-FFF2-40B4-BE49-F238E27FC236}">
                <a16:creationId xmlns:a16="http://schemas.microsoft.com/office/drawing/2014/main" id="{0057A36D-710A-32C2-2461-BFFF579A0993}"/>
              </a:ext>
            </a:extLst>
          </p:cNvPr>
          <p:cNvPicPr>
            <a:picLocks noChangeAspect="1" noChangeArrowheads="1"/>
          </p:cNvPicPr>
          <p:nvPr userDrawn="1"/>
        </p:nvPicPr>
        <p:blipFill>
          <a:blip r:embed="rId9" cstate="screen">
            <a:extLst>
              <a:ext uri="{28A0092B-C50C-407E-A947-70E740481C1C}">
                <a14:useLocalDpi xmlns:a14="http://schemas.microsoft.com/office/drawing/2010/main"/>
              </a:ext>
            </a:extLst>
          </a:blip>
          <a:srcRect/>
          <a:stretch>
            <a:fillRect/>
          </a:stretch>
        </p:blipFill>
        <p:spPr bwMode="auto">
          <a:xfrm>
            <a:off x="9664420" y="5571089"/>
            <a:ext cx="333195" cy="333195"/>
          </a:xfrm>
          <a:prstGeom prst="rect">
            <a:avLst/>
          </a:prstGeom>
          <a:noFill/>
        </p:spPr>
      </p:pic>
      <p:sp>
        <p:nvSpPr>
          <p:cNvPr id="18" name="Rectangle 17">
            <a:extLst>
              <a:ext uri="{FF2B5EF4-FFF2-40B4-BE49-F238E27FC236}">
                <a16:creationId xmlns:a16="http://schemas.microsoft.com/office/drawing/2014/main" id="{5ACF1211-C28D-FCA4-B36E-E08F106C8C67}"/>
              </a:ext>
            </a:extLst>
          </p:cNvPr>
          <p:cNvSpPr/>
          <p:nvPr userDrawn="1"/>
        </p:nvSpPr>
        <p:spPr>
          <a:xfrm>
            <a:off x="8514289" y="6053226"/>
            <a:ext cx="3234143" cy="400110"/>
          </a:xfrm>
          <a:prstGeom prst="rect">
            <a:avLst/>
          </a:prstGeom>
        </p:spPr>
        <p:txBody>
          <a:bodyPr wrap="square" lIns="0" tIns="0" rIns="0" bIns="0" anchor="b" anchorCtr="0">
            <a:spAutoFit/>
          </a:bodyPr>
          <a:lstStyle/>
          <a:p>
            <a:pPr>
              <a:spcAft>
                <a:spcPts val="600"/>
              </a:spcAft>
            </a:pPr>
            <a:r>
              <a:rPr lang="en-US" sz="700" noProof="0" dirty="0">
                <a:solidFill>
                  <a:schemeClr val="bg1"/>
                </a:solidFill>
                <a:latin typeface="+mn-lt"/>
                <a:cs typeface="Arial"/>
              </a:rPr>
              <a:t>This presentation contains information that may be privileged or confidential and is the property of the Capgemini Group.</a:t>
            </a:r>
          </a:p>
          <a:p>
            <a:pPr>
              <a:spcAft>
                <a:spcPts val="600"/>
              </a:spcAft>
            </a:pPr>
            <a:r>
              <a:rPr lang="en-US" sz="700" noProof="0" dirty="0">
                <a:solidFill>
                  <a:schemeClr val="bg1"/>
                </a:solidFill>
                <a:latin typeface="+mn-lt"/>
                <a:cs typeface="Arial"/>
              </a:rPr>
              <a:t>Copyright © 2024 Capgemini. All rights reserved.</a:t>
            </a:r>
          </a:p>
        </p:txBody>
      </p:sp>
      <p:grpSp>
        <p:nvGrpSpPr>
          <p:cNvPr id="2" name="Group 2">
            <a:extLst>
              <a:ext uri="{FF2B5EF4-FFF2-40B4-BE49-F238E27FC236}">
                <a16:creationId xmlns:a16="http://schemas.microsoft.com/office/drawing/2014/main" id="{4841F233-0C37-9FE7-D5D1-10432D331EB0}"/>
              </a:ext>
            </a:extLst>
          </p:cNvPr>
          <p:cNvGrpSpPr>
            <a:grpSpLocks noChangeAspect="1"/>
          </p:cNvGrpSpPr>
          <p:nvPr userDrawn="1"/>
        </p:nvGrpSpPr>
        <p:grpSpPr>
          <a:xfrm>
            <a:off x="443568" y="6021288"/>
            <a:ext cx="1872000" cy="420870"/>
            <a:chOff x="5094083" y="5360390"/>
            <a:chExt cx="3039349" cy="683316"/>
          </a:xfrm>
        </p:grpSpPr>
        <p:sp>
          <p:nvSpPr>
            <p:cNvPr id="3" name="Freeform: Shape 4">
              <a:extLst>
                <a:ext uri="{FF2B5EF4-FFF2-40B4-BE49-F238E27FC236}">
                  <a16:creationId xmlns:a16="http://schemas.microsoft.com/office/drawing/2014/main" id="{D333898A-496F-27FD-C8AB-8E47523F8256}"/>
                </a:ext>
              </a:extLst>
            </p:cNvPr>
            <p:cNvSpPr/>
            <p:nvPr/>
          </p:nvSpPr>
          <p:spPr>
            <a:xfrm>
              <a:off x="5094083" y="5369283"/>
              <a:ext cx="2467942" cy="674423"/>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FFFFFF"/>
            </a:solidFill>
            <a:ln w="9525" cap="flat">
              <a:noFill/>
              <a:prstDash val="solid"/>
              <a:miter/>
            </a:ln>
          </p:spPr>
          <p:txBody>
            <a:bodyPr rtlCol="0" anchor="ctr"/>
            <a:lstStyle/>
            <a:p>
              <a:endParaRPr lang="en-US" sz="1800" dirty="0"/>
            </a:p>
          </p:txBody>
        </p:sp>
        <p:sp>
          <p:nvSpPr>
            <p:cNvPr id="14" name="Freeform: Shape 5">
              <a:extLst>
                <a:ext uri="{FF2B5EF4-FFF2-40B4-BE49-F238E27FC236}">
                  <a16:creationId xmlns:a16="http://schemas.microsoft.com/office/drawing/2014/main" id="{6296B18C-C598-1968-0A90-003732AFB30D}"/>
                </a:ext>
              </a:extLst>
            </p:cNvPr>
            <p:cNvSpPr/>
            <p:nvPr/>
          </p:nvSpPr>
          <p:spPr>
            <a:xfrm>
              <a:off x="6953539" y="5402609"/>
              <a:ext cx="74112" cy="81524"/>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FFFFFF"/>
            </a:solidFill>
            <a:ln w="9525" cap="flat">
              <a:noFill/>
              <a:prstDash val="solid"/>
              <a:miter/>
            </a:ln>
          </p:spPr>
          <p:txBody>
            <a:bodyPr rtlCol="0" anchor="ctr"/>
            <a:lstStyle/>
            <a:p>
              <a:endParaRPr lang="en-US" sz="1800" dirty="0"/>
            </a:p>
          </p:txBody>
        </p:sp>
        <p:sp>
          <p:nvSpPr>
            <p:cNvPr id="16" name="Freeform: Shape 6">
              <a:extLst>
                <a:ext uri="{FF2B5EF4-FFF2-40B4-BE49-F238E27FC236}">
                  <a16:creationId xmlns:a16="http://schemas.microsoft.com/office/drawing/2014/main" id="{EE39F094-DF42-59D0-87D6-5B2B52D6ECBD}"/>
                </a:ext>
              </a:extLst>
            </p:cNvPr>
            <p:cNvSpPr/>
            <p:nvPr/>
          </p:nvSpPr>
          <p:spPr>
            <a:xfrm>
              <a:off x="7436776" y="5416688"/>
              <a:ext cx="74112" cy="74112"/>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FFFFFF"/>
            </a:solidFill>
            <a:ln w="9525" cap="flat">
              <a:noFill/>
              <a:prstDash val="solid"/>
              <a:miter/>
            </a:ln>
          </p:spPr>
          <p:txBody>
            <a:bodyPr rtlCol="0" anchor="ctr"/>
            <a:lstStyle/>
            <a:p>
              <a:endParaRPr lang="en-US" sz="1800" dirty="0"/>
            </a:p>
          </p:txBody>
        </p:sp>
        <p:sp>
          <p:nvSpPr>
            <p:cNvPr id="19" name="Freeform: Shape 7">
              <a:extLst>
                <a:ext uri="{FF2B5EF4-FFF2-40B4-BE49-F238E27FC236}">
                  <a16:creationId xmlns:a16="http://schemas.microsoft.com/office/drawing/2014/main" id="{9761BD33-D8E3-9C50-E0F7-DFE6BB9D42A4}"/>
                </a:ext>
              </a:extLst>
            </p:cNvPr>
            <p:cNvSpPr/>
            <p:nvPr/>
          </p:nvSpPr>
          <p:spPr>
            <a:xfrm>
              <a:off x="7591670" y="5360390"/>
              <a:ext cx="526198" cy="452086"/>
            </a:xfrm>
            <a:custGeom>
              <a:avLst/>
              <a:gdLst>
                <a:gd name="connsiteX0" fmla="*/ 553879 w 676275"/>
                <a:gd name="connsiteY0" fmla="*/ 254794 h 581025"/>
                <a:gd name="connsiteX1" fmla="*/ 451009 w 676275"/>
                <a:gd name="connsiteY1" fmla="*/ 342424 h 581025"/>
                <a:gd name="connsiteX2" fmla="*/ 375761 w 676275"/>
                <a:gd name="connsiteY2" fmla="*/ 469106 h 581025"/>
                <a:gd name="connsiteX3" fmla="*/ 273844 w 676275"/>
                <a:gd name="connsiteY3" fmla="*/ 561499 h 581025"/>
                <a:gd name="connsiteX4" fmla="*/ 132874 w 676275"/>
                <a:gd name="connsiteY4" fmla="*/ 569119 h 581025"/>
                <a:gd name="connsiteX5" fmla="*/ 7144 w 676275"/>
                <a:gd name="connsiteY5" fmla="*/ 383381 h 581025"/>
                <a:gd name="connsiteX6" fmla="*/ 371951 w 676275"/>
                <a:gd name="connsiteY6" fmla="*/ 7144 h 581025"/>
                <a:gd name="connsiteX7" fmla="*/ 371951 w 676275"/>
                <a:gd name="connsiteY7" fmla="*/ 7144 h 581025"/>
                <a:gd name="connsiteX8" fmla="*/ 371951 w 676275"/>
                <a:gd name="connsiteY8" fmla="*/ 7144 h 581025"/>
                <a:gd name="connsiteX9" fmla="*/ 388144 w 676275"/>
                <a:gd name="connsiteY9" fmla="*/ 13811 h 581025"/>
                <a:gd name="connsiteX10" fmla="*/ 571024 w 676275"/>
                <a:gd name="connsiteY10" fmla="*/ 127159 h 581025"/>
                <a:gd name="connsiteX11" fmla="*/ 675799 w 676275"/>
                <a:gd name="connsiteY11" fmla="*/ 287179 h 581025"/>
                <a:gd name="connsiteX12" fmla="*/ 553879 w 676275"/>
                <a:gd name="connsiteY12" fmla="*/ 254794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581025">
                  <a:moveTo>
                    <a:pt x="553879" y="254794"/>
                  </a:moveTo>
                  <a:cubicBezTo>
                    <a:pt x="507206" y="265271"/>
                    <a:pt x="475774" y="304324"/>
                    <a:pt x="451009" y="342424"/>
                  </a:cubicBezTo>
                  <a:cubicBezTo>
                    <a:pt x="424339" y="383381"/>
                    <a:pt x="403384" y="428149"/>
                    <a:pt x="375761" y="469106"/>
                  </a:cubicBezTo>
                  <a:cubicBezTo>
                    <a:pt x="349091" y="507206"/>
                    <a:pt x="316706" y="542449"/>
                    <a:pt x="273844" y="561499"/>
                  </a:cubicBezTo>
                  <a:cubicBezTo>
                    <a:pt x="229076" y="581501"/>
                    <a:pt x="179546" y="584359"/>
                    <a:pt x="132874" y="569119"/>
                  </a:cubicBezTo>
                  <a:cubicBezTo>
                    <a:pt x="58579" y="538639"/>
                    <a:pt x="7144" y="464344"/>
                    <a:pt x="7144" y="383381"/>
                  </a:cubicBezTo>
                  <a:cubicBezTo>
                    <a:pt x="7144" y="177641"/>
                    <a:pt x="290036" y="105251"/>
                    <a:pt x="371951" y="7144"/>
                  </a:cubicBezTo>
                  <a:cubicBezTo>
                    <a:pt x="371951" y="7144"/>
                    <a:pt x="371951" y="7144"/>
                    <a:pt x="371951" y="7144"/>
                  </a:cubicBezTo>
                  <a:lnTo>
                    <a:pt x="371951" y="7144"/>
                  </a:lnTo>
                  <a:cubicBezTo>
                    <a:pt x="377666" y="9049"/>
                    <a:pt x="382429" y="11906"/>
                    <a:pt x="388144" y="13811"/>
                  </a:cubicBezTo>
                  <a:cubicBezTo>
                    <a:pt x="454819" y="41434"/>
                    <a:pt x="517684" y="78581"/>
                    <a:pt x="571024" y="127159"/>
                  </a:cubicBezTo>
                  <a:cubicBezTo>
                    <a:pt x="620554" y="172879"/>
                    <a:pt x="657701" y="226219"/>
                    <a:pt x="675799" y="287179"/>
                  </a:cubicBezTo>
                  <a:cubicBezTo>
                    <a:pt x="646271" y="255746"/>
                    <a:pt x="595789" y="244316"/>
                    <a:pt x="553879" y="254794"/>
                  </a:cubicBezTo>
                  <a:close/>
                </a:path>
              </a:pathLst>
            </a:custGeom>
            <a:solidFill>
              <a:srgbClr val="FFFFFF"/>
            </a:solidFill>
            <a:ln w="9525" cap="flat">
              <a:noFill/>
              <a:prstDash val="solid"/>
              <a:miter/>
            </a:ln>
          </p:spPr>
          <p:txBody>
            <a:bodyPr rtlCol="0" anchor="ctr"/>
            <a:lstStyle/>
            <a:p>
              <a:endParaRPr lang="en-US" sz="1800" dirty="0"/>
            </a:p>
          </p:txBody>
        </p:sp>
        <p:sp>
          <p:nvSpPr>
            <p:cNvPr id="20" name="Freeform: Shape 8">
              <a:extLst>
                <a:ext uri="{FF2B5EF4-FFF2-40B4-BE49-F238E27FC236}">
                  <a16:creationId xmlns:a16="http://schemas.microsoft.com/office/drawing/2014/main" id="{F0549B39-33DF-9EEB-DE1A-EEA719E68279}"/>
                </a:ext>
              </a:extLst>
            </p:cNvPr>
            <p:cNvSpPr/>
            <p:nvPr/>
          </p:nvSpPr>
          <p:spPr>
            <a:xfrm>
              <a:off x="7777693" y="5570011"/>
              <a:ext cx="355739" cy="289038"/>
            </a:xfrm>
            <a:custGeom>
              <a:avLst/>
              <a:gdLst>
                <a:gd name="connsiteX0" fmla="*/ 443389 w 457200"/>
                <a:gd name="connsiteY0" fmla="*/ 151121 h 371475"/>
                <a:gd name="connsiteX1" fmla="*/ 340519 w 457200"/>
                <a:gd name="connsiteY1" fmla="*/ 250181 h 371475"/>
                <a:gd name="connsiteX2" fmla="*/ 193834 w 457200"/>
                <a:gd name="connsiteY2" fmla="*/ 204461 h 371475"/>
                <a:gd name="connsiteX3" fmla="*/ 299561 w 457200"/>
                <a:gd name="connsiteY3" fmla="*/ 298759 h 371475"/>
                <a:gd name="connsiteX4" fmla="*/ 161449 w 457200"/>
                <a:gd name="connsiteY4" fmla="*/ 360671 h 371475"/>
                <a:gd name="connsiteX5" fmla="*/ 79534 w 457200"/>
                <a:gd name="connsiteY5" fmla="*/ 367339 h 371475"/>
                <a:gd name="connsiteX6" fmla="*/ 7144 w 457200"/>
                <a:gd name="connsiteY6" fmla="*/ 348289 h 371475"/>
                <a:gd name="connsiteX7" fmla="*/ 120491 w 457200"/>
                <a:gd name="connsiteY7" fmla="*/ 276851 h 371475"/>
                <a:gd name="connsiteX8" fmla="*/ 188119 w 457200"/>
                <a:gd name="connsiteY8" fmla="*/ 175886 h 371475"/>
                <a:gd name="connsiteX9" fmla="*/ 250031 w 457200"/>
                <a:gd name="connsiteY9" fmla="*/ 64444 h 371475"/>
                <a:gd name="connsiteX10" fmla="*/ 339566 w 457200"/>
                <a:gd name="connsiteY10" fmla="*/ 7294 h 371475"/>
                <a:gd name="connsiteX11" fmla="*/ 438626 w 457200"/>
                <a:gd name="connsiteY11" fmla="*/ 58729 h 371475"/>
                <a:gd name="connsiteX12" fmla="*/ 443389 w 457200"/>
                <a:gd name="connsiteY12" fmla="*/ 15112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371475">
                  <a:moveTo>
                    <a:pt x="443389" y="151121"/>
                  </a:moveTo>
                  <a:cubicBezTo>
                    <a:pt x="428149" y="198746"/>
                    <a:pt x="389096" y="236846"/>
                    <a:pt x="340519" y="250181"/>
                  </a:cubicBezTo>
                  <a:cubicBezTo>
                    <a:pt x="285274" y="265421"/>
                    <a:pt x="230029" y="249229"/>
                    <a:pt x="193834" y="204461"/>
                  </a:cubicBezTo>
                  <a:cubicBezTo>
                    <a:pt x="197644" y="261611"/>
                    <a:pt x="243364" y="299711"/>
                    <a:pt x="299561" y="298759"/>
                  </a:cubicBezTo>
                  <a:cubicBezTo>
                    <a:pt x="263366" y="334954"/>
                    <a:pt x="210026" y="352099"/>
                    <a:pt x="161449" y="360671"/>
                  </a:cubicBezTo>
                  <a:cubicBezTo>
                    <a:pt x="134779" y="365434"/>
                    <a:pt x="107156" y="368291"/>
                    <a:pt x="79534" y="367339"/>
                  </a:cubicBezTo>
                  <a:cubicBezTo>
                    <a:pt x="55721" y="366386"/>
                    <a:pt x="27146" y="363529"/>
                    <a:pt x="7144" y="348289"/>
                  </a:cubicBezTo>
                  <a:cubicBezTo>
                    <a:pt x="50959" y="334954"/>
                    <a:pt x="90011" y="310189"/>
                    <a:pt x="120491" y="276851"/>
                  </a:cubicBezTo>
                  <a:cubicBezTo>
                    <a:pt x="148114" y="246371"/>
                    <a:pt x="169069" y="211129"/>
                    <a:pt x="188119" y="175886"/>
                  </a:cubicBezTo>
                  <a:cubicBezTo>
                    <a:pt x="208121" y="138739"/>
                    <a:pt x="225266" y="98734"/>
                    <a:pt x="250031" y="64444"/>
                  </a:cubicBezTo>
                  <a:cubicBezTo>
                    <a:pt x="271939" y="33964"/>
                    <a:pt x="300514" y="9199"/>
                    <a:pt x="339566" y="7294"/>
                  </a:cubicBezTo>
                  <a:cubicBezTo>
                    <a:pt x="379571" y="5389"/>
                    <a:pt x="419576" y="21581"/>
                    <a:pt x="438626" y="58729"/>
                  </a:cubicBezTo>
                  <a:cubicBezTo>
                    <a:pt x="453866" y="88256"/>
                    <a:pt x="452914" y="120641"/>
                    <a:pt x="443389" y="151121"/>
                  </a:cubicBezTo>
                  <a:close/>
                </a:path>
              </a:pathLst>
            </a:custGeom>
            <a:solidFill>
              <a:srgbClr val="FFFFF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946552535"/>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Final Slide whit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A46A5DB-4C4F-1F79-F6F4-3019062D13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39381" y="3837746"/>
            <a:ext cx="8938728" cy="3477505"/>
          </a:xfrm>
          <a:prstGeom prst="rect">
            <a:avLst/>
          </a:prstGeom>
        </p:spPr>
      </p:pic>
      <p:sp>
        <p:nvSpPr>
          <p:cNvPr id="25" name="Rectangle 24">
            <a:extLst>
              <a:ext uri="{FF2B5EF4-FFF2-40B4-BE49-F238E27FC236}">
                <a16:creationId xmlns:a16="http://schemas.microsoft.com/office/drawing/2014/main" id="{771C8D6D-C61C-2819-3276-89D365F7CAE8}"/>
              </a:ext>
            </a:extLst>
          </p:cNvPr>
          <p:cNvSpPr/>
          <p:nvPr userDrawn="1"/>
        </p:nvSpPr>
        <p:spPr>
          <a:xfrm>
            <a:off x="8554179" y="6053226"/>
            <a:ext cx="3242029" cy="400110"/>
          </a:xfrm>
          <a:prstGeom prst="rect">
            <a:avLst/>
          </a:prstGeom>
        </p:spPr>
        <p:txBody>
          <a:bodyPr wrap="square" lIns="0" tIns="0" rIns="0" bIns="0" anchor="b" anchorCtr="0">
            <a:spAutoFit/>
          </a:bodyPr>
          <a:lstStyle/>
          <a:p>
            <a:pPr>
              <a:spcAft>
                <a:spcPts val="600"/>
              </a:spcAft>
            </a:pPr>
            <a:r>
              <a:rPr lang="en-US" sz="700" noProof="0" dirty="0">
                <a:solidFill>
                  <a:schemeClr val="tx1"/>
                </a:solidFill>
                <a:latin typeface="+mn-lt"/>
                <a:cs typeface="Arial"/>
              </a:rPr>
              <a:t>This presentation contains information that may be privileged or confidential and is the property of the Capgemini Group.</a:t>
            </a:r>
          </a:p>
          <a:p>
            <a:pPr>
              <a:spcAft>
                <a:spcPts val="600"/>
              </a:spcAft>
            </a:pPr>
            <a:r>
              <a:rPr lang="en-US" sz="700" noProof="0" dirty="0">
                <a:solidFill>
                  <a:schemeClr val="tx1"/>
                </a:solidFill>
                <a:latin typeface="+mn-lt"/>
                <a:cs typeface="Arial"/>
              </a:rPr>
              <a:t>Copyright © 2024 Capgemini. All rights reserved.</a:t>
            </a:r>
          </a:p>
        </p:txBody>
      </p:sp>
      <p:pic>
        <p:nvPicPr>
          <p:cNvPr id="26" name="Picture 7">
            <a:hlinkClick r:id="rId3"/>
            <a:extLst>
              <a:ext uri="{FF2B5EF4-FFF2-40B4-BE49-F238E27FC236}">
                <a16:creationId xmlns:a16="http://schemas.microsoft.com/office/drawing/2014/main" id="{23996BED-DA79-7795-E8CC-89B8B4F54B9E}"/>
              </a:ext>
            </a:extLst>
          </p:cNvPr>
          <p:cNvPicPr>
            <a:picLocks noChangeAspect="1" noChangeArrowheads="1"/>
          </p:cNvPicPr>
          <p:nvPr userDrawn="1"/>
        </p:nvPicPr>
        <p:blipFill>
          <a:blip r:embed="rId4" cstate="screen">
            <a:duotone>
              <a:prstClr val="black"/>
              <a:schemeClr val="accent4">
                <a:tint val="45000"/>
                <a:satMod val="400000"/>
              </a:schemeClr>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8522933" y="5569299"/>
            <a:ext cx="333195" cy="333195"/>
          </a:xfrm>
          <a:prstGeom prst="rect">
            <a:avLst/>
          </a:prstGeom>
          <a:noFill/>
        </p:spPr>
      </p:pic>
      <p:pic>
        <p:nvPicPr>
          <p:cNvPr id="27" name="Picture 2">
            <a:hlinkClick r:id="rId6"/>
            <a:extLst>
              <a:ext uri="{FF2B5EF4-FFF2-40B4-BE49-F238E27FC236}">
                <a16:creationId xmlns:a16="http://schemas.microsoft.com/office/drawing/2014/main" id="{41F22088-9EDE-E75E-205B-071BC64768AD}"/>
              </a:ext>
            </a:extLst>
          </p:cNvPr>
          <p:cNvPicPr>
            <a:picLocks noChangeAspect="1" noChangeArrowheads="1"/>
          </p:cNvPicPr>
          <p:nvPr userDrawn="1"/>
        </p:nvPicPr>
        <p:blipFill>
          <a:blip r:embed="rId7" cstate="screen">
            <a:duotone>
              <a:prstClr val="black"/>
              <a:schemeClr val="accent4">
                <a:tint val="45000"/>
                <a:satMod val="400000"/>
              </a:schemeClr>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8906310" y="5569299"/>
            <a:ext cx="333195" cy="333195"/>
          </a:xfrm>
          <a:prstGeom prst="rect">
            <a:avLst/>
          </a:prstGeom>
          <a:noFill/>
        </p:spPr>
      </p:pic>
      <p:pic>
        <p:nvPicPr>
          <p:cNvPr id="28" name="Picture 4">
            <a:hlinkClick r:id="rId9"/>
            <a:extLst>
              <a:ext uri="{FF2B5EF4-FFF2-40B4-BE49-F238E27FC236}">
                <a16:creationId xmlns:a16="http://schemas.microsoft.com/office/drawing/2014/main" id="{4B0CCAD4-0758-D6B9-EFF6-02B94D32DE46}"/>
              </a:ext>
            </a:extLst>
          </p:cNvPr>
          <p:cNvPicPr>
            <a:picLocks noChangeAspect="1" noChangeArrowheads="1"/>
          </p:cNvPicPr>
          <p:nvPr userDrawn="1"/>
        </p:nvPicPr>
        <p:blipFill>
          <a:blip r:embed="rId10" cstate="screen">
            <a:duotone>
              <a:prstClr val="black"/>
              <a:schemeClr val="accent4">
                <a:tint val="45000"/>
                <a:satMod val="400000"/>
              </a:schemeClr>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9289687" y="5569299"/>
            <a:ext cx="333195" cy="333195"/>
          </a:xfrm>
          <a:prstGeom prst="rect">
            <a:avLst/>
          </a:prstGeom>
          <a:noFill/>
        </p:spPr>
      </p:pic>
      <p:pic>
        <p:nvPicPr>
          <p:cNvPr id="30" name="Picture 6">
            <a:hlinkClick r:id="rId12"/>
            <a:extLst>
              <a:ext uri="{FF2B5EF4-FFF2-40B4-BE49-F238E27FC236}">
                <a16:creationId xmlns:a16="http://schemas.microsoft.com/office/drawing/2014/main" id="{97D8A9F7-9109-48D0-0781-197117BF809D}"/>
              </a:ext>
            </a:extLst>
          </p:cNvPr>
          <p:cNvPicPr>
            <a:picLocks noChangeAspect="1" noChangeArrowheads="1"/>
          </p:cNvPicPr>
          <p:nvPr userDrawn="1"/>
        </p:nvPicPr>
        <p:blipFill>
          <a:blip r:embed="rId13" cstate="screen">
            <a:duotone>
              <a:prstClr val="black"/>
              <a:schemeClr val="accent4">
                <a:tint val="45000"/>
                <a:satMod val="400000"/>
              </a:schemeClr>
            </a:duotone>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9676575" y="5569299"/>
            <a:ext cx="333195" cy="333195"/>
          </a:xfrm>
          <a:prstGeom prst="rect">
            <a:avLst/>
          </a:prstGeom>
          <a:noFill/>
        </p:spPr>
      </p:pic>
      <p:grpSp>
        <p:nvGrpSpPr>
          <p:cNvPr id="2" name="Group 1">
            <a:extLst>
              <a:ext uri="{FF2B5EF4-FFF2-40B4-BE49-F238E27FC236}">
                <a16:creationId xmlns:a16="http://schemas.microsoft.com/office/drawing/2014/main" id="{FE4C124A-1677-5379-4F1F-D80E084B6A07}"/>
              </a:ext>
            </a:extLst>
          </p:cNvPr>
          <p:cNvGrpSpPr>
            <a:grpSpLocks noChangeAspect="1"/>
          </p:cNvGrpSpPr>
          <p:nvPr userDrawn="1"/>
        </p:nvGrpSpPr>
        <p:grpSpPr>
          <a:xfrm>
            <a:off x="443236" y="6021288"/>
            <a:ext cx="1872000" cy="420870"/>
            <a:chOff x="5095385" y="4090756"/>
            <a:chExt cx="3033729" cy="682053"/>
          </a:xfrm>
        </p:grpSpPr>
        <p:sp>
          <p:nvSpPr>
            <p:cNvPr id="3" name="Freeform: Shape 2">
              <a:extLst>
                <a:ext uri="{FF2B5EF4-FFF2-40B4-BE49-F238E27FC236}">
                  <a16:creationId xmlns:a16="http://schemas.microsoft.com/office/drawing/2014/main" id="{17CD1832-464E-8F19-D1FF-C26D2A4008C4}"/>
                </a:ext>
              </a:extLst>
            </p:cNvPr>
            <p:cNvSpPr/>
            <p:nvPr/>
          </p:nvSpPr>
          <p:spPr>
            <a:xfrm>
              <a:off x="7769592" y="4296409"/>
              <a:ext cx="355081" cy="288503"/>
            </a:xfrm>
            <a:custGeom>
              <a:avLst/>
              <a:gdLst>
                <a:gd name="connsiteX0" fmla="*/ 304324 w 457200"/>
                <a:gd name="connsiteY0" fmla="*/ 261461 h 371475"/>
                <a:gd name="connsiteX1" fmla="*/ 456724 w 457200"/>
                <a:gd name="connsiteY1" fmla="*/ 110014 h 371475"/>
                <a:gd name="connsiteX2" fmla="*/ 344329 w 457200"/>
                <a:gd name="connsiteY2" fmla="*/ 7144 h 371475"/>
                <a:gd name="connsiteX3" fmla="*/ 125254 w 457200"/>
                <a:gd name="connsiteY3" fmla="*/ 241459 h 371475"/>
                <a:gd name="connsiteX4" fmla="*/ 7144 w 457200"/>
                <a:gd name="connsiteY4" fmla="*/ 348139 h 371475"/>
                <a:gd name="connsiteX5" fmla="*/ 96679 w 457200"/>
                <a:gd name="connsiteY5" fmla="*/ 372904 h 371475"/>
                <a:gd name="connsiteX6" fmla="*/ 306229 w 457200"/>
                <a:gd name="connsiteY6" fmla="*/ 304324 h 371475"/>
                <a:gd name="connsiteX7" fmla="*/ 200501 w 457200"/>
                <a:gd name="connsiteY7" fmla="*/ 210026 h 371475"/>
                <a:gd name="connsiteX8" fmla="*/ 304324 w 457200"/>
                <a:gd name="connsiteY8" fmla="*/ 26146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 h="371475">
                  <a:moveTo>
                    <a:pt x="304324" y="261461"/>
                  </a:moveTo>
                  <a:cubicBezTo>
                    <a:pt x="390049" y="261461"/>
                    <a:pt x="455771" y="191929"/>
                    <a:pt x="456724" y="110014"/>
                  </a:cubicBezTo>
                  <a:cubicBezTo>
                    <a:pt x="451009" y="73819"/>
                    <a:pt x="438626" y="7144"/>
                    <a:pt x="344329" y="7144"/>
                  </a:cubicBezTo>
                  <a:cubicBezTo>
                    <a:pt x="242411" y="7144"/>
                    <a:pt x="208121" y="150019"/>
                    <a:pt x="125254" y="241459"/>
                  </a:cubicBezTo>
                  <a:cubicBezTo>
                    <a:pt x="118586" y="293846"/>
                    <a:pt x="69056" y="340519"/>
                    <a:pt x="7144" y="348139"/>
                  </a:cubicBezTo>
                  <a:cubicBezTo>
                    <a:pt x="22384" y="364331"/>
                    <a:pt x="55721" y="372904"/>
                    <a:pt x="96679" y="372904"/>
                  </a:cubicBezTo>
                  <a:cubicBezTo>
                    <a:pt x="170021" y="372904"/>
                    <a:pt x="259556" y="350996"/>
                    <a:pt x="306229" y="304324"/>
                  </a:cubicBezTo>
                  <a:cubicBezTo>
                    <a:pt x="244316" y="305276"/>
                    <a:pt x="204311" y="265271"/>
                    <a:pt x="200501" y="210026"/>
                  </a:cubicBezTo>
                  <a:cubicBezTo>
                    <a:pt x="230029" y="247174"/>
                    <a:pt x="264319" y="261461"/>
                    <a:pt x="304324" y="261461"/>
                  </a:cubicBezTo>
                  <a:close/>
                </a:path>
              </a:pathLst>
            </a:custGeom>
            <a:solidFill>
              <a:srgbClr val="17ABDB"/>
            </a:solidFill>
            <a:ln w="9525" cap="flat">
              <a:noFill/>
              <a:prstDash val="solid"/>
              <a:miter/>
            </a:ln>
          </p:spPr>
          <p:txBody>
            <a:bodyPr rtlCol="0" anchor="ctr"/>
            <a:lstStyle/>
            <a:p>
              <a:endParaRPr lang="en-US" sz="1800" dirty="0"/>
            </a:p>
          </p:txBody>
        </p:sp>
        <p:sp>
          <p:nvSpPr>
            <p:cNvPr id="4" name="Freeform: Shape 3">
              <a:extLst>
                <a:ext uri="{FF2B5EF4-FFF2-40B4-BE49-F238E27FC236}">
                  <a16:creationId xmlns:a16="http://schemas.microsoft.com/office/drawing/2014/main" id="{A27580D5-10C4-1378-1B16-22D2C6577A53}"/>
                </a:ext>
              </a:extLst>
            </p:cNvPr>
            <p:cNvSpPr/>
            <p:nvPr/>
          </p:nvSpPr>
          <p:spPr>
            <a:xfrm>
              <a:off x="5095385" y="4099634"/>
              <a:ext cx="2463378" cy="673175"/>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0072AF"/>
            </a:solidFill>
            <a:ln w="9525" cap="flat">
              <a:noFill/>
              <a:prstDash val="solid"/>
              <a:miter/>
            </a:ln>
          </p:spPr>
          <p:txBody>
            <a:bodyPr rtlCol="0" anchor="ctr"/>
            <a:lstStyle/>
            <a:p>
              <a:endParaRPr lang="en-US" sz="1800" dirty="0"/>
            </a:p>
          </p:txBody>
        </p:sp>
        <p:sp>
          <p:nvSpPr>
            <p:cNvPr id="5" name="Freeform: Shape 4">
              <a:extLst>
                <a:ext uri="{FF2B5EF4-FFF2-40B4-BE49-F238E27FC236}">
                  <a16:creationId xmlns:a16="http://schemas.microsoft.com/office/drawing/2014/main" id="{8296E9CB-B7F8-9F5C-5A91-CC70339F4284}"/>
                </a:ext>
              </a:extLst>
            </p:cNvPr>
            <p:cNvSpPr/>
            <p:nvPr/>
          </p:nvSpPr>
          <p:spPr>
            <a:xfrm>
              <a:off x="6951400" y="4132898"/>
              <a:ext cx="73975" cy="81373"/>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0072AF"/>
            </a:solidFill>
            <a:ln w="9525" cap="flat">
              <a:noFill/>
              <a:prstDash val="solid"/>
              <a:miter/>
            </a:ln>
          </p:spPr>
          <p:txBody>
            <a:bodyPr rtlCol="0" anchor="ctr"/>
            <a:lstStyle/>
            <a:p>
              <a:endParaRPr lang="en-US" sz="1800" dirty="0"/>
            </a:p>
          </p:txBody>
        </p:sp>
        <p:sp>
          <p:nvSpPr>
            <p:cNvPr id="6" name="Freeform: Shape 14">
              <a:extLst>
                <a:ext uri="{FF2B5EF4-FFF2-40B4-BE49-F238E27FC236}">
                  <a16:creationId xmlns:a16="http://schemas.microsoft.com/office/drawing/2014/main" id="{4046F42C-B4B1-F5B5-97B0-295157FB5118}"/>
                </a:ext>
              </a:extLst>
            </p:cNvPr>
            <p:cNvSpPr/>
            <p:nvPr/>
          </p:nvSpPr>
          <p:spPr>
            <a:xfrm>
              <a:off x="7433743" y="4146951"/>
              <a:ext cx="73975" cy="73975"/>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0072AF"/>
            </a:solidFill>
            <a:ln w="9525" cap="flat">
              <a:noFill/>
              <a:prstDash val="solid"/>
              <a:miter/>
            </a:ln>
          </p:spPr>
          <p:txBody>
            <a:bodyPr rtlCol="0" anchor="ctr"/>
            <a:lstStyle/>
            <a:p>
              <a:endParaRPr lang="en-US" sz="1800" dirty="0"/>
            </a:p>
          </p:txBody>
        </p:sp>
        <p:sp>
          <p:nvSpPr>
            <p:cNvPr id="7" name="Freeform: Shape 20">
              <a:extLst>
                <a:ext uri="{FF2B5EF4-FFF2-40B4-BE49-F238E27FC236}">
                  <a16:creationId xmlns:a16="http://schemas.microsoft.com/office/drawing/2014/main" id="{B9876A18-1EED-B3A2-6F45-2D9C7CE3D38D}"/>
                </a:ext>
              </a:extLst>
            </p:cNvPr>
            <p:cNvSpPr/>
            <p:nvPr/>
          </p:nvSpPr>
          <p:spPr>
            <a:xfrm>
              <a:off x="7589095" y="4090756"/>
              <a:ext cx="540019" cy="451249"/>
            </a:xfrm>
            <a:custGeom>
              <a:avLst/>
              <a:gdLst>
                <a:gd name="connsiteX0" fmla="*/ 689134 w 695325"/>
                <a:gd name="connsiteY0" fmla="*/ 368141 h 581025"/>
                <a:gd name="connsiteX1" fmla="*/ 571024 w 695325"/>
                <a:gd name="connsiteY1" fmla="*/ 127159 h 581025"/>
                <a:gd name="connsiteX2" fmla="*/ 388144 w 695325"/>
                <a:gd name="connsiteY2" fmla="*/ 13811 h 581025"/>
                <a:gd name="connsiteX3" fmla="*/ 371951 w 695325"/>
                <a:gd name="connsiteY3" fmla="*/ 7144 h 581025"/>
                <a:gd name="connsiteX4" fmla="*/ 371951 w 695325"/>
                <a:gd name="connsiteY4" fmla="*/ 7144 h 581025"/>
                <a:gd name="connsiteX5" fmla="*/ 371951 w 695325"/>
                <a:gd name="connsiteY5" fmla="*/ 7144 h 581025"/>
                <a:gd name="connsiteX6" fmla="*/ 7144 w 695325"/>
                <a:gd name="connsiteY6" fmla="*/ 383381 h 581025"/>
                <a:gd name="connsiteX7" fmla="*/ 132874 w 695325"/>
                <a:gd name="connsiteY7" fmla="*/ 569119 h 581025"/>
                <a:gd name="connsiteX8" fmla="*/ 262414 w 695325"/>
                <a:gd name="connsiteY8" fmla="*/ 571976 h 581025"/>
                <a:gd name="connsiteX9" fmla="*/ 358616 w 695325"/>
                <a:gd name="connsiteY9" fmla="*/ 506254 h 581025"/>
                <a:gd name="connsiteX10" fmla="*/ 577692 w 695325"/>
                <a:gd name="connsiteY10" fmla="*/ 271939 h 581025"/>
                <a:gd name="connsiteX11" fmla="*/ 690086 w 695325"/>
                <a:gd name="connsiteY11" fmla="*/ 374809 h 581025"/>
                <a:gd name="connsiteX12" fmla="*/ 689134 w 695325"/>
                <a:gd name="connsiteY12" fmla="*/ 368141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5" h="581025">
                  <a:moveTo>
                    <a:pt x="689134" y="368141"/>
                  </a:moveTo>
                  <a:cubicBezTo>
                    <a:pt x="687229" y="271939"/>
                    <a:pt x="641509" y="191929"/>
                    <a:pt x="571024" y="127159"/>
                  </a:cubicBezTo>
                  <a:cubicBezTo>
                    <a:pt x="517684" y="78581"/>
                    <a:pt x="453866" y="41434"/>
                    <a:pt x="388144" y="13811"/>
                  </a:cubicBezTo>
                  <a:cubicBezTo>
                    <a:pt x="382429" y="11906"/>
                    <a:pt x="377666" y="9049"/>
                    <a:pt x="371951" y="7144"/>
                  </a:cubicBezTo>
                  <a:lnTo>
                    <a:pt x="371951" y="7144"/>
                  </a:lnTo>
                  <a:cubicBezTo>
                    <a:pt x="371951" y="7144"/>
                    <a:pt x="371951" y="7144"/>
                    <a:pt x="371951" y="7144"/>
                  </a:cubicBezTo>
                  <a:cubicBezTo>
                    <a:pt x="290036" y="105251"/>
                    <a:pt x="7144" y="178594"/>
                    <a:pt x="7144" y="383381"/>
                  </a:cubicBezTo>
                  <a:cubicBezTo>
                    <a:pt x="7144" y="463391"/>
                    <a:pt x="57626" y="538639"/>
                    <a:pt x="132874" y="569119"/>
                  </a:cubicBezTo>
                  <a:cubicBezTo>
                    <a:pt x="175736" y="585311"/>
                    <a:pt x="219551" y="586264"/>
                    <a:pt x="262414" y="571976"/>
                  </a:cubicBezTo>
                  <a:cubicBezTo>
                    <a:pt x="300514" y="559594"/>
                    <a:pt x="332899" y="535781"/>
                    <a:pt x="358616" y="506254"/>
                  </a:cubicBezTo>
                  <a:cubicBezTo>
                    <a:pt x="441484" y="413861"/>
                    <a:pt x="475774" y="271939"/>
                    <a:pt x="577692" y="271939"/>
                  </a:cubicBezTo>
                  <a:cubicBezTo>
                    <a:pt x="671036" y="271939"/>
                    <a:pt x="683419" y="338614"/>
                    <a:pt x="690086" y="374809"/>
                  </a:cubicBezTo>
                  <a:cubicBezTo>
                    <a:pt x="689134" y="373856"/>
                    <a:pt x="689134" y="371951"/>
                    <a:pt x="689134" y="368141"/>
                  </a:cubicBezTo>
                  <a:close/>
                </a:path>
              </a:pathLst>
            </a:custGeom>
            <a:solidFill>
              <a:srgbClr val="0072A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4261234667"/>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Two Content">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101AE9D-801E-2142-8AF1-BF93907FA561}"/>
              </a:ext>
            </a:extLst>
          </p:cNvPr>
          <p:cNvSpPr/>
          <p:nvPr userDrawn="1"/>
        </p:nvSpPr>
        <p:spPr>
          <a:xfrm flipH="1">
            <a:off x="9480550" y="0"/>
            <a:ext cx="271145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L" sz="1600"/>
          </a:p>
        </p:txBody>
      </p:sp>
      <p:sp>
        <p:nvSpPr>
          <p:cNvPr id="16" name="bg object 16"/>
          <p:cNvSpPr/>
          <p:nvPr/>
        </p:nvSpPr>
        <p:spPr>
          <a:xfrm>
            <a:off x="11691617" y="375017"/>
            <a:ext cx="275725" cy="224493"/>
          </a:xfrm>
          <a:custGeom>
            <a:avLst/>
            <a:gdLst/>
            <a:ahLst/>
            <a:cxnLst/>
            <a:rect l="l" t="t" r="r" b="b"/>
            <a:pathLst>
              <a:path w="454659" h="370205">
                <a:moveTo>
                  <a:pt x="340911" y="0"/>
                </a:moveTo>
                <a:lnTo>
                  <a:pt x="300552" y="8264"/>
                </a:lnTo>
                <a:lnTo>
                  <a:pt x="266559" y="30776"/>
                </a:lnTo>
                <a:lnTo>
                  <a:pt x="236853" y="64113"/>
                </a:lnTo>
                <a:lnTo>
                  <a:pt x="209357" y="104854"/>
                </a:lnTo>
                <a:lnTo>
                  <a:pt x="181992" y="149577"/>
                </a:lnTo>
                <a:lnTo>
                  <a:pt x="152681" y="194859"/>
                </a:lnTo>
                <a:lnTo>
                  <a:pt x="119347" y="237280"/>
                </a:lnTo>
                <a:lnTo>
                  <a:pt x="106630" y="275396"/>
                </a:lnTo>
                <a:lnTo>
                  <a:pt x="80578" y="308252"/>
                </a:lnTo>
                <a:lnTo>
                  <a:pt x="44074" y="332681"/>
                </a:lnTo>
                <a:lnTo>
                  <a:pt x="0" y="345518"/>
                </a:lnTo>
                <a:lnTo>
                  <a:pt x="14821" y="356123"/>
                </a:lnTo>
                <a:lnTo>
                  <a:pt x="35525" y="363846"/>
                </a:lnTo>
                <a:lnTo>
                  <a:pt x="60983" y="368566"/>
                </a:lnTo>
                <a:lnTo>
                  <a:pt x="90070" y="370166"/>
                </a:lnTo>
                <a:lnTo>
                  <a:pt x="136139" y="367464"/>
                </a:lnTo>
                <a:lnTo>
                  <a:pt x="183165" y="359303"/>
                </a:lnTo>
                <a:lnTo>
                  <a:pt x="228328" y="345597"/>
                </a:lnTo>
                <a:lnTo>
                  <a:pt x="268811" y="326263"/>
                </a:lnTo>
                <a:lnTo>
                  <a:pt x="301791" y="301215"/>
                </a:lnTo>
                <a:lnTo>
                  <a:pt x="259023" y="294491"/>
                </a:lnTo>
                <a:lnTo>
                  <a:pt x="225991" y="274706"/>
                </a:lnTo>
                <a:lnTo>
                  <a:pt x="204015" y="244260"/>
                </a:lnTo>
                <a:lnTo>
                  <a:pt x="194412" y="205553"/>
                </a:lnTo>
                <a:lnTo>
                  <a:pt x="218219" y="229316"/>
                </a:lnTo>
                <a:lnTo>
                  <a:pt x="243698" y="245332"/>
                </a:lnTo>
                <a:lnTo>
                  <a:pt x="271035" y="254375"/>
                </a:lnTo>
                <a:lnTo>
                  <a:pt x="300420" y="257217"/>
                </a:lnTo>
                <a:lnTo>
                  <a:pt x="349423" y="249243"/>
                </a:lnTo>
                <a:lnTo>
                  <a:pt x="391507" y="227154"/>
                </a:lnTo>
                <a:lnTo>
                  <a:pt x="424455" y="193697"/>
                </a:lnTo>
                <a:lnTo>
                  <a:pt x="446048" y="151617"/>
                </a:lnTo>
                <a:lnTo>
                  <a:pt x="454069" y="103661"/>
                </a:lnTo>
                <a:lnTo>
                  <a:pt x="447136" y="72118"/>
                </a:lnTo>
                <a:lnTo>
                  <a:pt x="430650" y="38189"/>
                </a:lnTo>
                <a:lnTo>
                  <a:pt x="397584" y="11081"/>
                </a:lnTo>
                <a:lnTo>
                  <a:pt x="340911" y="0"/>
                </a:lnTo>
                <a:close/>
              </a:path>
            </a:pathLst>
          </a:custGeom>
          <a:solidFill>
            <a:srgbClr val="12ABDB"/>
          </a:solidFill>
        </p:spPr>
        <p:txBody>
          <a:bodyPr wrap="square" lIns="0" tIns="0" rIns="0" bIns="0" rtlCol="0"/>
          <a:lstStyle/>
          <a:p>
            <a:endParaRPr sz="1092" dirty="0"/>
          </a:p>
        </p:txBody>
      </p:sp>
      <p:sp>
        <p:nvSpPr>
          <p:cNvPr id="17" name="bg object 17"/>
          <p:cNvSpPr/>
          <p:nvPr/>
        </p:nvSpPr>
        <p:spPr>
          <a:xfrm>
            <a:off x="11548667" y="212720"/>
            <a:ext cx="418595" cy="352719"/>
          </a:xfrm>
          <a:custGeom>
            <a:avLst/>
            <a:gdLst/>
            <a:ahLst/>
            <a:cxnLst/>
            <a:rect l="l" t="t" r="r" b="b"/>
            <a:pathLst>
              <a:path w="690244" h="581660">
                <a:moveTo>
                  <a:pt x="369182" y="0"/>
                </a:moveTo>
                <a:lnTo>
                  <a:pt x="344515" y="24326"/>
                </a:lnTo>
                <a:lnTo>
                  <a:pt x="313091" y="48177"/>
                </a:lnTo>
                <a:lnTo>
                  <a:pt x="276582" y="72084"/>
                </a:lnTo>
                <a:lnTo>
                  <a:pt x="195116" y="122271"/>
                </a:lnTo>
                <a:lnTo>
                  <a:pt x="153563" y="149655"/>
                </a:lnTo>
                <a:lnTo>
                  <a:pt x="113733" y="179301"/>
                </a:lnTo>
                <a:lnTo>
                  <a:pt x="77328" y="211762"/>
                </a:lnTo>
                <a:lnTo>
                  <a:pt x="46050" y="247589"/>
                </a:lnTo>
                <a:lnTo>
                  <a:pt x="21601" y="287334"/>
                </a:lnTo>
                <a:lnTo>
                  <a:pt x="5684" y="331548"/>
                </a:lnTo>
                <a:lnTo>
                  <a:pt x="0" y="380784"/>
                </a:lnTo>
                <a:lnTo>
                  <a:pt x="5939" y="428575"/>
                </a:lnTo>
                <a:lnTo>
                  <a:pt x="22884" y="473159"/>
                </a:lnTo>
                <a:lnTo>
                  <a:pt x="49524" y="512614"/>
                </a:lnTo>
                <a:lnTo>
                  <a:pt x="84548" y="545013"/>
                </a:lnTo>
                <a:lnTo>
                  <a:pt x="126645" y="568432"/>
                </a:lnTo>
                <a:lnTo>
                  <a:pt x="192127" y="581491"/>
                </a:lnTo>
                <a:lnTo>
                  <a:pt x="224897" y="579248"/>
                </a:lnTo>
                <a:lnTo>
                  <a:pt x="285544" y="559562"/>
                </a:lnTo>
                <a:lnTo>
                  <a:pt x="334091" y="525874"/>
                </a:lnTo>
                <a:lnTo>
                  <a:pt x="388395" y="462499"/>
                </a:lnTo>
                <a:lnTo>
                  <a:pt x="417709" y="417217"/>
                </a:lnTo>
                <a:lnTo>
                  <a:pt x="445075" y="372494"/>
                </a:lnTo>
                <a:lnTo>
                  <a:pt x="472573" y="331752"/>
                </a:lnTo>
                <a:lnTo>
                  <a:pt x="502279" y="298413"/>
                </a:lnTo>
                <a:lnTo>
                  <a:pt x="536273" y="275900"/>
                </a:lnTo>
                <a:lnTo>
                  <a:pt x="576631" y="267635"/>
                </a:lnTo>
                <a:lnTo>
                  <a:pt x="633303" y="278717"/>
                </a:lnTo>
                <a:lnTo>
                  <a:pt x="666367" y="305825"/>
                </a:lnTo>
                <a:lnTo>
                  <a:pt x="682852" y="339754"/>
                </a:lnTo>
                <a:lnTo>
                  <a:pt x="689790" y="371192"/>
                </a:lnTo>
                <a:lnTo>
                  <a:pt x="689633" y="365182"/>
                </a:lnTo>
                <a:lnTo>
                  <a:pt x="685100" y="318047"/>
                </a:lnTo>
                <a:lnTo>
                  <a:pt x="673735" y="273463"/>
                </a:lnTo>
                <a:lnTo>
                  <a:pt x="656075" y="231470"/>
                </a:lnTo>
                <a:lnTo>
                  <a:pt x="632657" y="192110"/>
                </a:lnTo>
                <a:lnTo>
                  <a:pt x="604017" y="155423"/>
                </a:lnTo>
                <a:lnTo>
                  <a:pt x="570694" y="121451"/>
                </a:lnTo>
                <a:lnTo>
                  <a:pt x="528444" y="86681"/>
                </a:lnTo>
                <a:lnTo>
                  <a:pt x="483053" y="56127"/>
                </a:lnTo>
                <a:lnTo>
                  <a:pt x="435180" y="29530"/>
                </a:lnTo>
                <a:lnTo>
                  <a:pt x="385485" y="6628"/>
                </a:lnTo>
                <a:lnTo>
                  <a:pt x="369182" y="0"/>
                </a:lnTo>
                <a:close/>
              </a:path>
            </a:pathLst>
          </a:custGeom>
          <a:solidFill>
            <a:srgbClr val="0070AD"/>
          </a:solidFill>
        </p:spPr>
        <p:txBody>
          <a:bodyPr wrap="square" lIns="0" tIns="0" rIns="0" bIns="0" rtlCol="0"/>
          <a:lstStyle/>
          <a:p>
            <a:endParaRPr sz="1092" dirty="0"/>
          </a:p>
        </p:txBody>
      </p:sp>
      <p:sp>
        <p:nvSpPr>
          <p:cNvPr id="26" name="Text Placeholder 25">
            <a:extLst>
              <a:ext uri="{FF2B5EF4-FFF2-40B4-BE49-F238E27FC236}">
                <a16:creationId xmlns:a16="http://schemas.microsoft.com/office/drawing/2014/main" id="{F3BA43F2-680F-A443-AA9D-94B887275913}"/>
              </a:ext>
            </a:extLst>
          </p:cNvPr>
          <p:cNvSpPr>
            <a:spLocks noGrp="1"/>
          </p:cNvSpPr>
          <p:nvPr>
            <p:ph type="body" sz="quarter" idx="10" hasCustomPrompt="1"/>
          </p:nvPr>
        </p:nvSpPr>
        <p:spPr>
          <a:xfrm>
            <a:off x="393038" y="778052"/>
            <a:ext cx="3074987" cy="194301"/>
          </a:xfrm>
        </p:spPr>
        <p:txBody>
          <a:bodyPr>
            <a:normAutofit/>
          </a:bodyPr>
          <a:lstStyle>
            <a:lvl1pPr>
              <a:defRPr sz="1200"/>
            </a:lvl1pPr>
          </a:lstStyle>
          <a:p>
            <a:pPr lvl="0"/>
            <a:r>
              <a:rPr lang="en-GB"/>
              <a:t>CLICK TO EDIT</a:t>
            </a:r>
            <a:endParaRPr lang="en-PL"/>
          </a:p>
        </p:txBody>
      </p:sp>
      <p:sp>
        <p:nvSpPr>
          <p:cNvPr id="30" name="Text Placeholder 27">
            <a:extLst>
              <a:ext uri="{FF2B5EF4-FFF2-40B4-BE49-F238E27FC236}">
                <a16:creationId xmlns:a16="http://schemas.microsoft.com/office/drawing/2014/main" id="{48D6BDC6-DCC0-804F-848D-3F1511944ABF}"/>
              </a:ext>
            </a:extLst>
          </p:cNvPr>
          <p:cNvSpPr>
            <a:spLocks noGrp="1"/>
          </p:cNvSpPr>
          <p:nvPr>
            <p:ph type="body" sz="quarter" idx="11" hasCustomPrompt="1"/>
          </p:nvPr>
        </p:nvSpPr>
        <p:spPr>
          <a:xfrm>
            <a:off x="404813" y="1449142"/>
            <a:ext cx="4448175" cy="753146"/>
          </a:xfrm>
        </p:spPr>
        <p:txBody>
          <a:bodyPr>
            <a:normAutofit/>
          </a:bodyPr>
          <a:lstStyle>
            <a:lvl1pPr marL="0">
              <a:lnSpc>
                <a:spcPct val="80000"/>
              </a:lnSpc>
              <a:spcAft>
                <a:spcPts val="0"/>
              </a:spcAft>
              <a:defRPr sz="2400" b="0" spc="0">
                <a:latin typeface="+mj-lt"/>
              </a:defRPr>
            </a:lvl1pPr>
          </a:lstStyle>
          <a:p>
            <a:pPr lvl="0"/>
            <a:r>
              <a:rPr lang="en-GB"/>
              <a:t>CLICK TO EDIT MASTER</a:t>
            </a:r>
            <a:endParaRPr lang="en-PL"/>
          </a:p>
        </p:txBody>
      </p:sp>
      <p:sp>
        <p:nvSpPr>
          <p:cNvPr id="8" name="Retângulo 43">
            <a:extLst>
              <a:ext uri="{FF2B5EF4-FFF2-40B4-BE49-F238E27FC236}">
                <a16:creationId xmlns:a16="http://schemas.microsoft.com/office/drawing/2014/main" id="{5E5BE0AE-C7B9-3F4F-B0B5-415E551882B7}"/>
              </a:ext>
            </a:extLst>
          </p:cNvPr>
          <p:cNvSpPr/>
          <p:nvPr userDrawn="1"/>
        </p:nvSpPr>
        <p:spPr>
          <a:xfrm>
            <a:off x="11744128" y="6517658"/>
            <a:ext cx="229263" cy="215444"/>
          </a:xfrm>
          <a:prstGeom prst="rect">
            <a:avLst/>
          </a:prstGeom>
        </p:spPr>
        <p:txBody>
          <a:bodyPr wrap="square" lIns="0" rIns="0">
            <a:spAutoFit/>
          </a:bodyPr>
          <a:lstStyle/>
          <a:p>
            <a:pPr algn="r"/>
            <a:fld id="{0502E5A9-B53C-401E-A0E0-4A359BB0A9E5}" type="slidenum">
              <a:rPr lang="en-US" sz="800" smtClean="0">
                <a:solidFill>
                  <a:srgbClr val="A6A6A6"/>
                </a:solidFill>
                <a:latin typeface="Ubuntu" panose="020B0504030602030204" pitchFamily="34" charset="0"/>
                <a:cs typeface="Arial" panose="020B0604020202020204" pitchFamily="34" charset="0"/>
              </a:rPr>
              <a:pPr algn="r"/>
              <a:t>‹#›</a:t>
            </a:fld>
            <a:endParaRPr lang="en-US" sz="800" dirty="0">
              <a:solidFill>
                <a:srgbClr val="A6A6A6"/>
              </a:solidFill>
              <a:latin typeface="Ubuntu" panose="020B0504030602030204" pitchFamily="34" charset="0"/>
              <a:cs typeface="Arial" panose="020B0604020202020204" pitchFamily="34" charset="0"/>
            </a:endParaRPr>
          </a:p>
        </p:txBody>
      </p:sp>
      <p:sp>
        <p:nvSpPr>
          <p:cNvPr id="10" name="Rectangle 27">
            <a:extLst>
              <a:ext uri="{FF2B5EF4-FFF2-40B4-BE49-F238E27FC236}">
                <a16:creationId xmlns:a16="http://schemas.microsoft.com/office/drawing/2014/main" id="{DE642FF3-5BF5-4309-B367-AD9631901649}"/>
              </a:ext>
            </a:extLst>
          </p:cNvPr>
          <p:cNvSpPr/>
          <p:nvPr userDrawn="1"/>
        </p:nvSpPr>
        <p:spPr>
          <a:xfrm>
            <a:off x="7227070" y="6517871"/>
            <a:ext cx="4532162" cy="219456"/>
          </a:xfrm>
          <a:prstGeom prst="rect">
            <a:avLst/>
          </a:prstGeom>
        </p:spPr>
        <p:txBody>
          <a:bodyPr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700" dirty="0">
                <a:solidFill>
                  <a:srgbClr val="A6A6A6"/>
                </a:solidFill>
                <a:latin typeface="Ubuntu" panose="020B0504030602030204" pitchFamily="34" charset="0"/>
                <a:cs typeface="Arial" panose="020B0604020202020204" pitchFamily="34" charset="0"/>
              </a:rPr>
              <a:t>Public © Capgemini 2024. All rights reserved  |</a:t>
            </a:r>
          </a:p>
        </p:txBody>
      </p:sp>
    </p:spTree>
    <p:extLst>
      <p:ext uri="{BB962C8B-B14F-4D97-AF65-F5344CB8AC3E}">
        <p14:creationId xmlns:p14="http://schemas.microsoft.com/office/powerpoint/2010/main" val="11181480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re seul">
    <p:bg>
      <p:bgPr>
        <a:solidFill>
          <a:schemeClr val="accent4"/>
        </a:soli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5" name="Object 4"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Espace réservé du texte 9">
            <a:extLst>
              <a:ext uri="{FF2B5EF4-FFF2-40B4-BE49-F238E27FC236}">
                <a16:creationId xmlns:a16="http://schemas.microsoft.com/office/drawing/2014/main" id="{0850DA69-657E-41C3-B340-B16C354CA1D0}"/>
              </a:ext>
            </a:extLst>
          </p:cNvPr>
          <p:cNvSpPr>
            <a:spLocks noGrp="1"/>
          </p:cNvSpPr>
          <p:nvPr>
            <p:ph type="body" sz="quarter" idx="10"/>
          </p:nvPr>
        </p:nvSpPr>
        <p:spPr>
          <a:xfrm>
            <a:off x="404813" y="1447800"/>
            <a:ext cx="11406187" cy="4951413"/>
          </a:xfrm>
        </p:spPr>
        <p:txBody>
          <a:bodyPr/>
          <a:lstStyle>
            <a:lvl1pPr>
              <a:defRPr>
                <a:solidFill>
                  <a:schemeClr val="bg1"/>
                </a:solidFill>
              </a:defRPr>
            </a:lvl1pPr>
            <a:lvl2pPr>
              <a:defRPr>
                <a:solidFill>
                  <a:schemeClr val="bg1"/>
                </a:solidFill>
              </a:defRPr>
            </a:lvl2pPr>
            <a:lvl3pPr>
              <a:defRPr>
                <a:solidFill>
                  <a:schemeClr val="bg1"/>
                </a:solidFill>
              </a:defRPr>
            </a:lvl3pPr>
            <a:lvl4pPr>
              <a:buClr>
                <a:schemeClr val="accent5"/>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itle 2">
            <a:extLst>
              <a:ext uri="{FF2B5EF4-FFF2-40B4-BE49-F238E27FC236}">
                <a16:creationId xmlns:a16="http://schemas.microsoft.com/office/drawing/2014/main" id="{5E6BB52B-0C5D-4023-89D5-282E9A520223}"/>
              </a:ext>
            </a:extLst>
          </p:cNvPr>
          <p:cNvSpPr>
            <a:spLocks noGrp="1"/>
          </p:cNvSpPr>
          <p:nvPr>
            <p:ph type="title"/>
          </p:nvPr>
        </p:nvSpPr>
        <p:spPr>
          <a:xfrm>
            <a:off x="404813" y="388188"/>
            <a:ext cx="10947772" cy="716711"/>
          </a:xfrm>
          <a:prstGeom prst="rect">
            <a:avLst/>
          </a:prstGeom>
        </p:spPr>
        <p:txBody>
          <a:bodyPr/>
          <a:lstStyle>
            <a:lvl1pPr>
              <a:defRPr>
                <a:solidFill>
                  <a:schemeClr val="bg1"/>
                </a:solidFill>
              </a:defRPr>
            </a:lvl1pPr>
          </a:lstStyle>
          <a:p>
            <a:r>
              <a:rPr lang="en-GB"/>
              <a:t>Click to edit Master title style</a:t>
            </a:r>
            <a:endParaRPr lang="de-DE"/>
          </a:p>
        </p:txBody>
      </p:sp>
    </p:spTree>
    <p:extLst>
      <p:ext uri="{BB962C8B-B14F-4D97-AF65-F5344CB8AC3E}">
        <p14:creationId xmlns:p14="http://schemas.microsoft.com/office/powerpoint/2010/main" val="2715242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Conclusion">
    <p:bg>
      <p:bgPr>
        <a:gradFill>
          <a:gsLst>
            <a:gs pos="100000">
              <a:schemeClr val="accent1"/>
            </a:gs>
            <a:gs pos="0">
              <a:schemeClr val="accent4"/>
            </a:gs>
          </a:gsLst>
          <a:lin ang="18900000" scaled="1"/>
        </a:gradFill>
        <a:effectLst/>
      </p:bgPr>
    </p:bg>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6C58B55F-3EAC-C6DA-30E9-A9EAE34D711F}"/>
              </a:ext>
            </a:extLst>
          </p:cNvPr>
          <p:cNvSpPr>
            <a:spLocks noGrp="1"/>
          </p:cNvSpPr>
          <p:nvPr>
            <p:ph type="body" sz="quarter" idx="10" hasCustomPrompt="1"/>
          </p:nvPr>
        </p:nvSpPr>
        <p:spPr>
          <a:xfrm>
            <a:off x="427038" y="2320211"/>
            <a:ext cx="11356975" cy="2215991"/>
          </a:xfrm>
          <a:prstGeom prst="rect">
            <a:avLst/>
          </a:prstGeom>
        </p:spPr>
        <p:txBody>
          <a:bodyPr wrap="square" anchor="ctr" anchorCtr="0">
            <a:spAutoFit/>
          </a:bodyPr>
          <a:lstStyle>
            <a:lvl1pPr marL="0" indent="0" algn="l">
              <a:lnSpc>
                <a:spcPct val="90000"/>
              </a:lnSpc>
              <a:spcBef>
                <a:spcPts val="0"/>
              </a:spcBef>
              <a:spcAft>
                <a:spcPts val="0"/>
              </a:spcAft>
              <a:buFontTx/>
              <a:buNone/>
              <a:defRPr sz="8000" b="0" cap="none" baseline="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Click to </a:t>
            </a:r>
            <a:r>
              <a:rPr lang="fr-FR" dirty="0" err="1"/>
              <a:t>edit</a:t>
            </a:r>
            <a:r>
              <a:rPr lang="fr-FR" dirty="0"/>
              <a:t> master </a:t>
            </a:r>
            <a:r>
              <a:rPr lang="fr-FR" dirty="0" err="1"/>
              <a:t>title</a:t>
            </a:r>
            <a:r>
              <a:rPr lang="fr-FR" dirty="0"/>
              <a:t> Style</a:t>
            </a:r>
          </a:p>
        </p:txBody>
      </p:sp>
      <p:grpSp>
        <p:nvGrpSpPr>
          <p:cNvPr id="5" name="Group 2">
            <a:extLst>
              <a:ext uri="{FF2B5EF4-FFF2-40B4-BE49-F238E27FC236}">
                <a16:creationId xmlns:a16="http://schemas.microsoft.com/office/drawing/2014/main" id="{6C2E4BB5-C5E3-F6F8-4261-BF330F6E49AC}"/>
              </a:ext>
            </a:extLst>
          </p:cNvPr>
          <p:cNvGrpSpPr>
            <a:grpSpLocks noChangeAspect="1"/>
          </p:cNvGrpSpPr>
          <p:nvPr userDrawn="1"/>
        </p:nvGrpSpPr>
        <p:grpSpPr>
          <a:xfrm>
            <a:off x="443568" y="6021288"/>
            <a:ext cx="1872000" cy="420870"/>
            <a:chOff x="5094083" y="5360390"/>
            <a:chExt cx="3039349" cy="683316"/>
          </a:xfrm>
        </p:grpSpPr>
        <p:sp>
          <p:nvSpPr>
            <p:cNvPr id="7" name="Freeform: Shape 4">
              <a:extLst>
                <a:ext uri="{FF2B5EF4-FFF2-40B4-BE49-F238E27FC236}">
                  <a16:creationId xmlns:a16="http://schemas.microsoft.com/office/drawing/2014/main" id="{0F3FBF3D-73C2-AEF9-6A29-26E9974EB2B9}"/>
                </a:ext>
              </a:extLst>
            </p:cNvPr>
            <p:cNvSpPr/>
            <p:nvPr/>
          </p:nvSpPr>
          <p:spPr>
            <a:xfrm>
              <a:off x="5094083" y="5369283"/>
              <a:ext cx="2467942" cy="674423"/>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FFFFFF"/>
            </a:solidFill>
            <a:ln w="9525" cap="flat">
              <a:noFill/>
              <a:prstDash val="solid"/>
              <a:miter/>
            </a:ln>
          </p:spPr>
          <p:txBody>
            <a:bodyPr rtlCol="0" anchor="ctr"/>
            <a:lstStyle/>
            <a:p>
              <a:endParaRPr lang="en-US" sz="1800" dirty="0"/>
            </a:p>
          </p:txBody>
        </p:sp>
        <p:sp>
          <p:nvSpPr>
            <p:cNvPr id="8" name="Freeform: Shape 5">
              <a:extLst>
                <a:ext uri="{FF2B5EF4-FFF2-40B4-BE49-F238E27FC236}">
                  <a16:creationId xmlns:a16="http://schemas.microsoft.com/office/drawing/2014/main" id="{16D7EF54-CF87-4A1F-B1F7-681296888423}"/>
                </a:ext>
              </a:extLst>
            </p:cNvPr>
            <p:cNvSpPr/>
            <p:nvPr/>
          </p:nvSpPr>
          <p:spPr>
            <a:xfrm>
              <a:off x="6953539" y="5402609"/>
              <a:ext cx="74112" cy="81524"/>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FFFFFF"/>
            </a:solidFill>
            <a:ln w="9525" cap="flat">
              <a:noFill/>
              <a:prstDash val="solid"/>
              <a:miter/>
            </a:ln>
          </p:spPr>
          <p:txBody>
            <a:bodyPr rtlCol="0" anchor="ctr"/>
            <a:lstStyle/>
            <a:p>
              <a:endParaRPr lang="en-US" sz="1800" dirty="0"/>
            </a:p>
          </p:txBody>
        </p:sp>
        <p:sp>
          <p:nvSpPr>
            <p:cNvPr id="9" name="Freeform: Shape 6">
              <a:extLst>
                <a:ext uri="{FF2B5EF4-FFF2-40B4-BE49-F238E27FC236}">
                  <a16:creationId xmlns:a16="http://schemas.microsoft.com/office/drawing/2014/main" id="{411034BC-7D78-A8D4-1F4A-8C4D8937B48B}"/>
                </a:ext>
              </a:extLst>
            </p:cNvPr>
            <p:cNvSpPr/>
            <p:nvPr/>
          </p:nvSpPr>
          <p:spPr>
            <a:xfrm>
              <a:off x="7436776" y="5416688"/>
              <a:ext cx="74112" cy="74112"/>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FFFFFF"/>
            </a:solidFill>
            <a:ln w="9525" cap="flat">
              <a:noFill/>
              <a:prstDash val="solid"/>
              <a:miter/>
            </a:ln>
          </p:spPr>
          <p:txBody>
            <a:bodyPr rtlCol="0" anchor="ctr"/>
            <a:lstStyle/>
            <a:p>
              <a:endParaRPr lang="en-US" sz="1800" dirty="0"/>
            </a:p>
          </p:txBody>
        </p:sp>
        <p:sp>
          <p:nvSpPr>
            <p:cNvPr id="10" name="Freeform: Shape 7">
              <a:extLst>
                <a:ext uri="{FF2B5EF4-FFF2-40B4-BE49-F238E27FC236}">
                  <a16:creationId xmlns:a16="http://schemas.microsoft.com/office/drawing/2014/main" id="{91A42476-4DC0-A3D4-0B82-C32497A96552}"/>
                </a:ext>
              </a:extLst>
            </p:cNvPr>
            <p:cNvSpPr/>
            <p:nvPr/>
          </p:nvSpPr>
          <p:spPr>
            <a:xfrm>
              <a:off x="7591670" y="5360390"/>
              <a:ext cx="526198" cy="452086"/>
            </a:xfrm>
            <a:custGeom>
              <a:avLst/>
              <a:gdLst>
                <a:gd name="connsiteX0" fmla="*/ 553879 w 676275"/>
                <a:gd name="connsiteY0" fmla="*/ 254794 h 581025"/>
                <a:gd name="connsiteX1" fmla="*/ 451009 w 676275"/>
                <a:gd name="connsiteY1" fmla="*/ 342424 h 581025"/>
                <a:gd name="connsiteX2" fmla="*/ 375761 w 676275"/>
                <a:gd name="connsiteY2" fmla="*/ 469106 h 581025"/>
                <a:gd name="connsiteX3" fmla="*/ 273844 w 676275"/>
                <a:gd name="connsiteY3" fmla="*/ 561499 h 581025"/>
                <a:gd name="connsiteX4" fmla="*/ 132874 w 676275"/>
                <a:gd name="connsiteY4" fmla="*/ 569119 h 581025"/>
                <a:gd name="connsiteX5" fmla="*/ 7144 w 676275"/>
                <a:gd name="connsiteY5" fmla="*/ 383381 h 581025"/>
                <a:gd name="connsiteX6" fmla="*/ 371951 w 676275"/>
                <a:gd name="connsiteY6" fmla="*/ 7144 h 581025"/>
                <a:gd name="connsiteX7" fmla="*/ 371951 w 676275"/>
                <a:gd name="connsiteY7" fmla="*/ 7144 h 581025"/>
                <a:gd name="connsiteX8" fmla="*/ 371951 w 676275"/>
                <a:gd name="connsiteY8" fmla="*/ 7144 h 581025"/>
                <a:gd name="connsiteX9" fmla="*/ 388144 w 676275"/>
                <a:gd name="connsiteY9" fmla="*/ 13811 h 581025"/>
                <a:gd name="connsiteX10" fmla="*/ 571024 w 676275"/>
                <a:gd name="connsiteY10" fmla="*/ 127159 h 581025"/>
                <a:gd name="connsiteX11" fmla="*/ 675799 w 676275"/>
                <a:gd name="connsiteY11" fmla="*/ 287179 h 581025"/>
                <a:gd name="connsiteX12" fmla="*/ 553879 w 676275"/>
                <a:gd name="connsiteY12" fmla="*/ 254794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6275" h="581025">
                  <a:moveTo>
                    <a:pt x="553879" y="254794"/>
                  </a:moveTo>
                  <a:cubicBezTo>
                    <a:pt x="507206" y="265271"/>
                    <a:pt x="475774" y="304324"/>
                    <a:pt x="451009" y="342424"/>
                  </a:cubicBezTo>
                  <a:cubicBezTo>
                    <a:pt x="424339" y="383381"/>
                    <a:pt x="403384" y="428149"/>
                    <a:pt x="375761" y="469106"/>
                  </a:cubicBezTo>
                  <a:cubicBezTo>
                    <a:pt x="349091" y="507206"/>
                    <a:pt x="316706" y="542449"/>
                    <a:pt x="273844" y="561499"/>
                  </a:cubicBezTo>
                  <a:cubicBezTo>
                    <a:pt x="229076" y="581501"/>
                    <a:pt x="179546" y="584359"/>
                    <a:pt x="132874" y="569119"/>
                  </a:cubicBezTo>
                  <a:cubicBezTo>
                    <a:pt x="58579" y="538639"/>
                    <a:pt x="7144" y="464344"/>
                    <a:pt x="7144" y="383381"/>
                  </a:cubicBezTo>
                  <a:cubicBezTo>
                    <a:pt x="7144" y="177641"/>
                    <a:pt x="290036" y="105251"/>
                    <a:pt x="371951" y="7144"/>
                  </a:cubicBezTo>
                  <a:cubicBezTo>
                    <a:pt x="371951" y="7144"/>
                    <a:pt x="371951" y="7144"/>
                    <a:pt x="371951" y="7144"/>
                  </a:cubicBezTo>
                  <a:lnTo>
                    <a:pt x="371951" y="7144"/>
                  </a:lnTo>
                  <a:cubicBezTo>
                    <a:pt x="377666" y="9049"/>
                    <a:pt x="382429" y="11906"/>
                    <a:pt x="388144" y="13811"/>
                  </a:cubicBezTo>
                  <a:cubicBezTo>
                    <a:pt x="454819" y="41434"/>
                    <a:pt x="517684" y="78581"/>
                    <a:pt x="571024" y="127159"/>
                  </a:cubicBezTo>
                  <a:cubicBezTo>
                    <a:pt x="620554" y="172879"/>
                    <a:pt x="657701" y="226219"/>
                    <a:pt x="675799" y="287179"/>
                  </a:cubicBezTo>
                  <a:cubicBezTo>
                    <a:pt x="646271" y="255746"/>
                    <a:pt x="595789" y="244316"/>
                    <a:pt x="553879" y="254794"/>
                  </a:cubicBezTo>
                  <a:close/>
                </a:path>
              </a:pathLst>
            </a:custGeom>
            <a:solidFill>
              <a:srgbClr val="FFFFFF"/>
            </a:solidFill>
            <a:ln w="9525" cap="flat">
              <a:noFill/>
              <a:prstDash val="solid"/>
              <a:miter/>
            </a:ln>
          </p:spPr>
          <p:txBody>
            <a:bodyPr rtlCol="0" anchor="ctr"/>
            <a:lstStyle/>
            <a:p>
              <a:endParaRPr lang="en-US" sz="1800" dirty="0"/>
            </a:p>
          </p:txBody>
        </p:sp>
        <p:sp>
          <p:nvSpPr>
            <p:cNvPr id="15" name="Freeform: Shape 8">
              <a:extLst>
                <a:ext uri="{FF2B5EF4-FFF2-40B4-BE49-F238E27FC236}">
                  <a16:creationId xmlns:a16="http://schemas.microsoft.com/office/drawing/2014/main" id="{61A1CDED-A495-D2CB-B478-6B5C933C774A}"/>
                </a:ext>
              </a:extLst>
            </p:cNvPr>
            <p:cNvSpPr/>
            <p:nvPr/>
          </p:nvSpPr>
          <p:spPr>
            <a:xfrm>
              <a:off x="7777693" y="5570011"/>
              <a:ext cx="355739" cy="289038"/>
            </a:xfrm>
            <a:custGeom>
              <a:avLst/>
              <a:gdLst>
                <a:gd name="connsiteX0" fmla="*/ 443389 w 457200"/>
                <a:gd name="connsiteY0" fmla="*/ 151121 h 371475"/>
                <a:gd name="connsiteX1" fmla="*/ 340519 w 457200"/>
                <a:gd name="connsiteY1" fmla="*/ 250181 h 371475"/>
                <a:gd name="connsiteX2" fmla="*/ 193834 w 457200"/>
                <a:gd name="connsiteY2" fmla="*/ 204461 h 371475"/>
                <a:gd name="connsiteX3" fmla="*/ 299561 w 457200"/>
                <a:gd name="connsiteY3" fmla="*/ 298759 h 371475"/>
                <a:gd name="connsiteX4" fmla="*/ 161449 w 457200"/>
                <a:gd name="connsiteY4" fmla="*/ 360671 h 371475"/>
                <a:gd name="connsiteX5" fmla="*/ 79534 w 457200"/>
                <a:gd name="connsiteY5" fmla="*/ 367339 h 371475"/>
                <a:gd name="connsiteX6" fmla="*/ 7144 w 457200"/>
                <a:gd name="connsiteY6" fmla="*/ 348289 h 371475"/>
                <a:gd name="connsiteX7" fmla="*/ 120491 w 457200"/>
                <a:gd name="connsiteY7" fmla="*/ 276851 h 371475"/>
                <a:gd name="connsiteX8" fmla="*/ 188119 w 457200"/>
                <a:gd name="connsiteY8" fmla="*/ 175886 h 371475"/>
                <a:gd name="connsiteX9" fmla="*/ 250031 w 457200"/>
                <a:gd name="connsiteY9" fmla="*/ 64444 h 371475"/>
                <a:gd name="connsiteX10" fmla="*/ 339566 w 457200"/>
                <a:gd name="connsiteY10" fmla="*/ 7294 h 371475"/>
                <a:gd name="connsiteX11" fmla="*/ 438626 w 457200"/>
                <a:gd name="connsiteY11" fmla="*/ 58729 h 371475"/>
                <a:gd name="connsiteX12" fmla="*/ 443389 w 457200"/>
                <a:gd name="connsiteY12" fmla="*/ 15112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371475">
                  <a:moveTo>
                    <a:pt x="443389" y="151121"/>
                  </a:moveTo>
                  <a:cubicBezTo>
                    <a:pt x="428149" y="198746"/>
                    <a:pt x="389096" y="236846"/>
                    <a:pt x="340519" y="250181"/>
                  </a:cubicBezTo>
                  <a:cubicBezTo>
                    <a:pt x="285274" y="265421"/>
                    <a:pt x="230029" y="249229"/>
                    <a:pt x="193834" y="204461"/>
                  </a:cubicBezTo>
                  <a:cubicBezTo>
                    <a:pt x="197644" y="261611"/>
                    <a:pt x="243364" y="299711"/>
                    <a:pt x="299561" y="298759"/>
                  </a:cubicBezTo>
                  <a:cubicBezTo>
                    <a:pt x="263366" y="334954"/>
                    <a:pt x="210026" y="352099"/>
                    <a:pt x="161449" y="360671"/>
                  </a:cubicBezTo>
                  <a:cubicBezTo>
                    <a:pt x="134779" y="365434"/>
                    <a:pt x="107156" y="368291"/>
                    <a:pt x="79534" y="367339"/>
                  </a:cubicBezTo>
                  <a:cubicBezTo>
                    <a:pt x="55721" y="366386"/>
                    <a:pt x="27146" y="363529"/>
                    <a:pt x="7144" y="348289"/>
                  </a:cubicBezTo>
                  <a:cubicBezTo>
                    <a:pt x="50959" y="334954"/>
                    <a:pt x="90011" y="310189"/>
                    <a:pt x="120491" y="276851"/>
                  </a:cubicBezTo>
                  <a:cubicBezTo>
                    <a:pt x="148114" y="246371"/>
                    <a:pt x="169069" y="211129"/>
                    <a:pt x="188119" y="175886"/>
                  </a:cubicBezTo>
                  <a:cubicBezTo>
                    <a:pt x="208121" y="138739"/>
                    <a:pt x="225266" y="98734"/>
                    <a:pt x="250031" y="64444"/>
                  </a:cubicBezTo>
                  <a:cubicBezTo>
                    <a:pt x="271939" y="33964"/>
                    <a:pt x="300514" y="9199"/>
                    <a:pt x="339566" y="7294"/>
                  </a:cubicBezTo>
                  <a:cubicBezTo>
                    <a:pt x="379571" y="5389"/>
                    <a:pt x="419576" y="21581"/>
                    <a:pt x="438626" y="58729"/>
                  </a:cubicBezTo>
                  <a:cubicBezTo>
                    <a:pt x="453866" y="88256"/>
                    <a:pt x="452914" y="120641"/>
                    <a:pt x="443389" y="151121"/>
                  </a:cubicBezTo>
                  <a:close/>
                </a:path>
              </a:pathLst>
            </a:custGeom>
            <a:solidFill>
              <a:srgbClr val="FFFFF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187326400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Conclusion">
    <p:bg>
      <p:bgPr>
        <a:solidFill>
          <a:schemeClr val="accent4"/>
        </a:solidFill>
        <a:effectLst/>
      </p:bgPr>
    </p:bg>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6C58B55F-3EAC-C6DA-30E9-A9EAE34D711F}"/>
              </a:ext>
            </a:extLst>
          </p:cNvPr>
          <p:cNvSpPr>
            <a:spLocks noGrp="1"/>
          </p:cNvSpPr>
          <p:nvPr>
            <p:ph type="body" sz="quarter" idx="10" hasCustomPrompt="1"/>
          </p:nvPr>
        </p:nvSpPr>
        <p:spPr>
          <a:xfrm>
            <a:off x="427038" y="2320211"/>
            <a:ext cx="11356975" cy="2215991"/>
          </a:xfrm>
          <a:prstGeom prst="rect">
            <a:avLst/>
          </a:prstGeom>
        </p:spPr>
        <p:txBody>
          <a:bodyPr wrap="square" anchor="ctr" anchorCtr="0">
            <a:spAutoFit/>
          </a:bodyPr>
          <a:lstStyle>
            <a:lvl1pPr marL="0" indent="0" algn="l">
              <a:lnSpc>
                <a:spcPct val="90000"/>
              </a:lnSpc>
              <a:spcBef>
                <a:spcPts val="0"/>
              </a:spcBef>
              <a:spcAft>
                <a:spcPts val="0"/>
              </a:spcAft>
              <a:buFontTx/>
              <a:buNone/>
              <a:defRPr sz="8000" b="0" cap="none" baseline="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Click to </a:t>
            </a:r>
            <a:r>
              <a:rPr lang="fr-FR" dirty="0" err="1"/>
              <a:t>edit</a:t>
            </a:r>
            <a:r>
              <a:rPr lang="fr-FR" dirty="0"/>
              <a:t> master </a:t>
            </a:r>
            <a:r>
              <a:rPr lang="fr-FR" dirty="0" err="1"/>
              <a:t>title</a:t>
            </a:r>
            <a:r>
              <a:rPr lang="fr-FR" dirty="0"/>
              <a:t> Style</a:t>
            </a:r>
          </a:p>
        </p:txBody>
      </p:sp>
      <p:grpSp>
        <p:nvGrpSpPr>
          <p:cNvPr id="2" name="Group 1">
            <a:extLst>
              <a:ext uri="{FF2B5EF4-FFF2-40B4-BE49-F238E27FC236}">
                <a16:creationId xmlns:a16="http://schemas.microsoft.com/office/drawing/2014/main" id="{D5EC1CE0-E890-6F27-EC37-CCBB63335D47}"/>
              </a:ext>
            </a:extLst>
          </p:cNvPr>
          <p:cNvGrpSpPr>
            <a:grpSpLocks noChangeAspect="1"/>
          </p:cNvGrpSpPr>
          <p:nvPr userDrawn="1"/>
        </p:nvGrpSpPr>
        <p:grpSpPr>
          <a:xfrm>
            <a:off x="443236" y="6021288"/>
            <a:ext cx="1872000" cy="420870"/>
            <a:chOff x="5095385" y="4090756"/>
            <a:chExt cx="3033729" cy="682053"/>
          </a:xfrm>
        </p:grpSpPr>
        <p:sp>
          <p:nvSpPr>
            <p:cNvPr id="6" name="Freeform: Shape 2">
              <a:extLst>
                <a:ext uri="{FF2B5EF4-FFF2-40B4-BE49-F238E27FC236}">
                  <a16:creationId xmlns:a16="http://schemas.microsoft.com/office/drawing/2014/main" id="{FC1EFD8E-6111-C0FE-F23B-7FCABA181AFF}"/>
                </a:ext>
              </a:extLst>
            </p:cNvPr>
            <p:cNvSpPr/>
            <p:nvPr/>
          </p:nvSpPr>
          <p:spPr>
            <a:xfrm>
              <a:off x="7769592" y="4296409"/>
              <a:ext cx="355081" cy="288503"/>
            </a:xfrm>
            <a:custGeom>
              <a:avLst/>
              <a:gdLst>
                <a:gd name="connsiteX0" fmla="*/ 304324 w 457200"/>
                <a:gd name="connsiteY0" fmla="*/ 261461 h 371475"/>
                <a:gd name="connsiteX1" fmla="*/ 456724 w 457200"/>
                <a:gd name="connsiteY1" fmla="*/ 110014 h 371475"/>
                <a:gd name="connsiteX2" fmla="*/ 344329 w 457200"/>
                <a:gd name="connsiteY2" fmla="*/ 7144 h 371475"/>
                <a:gd name="connsiteX3" fmla="*/ 125254 w 457200"/>
                <a:gd name="connsiteY3" fmla="*/ 241459 h 371475"/>
                <a:gd name="connsiteX4" fmla="*/ 7144 w 457200"/>
                <a:gd name="connsiteY4" fmla="*/ 348139 h 371475"/>
                <a:gd name="connsiteX5" fmla="*/ 96679 w 457200"/>
                <a:gd name="connsiteY5" fmla="*/ 372904 h 371475"/>
                <a:gd name="connsiteX6" fmla="*/ 306229 w 457200"/>
                <a:gd name="connsiteY6" fmla="*/ 304324 h 371475"/>
                <a:gd name="connsiteX7" fmla="*/ 200501 w 457200"/>
                <a:gd name="connsiteY7" fmla="*/ 210026 h 371475"/>
                <a:gd name="connsiteX8" fmla="*/ 304324 w 457200"/>
                <a:gd name="connsiteY8" fmla="*/ 26146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 h="371475">
                  <a:moveTo>
                    <a:pt x="304324" y="261461"/>
                  </a:moveTo>
                  <a:cubicBezTo>
                    <a:pt x="390049" y="261461"/>
                    <a:pt x="455771" y="191929"/>
                    <a:pt x="456724" y="110014"/>
                  </a:cubicBezTo>
                  <a:cubicBezTo>
                    <a:pt x="451009" y="73819"/>
                    <a:pt x="438626" y="7144"/>
                    <a:pt x="344329" y="7144"/>
                  </a:cubicBezTo>
                  <a:cubicBezTo>
                    <a:pt x="242411" y="7144"/>
                    <a:pt x="208121" y="150019"/>
                    <a:pt x="125254" y="241459"/>
                  </a:cubicBezTo>
                  <a:cubicBezTo>
                    <a:pt x="118586" y="293846"/>
                    <a:pt x="69056" y="340519"/>
                    <a:pt x="7144" y="348139"/>
                  </a:cubicBezTo>
                  <a:cubicBezTo>
                    <a:pt x="22384" y="364331"/>
                    <a:pt x="55721" y="372904"/>
                    <a:pt x="96679" y="372904"/>
                  </a:cubicBezTo>
                  <a:cubicBezTo>
                    <a:pt x="170021" y="372904"/>
                    <a:pt x="259556" y="350996"/>
                    <a:pt x="306229" y="304324"/>
                  </a:cubicBezTo>
                  <a:cubicBezTo>
                    <a:pt x="244316" y="305276"/>
                    <a:pt x="204311" y="265271"/>
                    <a:pt x="200501" y="210026"/>
                  </a:cubicBezTo>
                  <a:cubicBezTo>
                    <a:pt x="230029" y="247174"/>
                    <a:pt x="264319" y="261461"/>
                    <a:pt x="304324" y="261461"/>
                  </a:cubicBezTo>
                  <a:close/>
                </a:path>
              </a:pathLst>
            </a:custGeom>
            <a:solidFill>
              <a:srgbClr val="17ABDB"/>
            </a:solidFill>
            <a:ln w="9525" cap="flat">
              <a:noFill/>
              <a:prstDash val="solid"/>
              <a:miter/>
            </a:ln>
          </p:spPr>
          <p:txBody>
            <a:bodyPr rtlCol="0" anchor="ctr"/>
            <a:lstStyle/>
            <a:p>
              <a:endParaRPr lang="en-US" sz="1800" dirty="0"/>
            </a:p>
          </p:txBody>
        </p:sp>
        <p:sp>
          <p:nvSpPr>
            <p:cNvPr id="11" name="Freeform: Shape 3">
              <a:extLst>
                <a:ext uri="{FF2B5EF4-FFF2-40B4-BE49-F238E27FC236}">
                  <a16:creationId xmlns:a16="http://schemas.microsoft.com/office/drawing/2014/main" id="{2E0336C3-FD2D-34F2-37FE-01F1463B9B1A}"/>
                </a:ext>
              </a:extLst>
            </p:cNvPr>
            <p:cNvSpPr/>
            <p:nvPr/>
          </p:nvSpPr>
          <p:spPr>
            <a:xfrm>
              <a:off x="5095385" y="4099634"/>
              <a:ext cx="2463378" cy="673175"/>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0072AF"/>
            </a:solidFill>
            <a:ln w="9525" cap="flat">
              <a:noFill/>
              <a:prstDash val="solid"/>
              <a:miter/>
            </a:ln>
          </p:spPr>
          <p:txBody>
            <a:bodyPr rtlCol="0" anchor="ctr"/>
            <a:lstStyle/>
            <a:p>
              <a:endParaRPr lang="en-US" sz="1800" dirty="0"/>
            </a:p>
          </p:txBody>
        </p:sp>
        <p:sp>
          <p:nvSpPr>
            <p:cNvPr id="12" name="Freeform: Shape 4">
              <a:extLst>
                <a:ext uri="{FF2B5EF4-FFF2-40B4-BE49-F238E27FC236}">
                  <a16:creationId xmlns:a16="http://schemas.microsoft.com/office/drawing/2014/main" id="{BCC79B1A-4DEF-2D28-22B2-7BFA7646E1A5}"/>
                </a:ext>
              </a:extLst>
            </p:cNvPr>
            <p:cNvSpPr/>
            <p:nvPr/>
          </p:nvSpPr>
          <p:spPr>
            <a:xfrm>
              <a:off x="6951400" y="4132898"/>
              <a:ext cx="73975" cy="81373"/>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0072AF"/>
            </a:solidFill>
            <a:ln w="9525" cap="flat">
              <a:noFill/>
              <a:prstDash val="solid"/>
              <a:miter/>
            </a:ln>
          </p:spPr>
          <p:txBody>
            <a:bodyPr rtlCol="0" anchor="ctr"/>
            <a:lstStyle/>
            <a:p>
              <a:endParaRPr lang="en-US" sz="1800" dirty="0"/>
            </a:p>
          </p:txBody>
        </p:sp>
        <p:sp>
          <p:nvSpPr>
            <p:cNvPr id="13" name="Freeform: Shape 14">
              <a:extLst>
                <a:ext uri="{FF2B5EF4-FFF2-40B4-BE49-F238E27FC236}">
                  <a16:creationId xmlns:a16="http://schemas.microsoft.com/office/drawing/2014/main" id="{95610CD6-85BD-3AFA-95C6-25178AB66F0D}"/>
                </a:ext>
              </a:extLst>
            </p:cNvPr>
            <p:cNvSpPr/>
            <p:nvPr/>
          </p:nvSpPr>
          <p:spPr>
            <a:xfrm>
              <a:off x="7433743" y="4146951"/>
              <a:ext cx="73975" cy="73975"/>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0072AF"/>
            </a:solidFill>
            <a:ln w="9525" cap="flat">
              <a:noFill/>
              <a:prstDash val="solid"/>
              <a:miter/>
            </a:ln>
          </p:spPr>
          <p:txBody>
            <a:bodyPr rtlCol="0" anchor="ctr"/>
            <a:lstStyle/>
            <a:p>
              <a:endParaRPr lang="en-US" sz="1800" dirty="0"/>
            </a:p>
          </p:txBody>
        </p:sp>
        <p:sp>
          <p:nvSpPr>
            <p:cNvPr id="14" name="Freeform: Shape 20">
              <a:extLst>
                <a:ext uri="{FF2B5EF4-FFF2-40B4-BE49-F238E27FC236}">
                  <a16:creationId xmlns:a16="http://schemas.microsoft.com/office/drawing/2014/main" id="{DE7326A8-CE97-C71F-CFF8-B35813A22238}"/>
                </a:ext>
              </a:extLst>
            </p:cNvPr>
            <p:cNvSpPr/>
            <p:nvPr/>
          </p:nvSpPr>
          <p:spPr>
            <a:xfrm>
              <a:off x="7589095" y="4090756"/>
              <a:ext cx="540019" cy="451249"/>
            </a:xfrm>
            <a:custGeom>
              <a:avLst/>
              <a:gdLst>
                <a:gd name="connsiteX0" fmla="*/ 689134 w 695325"/>
                <a:gd name="connsiteY0" fmla="*/ 368141 h 581025"/>
                <a:gd name="connsiteX1" fmla="*/ 571024 w 695325"/>
                <a:gd name="connsiteY1" fmla="*/ 127159 h 581025"/>
                <a:gd name="connsiteX2" fmla="*/ 388144 w 695325"/>
                <a:gd name="connsiteY2" fmla="*/ 13811 h 581025"/>
                <a:gd name="connsiteX3" fmla="*/ 371951 w 695325"/>
                <a:gd name="connsiteY3" fmla="*/ 7144 h 581025"/>
                <a:gd name="connsiteX4" fmla="*/ 371951 w 695325"/>
                <a:gd name="connsiteY4" fmla="*/ 7144 h 581025"/>
                <a:gd name="connsiteX5" fmla="*/ 371951 w 695325"/>
                <a:gd name="connsiteY5" fmla="*/ 7144 h 581025"/>
                <a:gd name="connsiteX6" fmla="*/ 7144 w 695325"/>
                <a:gd name="connsiteY6" fmla="*/ 383381 h 581025"/>
                <a:gd name="connsiteX7" fmla="*/ 132874 w 695325"/>
                <a:gd name="connsiteY7" fmla="*/ 569119 h 581025"/>
                <a:gd name="connsiteX8" fmla="*/ 262414 w 695325"/>
                <a:gd name="connsiteY8" fmla="*/ 571976 h 581025"/>
                <a:gd name="connsiteX9" fmla="*/ 358616 w 695325"/>
                <a:gd name="connsiteY9" fmla="*/ 506254 h 581025"/>
                <a:gd name="connsiteX10" fmla="*/ 577692 w 695325"/>
                <a:gd name="connsiteY10" fmla="*/ 271939 h 581025"/>
                <a:gd name="connsiteX11" fmla="*/ 690086 w 695325"/>
                <a:gd name="connsiteY11" fmla="*/ 374809 h 581025"/>
                <a:gd name="connsiteX12" fmla="*/ 689134 w 695325"/>
                <a:gd name="connsiteY12" fmla="*/ 368141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5" h="581025">
                  <a:moveTo>
                    <a:pt x="689134" y="368141"/>
                  </a:moveTo>
                  <a:cubicBezTo>
                    <a:pt x="687229" y="271939"/>
                    <a:pt x="641509" y="191929"/>
                    <a:pt x="571024" y="127159"/>
                  </a:cubicBezTo>
                  <a:cubicBezTo>
                    <a:pt x="517684" y="78581"/>
                    <a:pt x="453866" y="41434"/>
                    <a:pt x="388144" y="13811"/>
                  </a:cubicBezTo>
                  <a:cubicBezTo>
                    <a:pt x="382429" y="11906"/>
                    <a:pt x="377666" y="9049"/>
                    <a:pt x="371951" y="7144"/>
                  </a:cubicBezTo>
                  <a:lnTo>
                    <a:pt x="371951" y="7144"/>
                  </a:lnTo>
                  <a:cubicBezTo>
                    <a:pt x="371951" y="7144"/>
                    <a:pt x="371951" y="7144"/>
                    <a:pt x="371951" y="7144"/>
                  </a:cubicBezTo>
                  <a:cubicBezTo>
                    <a:pt x="290036" y="105251"/>
                    <a:pt x="7144" y="178594"/>
                    <a:pt x="7144" y="383381"/>
                  </a:cubicBezTo>
                  <a:cubicBezTo>
                    <a:pt x="7144" y="463391"/>
                    <a:pt x="57626" y="538639"/>
                    <a:pt x="132874" y="569119"/>
                  </a:cubicBezTo>
                  <a:cubicBezTo>
                    <a:pt x="175736" y="585311"/>
                    <a:pt x="219551" y="586264"/>
                    <a:pt x="262414" y="571976"/>
                  </a:cubicBezTo>
                  <a:cubicBezTo>
                    <a:pt x="300514" y="559594"/>
                    <a:pt x="332899" y="535781"/>
                    <a:pt x="358616" y="506254"/>
                  </a:cubicBezTo>
                  <a:cubicBezTo>
                    <a:pt x="441484" y="413861"/>
                    <a:pt x="475774" y="271939"/>
                    <a:pt x="577692" y="271939"/>
                  </a:cubicBezTo>
                  <a:cubicBezTo>
                    <a:pt x="671036" y="271939"/>
                    <a:pt x="683419" y="338614"/>
                    <a:pt x="690086" y="374809"/>
                  </a:cubicBezTo>
                  <a:cubicBezTo>
                    <a:pt x="689134" y="373856"/>
                    <a:pt x="689134" y="371951"/>
                    <a:pt x="689134" y="368141"/>
                  </a:cubicBezTo>
                  <a:close/>
                </a:path>
              </a:pathLst>
            </a:custGeom>
            <a:solidFill>
              <a:srgbClr val="0072A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396009910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bg2"/>
        </a:solidFill>
        <a:effectLst/>
      </p:bgPr>
    </p:bg>
    <p:spTree>
      <p:nvGrpSpPr>
        <p:cNvPr id="1" name=""/>
        <p:cNvGrpSpPr/>
        <p:nvPr/>
      </p:nvGrpSpPr>
      <p:grpSpPr>
        <a:xfrm>
          <a:off x="0" y="0"/>
          <a:ext cx="0" cy="0"/>
          <a:chOff x="0" y="0"/>
          <a:chExt cx="0" cy="0"/>
        </a:xfrm>
      </p:grpSpPr>
      <p:sp>
        <p:nvSpPr>
          <p:cNvPr id="33" name="Picture Placeholder 18">
            <a:extLst>
              <a:ext uri="{FF2B5EF4-FFF2-40B4-BE49-F238E27FC236}">
                <a16:creationId xmlns:a16="http://schemas.microsoft.com/office/drawing/2014/main" id="{3A966515-C64B-E7BB-1198-D99D16DE65B4}"/>
              </a:ext>
            </a:extLst>
          </p:cNvPr>
          <p:cNvSpPr>
            <a:spLocks noGrp="1"/>
          </p:cNvSpPr>
          <p:nvPr>
            <p:ph type="pic" sz="quarter" idx="10" hasCustomPrompt="1"/>
          </p:nvPr>
        </p:nvSpPr>
        <p:spPr>
          <a:xfrm>
            <a:off x="5159896" y="1916832"/>
            <a:ext cx="7032104" cy="4941168"/>
          </a:xfrm>
          <a:custGeom>
            <a:avLst/>
            <a:gdLst>
              <a:gd name="connsiteX0" fmla="*/ 0 w 6888162"/>
              <a:gd name="connsiteY0" fmla="*/ 0 h 6858000"/>
              <a:gd name="connsiteX1" fmla="*/ 6888162 w 6888162"/>
              <a:gd name="connsiteY1" fmla="*/ 0 h 6858000"/>
              <a:gd name="connsiteX2" fmla="*/ 6888162 w 6888162"/>
              <a:gd name="connsiteY2" fmla="*/ 6858000 h 6858000"/>
              <a:gd name="connsiteX3" fmla="*/ 0 w 68881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88162" h="6858000">
                <a:moveTo>
                  <a:pt x="0" y="0"/>
                </a:moveTo>
                <a:lnTo>
                  <a:pt x="6888162" y="0"/>
                </a:lnTo>
                <a:lnTo>
                  <a:pt x="6888162" y="6858000"/>
                </a:lnTo>
                <a:lnTo>
                  <a:pt x="0" y="6858000"/>
                </a:lnTo>
                <a:close/>
              </a:path>
            </a:pathLst>
          </a:custGeom>
          <a:solidFill>
            <a:schemeClr val="bg2">
              <a:lumMod val="90000"/>
            </a:schemeClr>
          </a:solidFill>
        </p:spPr>
        <p:txBody>
          <a:bodyPr wrap="square">
            <a:noAutofit/>
          </a:bodyPr>
          <a:lstStyle>
            <a:lvl1pPr>
              <a:defRPr>
                <a:solidFill>
                  <a:schemeClr val="tx1">
                    <a:lumMod val="50000"/>
                    <a:lumOff val="50000"/>
                  </a:schemeClr>
                </a:solidFill>
              </a:defRPr>
            </a:lvl1pPr>
          </a:lstStyle>
          <a:p>
            <a:r>
              <a:rPr lang="de-DE" dirty="0"/>
              <a:t>Insert Picture and send </a:t>
            </a:r>
            <a:r>
              <a:rPr lang="de-DE" dirty="0" err="1"/>
              <a:t>to</a:t>
            </a:r>
            <a:r>
              <a:rPr lang="de-DE" dirty="0"/>
              <a:t> back</a:t>
            </a:r>
          </a:p>
        </p:txBody>
      </p:sp>
      <p:sp>
        <p:nvSpPr>
          <p:cNvPr id="19" name="Text Placeholder 8">
            <a:extLst>
              <a:ext uri="{FF2B5EF4-FFF2-40B4-BE49-F238E27FC236}">
                <a16:creationId xmlns:a16="http://schemas.microsoft.com/office/drawing/2014/main" id="{DE3C410B-B58E-46DB-B5F0-7F515E223DD9}"/>
              </a:ext>
            </a:extLst>
          </p:cNvPr>
          <p:cNvSpPr>
            <a:spLocks noGrp="1"/>
          </p:cNvSpPr>
          <p:nvPr>
            <p:ph type="body" sz="quarter" idx="12" hasCustomPrompt="1"/>
          </p:nvPr>
        </p:nvSpPr>
        <p:spPr>
          <a:xfrm>
            <a:off x="407368" y="3341212"/>
            <a:ext cx="4609034" cy="215444"/>
          </a:xfrm>
        </p:spPr>
        <p:txBody>
          <a:bodyPr vert="horz" wrap="square" lIns="18000" tIns="0" rIns="0" bIns="0" rtlCol="0" anchor="t" anchorCtr="0">
            <a:spAutoFit/>
          </a:bodyPr>
          <a:lstStyle>
            <a:lvl1pPr>
              <a:defRPr lang="en-US" sz="1400" dirty="0">
                <a:latin typeface="Ubuntu Light" panose="020B0304030602030204" pitchFamily="34" charset="0"/>
              </a:defRPr>
            </a:lvl1pPr>
          </a:lstStyle>
          <a:p>
            <a:pPr lvl="0"/>
            <a:r>
              <a:rPr lang="en-US" dirty="0"/>
              <a:t>Optional: Click to insert name</a:t>
            </a:r>
          </a:p>
        </p:txBody>
      </p:sp>
      <p:sp>
        <p:nvSpPr>
          <p:cNvPr id="6" name="Subtitle">
            <a:extLst>
              <a:ext uri="{FF2B5EF4-FFF2-40B4-BE49-F238E27FC236}">
                <a16:creationId xmlns:a16="http://schemas.microsoft.com/office/drawing/2014/main" id="{A6C182ED-7FBB-D436-05D8-96E184F17BD0}"/>
              </a:ext>
            </a:extLst>
          </p:cNvPr>
          <p:cNvSpPr>
            <a:spLocks noGrp="1"/>
          </p:cNvSpPr>
          <p:nvPr>
            <p:ph type="subTitle" idx="1"/>
          </p:nvPr>
        </p:nvSpPr>
        <p:spPr>
          <a:xfrm>
            <a:off x="407368" y="2924944"/>
            <a:ext cx="4609034" cy="246221"/>
          </a:xfrm>
          <a:prstGeom prst="rect">
            <a:avLst/>
          </a:prstGeom>
        </p:spPr>
        <p:txBody>
          <a:bodyPr wrap="square" lIns="18000" tIns="0" rIns="0" anchor="t" anchorCtr="0">
            <a:spAutoFit/>
          </a:bodyPr>
          <a:lstStyle>
            <a:lvl1pPr marL="0" indent="0" algn="l">
              <a:buNone/>
              <a:defRPr sz="1600">
                <a:solidFill>
                  <a:schemeClr val="tx1"/>
                </a:solidFill>
                <a:latin typeface="Ubuntu Light" panose="020B03040306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dirty="0"/>
          </a:p>
        </p:txBody>
      </p:sp>
      <p:sp>
        <p:nvSpPr>
          <p:cNvPr id="7" name="Title">
            <a:extLst>
              <a:ext uri="{FF2B5EF4-FFF2-40B4-BE49-F238E27FC236}">
                <a16:creationId xmlns:a16="http://schemas.microsoft.com/office/drawing/2014/main" id="{46ABBE1C-3373-50D9-4152-CA1AC4A5E7F0}"/>
              </a:ext>
            </a:extLst>
          </p:cNvPr>
          <p:cNvSpPr>
            <a:spLocks noGrp="1"/>
          </p:cNvSpPr>
          <p:nvPr>
            <p:ph type="ctrTitle"/>
          </p:nvPr>
        </p:nvSpPr>
        <p:spPr>
          <a:xfrm>
            <a:off x="407368" y="415842"/>
            <a:ext cx="4609034" cy="2243691"/>
          </a:xfrm>
        </p:spPr>
        <p:txBody>
          <a:bodyPr wrap="square" lIns="0" tIns="0" rIns="0" bIns="0" anchor="t" anchorCtr="0">
            <a:spAutoFit/>
          </a:bodyPr>
          <a:lstStyle>
            <a:lvl1pPr algn="l">
              <a:lnSpc>
                <a:spcPct val="90000"/>
              </a:lnSpc>
              <a:tabLst>
                <a:tab pos="1258888" algn="l"/>
              </a:tabLst>
              <a:defRPr sz="5400" b="0" cap="none" baseline="0">
                <a:solidFill>
                  <a:schemeClr val="tx1"/>
                </a:solidFill>
                <a:latin typeface="+mj-lt"/>
              </a:defRPr>
            </a:lvl1pPr>
          </a:lstStyle>
          <a:p>
            <a:r>
              <a:rPr lang="fr-FR"/>
              <a:t>Modifiez le style du titre</a:t>
            </a:r>
            <a:endParaRPr lang="en-GB" dirty="0"/>
          </a:p>
        </p:txBody>
      </p:sp>
      <p:grpSp>
        <p:nvGrpSpPr>
          <p:cNvPr id="8" name="Group 1">
            <a:extLst>
              <a:ext uri="{FF2B5EF4-FFF2-40B4-BE49-F238E27FC236}">
                <a16:creationId xmlns:a16="http://schemas.microsoft.com/office/drawing/2014/main" id="{0650393B-7E46-5ECE-4310-AF8EC7255742}"/>
              </a:ext>
            </a:extLst>
          </p:cNvPr>
          <p:cNvGrpSpPr>
            <a:grpSpLocks noChangeAspect="1"/>
          </p:cNvGrpSpPr>
          <p:nvPr userDrawn="1"/>
        </p:nvGrpSpPr>
        <p:grpSpPr>
          <a:xfrm>
            <a:off x="443236" y="6021288"/>
            <a:ext cx="1872000" cy="420870"/>
            <a:chOff x="5095385" y="4090756"/>
            <a:chExt cx="3033729" cy="682053"/>
          </a:xfrm>
        </p:grpSpPr>
        <p:sp>
          <p:nvSpPr>
            <p:cNvPr id="9" name="Freeform: Shape 2">
              <a:extLst>
                <a:ext uri="{FF2B5EF4-FFF2-40B4-BE49-F238E27FC236}">
                  <a16:creationId xmlns:a16="http://schemas.microsoft.com/office/drawing/2014/main" id="{09E51387-52A5-B06A-AEC1-9A4DA7D2DACC}"/>
                </a:ext>
              </a:extLst>
            </p:cNvPr>
            <p:cNvSpPr/>
            <p:nvPr/>
          </p:nvSpPr>
          <p:spPr>
            <a:xfrm>
              <a:off x="7769592" y="4296409"/>
              <a:ext cx="355081" cy="288503"/>
            </a:xfrm>
            <a:custGeom>
              <a:avLst/>
              <a:gdLst>
                <a:gd name="connsiteX0" fmla="*/ 304324 w 457200"/>
                <a:gd name="connsiteY0" fmla="*/ 261461 h 371475"/>
                <a:gd name="connsiteX1" fmla="*/ 456724 w 457200"/>
                <a:gd name="connsiteY1" fmla="*/ 110014 h 371475"/>
                <a:gd name="connsiteX2" fmla="*/ 344329 w 457200"/>
                <a:gd name="connsiteY2" fmla="*/ 7144 h 371475"/>
                <a:gd name="connsiteX3" fmla="*/ 125254 w 457200"/>
                <a:gd name="connsiteY3" fmla="*/ 241459 h 371475"/>
                <a:gd name="connsiteX4" fmla="*/ 7144 w 457200"/>
                <a:gd name="connsiteY4" fmla="*/ 348139 h 371475"/>
                <a:gd name="connsiteX5" fmla="*/ 96679 w 457200"/>
                <a:gd name="connsiteY5" fmla="*/ 372904 h 371475"/>
                <a:gd name="connsiteX6" fmla="*/ 306229 w 457200"/>
                <a:gd name="connsiteY6" fmla="*/ 304324 h 371475"/>
                <a:gd name="connsiteX7" fmla="*/ 200501 w 457200"/>
                <a:gd name="connsiteY7" fmla="*/ 210026 h 371475"/>
                <a:gd name="connsiteX8" fmla="*/ 304324 w 457200"/>
                <a:gd name="connsiteY8" fmla="*/ 26146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 h="371475">
                  <a:moveTo>
                    <a:pt x="304324" y="261461"/>
                  </a:moveTo>
                  <a:cubicBezTo>
                    <a:pt x="390049" y="261461"/>
                    <a:pt x="455771" y="191929"/>
                    <a:pt x="456724" y="110014"/>
                  </a:cubicBezTo>
                  <a:cubicBezTo>
                    <a:pt x="451009" y="73819"/>
                    <a:pt x="438626" y="7144"/>
                    <a:pt x="344329" y="7144"/>
                  </a:cubicBezTo>
                  <a:cubicBezTo>
                    <a:pt x="242411" y="7144"/>
                    <a:pt x="208121" y="150019"/>
                    <a:pt x="125254" y="241459"/>
                  </a:cubicBezTo>
                  <a:cubicBezTo>
                    <a:pt x="118586" y="293846"/>
                    <a:pt x="69056" y="340519"/>
                    <a:pt x="7144" y="348139"/>
                  </a:cubicBezTo>
                  <a:cubicBezTo>
                    <a:pt x="22384" y="364331"/>
                    <a:pt x="55721" y="372904"/>
                    <a:pt x="96679" y="372904"/>
                  </a:cubicBezTo>
                  <a:cubicBezTo>
                    <a:pt x="170021" y="372904"/>
                    <a:pt x="259556" y="350996"/>
                    <a:pt x="306229" y="304324"/>
                  </a:cubicBezTo>
                  <a:cubicBezTo>
                    <a:pt x="244316" y="305276"/>
                    <a:pt x="204311" y="265271"/>
                    <a:pt x="200501" y="210026"/>
                  </a:cubicBezTo>
                  <a:cubicBezTo>
                    <a:pt x="230029" y="247174"/>
                    <a:pt x="264319" y="261461"/>
                    <a:pt x="304324" y="261461"/>
                  </a:cubicBezTo>
                  <a:close/>
                </a:path>
              </a:pathLst>
            </a:custGeom>
            <a:solidFill>
              <a:srgbClr val="17ABDB"/>
            </a:solidFill>
            <a:ln w="9525" cap="flat">
              <a:noFill/>
              <a:prstDash val="solid"/>
              <a:miter/>
            </a:ln>
          </p:spPr>
          <p:txBody>
            <a:bodyPr rtlCol="0" anchor="ctr"/>
            <a:lstStyle/>
            <a:p>
              <a:endParaRPr lang="en-US" sz="1800" dirty="0"/>
            </a:p>
          </p:txBody>
        </p:sp>
        <p:sp>
          <p:nvSpPr>
            <p:cNvPr id="10" name="Freeform: Shape 3">
              <a:extLst>
                <a:ext uri="{FF2B5EF4-FFF2-40B4-BE49-F238E27FC236}">
                  <a16:creationId xmlns:a16="http://schemas.microsoft.com/office/drawing/2014/main" id="{1A2D993C-1439-0B90-F87F-84C15E66CF4C}"/>
                </a:ext>
              </a:extLst>
            </p:cNvPr>
            <p:cNvSpPr/>
            <p:nvPr/>
          </p:nvSpPr>
          <p:spPr>
            <a:xfrm>
              <a:off x="5095385" y="4099634"/>
              <a:ext cx="2463378" cy="673175"/>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0072AF"/>
            </a:solidFill>
            <a:ln w="9525" cap="flat">
              <a:noFill/>
              <a:prstDash val="solid"/>
              <a:miter/>
            </a:ln>
          </p:spPr>
          <p:txBody>
            <a:bodyPr rtlCol="0" anchor="ctr"/>
            <a:lstStyle/>
            <a:p>
              <a:endParaRPr lang="en-US" sz="1800" dirty="0"/>
            </a:p>
          </p:txBody>
        </p:sp>
        <p:sp>
          <p:nvSpPr>
            <p:cNvPr id="11" name="Freeform: Shape 4">
              <a:extLst>
                <a:ext uri="{FF2B5EF4-FFF2-40B4-BE49-F238E27FC236}">
                  <a16:creationId xmlns:a16="http://schemas.microsoft.com/office/drawing/2014/main" id="{9D4A7921-9C3C-6166-B6B7-CEDC5FF28EEB}"/>
                </a:ext>
              </a:extLst>
            </p:cNvPr>
            <p:cNvSpPr/>
            <p:nvPr/>
          </p:nvSpPr>
          <p:spPr>
            <a:xfrm>
              <a:off x="6951400" y="4132898"/>
              <a:ext cx="73975" cy="81373"/>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0072AF"/>
            </a:solidFill>
            <a:ln w="9525" cap="flat">
              <a:noFill/>
              <a:prstDash val="solid"/>
              <a:miter/>
            </a:ln>
          </p:spPr>
          <p:txBody>
            <a:bodyPr rtlCol="0" anchor="ctr"/>
            <a:lstStyle/>
            <a:p>
              <a:endParaRPr lang="en-US" sz="1800" dirty="0"/>
            </a:p>
          </p:txBody>
        </p:sp>
        <p:sp>
          <p:nvSpPr>
            <p:cNvPr id="12" name="Freeform: Shape 14">
              <a:extLst>
                <a:ext uri="{FF2B5EF4-FFF2-40B4-BE49-F238E27FC236}">
                  <a16:creationId xmlns:a16="http://schemas.microsoft.com/office/drawing/2014/main" id="{F10A1F9A-93B6-1683-DDEE-2FA6B370E583}"/>
                </a:ext>
              </a:extLst>
            </p:cNvPr>
            <p:cNvSpPr/>
            <p:nvPr/>
          </p:nvSpPr>
          <p:spPr>
            <a:xfrm>
              <a:off x="7433743" y="4146951"/>
              <a:ext cx="73975" cy="73975"/>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0072AF"/>
            </a:solidFill>
            <a:ln w="9525" cap="flat">
              <a:noFill/>
              <a:prstDash val="solid"/>
              <a:miter/>
            </a:ln>
          </p:spPr>
          <p:txBody>
            <a:bodyPr rtlCol="0" anchor="ctr"/>
            <a:lstStyle/>
            <a:p>
              <a:endParaRPr lang="en-US" sz="1800" dirty="0"/>
            </a:p>
          </p:txBody>
        </p:sp>
        <p:sp>
          <p:nvSpPr>
            <p:cNvPr id="13" name="Freeform: Shape 20">
              <a:extLst>
                <a:ext uri="{FF2B5EF4-FFF2-40B4-BE49-F238E27FC236}">
                  <a16:creationId xmlns:a16="http://schemas.microsoft.com/office/drawing/2014/main" id="{74BF5A15-51F5-5003-8669-EA9C008D0092}"/>
                </a:ext>
              </a:extLst>
            </p:cNvPr>
            <p:cNvSpPr/>
            <p:nvPr/>
          </p:nvSpPr>
          <p:spPr>
            <a:xfrm>
              <a:off x="7589095" y="4090756"/>
              <a:ext cx="540019" cy="451249"/>
            </a:xfrm>
            <a:custGeom>
              <a:avLst/>
              <a:gdLst>
                <a:gd name="connsiteX0" fmla="*/ 689134 w 695325"/>
                <a:gd name="connsiteY0" fmla="*/ 368141 h 581025"/>
                <a:gd name="connsiteX1" fmla="*/ 571024 w 695325"/>
                <a:gd name="connsiteY1" fmla="*/ 127159 h 581025"/>
                <a:gd name="connsiteX2" fmla="*/ 388144 w 695325"/>
                <a:gd name="connsiteY2" fmla="*/ 13811 h 581025"/>
                <a:gd name="connsiteX3" fmla="*/ 371951 w 695325"/>
                <a:gd name="connsiteY3" fmla="*/ 7144 h 581025"/>
                <a:gd name="connsiteX4" fmla="*/ 371951 w 695325"/>
                <a:gd name="connsiteY4" fmla="*/ 7144 h 581025"/>
                <a:gd name="connsiteX5" fmla="*/ 371951 w 695325"/>
                <a:gd name="connsiteY5" fmla="*/ 7144 h 581025"/>
                <a:gd name="connsiteX6" fmla="*/ 7144 w 695325"/>
                <a:gd name="connsiteY6" fmla="*/ 383381 h 581025"/>
                <a:gd name="connsiteX7" fmla="*/ 132874 w 695325"/>
                <a:gd name="connsiteY7" fmla="*/ 569119 h 581025"/>
                <a:gd name="connsiteX8" fmla="*/ 262414 w 695325"/>
                <a:gd name="connsiteY8" fmla="*/ 571976 h 581025"/>
                <a:gd name="connsiteX9" fmla="*/ 358616 w 695325"/>
                <a:gd name="connsiteY9" fmla="*/ 506254 h 581025"/>
                <a:gd name="connsiteX10" fmla="*/ 577692 w 695325"/>
                <a:gd name="connsiteY10" fmla="*/ 271939 h 581025"/>
                <a:gd name="connsiteX11" fmla="*/ 690086 w 695325"/>
                <a:gd name="connsiteY11" fmla="*/ 374809 h 581025"/>
                <a:gd name="connsiteX12" fmla="*/ 689134 w 695325"/>
                <a:gd name="connsiteY12" fmla="*/ 368141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5" h="581025">
                  <a:moveTo>
                    <a:pt x="689134" y="368141"/>
                  </a:moveTo>
                  <a:cubicBezTo>
                    <a:pt x="687229" y="271939"/>
                    <a:pt x="641509" y="191929"/>
                    <a:pt x="571024" y="127159"/>
                  </a:cubicBezTo>
                  <a:cubicBezTo>
                    <a:pt x="517684" y="78581"/>
                    <a:pt x="453866" y="41434"/>
                    <a:pt x="388144" y="13811"/>
                  </a:cubicBezTo>
                  <a:cubicBezTo>
                    <a:pt x="382429" y="11906"/>
                    <a:pt x="377666" y="9049"/>
                    <a:pt x="371951" y="7144"/>
                  </a:cubicBezTo>
                  <a:lnTo>
                    <a:pt x="371951" y="7144"/>
                  </a:lnTo>
                  <a:cubicBezTo>
                    <a:pt x="371951" y="7144"/>
                    <a:pt x="371951" y="7144"/>
                    <a:pt x="371951" y="7144"/>
                  </a:cubicBezTo>
                  <a:cubicBezTo>
                    <a:pt x="290036" y="105251"/>
                    <a:pt x="7144" y="178594"/>
                    <a:pt x="7144" y="383381"/>
                  </a:cubicBezTo>
                  <a:cubicBezTo>
                    <a:pt x="7144" y="463391"/>
                    <a:pt x="57626" y="538639"/>
                    <a:pt x="132874" y="569119"/>
                  </a:cubicBezTo>
                  <a:cubicBezTo>
                    <a:pt x="175736" y="585311"/>
                    <a:pt x="219551" y="586264"/>
                    <a:pt x="262414" y="571976"/>
                  </a:cubicBezTo>
                  <a:cubicBezTo>
                    <a:pt x="300514" y="559594"/>
                    <a:pt x="332899" y="535781"/>
                    <a:pt x="358616" y="506254"/>
                  </a:cubicBezTo>
                  <a:cubicBezTo>
                    <a:pt x="441484" y="413861"/>
                    <a:pt x="475774" y="271939"/>
                    <a:pt x="577692" y="271939"/>
                  </a:cubicBezTo>
                  <a:cubicBezTo>
                    <a:pt x="671036" y="271939"/>
                    <a:pt x="683419" y="338614"/>
                    <a:pt x="690086" y="374809"/>
                  </a:cubicBezTo>
                  <a:cubicBezTo>
                    <a:pt x="689134" y="373856"/>
                    <a:pt x="689134" y="371951"/>
                    <a:pt x="689134" y="368141"/>
                  </a:cubicBezTo>
                  <a:close/>
                </a:path>
              </a:pathLst>
            </a:custGeom>
            <a:solidFill>
              <a:srgbClr val="0072A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66929110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5a">
    <p:bg>
      <p:bgPr>
        <a:solidFill>
          <a:schemeClr val="bg2"/>
        </a:solidFill>
        <a:effectLst/>
      </p:bgPr>
    </p:bg>
    <p:spTree>
      <p:nvGrpSpPr>
        <p:cNvPr id="1" name=""/>
        <p:cNvGrpSpPr/>
        <p:nvPr/>
      </p:nvGrpSpPr>
      <p:grpSpPr>
        <a:xfrm>
          <a:off x="0" y="0"/>
          <a:ext cx="0" cy="0"/>
          <a:chOff x="0" y="0"/>
          <a:chExt cx="0" cy="0"/>
        </a:xfrm>
      </p:grpSpPr>
      <p:sp>
        <p:nvSpPr>
          <p:cNvPr id="33" name="Picture Placeholder 18">
            <a:extLst>
              <a:ext uri="{FF2B5EF4-FFF2-40B4-BE49-F238E27FC236}">
                <a16:creationId xmlns:a16="http://schemas.microsoft.com/office/drawing/2014/main" id="{3A966515-C64B-E7BB-1198-D99D16DE65B4}"/>
              </a:ext>
            </a:extLst>
          </p:cNvPr>
          <p:cNvSpPr>
            <a:spLocks noGrp="1"/>
          </p:cNvSpPr>
          <p:nvPr>
            <p:ph type="pic" sz="quarter" idx="10" hasCustomPrompt="1"/>
          </p:nvPr>
        </p:nvSpPr>
        <p:spPr>
          <a:xfrm>
            <a:off x="5159896" y="1916832"/>
            <a:ext cx="7032104" cy="3528392"/>
          </a:xfrm>
          <a:custGeom>
            <a:avLst/>
            <a:gdLst>
              <a:gd name="connsiteX0" fmla="*/ 0 w 6888162"/>
              <a:gd name="connsiteY0" fmla="*/ 0 h 6858000"/>
              <a:gd name="connsiteX1" fmla="*/ 6888162 w 6888162"/>
              <a:gd name="connsiteY1" fmla="*/ 0 h 6858000"/>
              <a:gd name="connsiteX2" fmla="*/ 6888162 w 6888162"/>
              <a:gd name="connsiteY2" fmla="*/ 6858000 h 6858000"/>
              <a:gd name="connsiteX3" fmla="*/ 0 w 68881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88162" h="6858000">
                <a:moveTo>
                  <a:pt x="0" y="0"/>
                </a:moveTo>
                <a:lnTo>
                  <a:pt x="6888162" y="0"/>
                </a:lnTo>
                <a:lnTo>
                  <a:pt x="6888162" y="6858000"/>
                </a:lnTo>
                <a:lnTo>
                  <a:pt x="0" y="6858000"/>
                </a:lnTo>
                <a:close/>
              </a:path>
            </a:pathLst>
          </a:custGeom>
          <a:solidFill>
            <a:schemeClr val="bg2">
              <a:lumMod val="90000"/>
            </a:schemeClr>
          </a:solidFill>
        </p:spPr>
        <p:txBody>
          <a:bodyPr wrap="square">
            <a:noAutofit/>
          </a:bodyPr>
          <a:lstStyle>
            <a:lvl1pPr>
              <a:defRPr>
                <a:solidFill>
                  <a:schemeClr val="tx1">
                    <a:lumMod val="50000"/>
                    <a:lumOff val="50000"/>
                  </a:schemeClr>
                </a:solidFill>
              </a:defRPr>
            </a:lvl1pPr>
          </a:lstStyle>
          <a:p>
            <a:r>
              <a:rPr lang="de-DE" dirty="0"/>
              <a:t>Insert Picture and send </a:t>
            </a:r>
            <a:r>
              <a:rPr lang="de-DE" dirty="0" err="1"/>
              <a:t>to</a:t>
            </a:r>
            <a:r>
              <a:rPr lang="de-DE" dirty="0"/>
              <a:t> back</a:t>
            </a:r>
          </a:p>
        </p:txBody>
      </p:sp>
      <p:grpSp>
        <p:nvGrpSpPr>
          <p:cNvPr id="8" name="Group 1">
            <a:extLst>
              <a:ext uri="{FF2B5EF4-FFF2-40B4-BE49-F238E27FC236}">
                <a16:creationId xmlns:a16="http://schemas.microsoft.com/office/drawing/2014/main" id="{AA102172-14DD-5ED5-33AF-356721242379}"/>
              </a:ext>
            </a:extLst>
          </p:cNvPr>
          <p:cNvGrpSpPr>
            <a:grpSpLocks noChangeAspect="1"/>
          </p:cNvGrpSpPr>
          <p:nvPr userDrawn="1"/>
        </p:nvGrpSpPr>
        <p:grpSpPr>
          <a:xfrm>
            <a:off x="443236" y="6021288"/>
            <a:ext cx="1872000" cy="420870"/>
            <a:chOff x="5095385" y="4090756"/>
            <a:chExt cx="3033729" cy="682053"/>
          </a:xfrm>
        </p:grpSpPr>
        <p:sp>
          <p:nvSpPr>
            <p:cNvPr id="9" name="Freeform: Shape 2">
              <a:extLst>
                <a:ext uri="{FF2B5EF4-FFF2-40B4-BE49-F238E27FC236}">
                  <a16:creationId xmlns:a16="http://schemas.microsoft.com/office/drawing/2014/main" id="{21C01B30-4538-A317-44E5-BDF28A06DCAA}"/>
                </a:ext>
              </a:extLst>
            </p:cNvPr>
            <p:cNvSpPr/>
            <p:nvPr/>
          </p:nvSpPr>
          <p:spPr>
            <a:xfrm>
              <a:off x="7769592" y="4296409"/>
              <a:ext cx="355081" cy="288503"/>
            </a:xfrm>
            <a:custGeom>
              <a:avLst/>
              <a:gdLst>
                <a:gd name="connsiteX0" fmla="*/ 304324 w 457200"/>
                <a:gd name="connsiteY0" fmla="*/ 261461 h 371475"/>
                <a:gd name="connsiteX1" fmla="*/ 456724 w 457200"/>
                <a:gd name="connsiteY1" fmla="*/ 110014 h 371475"/>
                <a:gd name="connsiteX2" fmla="*/ 344329 w 457200"/>
                <a:gd name="connsiteY2" fmla="*/ 7144 h 371475"/>
                <a:gd name="connsiteX3" fmla="*/ 125254 w 457200"/>
                <a:gd name="connsiteY3" fmla="*/ 241459 h 371475"/>
                <a:gd name="connsiteX4" fmla="*/ 7144 w 457200"/>
                <a:gd name="connsiteY4" fmla="*/ 348139 h 371475"/>
                <a:gd name="connsiteX5" fmla="*/ 96679 w 457200"/>
                <a:gd name="connsiteY5" fmla="*/ 372904 h 371475"/>
                <a:gd name="connsiteX6" fmla="*/ 306229 w 457200"/>
                <a:gd name="connsiteY6" fmla="*/ 304324 h 371475"/>
                <a:gd name="connsiteX7" fmla="*/ 200501 w 457200"/>
                <a:gd name="connsiteY7" fmla="*/ 210026 h 371475"/>
                <a:gd name="connsiteX8" fmla="*/ 304324 w 457200"/>
                <a:gd name="connsiteY8" fmla="*/ 26146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 h="371475">
                  <a:moveTo>
                    <a:pt x="304324" y="261461"/>
                  </a:moveTo>
                  <a:cubicBezTo>
                    <a:pt x="390049" y="261461"/>
                    <a:pt x="455771" y="191929"/>
                    <a:pt x="456724" y="110014"/>
                  </a:cubicBezTo>
                  <a:cubicBezTo>
                    <a:pt x="451009" y="73819"/>
                    <a:pt x="438626" y="7144"/>
                    <a:pt x="344329" y="7144"/>
                  </a:cubicBezTo>
                  <a:cubicBezTo>
                    <a:pt x="242411" y="7144"/>
                    <a:pt x="208121" y="150019"/>
                    <a:pt x="125254" y="241459"/>
                  </a:cubicBezTo>
                  <a:cubicBezTo>
                    <a:pt x="118586" y="293846"/>
                    <a:pt x="69056" y="340519"/>
                    <a:pt x="7144" y="348139"/>
                  </a:cubicBezTo>
                  <a:cubicBezTo>
                    <a:pt x="22384" y="364331"/>
                    <a:pt x="55721" y="372904"/>
                    <a:pt x="96679" y="372904"/>
                  </a:cubicBezTo>
                  <a:cubicBezTo>
                    <a:pt x="170021" y="372904"/>
                    <a:pt x="259556" y="350996"/>
                    <a:pt x="306229" y="304324"/>
                  </a:cubicBezTo>
                  <a:cubicBezTo>
                    <a:pt x="244316" y="305276"/>
                    <a:pt x="204311" y="265271"/>
                    <a:pt x="200501" y="210026"/>
                  </a:cubicBezTo>
                  <a:cubicBezTo>
                    <a:pt x="230029" y="247174"/>
                    <a:pt x="264319" y="261461"/>
                    <a:pt x="304324" y="261461"/>
                  </a:cubicBezTo>
                  <a:close/>
                </a:path>
              </a:pathLst>
            </a:custGeom>
            <a:solidFill>
              <a:srgbClr val="17ABDB"/>
            </a:solidFill>
            <a:ln w="9525" cap="flat">
              <a:noFill/>
              <a:prstDash val="solid"/>
              <a:miter/>
            </a:ln>
          </p:spPr>
          <p:txBody>
            <a:bodyPr rtlCol="0" anchor="ctr"/>
            <a:lstStyle/>
            <a:p>
              <a:endParaRPr lang="en-US" sz="1800" dirty="0"/>
            </a:p>
          </p:txBody>
        </p:sp>
        <p:sp>
          <p:nvSpPr>
            <p:cNvPr id="10" name="Freeform: Shape 3">
              <a:extLst>
                <a:ext uri="{FF2B5EF4-FFF2-40B4-BE49-F238E27FC236}">
                  <a16:creationId xmlns:a16="http://schemas.microsoft.com/office/drawing/2014/main" id="{A9A8C1E0-9587-0DA1-86EF-2B2312071C5E}"/>
                </a:ext>
              </a:extLst>
            </p:cNvPr>
            <p:cNvSpPr/>
            <p:nvPr/>
          </p:nvSpPr>
          <p:spPr>
            <a:xfrm>
              <a:off x="5095385" y="4099634"/>
              <a:ext cx="2463378" cy="673175"/>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0072AF"/>
            </a:solidFill>
            <a:ln w="9525" cap="flat">
              <a:noFill/>
              <a:prstDash val="solid"/>
              <a:miter/>
            </a:ln>
          </p:spPr>
          <p:txBody>
            <a:bodyPr rtlCol="0" anchor="ctr"/>
            <a:lstStyle/>
            <a:p>
              <a:endParaRPr lang="en-US" sz="1800" dirty="0"/>
            </a:p>
          </p:txBody>
        </p:sp>
        <p:sp>
          <p:nvSpPr>
            <p:cNvPr id="11" name="Freeform: Shape 4">
              <a:extLst>
                <a:ext uri="{FF2B5EF4-FFF2-40B4-BE49-F238E27FC236}">
                  <a16:creationId xmlns:a16="http://schemas.microsoft.com/office/drawing/2014/main" id="{B65EA192-75EF-F13F-0CC2-C84DE74A65A7}"/>
                </a:ext>
              </a:extLst>
            </p:cNvPr>
            <p:cNvSpPr/>
            <p:nvPr/>
          </p:nvSpPr>
          <p:spPr>
            <a:xfrm>
              <a:off x="6951400" y="4132898"/>
              <a:ext cx="73975" cy="81373"/>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0072AF"/>
            </a:solidFill>
            <a:ln w="9525" cap="flat">
              <a:noFill/>
              <a:prstDash val="solid"/>
              <a:miter/>
            </a:ln>
          </p:spPr>
          <p:txBody>
            <a:bodyPr rtlCol="0" anchor="ctr"/>
            <a:lstStyle/>
            <a:p>
              <a:endParaRPr lang="en-US" sz="1800" dirty="0"/>
            </a:p>
          </p:txBody>
        </p:sp>
        <p:sp>
          <p:nvSpPr>
            <p:cNvPr id="12" name="Freeform: Shape 14">
              <a:extLst>
                <a:ext uri="{FF2B5EF4-FFF2-40B4-BE49-F238E27FC236}">
                  <a16:creationId xmlns:a16="http://schemas.microsoft.com/office/drawing/2014/main" id="{A48BD9AC-7231-CA62-C64B-046F4398B636}"/>
                </a:ext>
              </a:extLst>
            </p:cNvPr>
            <p:cNvSpPr/>
            <p:nvPr/>
          </p:nvSpPr>
          <p:spPr>
            <a:xfrm>
              <a:off x="7433743" y="4146951"/>
              <a:ext cx="73975" cy="73975"/>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0072AF"/>
            </a:solidFill>
            <a:ln w="9525" cap="flat">
              <a:noFill/>
              <a:prstDash val="solid"/>
              <a:miter/>
            </a:ln>
          </p:spPr>
          <p:txBody>
            <a:bodyPr rtlCol="0" anchor="ctr"/>
            <a:lstStyle/>
            <a:p>
              <a:endParaRPr lang="en-US" sz="1800" dirty="0"/>
            </a:p>
          </p:txBody>
        </p:sp>
        <p:sp>
          <p:nvSpPr>
            <p:cNvPr id="13" name="Freeform: Shape 20">
              <a:extLst>
                <a:ext uri="{FF2B5EF4-FFF2-40B4-BE49-F238E27FC236}">
                  <a16:creationId xmlns:a16="http://schemas.microsoft.com/office/drawing/2014/main" id="{E90D6E4E-CBEC-C140-FE24-C2FD729A0A29}"/>
                </a:ext>
              </a:extLst>
            </p:cNvPr>
            <p:cNvSpPr/>
            <p:nvPr/>
          </p:nvSpPr>
          <p:spPr>
            <a:xfrm>
              <a:off x="7589095" y="4090756"/>
              <a:ext cx="540019" cy="451249"/>
            </a:xfrm>
            <a:custGeom>
              <a:avLst/>
              <a:gdLst>
                <a:gd name="connsiteX0" fmla="*/ 689134 w 695325"/>
                <a:gd name="connsiteY0" fmla="*/ 368141 h 581025"/>
                <a:gd name="connsiteX1" fmla="*/ 571024 w 695325"/>
                <a:gd name="connsiteY1" fmla="*/ 127159 h 581025"/>
                <a:gd name="connsiteX2" fmla="*/ 388144 w 695325"/>
                <a:gd name="connsiteY2" fmla="*/ 13811 h 581025"/>
                <a:gd name="connsiteX3" fmla="*/ 371951 w 695325"/>
                <a:gd name="connsiteY3" fmla="*/ 7144 h 581025"/>
                <a:gd name="connsiteX4" fmla="*/ 371951 w 695325"/>
                <a:gd name="connsiteY4" fmla="*/ 7144 h 581025"/>
                <a:gd name="connsiteX5" fmla="*/ 371951 w 695325"/>
                <a:gd name="connsiteY5" fmla="*/ 7144 h 581025"/>
                <a:gd name="connsiteX6" fmla="*/ 7144 w 695325"/>
                <a:gd name="connsiteY6" fmla="*/ 383381 h 581025"/>
                <a:gd name="connsiteX7" fmla="*/ 132874 w 695325"/>
                <a:gd name="connsiteY7" fmla="*/ 569119 h 581025"/>
                <a:gd name="connsiteX8" fmla="*/ 262414 w 695325"/>
                <a:gd name="connsiteY8" fmla="*/ 571976 h 581025"/>
                <a:gd name="connsiteX9" fmla="*/ 358616 w 695325"/>
                <a:gd name="connsiteY9" fmla="*/ 506254 h 581025"/>
                <a:gd name="connsiteX10" fmla="*/ 577692 w 695325"/>
                <a:gd name="connsiteY10" fmla="*/ 271939 h 581025"/>
                <a:gd name="connsiteX11" fmla="*/ 690086 w 695325"/>
                <a:gd name="connsiteY11" fmla="*/ 374809 h 581025"/>
                <a:gd name="connsiteX12" fmla="*/ 689134 w 695325"/>
                <a:gd name="connsiteY12" fmla="*/ 368141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5" h="581025">
                  <a:moveTo>
                    <a:pt x="689134" y="368141"/>
                  </a:moveTo>
                  <a:cubicBezTo>
                    <a:pt x="687229" y="271939"/>
                    <a:pt x="641509" y="191929"/>
                    <a:pt x="571024" y="127159"/>
                  </a:cubicBezTo>
                  <a:cubicBezTo>
                    <a:pt x="517684" y="78581"/>
                    <a:pt x="453866" y="41434"/>
                    <a:pt x="388144" y="13811"/>
                  </a:cubicBezTo>
                  <a:cubicBezTo>
                    <a:pt x="382429" y="11906"/>
                    <a:pt x="377666" y="9049"/>
                    <a:pt x="371951" y="7144"/>
                  </a:cubicBezTo>
                  <a:lnTo>
                    <a:pt x="371951" y="7144"/>
                  </a:lnTo>
                  <a:cubicBezTo>
                    <a:pt x="371951" y="7144"/>
                    <a:pt x="371951" y="7144"/>
                    <a:pt x="371951" y="7144"/>
                  </a:cubicBezTo>
                  <a:cubicBezTo>
                    <a:pt x="290036" y="105251"/>
                    <a:pt x="7144" y="178594"/>
                    <a:pt x="7144" y="383381"/>
                  </a:cubicBezTo>
                  <a:cubicBezTo>
                    <a:pt x="7144" y="463391"/>
                    <a:pt x="57626" y="538639"/>
                    <a:pt x="132874" y="569119"/>
                  </a:cubicBezTo>
                  <a:cubicBezTo>
                    <a:pt x="175736" y="585311"/>
                    <a:pt x="219551" y="586264"/>
                    <a:pt x="262414" y="571976"/>
                  </a:cubicBezTo>
                  <a:cubicBezTo>
                    <a:pt x="300514" y="559594"/>
                    <a:pt x="332899" y="535781"/>
                    <a:pt x="358616" y="506254"/>
                  </a:cubicBezTo>
                  <a:cubicBezTo>
                    <a:pt x="441484" y="413861"/>
                    <a:pt x="475774" y="271939"/>
                    <a:pt x="577692" y="271939"/>
                  </a:cubicBezTo>
                  <a:cubicBezTo>
                    <a:pt x="671036" y="271939"/>
                    <a:pt x="683419" y="338614"/>
                    <a:pt x="690086" y="374809"/>
                  </a:cubicBezTo>
                  <a:cubicBezTo>
                    <a:pt x="689134" y="373856"/>
                    <a:pt x="689134" y="371951"/>
                    <a:pt x="689134" y="368141"/>
                  </a:cubicBezTo>
                  <a:close/>
                </a:path>
              </a:pathLst>
            </a:custGeom>
            <a:solidFill>
              <a:srgbClr val="0072AF"/>
            </a:solidFill>
            <a:ln w="9525" cap="flat">
              <a:noFill/>
              <a:prstDash val="solid"/>
              <a:miter/>
            </a:ln>
          </p:spPr>
          <p:txBody>
            <a:bodyPr rtlCol="0" anchor="ctr"/>
            <a:lstStyle/>
            <a:p>
              <a:endParaRPr lang="en-US" sz="1800" dirty="0"/>
            </a:p>
          </p:txBody>
        </p:sp>
      </p:grpSp>
      <p:sp>
        <p:nvSpPr>
          <p:cNvPr id="19" name="Text Placeholder 8">
            <a:extLst>
              <a:ext uri="{FF2B5EF4-FFF2-40B4-BE49-F238E27FC236}">
                <a16:creationId xmlns:a16="http://schemas.microsoft.com/office/drawing/2014/main" id="{DE3C410B-B58E-46DB-B5F0-7F515E223DD9}"/>
              </a:ext>
            </a:extLst>
          </p:cNvPr>
          <p:cNvSpPr>
            <a:spLocks noGrp="1"/>
          </p:cNvSpPr>
          <p:nvPr>
            <p:ph type="body" sz="quarter" idx="12" hasCustomPrompt="1"/>
          </p:nvPr>
        </p:nvSpPr>
        <p:spPr>
          <a:xfrm>
            <a:off x="407368" y="3341212"/>
            <a:ext cx="4609034" cy="215444"/>
          </a:xfrm>
        </p:spPr>
        <p:txBody>
          <a:bodyPr vert="horz" wrap="square" lIns="18000" tIns="0" rIns="0" bIns="0" rtlCol="0" anchor="t" anchorCtr="0">
            <a:spAutoFit/>
          </a:bodyPr>
          <a:lstStyle>
            <a:lvl1pPr>
              <a:defRPr lang="en-US" sz="1400" dirty="0">
                <a:latin typeface="Ubuntu Light" panose="020B0304030602030204" pitchFamily="34" charset="0"/>
              </a:defRPr>
            </a:lvl1pPr>
          </a:lstStyle>
          <a:p>
            <a:pPr lvl="0"/>
            <a:r>
              <a:rPr lang="en-US" dirty="0"/>
              <a:t>Optional: Click to insert name</a:t>
            </a:r>
          </a:p>
        </p:txBody>
      </p:sp>
      <p:sp>
        <p:nvSpPr>
          <p:cNvPr id="6" name="Subtitle">
            <a:extLst>
              <a:ext uri="{FF2B5EF4-FFF2-40B4-BE49-F238E27FC236}">
                <a16:creationId xmlns:a16="http://schemas.microsoft.com/office/drawing/2014/main" id="{A6C182ED-7FBB-D436-05D8-96E184F17BD0}"/>
              </a:ext>
            </a:extLst>
          </p:cNvPr>
          <p:cNvSpPr>
            <a:spLocks noGrp="1"/>
          </p:cNvSpPr>
          <p:nvPr>
            <p:ph type="subTitle" idx="1"/>
          </p:nvPr>
        </p:nvSpPr>
        <p:spPr>
          <a:xfrm>
            <a:off x="407368" y="2924944"/>
            <a:ext cx="4609034" cy="246221"/>
          </a:xfrm>
          <a:prstGeom prst="rect">
            <a:avLst/>
          </a:prstGeom>
        </p:spPr>
        <p:txBody>
          <a:bodyPr wrap="square" lIns="18000" tIns="0" rIns="0" anchor="t" anchorCtr="0">
            <a:spAutoFit/>
          </a:bodyPr>
          <a:lstStyle>
            <a:lvl1pPr marL="0" indent="0" algn="l">
              <a:buNone/>
              <a:defRPr sz="1600">
                <a:solidFill>
                  <a:schemeClr val="tx1"/>
                </a:solidFill>
                <a:latin typeface="Ubuntu Light" panose="020B03040306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dirty="0"/>
          </a:p>
        </p:txBody>
      </p:sp>
      <p:sp>
        <p:nvSpPr>
          <p:cNvPr id="7" name="Title">
            <a:extLst>
              <a:ext uri="{FF2B5EF4-FFF2-40B4-BE49-F238E27FC236}">
                <a16:creationId xmlns:a16="http://schemas.microsoft.com/office/drawing/2014/main" id="{46ABBE1C-3373-50D9-4152-CA1AC4A5E7F0}"/>
              </a:ext>
            </a:extLst>
          </p:cNvPr>
          <p:cNvSpPr>
            <a:spLocks noGrp="1"/>
          </p:cNvSpPr>
          <p:nvPr>
            <p:ph type="ctrTitle"/>
          </p:nvPr>
        </p:nvSpPr>
        <p:spPr>
          <a:xfrm>
            <a:off x="407368" y="419679"/>
            <a:ext cx="4609034" cy="2243691"/>
          </a:xfrm>
        </p:spPr>
        <p:txBody>
          <a:bodyPr wrap="square" lIns="0" tIns="0" rIns="0" bIns="0" anchor="t" anchorCtr="0">
            <a:spAutoFit/>
          </a:bodyPr>
          <a:lstStyle>
            <a:lvl1pPr algn="l">
              <a:lnSpc>
                <a:spcPct val="90000"/>
              </a:lnSpc>
              <a:tabLst>
                <a:tab pos="1258888" algn="l"/>
              </a:tabLst>
              <a:defRPr sz="5400" b="0" cap="none" baseline="0">
                <a:solidFill>
                  <a:schemeClr val="tx1"/>
                </a:solidFill>
                <a:latin typeface="+mj-lt"/>
              </a:defRPr>
            </a:lvl1pPr>
          </a:lstStyle>
          <a:p>
            <a:r>
              <a:rPr lang="fr-FR"/>
              <a:t>Modifiez le style du titre</a:t>
            </a:r>
            <a:endParaRPr lang="en-GB" dirty="0"/>
          </a:p>
        </p:txBody>
      </p:sp>
    </p:spTree>
    <p:extLst>
      <p:ext uri="{BB962C8B-B14F-4D97-AF65-F5344CB8AC3E}">
        <p14:creationId xmlns:p14="http://schemas.microsoft.com/office/powerpoint/2010/main" val="402014262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5b">
    <p:bg>
      <p:bgPr>
        <a:solidFill>
          <a:schemeClr val="bg2"/>
        </a:solidFill>
        <a:effectLst/>
      </p:bgPr>
    </p:bg>
    <p:spTree>
      <p:nvGrpSpPr>
        <p:cNvPr id="1" name=""/>
        <p:cNvGrpSpPr/>
        <p:nvPr/>
      </p:nvGrpSpPr>
      <p:grpSpPr>
        <a:xfrm>
          <a:off x="0" y="0"/>
          <a:ext cx="0" cy="0"/>
          <a:chOff x="0" y="0"/>
          <a:chExt cx="0" cy="0"/>
        </a:xfrm>
      </p:grpSpPr>
      <p:sp>
        <p:nvSpPr>
          <p:cNvPr id="33" name="Picture Placeholder 18">
            <a:extLst>
              <a:ext uri="{FF2B5EF4-FFF2-40B4-BE49-F238E27FC236}">
                <a16:creationId xmlns:a16="http://schemas.microsoft.com/office/drawing/2014/main" id="{3A966515-C64B-E7BB-1198-D99D16DE65B4}"/>
              </a:ext>
            </a:extLst>
          </p:cNvPr>
          <p:cNvSpPr>
            <a:spLocks noGrp="1"/>
          </p:cNvSpPr>
          <p:nvPr>
            <p:ph type="pic" sz="quarter" idx="10" hasCustomPrompt="1"/>
          </p:nvPr>
        </p:nvSpPr>
        <p:spPr>
          <a:xfrm>
            <a:off x="6096000" y="1916832"/>
            <a:ext cx="3816424" cy="4941168"/>
          </a:xfrm>
          <a:custGeom>
            <a:avLst/>
            <a:gdLst>
              <a:gd name="connsiteX0" fmla="*/ 0 w 6888162"/>
              <a:gd name="connsiteY0" fmla="*/ 0 h 6858000"/>
              <a:gd name="connsiteX1" fmla="*/ 6888162 w 6888162"/>
              <a:gd name="connsiteY1" fmla="*/ 0 h 6858000"/>
              <a:gd name="connsiteX2" fmla="*/ 6888162 w 6888162"/>
              <a:gd name="connsiteY2" fmla="*/ 6858000 h 6858000"/>
              <a:gd name="connsiteX3" fmla="*/ 0 w 68881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88162" h="6858000">
                <a:moveTo>
                  <a:pt x="0" y="0"/>
                </a:moveTo>
                <a:lnTo>
                  <a:pt x="6888162" y="0"/>
                </a:lnTo>
                <a:lnTo>
                  <a:pt x="6888162" y="6858000"/>
                </a:lnTo>
                <a:lnTo>
                  <a:pt x="0" y="6858000"/>
                </a:lnTo>
                <a:close/>
              </a:path>
            </a:pathLst>
          </a:custGeom>
          <a:solidFill>
            <a:schemeClr val="bg2">
              <a:lumMod val="90000"/>
            </a:schemeClr>
          </a:solidFill>
        </p:spPr>
        <p:txBody>
          <a:bodyPr wrap="square">
            <a:noAutofit/>
          </a:bodyPr>
          <a:lstStyle>
            <a:lvl1pPr>
              <a:defRPr>
                <a:solidFill>
                  <a:schemeClr val="tx1">
                    <a:lumMod val="50000"/>
                    <a:lumOff val="50000"/>
                  </a:schemeClr>
                </a:solidFill>
              </a:defRPr>
            </a:lvl1pPr>
          </a:lstStyle>
          <a:p>
            <a:r>
              <a:rPr lang="de-DE" dirty="0"/>
              <a:t>Insert Picture and send </a:t>
            </a:r>
            <a:r>
              <a:rPr lang="de-DE" dirty="0" err="1"/>
              <a:t>to</a:t>
            </a:r>
            <a:r>
              <a:rPr lang="de-DE" dirty="0"/>
              <a:t> back</a:t>
            </a:r>
          </a:p>
        </p:txBody>
      </p:sp>
      <p:sp>
        <p:nvSpPr>
          <p:cNvPr id="19" name="Text Placeholder 8">
            <a:extLst>
              <a:ext uri="{FF2B5EF4-FFF2-40B4-BE49-F238E27FC236}">
                <a16:creationId xmlns:a16="http://schemas.microsoft.com/office/drawing/2014/main" id="{DE3C410B-B58E-46DB-B5F0-7F515E223DD9}"/>
              </a:ext>
            </a:extLst>
          </p:cNvPr>
          <p:cNvSpPr>
            <a:spLocks noGrp="1"/>
          </p:cNvSpPr>
          <p:nvPr>
            <p:ph type="body" sz="quarter" idx="12" hasCustomPrompt="1"/>
          </p:nvPr>
        </p:nvSpPr>
        <p:spPr>
          <a:xfrm>
            <a:off x="407368" y="3341212"/>
            <a:ext cx="4597606" cy="215444"/>
          </a:xfrm>
        </p:spPr>
        <p:txBody>
          <a:bodyPr vert="horz" wrap="square" lIns="18000" tIns="0" rIns="0" bIns="0" rtlCol="0" anchor="t" anchorCtr="0">
            <a:spAutoFit/>
          </a:bodyPr>
          <a:lstStyle>
            <a:lvl1pPr>
              <a:defRPr lang="en-US" sz="1400" dirty="0">
                <a:latin typeface="Ubuntu Light" panose="020B0304030602030204" pitchFamily="34" charset="0"/>
              </a:defRPr>
            </a:lvl1pPr>
          </a:lstStyle>
          <a:p>
            <a:pPr lvl="0"/>
            <a:r>
              <a:rPr lang="en-US" dirty="0"/>
              <a:t>Optional: Click to insert name</a:t>
            </a:r>
          </a:p>
        </p:txBody>
      </p:sp>
      <p:sp>
        <p:nvSpPr>
          <p:cNvPr id="6" name="Subtitle">
            <a:extLst>
              <a:ext uri="{FF2B5EF4-FFF2-40B4-BE49-F238E27FC236}">
                <a16:creationId xmlns:a16="http://schemas.microsoft.com/office/drawing/2014/main" id="{A6C182ED-7FBB-D436-05D8-96E184F17BD0}"/>
              </a:ext>
            </a:extLst>
          </p:cNvPr>
          <p:cNvSpPr>
            <a:spLocks noGrp="1"/>
          </p:cNvSpPr>
          <p:nvPr>
            <p:ph type="subTitle" idx="1"/>
          </p:nvPr>
        </p:nvSpPr>
        <p:spPr>
          <a:xfrm>
            <a:off x="407368" y="2924944"/>
            <a:ext cx="4597606" cy="246221"/>
          </a:xfrm>
          <a:prstGeom prst="rect">
            <a:avLst/>
          </a:prstGeom>
        </p:spPr>
        <p:txBody>
          <a:bodyPr wrap="square" lIns="18000" tIns="0" rIns="0" anchor="t" anchorCtr="0">
            <a:spAutoFit/>
          </a:bodyPr>
          <a:lstStyle>
            <a:lvl1pPr marL="0" indent="0" algn="l">
              <a:buNone/>
              <a:defRPr sz="1600">
                <a:solidFill>
                  <a:schemeClr val="tx1"/>
                </a:solidFill>
                <a:latin typeface="Ubuntu Light" panose="020B0304030602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GB" dirty="0"/>
          </a:p>
        </p:txBody>
      </p:sp>
      <p:sp>
        <p:nvSpPr>
          <p:cNvPr id="7" name="Title">
            <a:extLst>
              <a:ext uri="{FF2B5EF4-FFF2-40B4-BE49-F238E27FC236}">
                <a16:creationId xmlns:a16="http://schemas.microsoft.com/office/drawing/2014/main" id="{46ABBE1C-3373-50D9-4152-CA1AC4A5E7F0}"/>
              </a:ext>
            </a:extLst>
          </p:cNvPr>
          <p:cNvSpPr>
            <a:spLocks noGrp="1"/>
          </p:cNvSpPr>
          <p:nvPr>
            <p:ph type="ctrTitle"/>
          </p:nvPr>
        </p:nvSpPr>
        <p:spPr>
          <a:xfrm>
            <a:off x="407368" y="537237"/>
            <a:ext cx="4597606" cy="2243691"/>
          </a:xfrm>
        </p:spPr>
        <p:txBody>
          <a:bodyPr wrap="square" lIns="0" tIns="0" rIns="0" bIns="0" anchor="t" anchorCtr="0">
            <a:spAutoFit/>
          </a:bodyPr>
          <a:lstStyle>
            <a:lvl1pPr algn="l">
              <a:lnSpc>
                <a:spcPct val="90000"/>
              </a:lnSpc>
              <a:tabLst>
                <a:tab pos="1258888" algn="l"/>
              </a:tabLst>
              <a:defRPr sz="5400" b="0" cap="none" baseline="0">
                <a:solidFill>
                  <a:schemeClr val="tx1"/>
                </a:solidFill>
                <a:latin typeface="+mj-lt"/>
              </a:defRPr>
            </a:lvl1pPr>
          </a:lstStyle>
          <a:p>
            <a:r>
              <a:rPr lang="fr-FR"/>
              <a:t>Modifiez le style du titre</a:t>
            </a:r>
            <a:endParaRPr lang="en-GB" dirty="0"/>
          </a:p>
        </p:txBody>
      </p:sp>
      <p:grpSp>
        <p:nvGrpSpPr>
          <p:cNvPr id="8" name="Group 1">
            <a:extLst>
              <a:ext uri="{FF2B5EF4-FFF2-40B4-BE49-F238E27FC236}">
                <a16:creationId xmlns:a16="http://schemas.microsoft.com/office/drawing/2014/main" id="{03C5622C-AFD4-93DA-3105-DD24A1095D2B}"/>
              </a:ext>
            </a:extLst>
          </p:cNvPr>
          <p:cNvGrpSpPr>
            <a:grpSpLocks noChangeAspect="1"/>
          </p:cNvGrpSpPr>
          <p:nvPr userDrawn="1"/>
        </p:nvGrpSpPr>
        <p:grpSpPr>
          <a:xfrm>
            <a:off x="443236" y="6021288"/>
            <a:ext cx="1872000" cy="420870"/>
            <a:chOff x="5095385" y="4090756"/>
            <a:chExt cx="3033729" cy="682053"/>
          </a:xfrm>
        </p:grpSpPr>
        <p:sp>
          <p:nvSpPr>
            <p:cNvPr id="9" name="Freeform: Shape 2">
              <a:extLst>
                <a:ext uri="{FF2B5EF4-FFF2-40B4-BE49-F238E27FC236}">
                  <a16:creationId xmlns:a16="http://schemas.microsoft.com/office/drawing/2014/main" id="{EC1F4AF4-B2D1-B383-5414-6A7CE220351C}"/>
                </a:ext>
              </a:extLst>
            </p:cNvPr>
            <p:cNvSpPr/>
            <p:nvPr/>
          </p:nvSpPr>
          <p:spPr>
            <a:xfrm>
              <a:off x="7769592" y="4296409"/>
              <a:ext cx="355081" cy="288503"/>
            </a:xfrm>
            <a:custGeom>
              <a:avLst/>
              <a:gdLst>
                <a:gd name="connsiteX0" fmla="*/ 304324 w 457200"/>
                <a:gd name="connsiteY0" fmla="*/ 261461 h 371475"/>
                <a:gd name="connsiteX1" fmla="*/ 456724 w 457200"/>
                <a:gd name="connsiteY1" fmla="*/ 110014 h 371475"/>
                <a:gd name="connsiteX2" fmla="*/ 344329 w 457200"/>
                <a:gd name="connsiteY2" fmla="*/ 7144 h 371475"/>
                <a:gd name="connsiteX3" fmla="*/ 125254 w 457200"/>
                <a:gd name="connsiteY3" fmla="*/ 241459 h 371475"/>
                <a:gd name="connsiteX4" fmla="*/ 7144 w 457200"/>
                <a:gd name="connsiteY4" fmla="*/ 348139 h 371475"/>
                <a:gd name="connsiteX5" fmla="*/ 96679 w 457200"/>
                <a:gd name="connsiteY5" fmla="*/ 372904 h 371475"/>
                <a:gd name="connsiteX6" fmla="*/ 306229 w 457200"/>
                <a:gd name="connsiteY6" fmla="*/ 304324 h 371475"/>
                <a:gd name="connsiteX7" fmla="*/ 200501 w 457200"/>
                <a:gd name="connsiteY7" fmla="*/ 210026 h 371475"/>
                <a:gd name="connsiteX8" fmla="*/ 304324 w 457200"/>
                <a:gd name="connsiteY8" fmla="*/ 261461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 h="371475">
                  <a:moveTo>
                    <a:pt x="304324" y="261461"/>
                  </a:moveTo>
                  <a:cubicBezTo>
                    <a:pt x="390049" y="261461"/>
                    <a:pt x="455771" y="191929"/>
                    <a:pt x="456724" y="110014"/>
                  </a:cubicBezTo>
                  <a:cubicBezTo>
                    <a:pt x="451009" y="73819"/>
                    <a:pt x="438626" y="7144"/>
                    <a:pt x="344329" y="7144"/>
                  </a:cubicBezTo>
                  <a:cubicBezTo>
                    <a:pt x="242411" y="7144"/>
                    <a:pt x="208121" y="150019"/>
                    <a:pt x="125254" y="241459"/>
                  </a:cubicBezTo>
                  <a:cubicBezTo>
                    <a:pt x="118586" y="293846"/>
                    <a:pt x="69056" y="340519"/>
                    <a:pt x="7144" y="348139"/>
                  </a:cubicBezTo>
                  <a:cubicBezTo>
                    <a:pt x="22384" y="364331"/>
                    <a:pt x="55721" y="372904"/>
                    <a:pt x="96679" y="372904"/>
                  </a:cubicBezTo>
                  <a:cubicBezTo>
                    <a:pt x="170021" y="372904"/>
                    <a:pt x="259556" y="350996"/>
                    <a:pt x="306229" y="304324"/>
                  </a:cubicBezTo>
                  <a:cubicBezTo>
                    <a:pt x="244316" y="305276"/>
                    <a:pt x="204311" y="265271"/>
                    <a:pt x="200501" y="210026"/>
                  </a:cubicBezTo>
                  <a:cubicBezTo>
                    <a:pt x="230029" y="247174"/>
                    <a:pt x="264319" y="261461"/>
                    <a:pt x="304324" y="261461"/>
                  </a:cubicBezTo>
                  <a:close/>
                </a:path>
              </a:pathLst>
            </a:custGeom>
            <a:solidFill>
              <a:srgbClr val="17ABDB"/>
            </a:solidFill>
            <a:ln w="9525" cap="flat">
              <a:noFill/>
              <a:prstDash val="solid"/>
              <a:miter/>
            </a:ln>
          </p:spPr>
          <p:txBody>
            <a:bodyPr rtlCol="0" anchor="ctr"/>
            <a:lstStyle/>
            <a:p>
              <a:endParaRPr lang="en-US" sz="1800" dirty="0"/>
            </a:p>
          </p:txBody>
        </p:sp>
        <p:sp>
          <p:nvSpPr>
            <p:cNvPr id="10" name="Freeform: Shape 3">
              <a:extLst>
                <a:ext uri="{FF2B5EF4-FFF2-40B4-BE49-F238E27FC236}">
                  <a16:creationId xmlns:a16="http://schemas.microsoft.com/office/drawing/2014/main" id="{562EA075-7E1A-57B6-FA93-F8A92DA56EC3}"/>
                </a:ext>
              </a:extLst>
            </p:cNvPr>
            <p:cNvSpPr/>
            <p:nvPr/>
          </p:nvSpPr>
          <p:spPr>
            <a:xfrm>
              <a:off x="5095385" y="4099634"/>
              <a:ext cx="2463378" cy="673175"/>
            </a:xfrm>
            <a:custGeom>
              <a:avLst/>
              <a:gdLst>
                <a:gd name="connsiteX0" fmla="*/ 3092291 w 3171825"/>
                <a:gd name="connsiteY0" fmla="*/ 287179 h 866775"/>
                <a:gd name="connsiteX1" fmla="*/ 3059907 w 3171825"/>
                <a:gd name="connsiteY1" fmla="*/ 211931 h 866775"/>
                <a:gd name="connsiteX2" fmla="*/ 3027521 w 3171825"/>
                <a:gd name="connsiteY2" fmla="*/ 218599 h 866775"/>
                <a:gd name="connsiteX3" fmla="*/ 2960846 w 3171825"/>
                <a:gd name="connsiteY3" fmla="*/ 507206 h 866775"/>
                <a:gd name="connsiteX4" fmla="*/ 2816066 w 3171825"/>
                <a:gd name="connsiteY4" fmla="*/ 178594 h 866775"/>
                <a:gd name="connsiteX5" fmla="*/ 2679859 w 3171825"/>
                <a:gd name="connsiteY5" fmla="*/ 440531 h 866775"/>
                <a:gd name="connsiteX6" fmla="*/ 2670334 w 3171825"/>
                <a:gd name="connsiteY6" fmla="*/ 319564 h 866775"/>
                <a:gd name="connsiteX7" fmla="*/ 2677001 w 3171825"/>
                <a:gd name="connsiteY7" fmla="*/ 254794 h 866775"/>
                <a:gd name="connsiteX8" fmla="*/ 2611279 w 3171825"/>
                <a:gd name="connsiteY8" fmla="*/ 209074 h 866775"/>
                <a:gd name="connsiteX9" fmla="*/ 2533174 w 3171825"/>
                <a:gd name="connsiteY9" fmla="*/ 510064 h 866775"/>
                <a:gd name="connsiteX10" fmla="*/ 2470309 w 3171825"/>
                <a:gd name="connsiteY10" fmla="*/ 292894 h 866775"/>
                <a:gd name="connsiteX11" fmla="*/ 2405539 w 3171825"/>
                <a:gd name="connsiteY11" fmla="*/ 208121 h 866775"/>
                <a:gd name="connsiteX12" fmla="*/ 2325529 w 3171825"/>
                <a:gd name="connsiteY12" fmla="*/ 494824 h 866775"/>
                <a:gd name="connsiteX13" fmla="*/ 2206466 w 3171825"/>
                <a:gd name="connsiteY13" fmla="*/ 211931 h 866775"/>
                <a:gd name="connsiteX14" fmla="*/ 2087404 w 3171825"/>
                <a:gd name="connsiteY14" fmla="*/ 479584 h 866775"/>
                <a:gd name="connsiteX15" fmla="*/ 1983581 w 3171825"/>
                <a:gd name="connsiteY15" fmla="*/ 178594 h 866775"/>
                <a:gd name="connsiteX16" fmla="*/ 1877854 w 3171825"/>
                <a:gd name="connsiteY16" fmla="*/ 391954 h 866775"/>
                <a:gd name="connsiteX17" fmla="*/ 1867376 w 3171825"/>
                <a:gd name="connsiteY17" fmla="*/ 390049 h 866775"/>
                <a:gd name="connsiteX18" fmla="*/ 1866424 w 3171825"/>
                <a:gd name="connsiteY18" fmla="*/ 327184 h 866775"/>
                <a:gd name="connsiteX19" fmla="*/ 1807369 w 3171825"/>
                <a:gd name="connsiteY19" fmla="*/ 202406 h 866775"/>
                <a:gd name="connsiteX20" fmla="*/ 1654969 w 3171825"/>
                <a:gd name="connsiteY20" fmla="*/ 512921 h 866775"/>
                <a:gd name="connsiteX21" fmla="*/ 1592104 w 3171825"/>
                <a:gd name="connsiteY21" fmla="*/ 483394 h 866775"/>
                <a:gd name="connsiteX22" fmla="*/ 1719739 w 3171825"/>
                <a:gd name="connsiteY22" fmla="*/ 306229 h 866775"/>
                <a:gd name="connsiteX23" fmla="*/ 1619726 w 3171825"/>
                <a:gd name="connsiteY23" fmla="*/ 202406 h 866775"/>
                <a:gd name="connsiteX24" fmla="*/ 1483519 w 3171825"/>
                <a:gd name="connsiteY24" fmla="*/ 369094 h 866775"/>
                <a:gd name="connsiteX25" fmla="*/ 1503521 w 3171825"/>
                <a:gd name="connsiteY25" fmla="*/ 473869 h 866775"/>
                <a:gd name="connsiteX26" fmla="*/ 1418749 w 3171825"/>
                <a:gd name="connsiteY26" fmla="*/ 512921 h 866775"/>
                <a:gd name="connsiteX27" fmla="*/ 1400651 w 3171825"/>
                <a:gd name="connsiteY27" fmla="*/ 274796 h 866775"/>
                <a:gd name="connsiteX28" fmla="*/ 1336834 w 3171825"/>
                <a:gd name="connsiteY28" fmla="*/ 326231 h 866775"/>
                <a:gd name="connsiteX29" fmla="*/ 1262539 w 3171825"/>
                <a:gd name="connsiteY29" fmla="*/ 479584 h 866775"/>
                <a:gd name="connsiteX30" fmla="*/ 1223486 w 3171825"/>
                <a:gd name="connsiteY30" fmla="*/ 421481 h 866775"/>
                <a:gd name="connsiteX31" fmla="*/ 1402556 w 3171825"/>
                <a:gd name="connsiteY31" fmla="*/ 250031 h 866775"/>
                <a:gd name="connsiteX32" fmla="*/ 1343501 w 3171825"/>
                <a:gd name="connsiteY32" fmla="*/ 192881 h 866775"/>
                <a:gd name="connsiteX33" fmla="*/ 1181576 w 3171825"/>
                <a:gd name="connsiteY33" fmla="*/ 290989 h 866775"/>
                <a:gd name="connsiteX34" fmla="*/ 1086326 w 3171825"/>
                <a:gd name="connsiteY34" fmla="*/ 385286 h 866775"/>
                <a:gd name="connsiteX35" fmla="*/ 1088231 w 3171825"/>
                <a:gd name="connsiteY35" fmla="*/ 358616 h 866775"/>
                <a:gd name="connsiteX36" fmla="*/ 974884 w 3171825"/>
                <a:gd name="connsiteY36" fmla="*/ 204311 h 866775"/>
                <a:gd name="connsiteX37" fmla="*/ 883444 w 3171825"/>
                <a:gd name="connsiteY37" fmla="*/ 273844 h 866775"/>
                <a:gd name="connsiteX38" fmla="*/ 846296 w 3171825"/>
                <a:gd name="connsiteY38" fmla="*/ 213836 h 866775"/>
                <a:gd name="connsiteX39" fmla="*/ 805339 w 3171825"/>
                <a:gd name="connsiteY39" fmla="*/ 224314 h 866775"/>
                <a:gd name="connsiteX40" fmla="*/ 814864 w 3171825"/>
                <a:gd name="connsiteY40" fmla="*/ 334804 h 866775"/>
                <a:gd name="connsiteX41" fmla="*/ 742474 w 3171825"/>
                <a:gd name="connsiteY41" fmla="*/ 520541 h 866775"/>
                <a:gd name="connsiteX42" fmla="*/ 691991 w 3171825"/>
                <a:gd name="connsiteY42" fmla="*/ 309086 h 866775"/>
                <a:gd name="connsiteX43" fmla="*/ 671989 w 3171825"/>
                <a:gd name="connsiteY43" fmla="*/ 305276 h 866775"/>
                <a:gd name="connsiteX44" fmla="*/ 621506 w 3171825"/>
                <a:gd name="connsiteY44" fmla="*/ 399574 h 866775"/>
                <a:gd name="connsiteX45" fmla="*/ 539591 w 3171825"/>
                <a:gd name="connsiteY45" fmla="*/ 512921 h 866775"/>
                <a:gd name="connsiteX46" fmla="*/ 495776 w 3171825"/>
                <a:gd name="connsiteY46" fmla="*/ 443389 h 866775"/>
                <a:gd name="connsiteX47" fmla="*/ 685324 w 3171825"/>
                <a:gd name="connsiteY47" fmla="*/ 278606 h 866775"/>
                <a:gd name="connsiteX48" fmla="*/ 627221 w 3171825"/>
                <a:gd name="connsiteY48" fmla="*/ 214789 h 866775"/>
                <a:gd name="connsiteX49" fmla="*/ 437674 w 3171825"/>
                <a:gd name="connsiteY49" fmla="*/ 355759 h 866775"/>
                <a:gd name="connsiteX50" fmla="*/ 237649 w 3171825"/>
                <a:gd name="connsiteY50" fmla="*/ 529114 h 866775"/>
                <a:gd name="connsiteX51" fmla="*/ 97631 w 3171825"/>
                <a:gd name="connsiteY51" fmla="*/ 313849 h 866775"/>
                <a:gd name="connsiteX52" fmla="*/ 261461 w 3171825"/>
                <a:gd name="connsiteY52" fmla="*/ 69056 h 866775"/>
                <a:gd name="connsiteX53" fmla="*/ 329089 w 3171825"/>
                <a:gd name="connsiteY53" fmla="*/ 181451 h 866775"/>
                <a:gd name="connsiteX54" fmla="*/ 410051 w 3171825"/>
                <a:gd name="connsiteY54" fmla="*/ 121444 h 866775"/>
                <a:gd name="connsiteX55" fmla="*/ 265271 w 3171825"/>
                <a:gd name="connsiteY55" fmla="*/ 7144 h 866775"/>
                <a:gd name="connsiteX56" fmla="*/ 7144 w 3171825"/>
                <a:gd name="connsiteY56" fmla="*/ 324326 h 866775"/>
                <a:gd name="connsiteX57" fmla="*/ 220504 w 3171825"/>
                <a:gd name="connsiteY57" fmla="*/ 601504 h 866775"/>
                <a:gd name="connsiteX58" fmla="*/ 425291 w 3171825"/>
                <a:gd name="connsiteY58" fmla="*/ 472916 h 866775"/>
                <a:gd name="connsiteX59" fmla="*/ 525304 w 3171825"/>
                <a:gd name="connsiteY59" fmla="*/ 576739 h 866775"/>
                <a:gd name="connsiteX60" fmla="*/ 646271 w 3171825"/>
                <a:gd name="connsiteY60" fmla="*/ 485299 h 866775"/>
                <a:gd name="connsiteX61" fmla="*/ 734854 w 3171825"/>
                <a:gd name="connsiteY61" fmla="*/ 576739 h 866775"/>
                <a:gd name="connsiteX62" fmla="*/ 812959 w 3171825"/>
                <a:gd name="connsiteY62" fmla="*/ 532924 h 866775"/>
                <a:gd name="connsiteX63" fmla="*/ 904399 w 3171825"/>
                <a:gd name="connsiteY63" fmla="*/ 810101 h 866775"/>
                <a:gd name="connsiteX64" fmla="*/ 882491 w 3171825"/>
                <a:gd name="connsiteY64" fmla="*/ 577691 h 866775"/>
                <a:gd name="connsiteX65" fmla="*/ 969169 w 3171825"/>
                <a:gd name="connsiteY65" fmla="*/ 267176 h 866775"/>
                <a:gd name="connsiteX66" fmla="*/ 1015841 w 3171825"/>
                <a:gd name="connsiteY66" fmla="*/ 359569 h 866775"/>
                <a:gd name="connsiteX67" fmla="*/ 1007269 w 3171825"/>
                <a:gd name="connsiteY67" fmla="*/ 440531 h 866775"/>
                <a:gd name="connsiteX68" fmla="*/ 900589 w 3171825"/>
                <a:gd name="connsiteY68" fmla="*/ 545306 h 866775"/>
                <a:gd name="connsiteX69" fmla="*/ 941546 w 3171825"/>
                <a:gd name="connsiteY69" fmla="*/ 577691 h 866775"/>
                <a:gd name="connsiteX70" fmla="*/ 1072039 w 3171825"/>
                <a:gd name="connsiteY70" fmla="*/ 449104 h 866775"/>
                <a:gd name="connsiteX71" fmla="*/ 1150144 w 3171825"/>
                <a:gd name="connsiteY71" fmla="*/ 390049 h 866775"/>
                <a:gd name="connsiteX72" fmla="*/ 1149191 w 3171825"/>
                <a:gd name="connsiteY72" fmla="*/ 415766 h 866775"/>
                <a:gd name="connsiteX73" fmla="*/ 1244441 w 3171825"/>
                <a:gd name="connsiteY73" fmla="*/ 550069 h 866775"/>
                <a:gd name="connsiteX74" fmla="*/ 1349216 w 3171825"/>
                <a:gd name="connsiteY74" fmla="*/ 469106 h 866775"/>
                <a:gd name="connsiteX75" fmla="*/ 1352074 w 3171825"/>
                <a:gd name="connsiteY75" fmla="*/ 547211 h 866775"/>
                <a:gd name="connsiteX76" fmla="*/ 1155859 w 3171825"/>
                <a:gd name="connsiteY76" fmla="*/ 754856 h 866775"/>
                <a:gd name="connsiteX77" fmla="*/ 1259681 w 3171825"/>
                <a:gd name="connsiteY77" fmla="*/ 864394 h 866775"/>
                <a:gd name="connsiteX78" fmla="*/ 1419701 w 3171825"/>
                <a:gd name="connsiteY78" fmla="*/ 569119 h 866775"/>
                <a:gd name="connsiteX79" fmla="*/ 1529239 w 3171825"/>
                <a:gd name="connsiteY79" fmla="*/ 518636 h 866775"/>
                <a:gd name="connsiteX80" fmla="*/ 1640681 w 3171825"/>
                <a:gd name="connsiteY80" fmla="*/ 576739 h 866775"/>
                <a:gd name="connsiteX81" fmla="*/ 1813084 w 3171825"/>
                <a:gd name="connsiteY81" fmla="*/ 459581 h 866775"/>
                <a:gd name="connsiteX82" fmla="*/ 1868329 w 3171825"/>
                <a:gd name="connsiteY82" fmla="*/ 576739 h 866775"/>
                <a:gd name="connsiteX83" fmla="*/ 1980724 w 3171825"/>
                <a:gd name="connsiteY83" fmla="*/ 273844 h 866775"/>
                <a:gd name="connsiteX84" fmla="*/ 2074069 w 3171825"/>
                <a:gd name="connsiteY84" fmla="*/ 601504 h 866775"/>
                <a:gd name="connsiteX85" fmla="*/ 2198846 w 3171825"/>
                <a:gd name="connsiteY85" fmla="*/ 312896 h 866775"/>
                <a:gd name="connsiteX86" fmla="*/ 2307432 w 3171825"/>
                <a:gd name="connsiteY86" fmla="*/ 576739 h 866775"/>
                <a:gd name="connsiteX87" fmla="*/ 2412207 w 3171825"/>
                <a:gd name="connsiteY87" fmla="*/ 428149 h 866775"/>
                <a:gd name="connsiteX88" fmla="*/ 2521744 w 3171825"/>
                <a:gd name="connsiteY88" fmla="*/ 576739 h 866775"/>
                <a:gd name="connsiteX89" fmla="*/ 2618899 w 3171825"/>
                <a:gd name="connsiteY89" fmla="*/ 486251 h 866775"/>
                <a:gd name="connsiteX90" fmla="*/ 2670334 w 3171825"/>
                <a:gd name="connsiteY90" fmla="*/ 576739 h 866775"/>
                <a:gd name="connsiteX91" fmla="*/ 2803684 w 3171825"/>
                <a:gd name="connsiteY91" fmla="*/ 274796 h 866775"/>
                <a:gd name="connsiteX92" fmla="*/ 2947511 w 3171825"/>
                <a:gd name="connsiteY92" fmla="*/ 576739 h 866775"/>
                <a:gd name="connsiteX93" fmla="*/ 3040857 w 3171825"/>
                <a:gd name="connsiteY93" fmla="*/ 474821 h 866775"/>
                <a:gd name="connsiteX94" fmla="*/ 3121819 w 3171825"/>
                <a:gd name="connsiteY94" fmla="*/ 576739 h 866775"/>
                <a:gd name="connsiteX95" fmla="*/ 3169444 w 3171825"/>
                <a:gd name="connsiteY95" fmla="*/ 550069 h 866775"/>
                <a:gd name="connsiteX96" fmla="*/ 3092291 w 3171825"/>
                <a:gd name="connsiteY96" fmla="*/ 287179 h 866775"/>
                <a:gd name="connsiteX97" fmla="*/ 1267301 w 3171825"/>
                <a:gd name="connsiteY97" fmla="*/ 806291 h 866775"/>
                <a:gd name="connsiteX98" fmla="*/ 1226344 w 3171825"/>
                <a:gd name="connsiteY98" fmla="*/ 751999 h 866775"/>
                <a:gd name="connsiteX99" fmla="*/ 1353026 w 3171825"/>
                <a:gd name="connsiteY99" fmla="*/ 597694 h 866775"/>
                <a:gd name="connsiteX100" fmla="*/ 1267301 w 3171825"/>
                <a:gd name="connsiteY100" fmla="*/ 806291 h 866775"/>
                <a:gd name="connsiteX101" fmla="*/ 1614964 w 3171825"/>
                <a:gd name="connsiteY101" fmla="*/ 257651 h 866775"/>
                <a:gd name="connsiteX102" fmla="*/ 1653064 w 3171825"/>
                <a:gd name="connsiteY102" fmla="*/ 315754 h 866775"/>
                <a:gd name="connsiteX103" fmla="*/ 1569244 w 3171825"/>
                <a:gd name="connsiteY103" fmla="*/ 438626 h 866775"/>
                <a:gd name="connsiteX104" fmla="*/ 1614964 w 3171825"/>
                <a:gd name="connsiteY104" fmla="*/ 257651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171825" h="866775">
                  <a:moveTo>
                    <a:pt x="3092291" y="287179"/>
                  </a:moveTo>
                  <a:cubicBezTo>
                    <a:pt x="3092291" y="241459"/>
                    <a:pt x="3089434" y="211931"/>
                    <a:pt x="3059907" y="211931"/>
                  </a:cubicBezTo>
                  <a:cubicBezTo>
                    <a:pt x="3046571" y="211931"/>
                    <a:pt x="3039904" y="214789"/>
                    <a:pt x="3027521" y="218599"/>
                  </a:cubicBezTo>
                  <a:cubicBezTo>
                    <a:pt x="3037999" y="371951"/>
                    <a:pt x="3003709" y="507206"/>
                    <a:pt x="2960846" y="507206"/>
                  </a:cubicBezTo>
                  <a:cubicBezTo>
                    <a:pt x="2905601" y="507206"/>
                    <a:pt x="2933224" y="178594"/>
                    <a:pt x="2816066" y="178594"/>
                  </a:cubicBezTo>
                  <a:cubicBezTo>
                    <a:pt x="2707482" y="178594"/>
                    <a:pt x="2692241" y="440531"/>
                    <a:pt x="2679859" y="440531"/>
                  </a:cubicBezTo>
                  <a:cubicBezTo>
                    <a:pt x="2671286" y="440531"/>
                    <a:pt x="2670334" y="371951"/>
                    <a:pt x="2670334" y="319564"/>
                  </a:cubicBezTo>
                  <a:cubicBezTo>
                    <a:pt x="2675096" y="294799"/>
                    <a:pt x="2677001" y="271939"/>
                    <a:pt x="2677001" y="254794"/>
                  </a:cubicBezTo>
                  <a:cubicBezTo>
                    <a:pt x="2677001" y="230029"/>
                    <a:pt x="2667476" y="188119"/>
                    <a:pt x="2611279" y="209074"/>
                  </a:cubicBezTo>
                  <a:cubicBezTo>
                    <a:pt x="2613184" y="396716"/>
                    <a:pt x="2576036" y="510064"/>
                    <a:pt x="2533174" y="510064"/>
                  </a:cubicBezTo>
                  <a:cubicBezTo>
                    <a:pt x="2471261" y="510064"/>
                    <a:pt x="2470309" y="340519"/>
                    <a:pt x="2470309" y="292894"/>
                  </a:cubicBezTo>
                  <a:cubicBezTo>
                    <a:pt x="2470309" y="247174"/>
                    <a:pt x="2473166" y="186214"/>
                    <a:pt x="2405539" y="208121"/>
                  </a:cubicBezTo>
                  <a:cubicBezTo>
                    <a:pt x="2395061" y="371951"/>
                    <a:pt x="2352199" y="494824"/>
                    <a:pt x="2325529" y="494824"/>
                  </a:cubicBezTo>
                  <a:cubicBezTo>
                    <a:pt x="2285524" y="494824"/>
                    <a:pt x="2293144" y="211931"/>
                    <a:pt x="2206466" y="211931"/>
                  </a:cubicBezTo>
                  <a:cubicBezTo>
                    <a:pt x="2128361" y="211931"/>
                    <a:pt x="2103596" y="479584"/>
                    <a:pt x="2087404" y="479584"/>
                  </a:cubicBezTo>
                  <a:cubicBezTo>
                    <a:pt x="2057876" y="479584"/>
                    <a:pt x="2096929" y="178594"/>
                    <a:pt x="1983581" y="178594"/>
                  </a:cubicBezTo>
                  <a:cubicBezTo>
                    <a:pt x="1924526" y="178594"/>
                    <a:pt x="1900714" y="279559"/>
                    <a:pt x="1877854" y="391954"/>
                  </a:cubicBezTo>
                  <a:cubicBezTo>
                    <a:pt x="1873091" y="413861"/>
                    <a:pt x="1868329" y="414814"/>
                    <a:pt x="1867376" y="390049"/>
                  </a:cubicBezTo>
                  <a:cubicBezTo>
                    <a:pt x="1866424" y="370046"/>
                    <a:pt x="1866424" y="347186"/>
                    <a:pt x="1866424" y="327184"/>
                  </a:cubicBezTo>
                  <a:cubicBezTo>
                    <a:pt x="1894999" y="213836"/>
                    <a:pt x="1859756" y="171926"/>
                    <a:pt x="1807369" y="202406"/>
                  </a:cubicBezTo>
                  <a:cubicBezTo>
                    <a:pt x="1824514" y="411004"/>
                    <a:pt x="1728311" y="512921"/>
                    <a:pt x="1654969" y="512921"/>
                  </a:cubicBezTo>
                  <a:cubicBezTo>
                    <a:pt x="1628299" y="512921"/>
                    <a:pt x="1607344" y="501491"/>
                    <a:pt x="1592104" y="483394"/>
                  </a:cubicBezTo>
                  <a:cubicBezTo>
                    <a:pt x="1680686" y="429101"/>
                    <a:pt x="1719739" y="367189"/>
                    <a:pt x="1719739" y="306229"/>
                  </a:cubicBezTo>
                  <a:cubicBezTo>
                    <a:pt x="1719739" y="240506"/>
                    <a:pt x="1681639" y="202406"/>
                    <a:pt x="1619726" y="202406"/>
                  </a:cubicBezTo>
                  <a:cubicBezTo>
                    <a:pt x="1532096" y="202406"/>
                    <a:pt x="1483519" y="292894"/>
                    <a:pt x="1483519" y="369094"/>
                  </a:cubicBezTo>
                  <a:cubicBezTo>
                    <a:pt x="1483519" y="410051"/>
                    <a:pt x="1491139" y="445294"/>
                    <a:pt x="1503521" y="473869"/>
                  </a:cubicBezTo>
                  <a:cubicBezTo>
                    <a:pt x="1473041" y="488156"/>
                    <a:pt x="1445419" y="500539"/>
                    <a:pt x="1418749" y="512921"/>
                  </a:cubicBezTo>
                  <a:cubicBezTo>
                    <a:pt x="1416844" y="433864"/>
                    <a:pt x="1407319" y="350996"/>
                    <a:pt x="1400651" y="274796"/>
                  </a:cubicBezTo>
                  <a:cubicBezTo>
                    <a:pt x="1353979" y="262414"/>
                    <a:pt x="1340644" y="284321"/>
                    <a:pt x="1336834" y="326231"/>
                  </a:cubicBezTo>
                  <a:cubicBezTo>
                    <a:pt x="1328261" y="420529"/>
                    <a:pt x="1293971" y="479584"/>
                    <a:pt x="1262539" y="479584"/>
                  </a:cubicBezTo>
                  <a:cubicBezTo>
                    <a:pt x="1239679" y="479584"/>
                    <a:pt x="1225391" y="451009"/>
                    <a:pt x="1223486" y="421481"/>
                  </a:cubicBezTo>
                  <a:cubicBezTo>
                    <a:pt x="1214914" y="270034"/>
                    <a:pt x="1337786" y="228124"/>
                    <a:pt x="1402556" y="250031"/>
                  </a:cubicBezTo>
                  <a:cubicBezTo>
                    <a:pt x="1415891" y="216694"/>
                    <a:pt x="1401604" y="192881"/>
                    <a:pt x="1343501" y="192881"/>
                  </a:cubicBezTo>
                  <a:cubicBezTo>
                    <a:pt x="1273016" y="192881"/>
                    <a:pt x="1220629" y="235744"/>
                    <a:pt x="1181576" y="290989"/>
                  </a:cubicBezTo>
                  <a:cubicBezTo>
                    <a:pt x="1155859" y="327184"/>
                    <a:pt x="1126331" y="353854"/>
                    <a:pt x="1086326" y="385286"/>
                  </a:cubicBezTo>
                  <a:cubicBezTo>
                    <a:pt x="1087279" y="375761"/>
                    <a:pt x="1088231" y="367189"/>
                    <a:pt x="1088231" y="358616"/>
                  </a:cubicBezTo>
                  <a:cubicBezTo>
                    <a:pt x="1088231" y="251936"/>
                    <a:pt x="1030129" y="204311"/>
                    <a:pt x="974884" y="204311"/>
                  </a:cubicBezTo>
                  <a:cubicBezTo>
                    <a:pt x="929164" y="204311"/>
                    <a:pt x="900589" y="231934"/>
                    <a:pt x="883444" y="273844"/>
                  </a:cubicBezTo>
                  <a:cubicBezTo>
                    <a:pt x="879634" y="231934"/>
                    <a:pt x="871061" y="213836"/>
                    <a:pt x="846296" y="213836"/>
                  </a:cubicBezTo>
                  <a:cubicBezTo>
                    <a:pt x="835819" y="213836"/>
                    <a:pt x="821531" y="216694"/>
                    <a:pt x="805339" y="224314"/>
                  </a:cubicBezTo>
                  <a:cubicBezTo>
                    <a:pt x="812959" y="248126"/>
                    <a:pt x="814864" y="300514"/>
                    <a:pt x="814864" y="334804"/>
                  </a:cubicBezTo>
                  <a:cubicBezTo>
                    <a:pt x="814864" y="463391"/>
                    <a:pt x="777716" y="520541"/>
                    <a:pt x="742474" y="520541"/>
                  </a:cubicBezTo>
                  <a:cubicBezTo>
                    <a:pt x="701516" y="520541"/>
                    <a:pt x="695801" y="368141"/>
                    <a:pt x="691991" y="309086"/>
                  </a:cubicBezTo>
                  <a:cubicBezTo>
                    <a:pt x="687229" y="307181"/>
                    <a:pt x="681514" y="305276"/>
                    <a:pt x="671989" y="305276"/>
                  </a:cubicBezTo>
                  <a:cubicBezTo>
                    <a:pt x="635794" y="305276"/>
                    <a:pt x="631031" y="354806"/>
                    <a:pt x="621506" y="399574"/>
                  </a:cubicBezTo>
                  <a:cubicBezTo>
                    <a:pt x="611029" y="450056"/>
                    <a:pt x="582454" y="512921"/>
                    <a:pt x="539591" y="512921"/>
                  </a:cubicBezTo>
                  <a:cubicBezTo>
                    <a:pt x="513874" y="512921"/>
                    <a:pt x="497681" y="488156"/>
                    <a:pt x="495776" y="443389"/>
                  </a:cubicBezTo>
                  <a:cubicBezTo>
                    <a:pt x="491966" y="352901"/>
                    <a:pt x="567214" y="245269"/>
                    <a:pt x="685324" y="278606"/>
                  </a:cubicBezTo>
                  <a:cubicBezTo>
                    <a:pt x="700564" y="242411"/>
                    <a:pt x="676751" y="214789"/>
                    <a:pt x="627221" y="214789"/>
                  </a:cubicBezTo>
                  <a:cubicBezTo>
                    <a:pt x="540544" y="214789"/>
                    <a:pt x="469106" y="279559"/>
                    <a:pt x="437674" y="355759"/>
                  </a:cubicBezTo>
                  <a:cubicBezTo>
                    <a:pt x="406241" y="426244"/>
                    <a:pt x="350996" y="529114"/>
                    <a:pt x="237649" y="529114"/>
                  </a:cubicBezTo>
                  <a:cubicBezTo>
                    <a:pt x="157639" y="529114"/>
                    <a:pt x="97631" y="459581"/>
                    <a:pt x="97631" y="313849"/>
                  </a:cubicBezTo>
                  <a:cubicBezTo>
                    <a:pt x="97631" y="188119"/>
                    <a:pt x="176689" y="69056"/>
                    <a:pt x="261461" y="69056"/>
                  </a:cubicBezTo>
                  <a:cubicBezTo>
                    <a:pt x="320516" y="69056"/>
                    <a:pt x="333851" y="127159"/>
                    <a:pt x="329089" y="181451"/>
                  </a:cubicBezTo>
                  <a:cubicBezTo>
                    <a:pt x="359569" y="206216"/>
                    <a:pt x="410051" y="183356"/>
                    <a:pt x="410051" y="121444"/>
                  </a:cubicBezTo>
                  <a:cubicBezTo>
                    <a:pt x="410051" y="79534"/>
                    <a:pt x="375761" y="7144"/>
                    <a:pt x="265271" y="7144"/>
                  </a:cubicBezTo>
                  <a:cubicBezTo>
                    <a:pt x="128111" y="7144"/>
                    <a:pt x="7144" y="144304"/>
                    <a:pt x="7144" y="324326"/>
                  </a:cubicBezTo>
                  <a:cubicBezTo>
                    <a:pt x="7144" y="498634"/>
                    <a:pt x="95726" y="601504"/>
                    <a:pt x="220504" y="601504"/>
                  </a:cubicBezTo>
                  <a:cubicBezTo>
                    <a:pt x="299561" y="601504"/>
                    <a:pt x="373856" y="556736"/>
                    <a:pt x="425291" y="472916"/>
                  </a:cubicBezTo>
                  <a:cubicBezTo>
                    <a:pt x="438626" y="545306"/>
                    <a:pt x="488156" y="576739"/>
                    <a:pt x="525304" y="576739"/>
                  </a:cubicBezTo>
                  <a:cubicBezTo>
                    <a:pt x="585311" y="576739"/>
                    <a:pt x="624364" y="537686"/>
                    <a:pt x="646271" y="485299"/>
                  </a:cubicBezTo>
                  <a:cubicBezTo>
                    <a:pt x="659606" y="537686"/>
                    <a:pt x="688181" y="576739"/>
                    <a:pt x="734854" y="576739"/>
                  </a:cubicBezTo>
                  <a:cubicBezTo>
                    <a:pt x="768191" y="576739"/>
                    <a:pt x="793909" y="559594"/>
                    <a:pt x="812959" y="532924"/>
                  </a:cubicBezTo>
                  <a:cubicBezTo>
                    <a:pt x="805339" y="716756"/>
                    <a:pt x="795814" y="832961"/>
                    <a:pt x="904399" y="810101"/>
                  </a:cubicBezTo>
                  <a:cubicBezTo>
                    <a:pt x="887254" y="757714"/>
                    <a:pt x="882491" y="663416"/>
                    <a:pt x="882491" y="577691"/>
                  </a:cubicBezTo>
                  <a:cubicBezTo>
                    <a:pt x="882491" y="344329"/>
                    <a:pt x="920591" y="267176"/>
                    <a:pt x="969169" y="267176"/>
                  </a:cubicBezTo>
                  <a:cubicBezTo>
                    <a:pt x="1004411" y="267176"/>
                    <a:pt x="1015841" y="311944"/>
                    <a:pt x="1015841" y="359569"/>
                  </a:cubicBezTo>
                  <a:cubicBezTo>
                    <a:pt x="1015841" y="385286"/>
                    <a:pt x="1012984" y="413861"/>
                    <a:pt x="1007269" y="440531"/>
                  </a:cubicBezTo>
                  <a:cubicBezTo>
                    <a:pt x="948214" y="477679"/>
                    <a:pt x="900589" y="507206"/>
                    <a:pt x="900589" y="545306"/>
                  </a:cubicBezTo>
                  <a:cubicBezTo>
                    <a:pt x="900589" y="574834"/>
                    <a:pt x="922496" y="577691"/>
                    <a:pt x="941546" y="577691"/>
                  </a:cubicBezTo>
                  <a:cubicBezTo>
                    <a:pt x="987266" y="577691"/>
                    <a:pt x="1041559" y="532924"/>
                    <a:pt x="1072039" y="449104"/>
                  </a:cubicBezTo>
                  <a:cubicBezTo>
                    <a:pt x="1098709" y="432911"/>
                    <a:pt x="1125379" y="414814"/>
                    <a:pt x="1150144" y="390049"/>
                  </a:cubicBezTo>
                  <a:cubicBezTo>
                    <a:pt x="1149191" y="398621"/>
                    <a:pt x="1149191" y="407194"/>
                    <a:pt x="1149191" y="415766"/>
                  </a:cubicBezTo>
                  <a:cubicBezTo>
                    <a:pt x="1149191" y="499586"/>
                    <a:pt x="1185386" y="550069"/>
                    <a:pt x="1244441" y="550069"/>
                  </a:cubicBezTo>
                  <a:cubicBezTo>
                    <a:pt x="1290161" y="550069"/>
                    <a:pt x="1324451" y="517684"/>
                    <a:pt x="1349216" y="469106"/>
                  </a:cubicBezTo>
                  <a:cubicBezTo>
                    <a:pt x="1351121" y="496729"/>
                    <a:pt x="1352074" y="523399"/>
                    <a:pt x="1352074" y="547211"/>
                  </a:cubicBezTo>
                  <a:cubicBezTo>
                    <a:pt x="1258729" y="590074"/>
                    <a:pt x="1155859" y="633889"/>
                    <a:pt x="1155859" y="754856"/>
                  </a:cubicBezTo>
                  <a:cubicBezTo>
                    <a:pt x="1155859" y="817721"/>
                    <a:pt x="1201579" y="864394"/>
                    <a:pt x="1259681" y="864394"/>
                  </a:cubicBezTo>
                  <a:cubicBezTo>
                    <a:pt x="1389221" y="864394"/>
                    <a:pt x="1418749" y="728186"/>
                    <a:pt x="1419701" y="569119"/>
                  </a:cubicBezTo>
                  <a:cubicBezTo>
                    <a:pt x="1461611" y="551021"/>
                    <a:pt x="1493044" y="536734"/>
                    <a:pt x="1529239" y="518636"/>
                  </a:cubicBezTo>
                  <a:cubicBezTo>
                    <a:pt x="1560671" y="557689"/>
                    <a:pt x="1602581" y="576739"/>
                    <a:pt x="1640681" y="576739"/>
                  </a:cubicBezTo>
                  <a:cubicBezTo>
                    <a:pt x="1714024" y="576739"/>
                    <a:pt x="1768316" y="537686"/>
                    <a:pt x="1813084" y="459581"/>
                  </a:cubicBezTo>
                  <a:cubicBezTo>
                    <a:pt x="1820704" y="519589"/>
                    <a:pt x="1835944" y="576739"/>
                    <a:pt x="1868329" y="576739"/>
                  </a:cubicBezTo>
                  <a:cubicBezTo>
                    <a:pt x="1926431" y="576739"/>
                    <a:pt x="1937861" y="273844"/>
                    <a:pt x="1980724" y="273844"/>
                  </a:cubicBezTo>
                  <a:cubicBezTo>
                    <a:pt x="2014061" y="273844"/>
                    <a:pt x="1986439" y="601504"/>
                    <a:pt x="2074069" y="601504"/>
                  </a:cubicBezTo>
                  <a:cubicBezTo>
                    <a:pt x="2148364" y="601504"/>
                    <a:pt x="2162651" y="312896"/>
                    <a:pt x="2198846" y="312896"/>
                  </a:cubicBezTo>
                  <a:cubicBezTo>
                    <a:pt x="2224564" y="312896"/>
                    <a:pt x="2226469" y="576739"/>
                    <a:pt x="2307432" y="576739"/>
                  </a:cubicBezTo>
                  <a:cubicBezTo>
                    <a:pt x="2347436" y="576739"/>
                    <a:pt x="2390299" y="529114"/>
                    <a:pt x="2412207" y="428149"/>
                  </a:cubicBezTo>
                  <a:cubicBezTo>
                    <a:pt x="2422684" y="494824"/>
                    <a:pt x="2456021" y="576739"/>
                    <a:pt x="2521744" y="576739"/>
                  </a:cubicBezTo>
                  <a:cubicBezTo>
                    <a:pt x="2559844" y="576739"/>
                    <a:pt x="2593182" y="537686"/>
                    <a:pt x="2618899" y="486251"/>
                  </a:cubicBezTo>
                  <a:cubicBezTo>
                    <a:pt x="2625566" y="539591"/>
                    <a:pt x="2640807" y="576739"/>
                    <a:pt x="2670334" y="576739"/>
                  </a:cubicBezTo>
                  <a:cubicBezTo>
                    <a:pt x="2746534" y="576739"/>
                    <a:pt x="2743676" y="274796"/>
                    <a:pt x="2803684" y="274796"/>
                  </a:cubicBezTo>
                  <a:cubicBezTo>
                    <a:pt x="2850357" y="274796"/>
                    <a:pt x="2836069" y="576739"/>
                    <a:pt x="2947511" y="576739"/>
                  </a:cubicBezTo>
                  <a:cubicBezTo>
                    <a:pt x="3000851" y="576739"/>
                    <a:pt x="3025616" y="531971"/>
                    <a:pt x="3040857" y="474821"/>
                  </a:cubicBezTo>
                  <a:cubicBezTo>
                    <a:pt x="3061811" y="558641"/>
                    <a:pt x="3094196" y="576739"/>
                    <a:pt x="3121819" y="576739"/>
                  </a:cubicBezTo>
                  <a:cubicBezTo>
                    <a:pt x="3138964" y="576739"/>
                    <a:pt x="3152299" y="571024"/>
                    <a:pt x="3169444" y="550069"/>
                  </a:cubicBezTo>
                  <a:cubicBezTo>
                    <a:pt x="3085624" y="511969"/>
                    <a:pt x="3092291" y="375761"/>
                    <a:pt x="3092291" y="287179"/>
                  </a:cubicBezTo>
                  <a:close/>
                  <a:moveTo>
                    <a:pt x="1267301" y="806291"/>
                  </a:moveTo>
                  <a:cubicBezTo>
                    <a:pt x="1240631" y="806291"/>
                    <a:pt x="1226344" y="780574"/>
                    <a:pt x="1226344" y="751999"/>
                  </a:cubicBezTo>
                  <a:cubicBezTo>
                    <a:pt x="1226344" y="674846"/>
                    <a:pt x="1283494" y="632936"/>
                    <a:pt x="1353026" y="597694"/>
                  </a:cubicBezTo>
                  <a:cubicBezTo>
                    <a:pt x="1349216" y="768191"/>
                    <a:pt x="1310164" y="806291"/>
                    <a:pt x="1267301" y="806291"/>
                  </a:cubicBezTo>
                  <a:close/>
                  <a:moveTo>
                    <a:pt x="1614964" y="257651"/>
                  </a:moveTo>
                  <a:cubicBezTo>
                    <a:pt x="1640681" y="257651"/>
                    <a:pt x="1655921" y="281464"/>
                    <a:pt x="1653064" y="315754"/>
                  </a:cubicBezTo>
                  <a:cubicBezTo>
                    <a:pt x="1650206" y="355759"/>
                    <a:pt x="1620679" y="402431"/>
                    <a:pt x="1569244" y="438626"/>
                  </a:cubicBezTo>
                  <a:cubicBezTo>
                    <a:pt x="1543526" y="362426"/>
                    <a:pt x="1563529" y="257651"/>
                    <a:pt x="1614964" y="257651"/>
                  </a:cubicBezTo>
                  <a:close/>
                </a:path>
              </a:pathLst>
            </a:custGeom>
            <a:solidFill>
              <a:srgbClr val="0072AF"/>
            </a:solidFill>
            <a:ln w="9525" cap="flat">
              <a:noFill/>
              <a:prstDash val="solid"/>
              <a:miter/>
            </a:ln>
          </p:spPr>
          <p:txBody>
            <a:bodyPr rtlCol="0" anchor="ctr"/>
            <a:lstStyle/>
            <a:p>
              <a:endParaRPr lang="en-US" sz="1800" dirty="0"/>
            </a:p>
          </p:txBody>
        </p:sp>
        <p:sp>
          <p:nvSpPr>
            <p:cNvPr id="11" name="Freeform: Shape 4">
              <a:extLst>
                <a:ext uri="{FF2B5EF4-FFF2-40B4-BE49-F238E27FC236}">
                  <a16:creationId xmlns:a16="http://schemas.microsoft.com/office/drawing/2014/main" id="{ABED82B4-66F4-60A2-8FF7-76C7FFFB8AEB}"/>
                </a:ext>
              </a:extLst>
            </p:cNvPr>
            <p:cNvSpPr/>
            <p:nvPr/>
          </p:nvSpPr>
          <p:spPr>
            <a:xfrm>
              <a:off x="6951400" y="4132898"/>
              <a:ext cx="73975" cy="81373"/>
            </a:xfrm>
            <a:custGeom>
              <a:avLst/>
              <a:gdLst>
                <a:gd name="connsiteX0" fmla="*/ 51942 w 95250"/>
                <a:gd name="connsiteY0" fmla="*/ 99569 h 104775"/>
                <a:gd name="connsiteX1" fmla="*/ 93853 w 95250"/>
                <a:gd name="connsiteY1" fmla="*/ 51944 h 104775"/>
                <a:gd name="connsiteX2" fmla="*/ 51942 w 95250"/>
                <a:gd name="connsiteY2" fmla="*/ 7176 h 104775"/>
                <a:gd name="connsiteX3" fmla="*/ 7175 w 95250"/>
                <a:gd name="connsiteY3" fmla="*/ 54801 h 104775"/>
                <a:gd name="connsiteX4" fmla="*/ 51942 w 95250"/>
                <a:gd name="connsiteY4" fmla="*/ 99569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104775">
                  <a:moveTo>
                    <a:pt x="51942" y="99569"/>
                  </a:moveTo>
                  <a:cubicBezTo>
                    <a:pt x="76707" y="98616"/>
                    <a:pt x="93853" y="77661"/>
                    <a:pt x="93853" y="51944"/>
                  </a:cubicBezTo>
                  <a:cubicBezTo>
                    <a:pt x="93853" y="26226"/>
                    <a:pt x="76707" y="6224"/>
                    <a:pt x="51942" y="7176"/>
                  </a:cubicBezTo>
                  <a:cubicBezTo>
                    <a:pt x="27178" y="8129"/>
                    <a:pt x="7175" y="29084"/>
                    <a:pt x="7175" y="54801"/>
                  </a:cubicBezTo>
                  <a:cubicBezTo>
                    <a:pt x="6222" y="80519"/>
                    <a:pt x="27178" y="100521"/>
                    <a:pt x="51942" y="99569"/>
                  </a:cubicBezTo>
                  <a:close/>
                </a:path>
              </a:pathLst>
            </a:custGeom>
            <a:solidFill>
              <a:srgbClr val="0072AF"/>
            </a:solidFill>
            <a:ln w="9525" cap="flat">
              <a:noFill/>
              <a:prstDash val="solid"/>
              <a:miter/>
            </a:ln>
          </p:spPr>
          <p:txBody>
            <a:bodyPr rtlCol="0" anchor="ctr"/>
            <a:lstStyle/>
            <a:p>
              <a:endParaRPr lang="en-US" sz="1800" dirty="0"/>
            </a:p>
          </p:txBody>
        </p:sp>
        <p:sp>
          <p:nvSpPr>
            <p:cNvPr id="12" name="Freeform: Shape 14">
              <a:extLst>
                <a:ext uri="{FF2B5EF4-FFF2-40B4-BE49-F238E27FC236}">
                  <a16:creationId xmlns:a16="http://schemas.microsoft.com/office/drawing/2014/main" id="{C403332C-6371-29E3-2335-DFAA7BE6C2F8}"/>
                </a:ext>
              </a:extLst>
            </p:cNvPr>
            <p:cNvSpPr/>
            <p:nvPr/>
          </p:nvSpPr>
          <p:spPr>
            <a:xfrm>
              <a:off x="7433743" y="4146951"/>
              <a:ext cx="73975" cy="73975"/>
            </a:xfrm>
            <a:custGeom>
              <a:avLst/>
              <a:gdLst>
                <a:gd name="connsiteX0" fmla="*/ 48101 w 95250"/>
                <a:gd name="connsiteY0" fmla="*/ 94808 h 95250"/>
                <a:gd name="connsiteX1" fmla="*/ 89059 w 95250"/>
                <a:gd name="connsiteY1" fmla="*/ 49088 h 95250"/>
                <a:gd name="connsiteX2" fmla="*/ 48101 w 95250"/>
                <a:gd name="connsiteY2" fmla="*/ 7178 h 95250"/>
                <a:gd name="connsiteX3" fmla="*/ 7144 w 95250"/>
                <a:gd name="connsiteY3" fmla="*/ 52898 h 95250"/>
                <a:gd name="connsiteX4" fmla="*/ 48101 w 95250"/>
                <a:gd name="connsiteY4" fmla="*/ 94808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94808"/>
                  </a:moveTo>
                  <a:cubicBezTo>
                    <a:pt x="70961" y="93856"/>
                    <a:pt x="89059" y="73853"/>
                    <a:pt x="89059" y="49088"/>
                  </a:cubicBezTo>
                  <a:cubicBezTo>
                    <a:pt x="89059" y="25275"/>
                    <a:pt x="70961" y="6225"/>
                    <a:pt x="48101" y="7178"/>
                  </a:cubicBezTo>
                  <a:cubicBezTo>
                    <a:pt x="25241" y="8131"/>
                    <a:pt x="7144" y="28133"/>
                    <a:pt x="7144" y="52898"/>
                  </a:cubicBezTo>
                  <a:cubicBezTo>
                    <a:pt x="8096" y="76711"/>
                    <a:pt x="26194" y="95761"/>
                    <a:pt x="48101" y="94808"/>
                  </a:cubicBezTo>
                  <a:close/>
                </a:path>
              </a:pathLst>
            </a:custGeom>
            <a:solidFill>
              <a:srgbClr val="0072AF"/>
            </a:solidFill>
            <a:ln w="9525" cap="flat">
              <a:noFill/>
              <a:prstDash val="solid"/>
              <a:miter/>
            </a:ln>
          </p:spPr>
          <p:txBody>
            <a:bodyPr rtlCol="0" anchor="ctr"/>
            <a:lstStyle/>
            <a:p>
              <a:endParaRPr lang="en-US" sz="1800" dirty="0"/>
            </a:p>
          </p:txBody>
        </p:sp>
        <p:sp>
          <p:nvSpPr>
            <p:cNvPr id="13" name="Freeform: Shape 20">
              <a:extLst>
                <a:ext uri="{FF2B5EF4-FFF2-40B4-BE49-F238E27FC236}">
                  <a16:creationId xmlns:a16="http://schemas.microsoft.com/office/drawing/2014/main" id="{3D2D8432-F91A-C228-692F-66BF4106BFBA}"/>
                </a:ext>
              </a:extLst>
            </p:cNvPr>
            <p:cNvSpPr/>
            <p:nvPr/>
          </p:nvSpPr>
          <p:spPr>
            <a:xfrm>
              <a:off x="7589095" y="4090756"/>
              <a:ext cx="540019" cy="451249"/>
            </a:xfrm>
            <a:custGeom>
              <a:avLst/>
              <a:gdLst>
                <a:gd name="connsiteX0" fmla="*/ 689134 w 695325"/>
                <a:gd name="connsiteY0" fmla="*/ 368141 h 581025"/>
                <a:gd name="connsiteX1" fmla="*/ 571024 w 695325"/>
                <a:gd name="connsiteY1" fmla="*/ 127159 h 581025"/>
                <a:gd name="connsiteX2" fmla="*/ 388144 w 695325"/>
                <a:gd name="connsiteY2" fmla="*/ 13811 h 581025"/>
                <a:gd name="connsiteX3" fmla="*/ 371951 w 695325"/>
                <a:gd name="connsiteY3" fmla="*/ 7144 h 581025"/>
                <a:gd name="connsiteX4" fmla="*/ 371951 w 695325"/>
                <a:gd name="connsiteY4" fmla="*/ 7144 h 581025"/>
                <a:gd name="connsiteX5" fmla="*/ 371951 w 695325"/>
                <a:gd name="connsiteY5" fmla="*/ 7144 h 581025"/>
                <a:gd name="connsiteX6" fmla="*/ 7144 w 695325"/>
                <a:gd name="connsiteY6" fmla="*/ 383381 h 581025"/>
                <a:gd name="connsiteX7" fmla="*/ 132874 w 695325"/>
                <a:gd name="connsiteY7" fmla="*/ 569119 h 581025"/>
                <a:gd name="connsiteX8" fmla="*/ 262414 w 695325"/>
                <a:gd name="connsiteY8" fmla="*/ 571976 h 581025"/>
                <a:gd name="connsiteX9" fmla="*/ 358616 w 695325"/>
                <a:gd name="connsiteY9" fmla="*/ 506254 h 581025"/>
                <a:gd name="connsiteX10" fmla="*/ 577692 w 695325"/>
                <a:gd name="connsiteY10" fmla="*/ 271939 h 581025"/>
                <a:gd name="connsiteX11" fmla="*/ 690086 w 695325"/>
                <a:gd name="connsiteY11" fmla="*/ 374809 h 581025"/>
                <a:gd name="connsiteX12" fmla="*/ 689134 w 695325"/>
                <a:gd name="connsiteY12" fmla="*/ 368141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5" h="581025">
                  <a:moveTo>
                    <a:pt x="689134" y="368141"/>
                  </a:moveTo>
                  <a:cubicBezTo>
                    <a:pt x="687229" y="271939"/>
                    <a:pt x="641509" y="191929"/>
                    <a:pt x="571024" y="127159"/>
                  </a:cubicBezTo>
                  <a:cubicBezTo>
                    <a:pt x="517684" y="78581"/>
                    <a:pt x="453866" y="41434"/>
                    <a:pt x="388144" y="13811"/>
                  </a:cubicBezTo>
                  <a:cubicBezTo>
                    <a:pt x="382429" y="11906"/>
                    <a:pt x="377666" y="9049"/>
                    <a:pt x="371951" y="7144"/>
                  </a:cubicBezTo>
                  <a:lnTo>
                    <a:pt x="371951" y="7144"/>
                  </a:lnTo>
                  <a:cubicBezTo>
                    <a:pt x="371951" y="7144"/>
                    <a:pt x="371951" y="7144"/>
                    <a:pt x="371951" y="7144"/>
                  </a:cubicBezTo>
                  <a:cubicBezTo>
                    <a:pt x="290036" y="105251"/>
                    <a:pt x="7144" y="178594"/>
                    <a:pt x="7144" y="383381"/>
                  </a:cubicBezTo>
                  <a:cubicBezTo>
                    <a:pt x="7144" y="463391"/>
                    <a:pt x="57626" y="538639"/>
                    <a:pt x="132874" y="569119"/>
                  </a:cubicBezTo>
                  <a:cubicBezTo>
                    <a:pt x="175736" y="585311"/>
                    <a:pt x="219551" y="586264"/>
                    <a:pt x="262414" y="571976"/>
                  </a:cubicBezTo>
                  <a:cubicBezTo>
                    <a:pt x="300514" y="559594"/>
                    <a:pt x="332899" y="535781"/>
                    <a:pt x="358616" y="506254"/>
                  </a:cubicBezTo>
                  <a:cubicBezTo>
                    <a:pt x="441484" y="413861"/>
                    <a:pt x="475774" y="271939"/>
                    <a:pt x="577692" y="271939"/>
                  </a:cubicBezTo>
                  <a:cubicBezTo>
                    <a:pt x="671036" y="271939"/>
                    <a:pt x="683419" y="338614"/>
                    <a:pt x="690086" y="374809"/>
                  </a:cubicBezTo>
                  <a:cubicBezTo>
                    <a:pt x="689134" y="373856"/>
                    <a:pt x="689134" y="371951"/>
                    <a:pt x="689134" y="368141"/>
                  </a:cubicBezTo>
                  <a:close/>
                </a:path>
              </a:pathLst>
            </a:custGeom>
            <a:solidFill>
              <a:srgbClr val="0072AF"/>
            </a:solidFill>
            <a:ln w="9525" cap="flat">
              <a:noFill/>
              <a:prstDash val="solid"/>
              <a:miter/>
            </a:ln>
          </p:spPr>
          <p:txBody>
            <a:bodyPr rtlCol="0" anchor="ctr"/>
            <a:lstStyle/>
            <a:p>
              <a:endParaRPr lang="en-US" sz="1800" dirty="0"/>
            </a:p>
          </p:txBody>
        </p:sp>
      </p:grpSp>
    </p:spTree>
    <p:extLst>
      <p:ext uri="{BB962C8B-B14F-4D97-AF65-F5344CB8AC3E}">
        <p14:creationId xmlns:p14="http://schemas.microsoft.com/office/powerpoint/2010/main" val="333902574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ID" hidden="1">
            <a:extLst>
              <a:ext uri="{FF2B5EF4-FFF2-40B4-BE49-F238E27FC236}">
                <a16:creationId xmlns:a16="http://schemas.microsoft.com/office/drawing/2014/main" id="{A27D0679-8D96-1186-A961-BDC17B525A6F}"/>
              </a:ext>
            </a:extLst>
          </p:cNvPr>
          <p:cNvPicPr>
            <a:picLocks noGrp="1" noRot="1" noChangeAspect="1" noMove="1" noResize="1" noEditPoints="1" noAdjustHandles="1" noChangeArrowheads="1" noChangeShapeType="1" noCrop="1"/>
          </p:cNvPicPr>
          <p:nvPr userDrawn="1"/>
        </p:nvPicPr>
        <p:blipFill>
          <a:blip r:embed="rId47" cstate="screen">
            <a:extLst>
              <a:ext uri="{28A0092B-C50C-407E-A947-70E740481C1C}">
                <a14:useLocalDpi xmlns:a14="http://schemas.microsoft.com/office/drawing/2010/main"/>
              </a:ext>
            </a:extLst>
          </a:blip>
          <a:stretch>
            <a:fillRect/>
          </a:stretch>
        </p:blipFill>
        <p:spPr>
          <a:xfrm>
            <a:off x="414971" y="388938"/>
            <a:ext cx="11369040" cy="6067248"/>
          </a:xfrm>
          <a:prstGeom prst="rect">
            <a:avLst/>
          </a:prstGeom>
        </p:spPr>
      </p:pic>
      <p:sp>
        <p:nvSpPr>
          <p:cNvPr id="4" name="Text Placeholder 1"/>
          <p:cNvSpPr>
            <a:spLocks noGrp="1"/>
          </p:cNvSpPr>
          <p:nvPr>
            <p:ph type="body" idx="1"/>
          </p:nvPr>
        </p:nvSpPr>
        <p:spPr>
          <a:xfrm>
            <a:off x="407988" y="1628800"/>
            <a:ext cx="11369040" cy="4829080"/>
          </a:xfrm>
          <a:prstGeom prst="rect">
            <a:avLst/>
          </a:prstGeom>
        </p:spPr>
        <p:txBody>
          <a:bodyPr vert="horz" lIns="0" tIns="0" rIns="0" bIns="0" rtlCol="0">
            <a:noAutofit/>
          </a:bodyPr>
          <a:lstStyle/>
          <a:p>
            <a:pPr lvl="0"/>
            <a:r>
              <a:rPr lang="fr-FR" dirty="0"/>
              <a:t>Enter </a:t>
            </a:r>
            <a:r>
              <a:rPr lang="fr-FR" dirty="0" err="1"/>
              <a:t>your</a:t>
            </a:r>
            <a:r>
              <a:rPr lang="fr-FR" dirty="0"/>
              <a:t> contents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en-US" dirty="0"/>
          </a:p>
        </p:txBody>
      </p:sp>
      <p:grpSp>
        <p:nvGrpSpPr>
          <p:cNvPr id="31" name="Groupe 1">
            <a:extLst>
              <a:ext uri="{FF2B5EF4-FFF2-40B4-BE49-F238E27FC236}">
                <a16:creationId xmlns:a16="http://schemas.microsoft.com/office/drawing/2014/main" id="{F31688C0-3AAB-457C-86FA-4177A059CF79}"/>
              </a:ext>
            </a:extLst>
          </p:cNvPr>
          <p:cNvGrpSpPr/>
          <p:nvPr userDrawn="1"/>
        </p:nvGrpSpPr>
        <p:grpSpPr>
          <a:xfrm>
            <a:off x="11501102" y="171573"/>
            <a:ext cx="419436" cy="388988"/>
            <a:chOff x="11501102" y="171573"/>
            <a:chExt cx="419436" cy="388988"/>
          </a:xfrm>
        </p:grpSpPr>
        <p:sp>
          <p:nvSpPr>
            <p:cNvPr id="33" name="Freeform 13">
              <a:extLst>
                <a:ext uri="{FF2B5EF4-FFF2-40B4-BE49-F238E27FC236}">
                  <a16:creationId xmlns:a16="http://schemas.microsoft.com/office/drawing/2014/main" id="{0DF4B7FE-AA65-4E55-B964-75A3DEE12DA3}"/>
                </a:ext>
              </a:extLst>
            </p:cNvPr>
            <p:cNvSpPr>
              <a:spLocks/>
            </p:cNvSpPr>
            <p:nvPr/>
          </p:nvSpPr>
          <p:spPr bwMode="auto">
            <a:xfrm>
              <a:off x="11644642" y="334376"/>
              <a:ext cx="275896" cy="226185"/>
            </a:xfrm>
            <a:custGeom>
              <a:avLst/>
              <a:gdLst/>
              <a:ahLst/>
              <a:cxnLst>
                <a:cxn ang="0">
                  <a:pos x="125" y="107"/>
                </a:cxn>
                <a:cxn ang="0">
                  <a:pos x="188" y="43"/>
                </a:cxn>
                <a:cxn ang="0">
                  <a:pos x="141" y="0"/>
                </a:cxn>
                <a:cxn ang="0">
                  <a:pos x="49" y="99"/>
                </a:cxn>
                <a:cxn ang="0">
                  <a:pos x="0" y="144"/>
                </a:cxn>
                <a:cxn ang="0">
                  <a:pos x="37" y="154"/>
                </a:cxn>
                <a:cxn ang="0">
                  <a:pos x="125" y="125"/>
                </a:cxn>
                <a:cxn ang="0">
                  <a:pos x="81" y="86"/>
                </a:cxn>
                <a:cxn ang="0">
                  <a:pos x="125" y="107"/>
                </a:cxn>
              </a:cxnLst>
              <a:rect l="0" t="0" r="r" b="b"/>
              <a:pathLst>
                <a:path w="188" h="154">
                  <a:moveTo>
                    <a:pt x="125" y="107"/>
                  </a:moveTo>
                  <a:cubicBezTo>
                    <a:pt x="160" y="107"/>
                    <a:pt x="188" y="78"/>
                    <a:pt x="188" y="43"/>
                  </a:cubicBezTo>
                  <a:cubicBezTo>
                    <a:pt x="186" y="28"/>
                    <a:pt x="181" y="0"/>
                    <a:pt x="141" y="0"/>
                  </a:cubicBezTo>
                  <a:cubicBezTo>
                    <a:pt x="99" y="0"/>
                    <a:pt x="84" y="60"/>
                    <a:pt x="49" y="99"/>
                  </a:cubicBezTo>
                  <a:cubicBezTo>
                    <a:pt x="47" y="121"/>
                    <a:pt x="26" y="140"/>
                    <a:pt x="0" y="144"/>
                  </a:cubicBezTo>
                  <a:cubicBezTo>
                    <a:pt x="6" y="150"/>
                    <a:pt x="20" y="154"/>
                    <a:pt x="37" y="154"/>
                  </a:cubicBezTo>
                  <a:cubicBezTo>
                    <a:pt x="68" y="154"/>
                    <a:pt x="106" y="145"/>
                    <a:pt x="125" y="125"/>
                  </a:cubicBezTo>
                  <a:cubicBezTo>
                    <a:pt x="99" y="126"/>
                    <a:pt x="82" y="109"/>
                    <a:pt x="81" y="86"/>
                  </a:cubicBezTo>
                  <a:cubicBezTo>
                    <a:pt x="93" y="101"/>
                    <a:pt x="108" y="107"/>
                    <a:pt x="125" y="107"/>
                  </a:cubicBezTo>
                </a:path>
              </a:pathLst>
            </a:custGeom>
            <a:solidFill>
              <a:srgbClr val="12ABDB"/>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 name="Freeform 14">
              <a:extLst>
                <a:ext uri="{FF2B5EF4-FFF2-40B4-BE49-F238E27FC236}">
                  <a16:creationId xmlns:a16="http://schemas.microsoft.com/office/drawing/2014/main" id="{08DB13D7-F3B3-4CCC-9572-7C835EA669A8}"/>
                </a:ext>
              </a:extLst>
            </p:cNvPr>
            <p:cNvSpPr>
              <a:spLocks/>
            </p:cNvSpPr>
            <p:nvPr/>
          </p:nvSpPr>
          <p:spPr bwMode="auto">
            <a:xfrm>
              <a:off x="11501102" y="171573"/>
              <a:ext cx="419436" cy="356676"/>
            </a:xfrm>
            <a:custGeom>
              <a:avLst/>
              <a:gdLst/>
              <a:ahLst/>
              <a:cxnLst>
                <a:cxn ang="0">
                  <a:pos x="286" y="152"/>
                </a:cxn>
                <a:cxn ang="0">
                  <a:pos x="237" y="51"/>
                </a:cxn>
                <a:cxn ang="0">
                  <a:pos x="160" y="3"/>
                </a:cxn>
                <a:cxn ang="0">
                  <a:pos x="153" y="0"/>
                </a:cxn>
                <a:cxn ang="0">
                  <a:pos x="153" y="0"/>
                </a:cxn>
                <a:cxn ang="0">
                  <a:pos x="0" y="158"/>
                </a:cxn>
                <a:cxn ang="0">
                  <a:pos x="53" y="236"/>
                </a:cxn>
                <a:cxn ang="0">
                  <a:pos x="107" y="237"/>
                </a:cxn>
                <a:cxn ang="0">
                  <a:pos x="147" y="210"/>
                </a:cxn>
                <a:cxn ang="0">
                  <a:pos x="239" y="111"/>
                </a:cxn>
                <a:cxn ang="0">
                  <a:pos x="286" y="154"/>
                </a:cxn>
                <a:cxn ang="0">
                  <a:pos x="286" y="152"/>
                </a:cxn>
              </a:cxnLst>
              <a:rect l="0" t="0" r="r" b="b"/>
              <a:pathLst>
                <a:path w="286" h="243">
                  <a:moveTo>
                    <a:pt x="286" y="152"/>
                  </a:moveTo>
                  <a:cubicBezTo>
                    <a:pt x="286" y="112"/>
                    <a:pt x="266" y="78"/>
                    <a:pt x="237" y="51"/>
                  </a:cubicBezTo>
                  <a:cubicBezTo>
                    <a:pt x="215" y="30"/>
                    <a:pt x="188" y="15"/>
                    <a:pt x="160" y="3"/>
                  </a:cubicBezTo>
                  <a:cubicBezTo>
                    <a:pt x="158" y="2"/>
                    <a:pt x="156" y="1"/>
                    <a:pt x="153" y="0"/>
                  </a:cubicBezTo>
                  <a:cubicBezTo>
                    <a:pt x="153" y="0"/>
                    <a:pt x="153" y="0"/>
                    <a:pt x="153" y="0"/>
                  </a:cubicBezTo>
                  <a:cubicBezTo>
                    <a:pt x="119" y="41"/>
                    <a:pt x="0" y="72"/>
                    <a:pt x="0" y="158"/>
                  </a:cubicBezTo>
                  <a:cubicBezTo>
                    <a:pt x="0" y="192"/>
                    <a:pt x="21" y="224"/>
                    <a:pt x="53" y="236"/>
                  </a:cubicBezTo>
                  <a:cubicBezTo>
                    <a:pt x="71" y="243"/>
                    <a:pt x="89" y="243"/>
                    <a:pt x="107" y="237"/>
                  </a:cubicBezTo>
                  <a:cubicBezTo>
                    <a:pt x="123" y="232"/>
                    <a:pt x="136" y="222"/>
                    <a:pt x="147" y="210"/>
                  </a:cubicBezTo>
                  <a:cubicBezTo>
                    <a:pt x="182" y="171"/>
                    <a:pt x="197" y="111"/>
                    <a:pt x="239" y="111"/>
                  </a:cubicBezTo>
                  <a:cubicBezTo>
                    <a:pt x="279" y="111"/>
                    <a:pt x="284" y="139"/>
                    <a:pt x="286" y="154"/>
                  </a:cubicBezTo>
                  <a:cubicBezTo>
                    <a:pt x="286" y="154"/>
                    <a:pt x="286" y="153"/>
                    <a:pt x="286" y="152"/>
                  </a:cubicBezTo>
                </a:path>
              </a:pathLst>
            </a:custGeom>
            <a:solidFill>
              <a:srgbClr val="0070AD"/>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5" name="Title Placeholder 4">
            <a:extLst>
              <a:ext uri="{FF2B5EF4-FFF2-40B4-BE49-F238E27FC236}">
                <a16:creationId xmlns:a16="http://schemas.microsoft.com/office/drawing/2014/main" id="{D28F27D4-FFE2-4FAB-BA1B-9D013846C4B7}"/>
              </a:ext>
            </a:extLst>
          </p:cNvPr>
          <p:cNvSpPr>
            <a:spLocks noGrp="1"/>
          </p:cNvSpPr>
          <p:nvPr>
            <p:ph type="title"/>
          </p:nvPr>
        </p:nvSpPr>
        <p:spPr>
          <a:xfrm>
            <a:off x="414971" y="260350"/>
            <a:ext cx="11008413" cy="792163"/>
          </a:xfrm>
          <a:prstGeom prst="rect">
            <a:avLst/>
          </a:prstGeom>
        </p:spPr>
        <p:txBody>
          <a:bodyPr vert="horz" lIns="0" tIns="0" rIns="0" bIns="0" rtlCol="0" anchor="b" anchorCtr="0">
            <a:noAutofit/>
          </a:bodyPr>
          <a:lstStyle/>
          <a:p>
            <a:r>
              <a:rPr lang="fr-FR" dirty="0"/>
              <a:t>Modifiez le style du titre</a:t>
            </a:r>
            <a:endParaRPr lang="de-DE" dirty="0"/>
          </a:p>
        </p:txBody>
      </p:sp>
      <p:sp>
        <p:nvSpPr>
          <p:cNvPr id="20" name="Stickerbox" hidden="1">
            <a:extLst>
              <a:ext uri="{FF2B5EF4-FFF2-40B4-BE49-F238E27FC236}">
                <a16:creationId xmlns:a16="http://schemas.microsoft.com/office/drawing/2014/main" id="{D03A9799-ACDC-4925-8EE1-5C65CCCBD0FA}"/>
              </a:ext>
            </a:extLst>
          </p:cNvPr>
          <p:cNvSpPr>
            <a:spLocks noChangeArrowheads="1"/>
          </p:cNvSpPr>
          <p:nvPr userDrawn="1"/>
        </p:nvSpPr>
        <p:spPr bwMode="gray">
          <a:xfrm>
            <a:off x="10979205" y="1068490"/>
            <a:ext cx="804808" cy="402775"/>
          </a:xfrm>
          <a:prstGeom prst="rect">
            <a:avLst/>
          </a:prstGeom>
          <a:solidFill>
            <a:schemeClr val="accent2"/>
          </a:solidFill>
          <a:ln w="10795">
            <a:noFill/>
            <a:round/>
            <a:headEnd/>
            <a:tailEnd/>
          </a:ln>
          <a:effectLst/>
        </p:spPr>
        <p:txBody>
          <a:bodyPr vert="horz" wrap="none" lIns="108000" tIns="108000" rIns="108000" bIns="10800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all" spc="0" normalizeH="0" baseline="0" noProof="0" dirty="0">
                <a:ln>
                  <a:noFill/>
                </a:ln>
                <a:solidFill>
                  <a:srgbClr val="FFFFFF">
                    <a:lumMod val="100000"/>
                  </a:srgbClr>
                </a:solidFill>
                <a:effectLst/>
                <a:uLnTx/>
                <a:uFillTx/>
                <a:latin typeface="Ubuntu"/>
                <a:ea typeface="+mn-ea"/>
                <a:cs typeface="+mn-cs"/>
              </a:rPr>
              <a:t>Sticker</a:t>
            </a:r>
          </a:p>
        </p:txBody>
      </p:sp>
      <p:sp>
        <p:nvSpPr>
          <p:cNvPr id="22" name="CapgeminiBox" hidden="1">
            <a:extLst>
              <a:ext uri="{FF2B5EF4-FFF2-40B4-BE49-F238E27FC236}">
                <a16:creationId xmlns:a16="http://schemas.microsoft.com/office/drawing/2014/main" id="{7C293A1E-B461-4AFE-976D-6EE38B2AFEB4}"/>
              </a:ext>
            </a:extLst>
          </p:cNvPr>
          <p:cNvSpPr txBox="1">
            <a:spLocks/>
          </p:cNvSpPr>
          <p:nvPr userDrawn="1"/>
        </p:nvSpPr>
        <p:spPr>
          <a:xfrm>
            <a:off x="9592" y="0"/>
            <a:ext cx="1837661" cy="260350"/>
          </a:xfrm>
          <a:prstGeom prst="rect">
            <a:avLst/>
          </a:prstGeom>
        </p:spPr>
        <p:txBody>
          <a:bodyPr vert="horz" lIns="0" tIns="0" rIns="18000" bIns="0" rtlCol="0">
            <a:normAutofit/>
          </a:bodyPr>
          <a:lstStyle>
            <a:lvl1pPr marL="0" indent="0" algn="l" defTabSz="914400" rtl="0" eaLnBrk="1" latinLnBrk="0" hangingPunct="1">
              <a:lnSpc>
                <a:spcPct val="100000"/>
              </a:lnSpc>
              <a:spcBef>
                <a:spcPts val="600"/>
              </a:spcBef>
              <a:buFont typeface="Arial" panose="020B0604020202020204" pitchFamily="34" charset="0"/>
              <a:buNone/>
              <a:defRPr sz="14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3pPr>
            <a:lvl4pPr marL="539750" indent="-180000" algn="l" defTabSz="914400" rtl="0" eaLnBrk="1" latinLnBrk="0" hangingPunct="1">
              <a:lnSpc>
                <a:spcPct val="100000"/>
              </a:lnSpc>
              <a:spcBef>
                <a:spcPts val="600"/>
              </a:spcBef>
              <a:buClr>
                <a:schemeClr val="tx1"/>
              </a:buClr>
              <a:buFont typeface="Verdana" panose="020B0604030504040204" pitchFamily="34" charset="0"/>
              <a:buChar char="‒"/>
              <a:tabLst/>
              <a:defRPr sz="1200" kern="1200">
                <a:solidFill>
                  <a:schemeClr val="tx1"/>
                </a:solidFill>
                <a:latin typeface="+mn-lt"/>
                <a:ea typeface="+mn-ea"/>
                <a:cs typeface="+mn-cs"/>
              </a:defRPr>
            </a:lvl4pPr>
            <a:lvl5pPr marL="719138" indent="-180975" algn="l" defTabSz="914400" rtl="0" eaLnBrk="1" latinLnBrk="0" hangingPunct="1">
              <a:lnSpc>
                <a:spcPct val="100000"/>
              </a:lnSpc>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Capgemini v10.0</a:t>
            </a:r>
          </a:p>
        </p:txBody>
      </p:sp>
      <p:sp>
        <p:nvSpPr>
          <p:cNvPr id="29" name="FootnoteAndSource" hidden="1">
            <a:extLst>
              <a:ext uri="{FF2B5EF4-FFF2-40B4-BE49-F238E27FC236}">
                <a16:creationId xmlns:a16="http://schemas.microsoft.com/office/drawing/2014/main" id="{96E9BC24-418C-4CE4-8E81-3AF9AB04DEAA}"/>
              </a:ext>
            </a:extLst>
          </p:cNvPr>
          <p:cNvSpPr txBox="1"/>
          <p:nvPr userDrawn="1"/>
        </p:nvSpPr>
        <p:spPr>
          <a:xfrm>
            <a:off x="398738" y="6304130"/>
            <a:ext cx="11340000" cy="162096"/>
          </a:xfrm>
          <a:prstGeom prst="rect">
            <a:avLst/>
          </a:prstGeom>
          <a:noFill/>
        </p:spPr>
        <p:txBody>
          <a:bodyPr vert="horz" wrap="square" lIns="0" tIns="25400" rIns="0" bIns="25400" rtlCol="0" anchor="b" anchorCtr="0">
            <a:spAutoFit/>
          </a:bodyPr>
          <a:lstStyle>
            <a:defPPr>
              <a:defRPr lang="pt-PT"/>
            </a:defPPr>
            <a:lvl1pPr marL="429768" indent="-429768">
              <a:lnSpc>
                <a:spcPct val="90000"/>
              </a:lnSpc>
              <a:tabLst>
                <a:tab pos="347472" algn="r"/>
              </a:tabLst>
              <a:defRPr sz="800"/>
            </a:lvl1pPr>
          </a:lstStyle>
          <a:p>
            <a:pPr marL="429768" indent="-429768" defTabSz="914400">
              <a:lnSpc>
                <a:spcPct val="90000"/>
              </a:lnSpc>
              <a:tabLst>
                <a:tab pos="347472" algn="r"/>
              </a:tabLst>
            </a:pPr>
            <a:r>
              <a:rPr lang="de-DE" sz="800" dirty="0"/>
              <a:t>	Source:	Source Text</a:t>
            </a:r>
          </a:p>
        </p:txBody>
      </p:sp>
      <p:sp>
        <p:nvSpPr>
          <p:cNvPr id="3" name="Rectangle 27">
            <a:extLst>
              <a:ext uri="{FF2B5EF4-FFF2-40B4-BE49-F238E27FC236}">
                <a16:creationId xmlns:a16="http://schemas.microsoft.com/office/drawing/2014/main" id="{62086BA9-1591-C6CD-E573-A5F8961683B1}"/>
              </a:ext>
            </a:extLst>
          </p:cNvPr>
          <p:cNvSpPr/>
          <p:nvPr userDrawn="1"/>
        </p:nvSpPr>
        <p:spPr>
          <a:xfrm>
            <a:off x="406833" y="6517871"/>
            <a:ext cx="3410847" cy="219456"/>
          </a:xfrm>
          <a:prstGeom prst="rect">
            <a:avLst/>
          </a:prstGeom>
        </p:spPr>
        <p:txBody>
          <a:bodyPr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kern="0" dirty="0">
                <a:solidFill>
                  <a:schemeClr val="bg1">
                    <a:lumMod val="65000"/>
                  </a:schemeClr>
                </a:solidFill>
                <a:latin typeface="+mn-lt"/>
                <a:cs typeface="Arial" panose="020B0604020202020204" pitchFamily="34" charset="0"/>
              </a:rPr>
              <a:t>Introduction to Capgemini |  June 2024</a:t>
            </a:r>
          </a:p>
        </p:txBody>
      </p:sp>
      <p:sp>
        <p:nvSpPr>
          <p:cNvPr id="6" name="Rectangle 27">
            <a:extLst>
              <a:ext uri="{FF2B5EF4-FFF2-40B4-BE49-F238E27FC236}">
                <a16:creationId xmlns:a16="http://schemas.microsoft.com/office/drawing/2014/main" id="{C7A3A5DA-5BBD-64D1-6DE2-E0F6859C58F2}"/>
              </a:ext>
            </a:extLst>
          </p:cNvPr>
          <p:cNvSpPr/>
          <p:nvPr userDrawn="1"/>
        </p:nvSpPr>
        <p:spPr>
          <a:xfrm>
            <a:off x="7131820" y="6517871"/>
            <a:ext cx="4532162" cy="219456"/>
          </a:xfrm>
          <a:prstGeom prst="rect">
            <a:avLst/>
          </a:prstGeom>
        </p:spPr>
        <p:txBody>
          <a:bodyPr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700" dirty="0">
                <a:solidFill>
                  <a:schemeClr val="bg1">
                    <a:lumMod val="65000"/>
                  </a:schemeClr>
                </a:solidFill>
                <a:latin typeface="+mn-lt"/>
                <a:cs typeface="Arial" panose="020B0604020202020204" pitchFamily="34" charset="0"/>
              </a:rPr>
              <a:t>Public © Capgemini 2024. All rights reserved  |</a:t>
            </a:r>
          </a:p>
        </p:txBody>
      </p:sp>
      <p:sp>
        <p:nvSpPr>
          <p:cNvPr id="7" name="Rectangle 43">
            <a:extLst>
              <a:ext uri="{FF2B5EF4-FFF2-40B4-BE49-F238E27FC236}">
                <a16:creationId xmlns:a16="http://schemas.microsoft.com/office/drawing/2014/main" id="{5A64C6D2-B9B0-18AF-749A-15AAED7E4993}"/>
              </a:ext>
            </a:extLst>
          </p:cNvPr>
          <p:cNvSpPr/>
          <p:nvPr userDrawn="1"/>
        </p:nvSpPr>
        <p:spPr>
          <a:xfrm>
            <a:off x="11648878" y="6517658"/>
            <a:ext cx="229263" cy="215444"/>
          </a:xfrm>
          <a:prstGeom prst="rect">
            <a:avLst/>
          </a:prstGeom>
        </p:spPr>
        <p:txBody>
          <a:bodyPr wrap="square" lIns="0" rIns="0">
            <a:spAutoFit/>
          </a:bodyPr>
          <a:lstStyle/>
          <a:p>
            <a:pPr algn="r"/>
            <a:fld id="{0502E5A9-B53C-401E-A0E0-4A359BB0A9E5}" type="slidenum">
              <a:rPr lang="en-US" sz="800" smtClean="0">
                <a:solidFill>
                  <a:schemeClr val="bg1">
                    <a:lumMod val="65000"/>
                  </a:schemeClr>
                </a:solidFill>
                <a:latin typeface="+mn-lt"/>
                <a:cs typeface="Arial" panose="020B0604020202020204" pitchFamily="34" charset="0"/>
              </a:rPr>
              <a:pPr algn="r"/>
              <a:t>‹#›</a:t>
            </a:fld>
            <a:endParaRPr lang="en-US" sz="800">
              <a:solidFill>
                <a:schemeClr val="bg1">
                  <a:lumMod val="65000"/>
                </a:schemeClr>
              </a:solidFill>
              <a:latin typeface="+mn-lt"/>
              <a:cs typeface="Arial" panose="020B0604020202020204" pitchFamily="34" charset="0"/>
            </a:endParaRPr>
          </a:p>
        </p:txBody>
      </p:sp>
    </p:spTree>
    <p:extLst>
      <p:ext uri="{BB962C8B-B14F-4D97-AF65-F5344CB8AC3E}">
        <p14:creationId xmlns:p14="http://schemas.microsoft.com/office/powerpoint/2010/main" val="2719133398"/>
      </p:ext>
    </p:extLst>
  </p:cSld>
  <p:clrMap bg1="lt1" tx1="dk1" bg2="lt2" tx2="dk2" accent1="accent1" accent2="accent2" accent3="accent3" accent4="accent4" accent5="accent5" accent6="accent6" hlink="hlink" folHlink="folHlink"/>
  <p:sldLayoutIdLst>
    <p:sldLayoutId id="2147484177" r:id="rId1"/>
    <p:sldLayoutId id="2147484165" r:id="rId2"/>
    <p:sldLayoutId id="2147484198" r:id="rId3"/>
    <p:sldLayoutId id="2147484119" r:id="rId4"/>
    <p:sldLayoutId id="2147484199" r:id="rId5"/>
    <p:sldLayoutId id="2147484162" r:id="rId6"/>
    <p:sldLayoutId id="2147484169" r:id="rId7"/>
    <p:sldLayoutId id="2147484179" r:id="rId8"/>
    <p:sldLayoutId id="2147484180" r:id="rId9"/>
    <p:sldLayoutId id="2147484181" r:id="rId10"/>
    <p:sldLayoutId id="2147484158" r:id="rId11"/>
    <p:sldLayoutId id="2147484184" r:id="rId12"/>
    <p:sldLayoutId id="2147484185" r:id="rId13"/>
    <p:sldLayoutId id="2147484186" r:id="rId14"/>
    <p:sldLayoutId id="2147484187" r:id="rId15"/>
    <p:sldLayoutId id="2147484194" r:id="rId16"/>
    <p:sldLayoutId id="2147484159" r:id="rId17"/>
    <p:sldLayoutId id="2147484124" r:id="rId18"/>
    <p:sldLayoutId id="2147484125" r:id="rId19"/>
    <p:sldLayoutId id="2147484126" r:id="rId20"/>
    <p:sldLayoutId id="2147484127" r:id="rId21"/>
    <p:sldLayoutId id="2147484128" r:id="rId22"/>
    <p:sldLayoutId id="2147484129" r:id="rId23"/>
    <p:sldLayoutId id="2147484130" r:id="rId24"/>
    <p:sldLayoutId id="2147484131" r:id="rId25"/>
    <p:sldLayoutId id="2147484132" r:id="rId26"/>
    <p:sldLayoutId id="2147484133" r:id="rId27"/>
    <p:sldLayoutId id="2147484134" r:id="rId28"/>
    <p:sldLayoutId id="2147484135" r:id="rId29"/>
    <p:sldLayoutId id="2147484136" r:id="rId30"/>
    <p:sldLayoutId id="2147484137" r:id="rId31"/>
    <p:sldLayoutId id="2147484138" r:id="rId32"/>
    <p:sldLayoutId id="2147484195" r:id="rId33"/>
    <p:sldLayoutId id="2147484144" r:id="rId34"/>
    <p:sldLayoutId id="2147484197" r:id="rId35"/>
    <p:sldLayoutId id="2147484139" r:id="rId36"/>
    <p:sldLayoutId id="2147484140" r:id="rId37"/>
    <p:sldLayoutId id="2147484141" r:id="rId38"/>
    <p:sldLayoutId id="2147484142" r:id="rId39"/>
    <p:sldLayoutId id="2147484143" r:id="rId40"/>
    <p:sldLayoutId id="2147484145" r:id="rId41"/>
    <p:sldLayoutId id="2147484156" r:id="rId42"/>
    <p:sldLayoutId id="2147484160" r:id="rId43"/>
    <p:sldLayoutId id="2147484207" r:id="rId44"/>
    <p:sldLayoutId id="2147484208" r:id="rId45"/>
  </p:sldLayoutIdLst>
  <p:hf sldNum="0" hdr="0" ftr="0" dt="0"/>
  <p:txStyles>
    <p:titleStyle>
      <a:lvl1pPr marL="0" marR="0" indent="0" algn="l" defTabSz="914400" rtl="0" eaLnBrk="1" fontAlgn="auto" latinLnBrk="0" hangingPunct="1">
        <a:lnSpc>
          <a:spcPct val="90000"/>
        </a:lnSpc>
        <a:spcBef>
          <a:spcPct val="0"/>
        </a:spcBef>
        <a:spcAft>
          <a:spcPts val="0"/>
        </a:spcAft>
        <a:buClrTx/>
        <a:buSzTx/>
        <a:buFontTx/>
        <a:buNone/>
        <a:tabLst/>
        <a:defRPr kumimoji="0" lang="en-US" sz="2800" b="0" i="0" u="none" strike="noStrike" kern="1200" cap="none" spc="0" normalizeH="0" baseline="0" noProof="0" dirty="0">
          <a:ln>
            <a:noFill/>
          </a:ln>
          <a:solidFill>
            <a:schemeClr val="tx1"/>
          </a:solidFill>
          <a:effectLst/>
          <a:uLnTx/>
          <a:uFillTx/>
          <a:latin typeface="+mj-lt"/>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14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Clr>
          <a:schemeClr val="accent1"/>
        </a:buClr>
        <a:buFont typeface="Wingdings" panose="05000000000000000000" pitchFamily="2" charset="2"/>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600"/>
        </a:spcBef>
        <a:buClrTx/>
        <a:buFont typeface="Arial" panose="020B0604020202020204" pitchFamily="34" charset="0"/>
        <a:buChar char="•"/>
        <a:defRPr sz="1400" kern="1200">
          <a:solidFill>
            <a:schemeClr val="tx1"/>
          </a:solidFill>
          <a:latin typeface="+mn-lt"/>
          <a:ea typeface="+mn-ea"/>
          <a:cs typeface="+mn-cs"/>
        </a:defRPr>
      </a:lvl3pPr>
      <a:lvl4pPr marL="539750" indent="-180000" algn="l" defTabSz="914400" rtl="0" eaLnBrk="1" latinLnBrk="0" hangingPunct="1">
        <a:lnSpc>
          <a:spcPct val="100000"/>
        </a:lnSpc>
        <a:spcBef>
          <a:spcPts val="600"/>
        </a:spcBef>
        <a:buClrTx/>
        <a:buFont typeface="Verdana" panose="020B0604030504040204" pitchFamily="34" charset="0"/>
        <a:buChar char="‒"/>
        <a:tabLst/>
        <a:defRPr sz="1200" kern="1200">
          <a:solidFill>
            <a:schemeClr val="tx1"/>
          </a:solidFill>
          <a:latin typeface="+mn-lt"/>
          <a:ea typeface="+mn-ea"/>
          <a:cs typeface="+mn-cs"/>
        </a:defRPr>
      </a:lvl4pPr>
      <a:lvl5pPr marL="719138" indent="-180975" algn="l" defTabSz="914400" rtl="0" eaLnBrk="1" latinLnBrk="0" hangingPunct="1">
        <a:lnSpc>
          <a:spcPct val="100000"/>
        </a:lnSpc>
        <a:spcBef>
          <a:spcPts val="6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8" orient="horz" pos="663" userDrawn="1">
          <p15:clr>
            <a:srgbClr val="F26B43"/>
          </p15:clr>
        </p15:guide>
        <p15:guide id="19" orient="horz" pos="4320" userDrawn="1">
          <p15:clr>
            <a:srgbClr val="F26B43"/>
          </p15:clr>
        </p15:guide>
        <p15:guide id="20" pos="257" userDrawn="1">
          <p15:clr>
            <a:srgbClr val="F26B43"/>
          </p15:clr>
        </p15:guide>
        <p15:guide id="21" pos="3840">
          <p15:clr>
            <a:srgbClr val="F26B43"/>
          </p15:clr>
        </p15:guide>
        <p15:guide id="22" pos="7423" userDrawn="1">
          <p15:clr>
            <a:srgbClr val="F26B43"/>
          </p15:clr>
        </p15:guide>
        <p15:guide id="23" orient="horz" pos="255" userDrawn="1">
          <p15:clr>
            <a:srgbClr val="F26B43"/>
          </p15:clr>
        </p15:guide>
        <p15:guide id="24" orient="horz" pos="1026">
          <p15:clr>
            <a:srgbClr val="F26B43"/>
          </p15:clr>
        </p15:guide>
        <p15:guide id="26" orient="horz" pos="4065" userDrawn="1">
          <p15:clr>
            <a:srgbClr val="F26B43"/>
          </p15:clr>
        </p15:guide>
        <p15:guide id="27" orient="horz" pos="89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45.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27.xml"/><Relationship Id="rId5" Type="http://schemas.openxmlformats.org/officeDocument/2006/relationships/image" Target="../media/image26.jpeg"/><Relationship Id="rId4" Type="http://schemas.openxmlformats.org/officeDocument/2006/relationships/image" Target="../media/image25.jpe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AF05053-B2C9-9830-8697-9456CC847A96}"/>
              </a:ext>
            </a:extLst>
          </p:cNvPr>
          <p:cNvSpPr>
            <a:spLocks noGrp="1"/>
          </p:cNvSpPr>
          <p:nvPr>
            <p:ph type="body" sz="quarter" idx="10"/>
          </p:nvPr>
        </p:nvSpPr>
        <p:spPr>
          <a:xfrm>
            <a:off x="427038" y="2320212"/>
            <a:ext cx="11356975" cy="2215991"/>
          </a:xfrm>
        </p:spPr>
        <p:txBody>
          <a:bodyPr/>
          <a:lstStyle/>
          <a:p>
            <a:r>
              <a:rPr lang="en-US" dirty="0"/>
              <a:t>Introduction</a:t>
            </a:r>
          </a:p>
          <a:p>
            <a:r>
              <a:rPr lang="en-US" dirty="0"/>
              <a:t>to Capgemini</a:t>
            </a:r>
          </a:p>
        </p:txBody>
      </p:sp>
      <p:pic>
        <p:nvPicPr>
          <p:cNvPr id="12" name="Image 11" descr="Une image contenant noir, Graphique, art&#10;&#10;Description générée automatiquement">
            <a:extLst>
              <a:ext uri="{FF2B5EF4-FFF2-40B4-BE49-F238E27FC236}">
                <a16:creationId xmlns:a16="http://schemas.microsoft.com/office/drawing/2014/main" id="{0FAC5FBB-702A-68EA-5D48-AA1C769E01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447928" y="836712"/>
            <a:ext cx="7729744" cy="6403861"/>
          </a:xfrm>
          <a:prstGeom prst="rect">
            <a:avLst/>
          </a:prstGeom>
        </p:spPr>
      </p:pic>
      <p:pic>
        <p:nvPicPr>
          <p:cNvPr id="1026" name="Picture 2" descr="Danemark : Chambre de commerce Franco-Danoise">
            <a:extLst>
              <a:ext uri="{FF2B5EF4-FFF2-40B4-BE49-F238E27FC236}">
                <a16:creationId xmlns:a16="http://schemas.microsoft.com/office/drawing/2014/main" id="{5C83CBEB-0A7D-BFD1-A12D-BF7E338C8A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139" y="332656"/>
            <a:ext cx="2776783" cy="6386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BC8FD1B-DA74-F2BC-467F-747133AC338F}"/>
              </a:ext>
            </a:extLst>
          </p:cNvPr>
          <p:cNvSpPr txBox="1"/>
          <p:nvPr/>
        </p:nvSpPr>
        <p:spPr>
          <a:xfrm>
            <a:off x="416352" y="5192619"/>
            <a:ext cx="1924546" cy="463846"/>
          </a:xfrm>
          <a:prstGeom prst="rect">
            <a:avLst/>
          </a:prstGeom>
          <a:noFill/>
        </p:spPr>
        <p:txBody>
          <a:bodyPr vert="horz" wrap="square" lIns="90000" tIns="46800" rIns="90000" bIns="46800" rtlCol="0" anchor="ctr">
            <a:spAutoFit/>
          </a:bodyPr>
          <a:lstStyle/>
          <a:p>
            <a:pPr algn="l">
              <a:spcBef>
                <a:spcPct val="0"/>
              </a:spcBef>
            </a:pPr>
            <a:r>
              <a:rPr lang="da-DK" sz="2400" dirty="0">
                <a:solidFill>
                  <a:schemeClr val="bg1">
                    <a:lumMod val="95000"/>
                  </a:schemeClr>
                </a:solidFill>
              </a:rPr>
              <a:t>June 2024</a:t>
            </a:r>
          </a:p>
        </p:txBody>
      </p:sp>
    </p:spTree>
    <p:extLst>
      <p:ext uri="{BB962C8B-B14F-4D97-AF65-F5344CB8AC3E}">
        <p14:creationId xmlns:p14="http://schemas.microsoft.com/office/powerpoint/2010/main" val="486537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8" name="object 6">
            <a:extLst>
              <a:ext uri="{FF2B5EF4-FFF2-40B4-BE49-F238E27FC236}">
                <a16:creationId xmlns:a16="http://schemas.microsoft.com/office/drawing/2014/main" id="{582AA5AB-95F1-38BE-2EA0-1E9E2CFFF23F}"/>
              </a:ext>
            </a:extLst>
          </p:cNvPr>
          <p:cNvSpPr txBox="1"/>
          <p:nvPr/>
        </p:nvSpPr>
        <p:spPr>
          <a:xfrm>
            <a:off x="404812" y="251805"/>
            <a:ext cx="1802755" cy="195164"/>
          </a:xfrm>
          <a:prstGeom prst="rect">
            <a:avLst/>
          </a:prstGeom>
        </p:spPr>
        <p:txBody>
          <a:bodyPr vert="horz" wrap="square" lIns="0" tIns="10397" rIns="0" bIns="0" rtlCol="0">
            <a:spAutoFit/>
          </a:bodyPr>
          <a:lstStyle/>
          <a:p>
            <a:pPr marL="7701" defTabSz="554492">
              <a:spcBef>
                <a:spcPts val="82"/>
              </a:spcBef>
              <a:defRPr/>
            </a:pPr>
            <a:r>
              <a:rPr lang="en-GB" sz="1200" spc="76" dirty="0">
                <a:solidFill>
                  <a:schemeClr val="bg1"/>
                </a:solidFill>
                <a:latin typeface="Ubuntu" panose="020B0504030602030204" pitchFamily="34" charset="0"/>
                <a:cs typeface="Ubuntu Light"/>
              </a:rPr>
              <a:t>OUR STORY</a:t>
            </a:r>
          </a:p>
        </p:txBody>
      </p:sp>
      <p:pic>
        <p:nvPicPr>
          <p:cNvPr id="6" name="Espace réservé pour une image  5" descr="Une image contenant Symétrie, escaliers, léger, tunnel&#10;&#10;Description générée automatiquement">
            <a:extLst>
              <a:ext uri="{FF2B5EF4-FFF2-40B4-BE49-F238E27FC236}">
                <a16:creationId xmlns:a16="http://schemas.microsoft.com/office/drawing/2014/main" id="{431FC415-730A-6350-C46E-441A4F38C138}"/>
              </a:ext>
            </a:extLst>
          </p:cNvPr>
          <p:cNvPicPr>
            <a:picLocks noGrp="1" noChangeAspect="1"/>
          </p:cNvPicPr>
          <p:nvPr>
            <p:ph type="pic" sz="quarter" idx="19"/>
          </p:nvPr>
        </p:nvPicPr>
        <p:blipFill rotWithShape="1">
          <a:blip r:embed="rId2" cstate="print">
            <a:extLst>
              <a:ext uri="{28A0092B-C50C-407E-A947-70E740481C1C}">
                <a14:useLocalDpi xmlns:a14="http://schemas.microsoft.com/office/drawing/2010/main"/>
              </a:ext>
            </a:extLst>
          </a:blip>
          <a:srcRect b="5903"/>
          <a:stretch/>
        </p:blipFill>
        <p:spPr>
          <a:xfrm>
            <a:off x="0" y="0"/>
            <a:ext cx="6096000" cy="6453188"/>
          </a:xfrm>
        </p:spPr>
      </p:pic>
      <p:sp>
        <p:nvSpPr>
          <p:cNvPr id="14" name="Titre 13">
            <a:extLst>
              <a:ext uri="{FF2B5EF4-FFF2-40B4-BE49-F238E27FC236}">
                <a16:creationId xmlns:a16="http://schemas.microsoft.com/office/drawing/2014/main" id="{E62ACD56-E73B-BC1E-01A0-EBFD4AC6DD0C}"/>
              </a:ext>
            </a:extLst>
          </p:cNvPr>
          <p:cNvSpPr>
            <a:spLocks noGrp="1"/>
          </p:cNvSpPr>
          <p:nvPr>
            <p:ph type="title"/>
          </p:nvPr>
        </p:nvSpPr>
        <p:spPr>
          <a:xfrm>
            <a:off x="6384032" y="6907"/>
            <a:ext cx="5047879" cy="1127300"/>
          </a:xfrm>
        </p:spPr>
        <p:txBody>
          <a:bodyPr/>
          <a:lstStyle/>
          <a:p>
            <a:r>
              <a:rPr lang="en-US" dirty="0"/>
              <a:t>Who we are</a:t>
            </a:r>
          </a:p>
        </p:txBody>
      </p:sp>
      <p:sp>
        <p:nvSpPr>
          <p:cNvPr id="19" name="Espace réservé du texte 18">
            <a:extLst>
              <a:ext uri="{FF2B5EF4-FFF2-40B4-BE49-F238E27FC236}">
                <a16:creationId xmlns:a16="http://schemas.microsoft.com/office/drawing/2014/main" id="{6F859F9A-13FD-F71F-F421-0D4FD3D14FF2}"/>
              </a:ext>
            </a:extLst>
          </p:cNvPr>
          <p:cNvSpPr>
            <a:spLocks noGrp="1"/>
          </p:cNvSpPr>
          <p:nvPr>
            <p:ph type="body" sz="quarter" idx="18"/>
          </p:nvPr>
        </p:nvSpPr>
        <p:spPr>
          <a:xfrm>
            <a:off x="6383338" y="1627188"/>
            <a:ext cx="4681214" cy="4826000"/>
          </a:xfrm>
        </p:spPr>
        <p:txBody>
          <a:bodyPr/>
          <a:lstStyle/>
          <a:p>
            <a:pPr>
              <a:spcAft>
                <a:spcPts val="600"/>
              </a:spcAft>
            </a:pPr>
            <a:r>
              <a:rPr lang="en-GB" dirty="0">
                <a:latin typeface="Ubuntu Light" panose="020B0304030602030204" pitchFamily="34" charset="0"/>
              </a:rPr>
              <a:t>Capgemini is a </a:t>
            </a:r>
            <a:r>
              <a:rPr lang="en-GB" dirty="0">
                <a:latin typeface="+mj-lt"/>
              </a:rPr>
              <a:t>global business and technology transformation </a:t>
            </a:r>
            <a:r>
              <a:rPr lang="en-US" dirty="0">
                <a:latin typeface="+mj-lt"/>
              </a:rPr>
              <a:t>partner</a:t>
            </a:r>
            <a:r>
              <a:rPr lang="en-US" dirty="0">
                <a:latin typeface="Ubuntu Light" panose="020B0304030602030204" pitchFamily="34" charset="0"/>
              </a:rPr>
              <a:t>, helping organizations to accelerate their dual transition to a digital and sustainable world, while creating tangible impact for enterprises and society</a:t>
            </a:r>
            <a:r>
              <a:rPr lang="en-GB" dirty="0">
                <a:latin typeface="Ubuntu Light" panose="020B0304030602030204" pitchFamily="34" charset="0"/>
              </a:rPr>
              <a:t>.</a:t>
            </a:r>
          </a:p>
          <a:p>
            <a:pPr>
              <a:spcAft>
                <a:spcPts val="600"/>
              </a:spcAft>
            </a:pPr>
            <a:r>
              <a:rPr lang="en-GB" dirty="0">
                <a:latin typeface="Ubuntu Light" panose="020B0304030602030204" pitchFamily="34" charset="0"/>
              </a:rPr>
              <a:t>It is a responsible and diverse group of </a:t>
            </a:r>
            <a:r>
              <a:rPr lang="en-GB" b="1" dirty="0">
                <a:latin typeface="Ubuntu Light" panose="020B0304030602030204" pitchFamily="34" charset="0"/>
              </a:rPr>
              <a:t>340,000</a:t>
            </a:r>
            <a:r>
              <a:rPr lang="en-GB" dirty="0">
                <a:latin typeface="Ubuntu Light" panose="020B0304030602030204" pitchFamily="34" charset="0"/>
              </a:rPr>
              <a:t> team members in more than </a:t>
            </a:r>
            <a:r>
              <a:rPr lang="en-GB" b="1" dirty="0">
                <a:latin typeface="Ubuntu Light" panose="020B0304030602030204" pitchFamily="34" charset="0"/>
              </a:rPr>
              <a:t>50</a:t>
            </a:r>
            <a:r>
              <a:rPr lang="en-GB" dirty="0">
                <a:latin typeface="Ubuntu Light" panose="020B0304030602030204" pitchFamily="34" charset="0"/>
              </a:rPr>
              <a:t> countries. With its strong over </a:t>
            </a:r>
            <a:r>
              <a:rPr lang="en-GB" b="1" dirty="0">
                <a:latin typeface="Ubuntu Light" panose="020B0304030602030204" pitchFamily="34" charset="0"/>
              </a:rPr>
              <a:t>55</a:t>
            </a:r>
            <a:r>
              <a:rPr lang="en-GB" dirty="0">
                <a:latin typeface="Ubuntu Light" panose="020B0304030602030204" pitchFamily="34" charset="0"/>
              </a:rPr>
              <a:t>-year heritage, Capgemini is trusted by its clients to unlock the value of technology to address the entire breadth of their business needs.</a:t>
            </a:r>
          </a:p>
          <a:p>
            <a:pPr>
              <a:spcAft>
                <a:spcPts val="600"/>
              </a:spcAft>
            </a:pPr>
            <a:r>
              <a:rPr lang="en-GB" dirty="0">
                <a:latin typeface="Ubuntu Light" panose="020B0304030602030204" pitchFamily="34" charset="0"/>
              </a:rPr>
              <a:t>It delivers </a:t>
            </a:r>
            <a:r>
              <a:rPr lang="en-GB" b="1" dirty="0">
                <a:latin typeface="Ubuntu Light" panose="020B0304030602030204" pitchFamily="34" charset="0"/>
              </a:rPr>
              <a:t>end-to-end services </a:t>
            </a:r>
            <a:r>
              <a:rPr lang="en-GB" dirty="0">
                <a:latin typeface="Ubuntu Light" panose="020B0304030602030204" pitchFamily="34" charset="0"/>
              </a:rPr>
              <a:t>and </a:t>
            </a:r>
            <a:r>
              <a:rPr lang="en-US" dirty="0">
                <a:latin typeface="Ubuntu Light" panose="020B0304030602030204" pitchFamily="34" charset="0"/>
              </a:rPr>
              <a:t>solutions leveraging strengths from </a:t>
            </a:r>
            <a:r>
              <a:rPr lang="en-US" b="1" dirty="0">
                <a:latin typeface="Ubuntu Light" panose="020B0304030602030204" pitchFamily="34" charset="0"/>
              </a:rPr>
              <a:t>strategy and design to engineering</a:t>
            </a:r>
            <a:r>
              <a:rPr lang="en-US" dirty="0">
                <a:latin typeface="Ubuntu Light" panose="020B0304030602030204" pitchFamily="34" charset="0"/>
              </a:rPr>
              <a:t>, all fueled by its market leading capabilities in AI, cloud and data, combined with its deep industry expertise and partner ecosystem. </a:t>
            </a:r>
          </a:p>
          <a:p>
            <a:pPr>
              <a:spcAft>
                <a:spcPts val="600"/>
              </a:spcAft>
            </a:pPr>
            <a:r>
              <a:rPr lang="fr-FR" b="1" dirty="0">
                <a:latin typeface="Ubuntu Light" panose="020B0304030602030204" pitchFamily="34" charset="0"/>
              </a:rPr>
              <a:t>2023 Revenue at €22.5 BN </a:t>
            </a:r>
            <a:r>
              <a:rPr lang="en-US" dirty="0">
                <a:latin typeface="Ubuntu Light" panose="020B0304030602030204" pitchFamily="34" charset="0"/>
              </a:rPr>
              <a:t>with an operating margin of </a:t>
            </a:r>
            <a:r>
              <a:rPr lang="en-US" b="1" dirty="0">
                <a:latin typeface="Ubuntu Light" panose="020B0304030602030204" pitchFamily="34" charset="0"/>
              </a:rPr>
              <a:t>13.3%</a:t>
            </a:r>
            <a:endParaRPr lang="fr-FR" b="1" dirty="0">
              <a:latin typeface="Ubuntu Light" panose="020B0304030602030204" pitchFamily="34" charset="0"/>
            </a:endParaRPr>
          </a:p>
          <a:p>
            <a:pPr>
              <a:spcAft>
                <a:spcPts val="600"/>
              </a:spcAft>
            </a:pPr>
            <a:endParaRPr lang="fr-FR" dirty="0">
              <a:latin typeface="Ubuntu Light" panose="020B0304030602030204" pitchFamily="34" charset="0"/>
            </a:endParaRPr>
          </a:p>
          <a:p>
            <a:pPr>
              <a:spcAft>
                <a:spcPts val="600"/>
              </a:spcAft>
            </a:pPr>
            <a:endParaRPr lang="en-US" dirty="0">
              <a:latin typeface="Ubuntu Light" panose="020B0304030602030204" pitchFamily="34" charset="0"/>
            </a:endParaRPr>
          </a:p>
          <a:p>
            <a:pPr>
              <a:spcAft>
                <a:spcPts val="600"/>
              </a:spcAft>
            </a:pPr>
            <a:endParaRPr lang="en-US" dirty="0">
              <a:latin typeface="Ubuntu Light" panose="020B0304030602030204" pitchFamily="34" charset="0"/>
            </a:endParaRPr>
          </a:p>
        </p:txBody>
      </p:sp>
    </p:spTree>
  </p:cSld>
  <p:clrMapOvr>
    <a:masterClrMapping/>
  </p:clrMapOvr>
  <p:transition>
    <p:blinds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person, automaton&#10;&#10;Description automatically generated">
            <a:extLst>
              <a:ext uri="{FF2B5EF4-FFF2-40B4-BE49-F238E27FC236}">
                <a16:creationId xmlns:a16="http://schemas.microsoft.com/office/drawing/2014/main" id="{AD91F494-FA73-AF49-D56B-F8785C332A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77114" y="554394"/>
            <a:ext cx="2314486" cy="3461926"/>
          </a:xfrm>
          <a:prstGeom prst="rect">
            <a:avLst/>
          </a:prstGeom>
        </p:spPr>
      </p:pic>
      <p:pic>
        <p:nvPicPr>
          <p:cNvPr id="8" name="Picture 7">
            <a:extLst>
              <a:ext uri="{FF2B5EF4-FFF2-40B4-BE49-F238E27FC236}">
                <a16:creationId xmlns:a16="http://schemas.microsoft.com/office/drawing/2014/main" id="{38E5DE41-0267-7597-32FA-1C590196628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729265" y="93712"/>
            <a:ext cx="2968729" cy="2378197"/>
          </a:xfrm>
          <a:prstGeom prst="rect">
            <a:avLst/>
          </a:prstGeom>
        </p:spPr>
      </p:pic>
      <p:pic>
        <p:nvPicPr>
          <p:cNvPr id="11" name="Picture 10" descr="A group of people looking at a paper&#10;&#10;Description automatically generated with medium confidence">
            <a:extLst>
              <a:ext uri="{FF2B5EF4-FFF2-40B4-BE49-F238E27FC236}">
                <a16:creationId xmlns:a16="http://schemas.microsoft.com/office/drawing/2014/main" id="{35B08A39-BCEA-FBCE-D832-3E392FBB579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608818" y="4244998"/>
            <a:ext cx="3401104" cy="2058608"/>
          </a:xfrm>
          <a:prstGeom prst="rect">
            <a:avLst/>
          </a:prstGeom>
        </p:spPr>
      </p:pic>
      <p:pic>
        <p:nvPicPr>
          <p:cNvPr id="13" name="Picture 12" descr="A person standing in a store&#10;&#10;Description automatically generated with medium confidence">
            <a:extLst>
              <a:ext uri="{FF2B5EF4-FFF2-40B4-BE49-F238E27FC236}">
                <a16:creationId xmlns:a16="http://schemas.microsoft.com/office/drawing/2014/main" id="{F6C5B468-0ACB-37E2-CDA6-88D1CC4435D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12438" y="4016320"/>
            <a:ext cx="3175334" cy="2839557"/>
          </a:xfrm>
          <a:prstGeom prst="rect">
            <a:avLst/>
          </a:prstGeom>
        </p:spPr>
      </p:pic>
      <p:sp>
        <p:nvSpPr>
          <p:cNvPr id="74" name="object 6">
            <a:extLst>
              <a:ext uri="{FF2B5EF4-FFF2-40B4-BE49-F238E27FC236}">
                <a16:creationId xmlns:a16="http://schemas.microsoft.com/office/drawing/2014/main" id="{4E4C0CE6-34E9-F643-939F-2E1FC7EEC807}"/>
              </a:ext>
            </a:extLst>
          </p:cNvPr>
          <p:cNvSpPr txBox="1">
            <a:spLocks noGrp="1"/>
          </p:cNvSpPr>
          <p:nvPr>
            <p:ph type="title" idx="4294967295"/>
          </p:nvPr>
        </p:nvSpPr>
        <p:spPr>
          <a:xfrm>
            <a:off x="405213" y="688619"/>
            <a:ext cx="3018708" cy="1340092"/>
          </a:xfrm>
          <a:prstGeom prst="rect">
            <a:avLst/>
          </a:prstGeom>
          <a:noFill/>
          <a:ln>
            <a:noFill/>
            <a:prstDash/>
          </a:ln>
          <a:effectLst/>
        </p:spPr>
        <p:txBody>
          <a:bodyPr rot="0" spcFirstLastPara="0" vertOverflow="overflow" horzOverflow="overflow" vert="horz" wrap="square" lIns="0" tIns="10396"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GB" sz="3600" i="0" u="none" strike="noStrike" kern="1200" cap="none" spc="0" normalizeH="0" baseline="0" noProof="0" dirty="0">
                <a:ln>
                  <a:noFill/>
                </a:ln>
                <a:solidFill>
                  <a:schemeClr val="bg1"/>
                </a:solidFill>
                <a:effectLst/>
                <a:uLnTx/>
                <a:uFillTx/>
                <a:latin typeface="+mj-lt"/>
                <a:ea typeface="+mn-ea"/>
                <a:cs typeface="+mn-cs"/>
              </a:rPr>
              <a:t>We draw on deep industry knowledge</a:t>
            </a:r>
          </a:p>
        </p:txBody>
      </p:sp>
      <p:sp>
        <p:nvSpPr>
          <p:cNvPr id="71" name="object 18">
            <a:extLst>
              <a:ext uri="{FF2B5EF4-FFF2-40B4-BE49-F238E27FC236}">
                <a16:creationId xmlns:a16="http://schemas.microsoft.com/office/drawing/2014/main" id="{ADDF0990-4D78-3C44-95A4-4C4B94C96ADE}"/>
              </a:ext>
            </a:extLst>
          </p:cNvPr>
          <p:cNvSpPr txBox="1"/>
          <p:nvPr/>
        </p:nvSpPr>
        <p:spPr>
          <a:xfrm>
            <a:off x="404813" y="2574470"/>
            <a:ext cx="3106582" cy="440219"/>
          </a:xfrm>
          <a:prstGeom prst="rect">
            <a:avLst/>
          </a:prstGeom>
        </p:spPr>
        <p:txBody>
          <a:bodyPr vert="horz" wrap="square" lIns="0" tIns="9242" rIns="0" bIns="0" rtlCol="0">
            <a:spAutoFit/>
          </a:bodyPr>
          <a:lstStyle/>
          <a:p>
            <a:r>
              <a:rPr lang="en-US" sz="1400" dirty="0">
                <a:solidFill>
                  <a:schemeClr val="bg1"/>
                </a:solidFill>
                <a:effectLst/>
                <a:latin typeface="Ubuntu Light" panose="020B0304030602030204" pitchFamily="34" charset="0"/>
                <a:ea typeface="Calibri" panose="020F0502020204030204" pitchFamily="34" charset="0"/>
                <a:cs typeface="Calibri" panose="020F0502020204030204" pitchFamily="34" charset="0"/>
              </a:rPr>
              <a:t>Digital and technology are reshaping businesses within and across industries</a:t>
            </a:r>
            <a:endParaRPr lang="en-US" sz="1400" dirty="0">
              <a:solidFill>
                <a:schemeClr val="bg1"/>
              </a:solidFill>
              <a:latin typeface="Ubuntu Light" panose="020B0304030602030204" pitchFamily="34" charset="0"/>
            </a:endParaRPr>
          </a:p>
        </p:txBody>
      </p:sp>
      <p:sp>
        <p:nvSpPr>
          <p:cNvPr id="98" name="object 10">
            <a:extLst>
              <a:ext uri="{FF2B5EF4-FFF2-40B4-BE49-F238E27FC236}">
                <a16:creationId xmlns:a16="http://schemas.microsoft.com/office/drawing/2014/main" id="{B0100A9C-84D5-0347-9A9C-57D2A5F3560E}"/>
              </a:ext>
            </a:extLst>
          </p:cNvPr>
          <p:cNvSpPr txBox="1"/>
          <p:nvPr/>
        </p:nvSpPr>
        <p:spPr>
          <a:xfrm>
            <a:off x="2207567" y="6061387"/>
            <a:ext cx="1473947" cy="672185"/>
          </a:xfrm>
          <a:prstGeom prst="rect">
            <a:avLst/>
          </a:prstGeom>
        </p:spPr>
        <p:txBody>
          <a:bodyPr vert="horz" wrap="square" lIns="0" tIns="7316" rIns="0" bIns="0" rtlCol="0">
            <a:spAutoFit/>
          </a:bodyPr>
          <a:lstStyle/>
          <a:p>
            <a:pPr marL="7701" marR="3081" defTabSz="554492">
              <a:lnSpc>
                <a:spcPct val="90000"/>
              </a:lnSpc>
              <a:defRPr/>
            </a:pPr>
            <a:r>
              <a:rPr lang="en-GB" sz="1600" dirty="0">
                <a:solidFill>
                  <a:schemeClr val="bg1"/>
                </a:solidFill>
                <a:latin typeface="+mj-lt"/>
              </a:rPr>
              <a:t>Consumer </a:t>
            </a:r>
          </a:p>
          <a:p>
            <a:pPr marL="7701" marR="3081" defTabSz="554492">
              <a:lnSpc>
                <a:spcPct val="90000"/>
              </a:lnSpc>
              <a:defRPr/>
            </a:pPr>
            <a:r>
              <a:rPr lang="en-GB" sz="1600" dirty="0">
                <a:solidFill>
                  <a:schemeClr val="bg1"/>
                </a:solidFill>
                <a:latin typeface="+mj-lt"/>
              </a:rPr>
              <a:t>Goods</a:t>
            </a:r>
          </a:p>
          <a:p>
            <a:pPr marL="7701" marR="3081" defTabSz="554492">
              <a:lnSpc>
                <a:spcPct val="90000"/>
              </a:lnSpc>
              <a:defRPr/>
            </a:pPr>
            <a:r>
              <a:rPr lang="en-GB" sz="1600" dirty="0">
                <a:solidFill>
                  <a:schemeClr val="bg1"/>
                </a:solidFill>
                <a:latin typeface="+mj-lt"/>
              </a:rPr>
              <a:t>&amp; Retail</a:t>
            </a:r>
          </a:p>
        </p:txBody>
      </p:sp>
      <p:pic>
        <p:nvPicPr>
          <p:cNvPr id="16" name="Picture 15">
            <a:extLst>
              <a:ext uri="{FF2B5EF4-FFF2-40B4-BE49-F238E27FC236}">
                <a16:creationId xmlns:a16="http://schemas.microsoft.com/office/drawing/2014/main" id="{F233CF6C-AED8-47E5-932D-76A34FD67C23}"/>
              </a:ext>
              <a:ext uri="{C183D7F6-B498-43B3-948B-1728B52AA6E4}">
                <adec:decorative xmlns:adec="http://schemas.microsoft.com/office/drawing/2017/decorative" val="1"/>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681515" y="2778351"/>
            <a:ext cx="3042926" cy="1738626"/>
          </a:xfrm>
          <a:prstGeom prst="rect">
            <a:avLst/>
          </a:prstGeom>
        </p:spPr>
      </p:pic>
      <p:sp>
        <p:nvSpPr>
          <p:cNvPr id="102" name="object 10">
            <a:extLst>
              <a:ext uri="{FF2B5EF4-FFF2-40B4-BE49-F238E27FC236}">
                <a16:creationId xmlns:a16="http://schemas.microsoft.com/office/drawing/2014/main" id="{BB05C583-9068-8545-93A3-F9C8165F9699}"/>
              </a:ext>
            </a:extLst>
          </p:cNvPr>
          <p:cNvSpPr txBox="1"/>
          <p:nvPr/>
        </p:nvSpPr>
        <p:spPr>
          <a:xfrm>
            <a:off x="3851994" y="4174353"/>
            <a:ext cx="1897676" cy="237322"/>
          </a:xfrm>
          <a:prstGeom prst="rect">
            <a:avLst/>
          </a:prstGeom>
        </p:spPr>
        <p:txBody>
          <a:bodyPr vert="horz" wrap="square" lIns="0" tIns="7316" rIns="0" bIns="0" rtlCol="0">
            <a:spAutoFit/>
          </a:bodyPr>
          <a:lstStyle/>
          <a:p>
            <a:pPr marL="7701" marR="3081" defTabSz="554492">
              <a:lnSpc>
                <a:spcPct val="90000"/>
              </a:lnSpc>
              <a:defRPr/>
            </a:pPr>
            <a:r>
              <a:rPr lang="en-GB" sz="1600" dirty="0">
                <a:latin typeface="+mj-lt"/>
                <a:cs typeface="Ubuntu Light"/>
              </a:rPr>
              <a:t>Public sector</a:t>
            </a:r>
          </a:p>
        </p:txBody>
      </p:sp>
      <p:sp>
        <p:nvSpPr>
          <p:cNvPr id="88" name="object 10">
            <a:extLst>
              <a:ext uri="{FF2B5EF4-FFF2-40B4-BE49-F238E27FC236}">
                <a16:creationId xmlns:a16="http://schemas.microsoft.com/office/drawing/2014/main" id="{3EF21B6C-0109-7647-B45F-C71EF4BE01FF}"/>
              </a:ext>
            </a:extLst>
          </p:cNvPr>
          <p:cNvSpPr txBox="1"/>
          <p:nvPr/>
        </p:nvSpPr>
        <p:spPr>
          <a:xfrm>
            <a:off x="6909630" y="3610514"/>
            <a:ext cx="1960358" cy="450586"/>
          </a:xfrm>
          <a:prstGeom prst="rect">
            <a:avLst/>
          </a:prstGeom>
        </p:spPr>
        <p:txBody>
          <a:bodyPr vert="horz" wrap="square" lIns="0" tIns="7316" rIns="0" bIns="0" rtlCol="0">
            <a:spAutoFit/>
          </a:bodyPr>
          <a:lstStyle/>
          <a:p>
            <a:pPr marL="7701" marR="3081" defTabSz="554492">
              <a:lnSpc>
                <a:spcPct val="90000"/>
              </a:lnSpc>
              <a:defRPr/>
            </a:pPr>
            <a:r>
              <a:rPr lang="en-GB" sz="1600" dirty="0">
                <a:solidFill>
                  <a:schemeClr val="bg1">
                    <a:lumMod val="95000"/>
                  </a:schemeClr>
                </a:solidFill>
                <a:latin typeface="+mj-lt"/>
              </a:rPr>
              <a:t>Manufacturing &amp;</a:t>
            </a:r>
          </a:p>
          <a:p>
            <a:pPr marL="7701" marR="3081" defTabSz="554492">
              <a:lnSpc>
                <a:spcPct val="90000"/>
              </a:lnSpc>
              <a:defRPr/>
            </a:pPr>
            <a:r>
              <a:rPr lang="en-GB" sz="1600" dirty="0">
                <a:solidFill>
                  <a:schemeClr val="bg1">
                    <a:lumMod val="95000"/>
                  </a:schemeClr>
                </a:solidFill>
                <a:latin typeface="+mj-lt"/>
                <a:cs typeface="Ubuntu Light"/>
              </a:rPr>
              <a:t>Life Sciences</a:t>
            </a:r>
            <a:endParaRPr lang="en-GB" sz="2400" dirty="0">
              <a:solidFill>
                <a:schemeClr val="bg1">
                  <a:lumMod val="95000"/>
                </a:schemeClr>
              </a:solidFill>
              <a:latin typeface="Ubuntu Light"/>
              <a:cs typeface="Ubuntu Light"/>
            </a:endParaRPr>
          </a:p>
        </p:txBody>
      </p:sp>
      <p:sp>
        <p:nvSpPr>
          <p:cNvPr id="38" name="object 10">
            <a:extLst>
              <a:ext uri="{FF2B5EF4-FFF2-40B4-BE49-F238E27FC236}">
                <a16:creationId xmlns:a16="http://schemas.microsoft.com/office/drawing/2014/main" id="{31E360D0-E495-472C-8C6B-DA0692E22320}"/>
              </a:ext>
            </a:extLst>
          </p:cNvPr>
          <p:cNvSpPr txBox="1">
            <a:spLocks/>
          </p:cNvSpPr>
          <p:nvPr/>
        </p:nvSpPr>
        <p:spPr>
          <a:xfrm>
            <a:off x="8603452" y="4339537"/>
            <a:ext cx="1162394" cy="228987"/>
          </a:xfrm>
          <a:prstGeom prst="rect">
            <a:avLst/>
          </a:prstGeom>
        </p:spPr>
        <p:txBody>
          <a:bodyPr vert="horz" wrap="square" lIns="0" tIns="7316" rIns="0" bIns="0" rtlCol="0">
            <a:spAutoFit/>
          </a:bodyPr>
          <a:lstStyle/>
          <a:p>
            <a:pPr marL="7701" marR="3081" lvl="0" indent="0" algn="ctr" defTabSz="554492" rtl="0" eaLnBrk="1" fontAlgn="auto" latinLnBrk="0" hangingPunct="1">
              <a:lnSpc>
                <a:spcPct val="9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accent4"/>
                </a:solidFill>
                <a:effectLst/>
                <a:uLnTx/>
                <a:uFillTx/>
                <a:latin typeface="+mj-lt"/>
                <a:ea typeface="+mn-ea"/>
                <a:cs typeface="Ubuntu Light"/>
              </a:rPr>
              <a:t>Services</a:t>
            </a:r>
          </a:p>
        </p:txBody>
      </p:sp>
      <p:sp>
        <p:nvSpPr>
          <p:cNvPr id="83" name="object 10">
            <a:extLst>
              <a:ext uri="{FF2B5EF4-FFF2-40B4-BE49-F238E27FC236}">
                <a16:creationId xmlns:a16="http://schemas.microsoft.com/office/drawing/2014/main" id="{C68B6DFF-31D6-CC42-9304-A0B803594A1C}"/>
              </a:ext>
            </a:extLst>
          </p:cNvPr>
          <p:cNvSpPr txBox="1"/>
          <p:nvPr/>
        </p:nvSpPr>
        <p:spPr>
          <a:xfrm>
            <a:off x="4740606" y="271451"/>
            <a:ext cx="1570015" cy="450586"/>
          </a:xfrm>
          <a:prstGeom prst="rect">
            <a:avLst/>
          </a:prstGeom>
        </p:spPr>
        <p:txBody>
          <a:bodyPr vert="horz" wrap="square" lIns="0" tIns="7316" rIns="0" bIns="0" rtlCol="0">
            <a:spAutoFit/>
          </a:bodyPr>
          <a:lstStyle/>
          <a:p>
            <a:pPr marL="7701" marR="3081" algn="r" defTabSz="554492">
              <a:lnSpc>
                <a:spcPct val="90000"/>
              </a:lnSpc>
              <a:defRPr/>
            </a:pPr>
            <a:r>
              <a:rPr lang="en-GB" sz="1600" dirty="0">
                <a:solidFill>
                  <a:schemeClr val="accent4"/>
                </a:solidFill>
                <a:latin typeface="+mj-lt"/>
              </a:rPr>
              <a:t>Energy &amp; utilities</a:t>
            </a:r>
          </a:p>
        </p:txBody>
      </p:sp>
      <p:pic>
        <p:nvPicPr>
          <p:cNvPr id="3" name="Picture 2" descr="A picture containing text, sky, outdoor, city&#10;&#10;Description automatically generated">
            <a:extLst>
              <a:ext uri="{FF2B5EF4-FFF2-40B4-BE49-F238E27FC236}">
                <a16:creationId xmlns:a16="http://schemas.microsoft.com/office/drawing/2014/main" id="{E777C0AD-F11F-15FA-6CC9-6B738BC00D2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9350487" y="873213"/>
            <a:ext cx="2841513" cy="2651760"/>
          </a:xfrm>
          <a:prstGeom prst="rect">
            <a:avLst/>
          </a:prstGeom>
        </p:spPr>
      </p:pic>
      <p:pic>
        <p:nvPicPr>
          <p:cNvPr id="9" name="Picture 8" descr="A person sitting at a desk with a computer and headphones on&#10;&#10;Description automatically generated with medium confidence">
            <a:extLst>
              <a:ext uri="{FF2B5EF4-FFF2-40B4-BE49-F238E27FC236}">
                <a16:creationId xmlns:a16="http://schemas.microsoft.com/office/drawing/2014/main" id="{793C7F94-F710-4A2A-86E3-8138CEAFBC5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878754" y="4695554"/>
            <a:ext cx="3242086" cy="2162446"/>
          </a:xfrm>
          <a:prstGeom prst="rect">
            <a:avLst/>
          </a:prstGeom>
        </p:spPr>
      </p:pic>
      <p:sp>
        <p:nvSpPr>
          <p:cNvPr id="84" name="object 10">
            <a:extLst>
              <a:ext uri="{FF2B5EF4-FFF2-40B4-BE49-F238E27FC236}">
                <a16:creationId xmlns:a16="http://schemas.microsoft.com/office/drawing/2014/main" id="{1C8A3866-B066-BB43-A1F0-B2CCC7067852}"/>
              </a:ext>
            </a:extLst>
          </p:cNvPr>
          <p:cNvSpPr txBox="1"/>
          <p:nvPr/>
        </p:nvSpPr>
        <p:spPr>
          <a:xfrm>
            <a:off x="9344271" y="2764349"/>
            <a:ext cx="1072209" cy="450586"/>
          </a:xfrm>
          <a:prstGeom prst="rect">
            <a:avLst/>
          </a:prstGeom>
        </p:spPr>
        <p:txBody>
          <a:bodyPr vert="horz" wrap="square" lIns="0" tIns="7316" rIns="0" bIns="0" rtlCol="0">
            <a:spAutoFit/>
          </a:bodyPr>
          <a:lstStyle/>
          <a:p>
            <a:pPr marL="7701" marR="3081" algn="r" defTabSz="554492">
              <a:lnSpc>
                <a:spcPct val="90000"/>
              </a:lnSpc>
              <a:defRPr/>
            </a:pPr>
            <a:r>
              <a:rPr lang="en-GB" sz="1600" dirty="0">
                <a:solidFill>
                  <a:schemeClr val="bg1"/>
                </a:solidFill>
                <a:latin typeface="+mj-lt"/>
              </a:rPr>
              <a:t>Financial services</a:t>
            </a:r>
          </a:p>
        </p:txBody>
      </p:sp>
      <p:sp>
        <p:nvSpPr>
          <p:cNvPr id="101" name="object 10">
            <a:extLst>
              <a:ext uri="{FF2B5EF4-FFF2-40B4-BE49-F238E27FC236}">
                <a16:creationId xmlns:a16="http://schemas.microsoft.com/office/drawing/2014/main" id="{365A257A-6751-D84A-8CBA-684E826B1BAB}"/>
              </a:ext>
            </a:extLst>
          </p:cNvPr>
          <p:cNvSpPr txBox="1"/>
          <p:nvPr/>
        </p:nvSpPr>
        <p:spPr>
          <a:xfrm>
            <a:off x="5159896" y="4745625"/>
            <a:ext cx="2456068" cy="450586"/>
          </a:xfrm>
          <a:prstGeom prst="rect">
            <a:avLst/>
          </a:prstGeom>
        </p:spPr>
        <p:txBody>
          <a:bodyPr vert="horz" wrap="square" lIns="0" tIns="7316" rIns="0" bIns="0" rtlCol="0">
            <a:spAutoFit/>
          </a:bodyPr>
          <a:lstStyle/>
          <a:p>
            <a:pPr marL="7701" marR="3081" defTabSz="554492">
              <a:lnSpc>
                <a:spcPct val="90000"/>
              </a:lnSpc>
              <a:defRPr/>
            </a:pPr>
            <a:r>
              <a:rPr lang="en-GB" sz="1600" dirty="0">
                <a:latin typeface="+mj-lt"/>
              </a:rPr>
              <a:t>Telecommunications, media &amp; technology</a:t>
            </a:r>
          </a:p>
        </p:txBody>
      </p:sp>
    </p:spTree>
    <p:extLst>
      <p:ext uri="{BB962C8B-B14F-4D97-AF65-F5344CB8AC3E}">
        <p14:creationId xmlns:p14="http://schemas.microsoft.com/office/powerpoint/2010/main" val="3333023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71FC9D-A1D0-81A9-754B-83D5C2BEB73B}"/>
              </a:ext>
            </a:extLst>
          </p:cNvPr>
          <p:cNvSpPr/>
          <p:nvPr/>
        </p:nvSpPr>
        <p:spPr>
          <a:xfrm>
            <a:off x="9120336" y="0"/>
            <a:ext cx="3071664" cy="6858000"/>
          </a:xfrm>
          <a:prstGeom prst="rect">
            <a:avLst/>
          </a:prstGeom>
          <a:solidFill>
            <a:schemeClr val="accent4"/>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accent4"/>
              </a:solidFill>
            </a:endParaRPr>
          </a:p>
        </p:txBody>
      </p:sp>
      <p:sp>
        <p:nvSpPr>
          <p:cNvPr id="26" name="Titre 25">
            <a:extLst>
              <a:ext uri="{FF2B5EF4-FFF2-40B4-BE49-F238E27FC236}">
                <a16:creationId xmlns:a16="http://schemas.microsoft.com/office/drawing/2014/main" id="{56D2ED92-4E1C-725D-EAF2-A36A2A15F0A9}"/>
              </a:ext>
            </a:extLst>
          </p:cNvPr>
          <p:cNvSpPr>
            <a:spLocks noGrp="1"/>
          </p:cNvSpPr>
          <p:nvPr>
            <p:ph type="title"/>
          </p:nvPr>
        </p:nvSpPr>
        <p:spPr>
          <a:xfrm>
            <a:off x="414971" y="260350"/>
            <a:ext cx="7913277" cy="792163"/>
          </a:xfrm>
        </p:spPr>
        <p:txBody>
          <a:bodyPr/>
          <a:lstStyle/>
          <a:p>
            <a:r>
              <a:rPr lang="en-GB" sz="3200" noProof="0" dirty="0"/>
              <a:t>We’re focused on building more sustainable and </a:t>
            </a:r>
            <a:r>
              <a:rPr lang="en-GB" sz="3200" dirty="0"/>
              <a:t>i</a:t>
            </a:r>
            <a:r>
              <a:rPr lang="en-GB" sz="3200" noProof="0" dirty="0" err="1"/>
              <a:t>nclusive</a:t>
            </a:r>
            <a:r>
              <a:rPr lang="en-GB" sz="3200" noProof="0" dirty="0"/>
              <a:t> futures for all…</a:t>
            </a:r>
            <a:endParaRPr lang="en-US" sz="3200" dirty="0"/>
          </a:p>
        </p:txBody>
      </p:sp>
      <p:sp>
        <p:nvSpPr>
          <p:cNvPr id="50" name="object 10">
            <a:extLst>
              <a:ext uri="{FF2B5EF4-FFF2-40B4-BE49-F238E27FC236}">
                <a16:creationId xmlns:a16="http://schemas.microsoft.com/office/drawing/2014/main" id="{B7F4BFFB-8DF9-A349-A6D5-6A8E98B18DE7}"/>
              </a:ext>
            </a:extLst>
          </p:cNvPr>
          <p:cNvSpPr txBox="1"/>
          <p:nvPr/>
        </p:nvSpPr>
        <p:spPr>
          <a:xfrm>
            <a:off x="493302" y="3285223"/>
            <a:ext cx="2376264" cy="2236844"/>
          </a:xfrm>
          <a:prstGeom prst="rect">
            <a:avLst/>
          </a:prstGeom>
        </p:spPr>
        <p:txBody>
          <a:bodyPr vert="horz" wrap="square" lIns="0" tIns="7316" rIns="0" bIns="0" rtlCol="0">
            <a:spAutoFit/>
          </a:bodyPr>
          <a:lstStyle/>
          <a:p>
            <a:pPr marL="7701" marR="20023" defTabSz="554492">
              <a:lnSpc>
                <a:spcPct val="105000"/>
              </a:lnSpc>
              <a:spcBef>
                <a:spcPts val="600"/>
              </a:spcBef>
              <a:spcAft>
                <a:spcPts val="600"/>
              </a:spcAft>
              <a:defRPr/>
            </a:pPr>
            <a:r>
              <a:rPr lang="en-GB" sz="1200" spc="-9" dirty="0">
                <a:latin typeface="+mj-lt"/>
                <a:cs typeface="Ubuntu Light"/>
              </a:rPr>
              <a:t>Environmental  sustainability</a:t>
            </a:r>
          </a:p>
          <a:p>
            <a:pPr marL="7701" marR="20023" defTabSz="554492">
              <a:lnSpc>
                <a:spcPct val="105000"/>
              </a:lnSpc>
              <a:spcBef>
                <a:spcPts val="600"/>
              </a:spcBef>
              <a:spcAft>
                <a:spcPts val="600"/>
              </a:spcAft>
              <a:defRPr/>
            </a:pPr>
            <a:r>
              <a:rPr lang="en-GB" sz="1200" spc="3" dirty="0">
                <a:latin typeface="Ubuntu Light"/>
                <a:cs typeface="Ubuntu Light"/>
              </a:rPr>
              <a:t>By driving a sustainable mindset into every aspect of our operations and the work we do with clients, and working collaboratively with partners, suppliers, academics and policy markers,  we’re ensuring a sustainable future for our planet.</a:t>
            </a:r>
          </a:p>
          <a:p>
            <a:pPr marL="7701" marR="20023" defTabSz="554492">
              <a:lnSpc>
                <a:spcPct val="105000"/>
              </a:lnSpc>
              <a:spcBef>
                <a:spcPts val="600"/>
              </a:spcBef>
              <a:spcAft>
                <a:spcPts val="600"/>
              </a:spcAft>
              <a:defRPr/>
            </a:pPr>
            <a:endParaRPr lang="en-GB" sz="1200" spc="3" dirty="0">
              <a:latin typeface="Ubuntu Light"/>
              <a:cs typeface="Ubuntu Light"/>
            </a:endParaRPr>
          </a:p>
        </p:txBody>
      </p:sp>
      <p:pic>
        <p:nvPicPr>
          <p:cNvPr id="6" name="Picture 5">
            <a:extLst>
              <a:ext uri="{FF2B5EF4-FFF2-40B4-BE49-F238E27FC236}">
                <a16:creationId xmlns:a16="http://schemas.microsoft.com/office/drawing/2014/main" id="{7A5FFF90-6366-4BEA-B6C8-BC3D2D45EB53}"/>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42579" y="1950113"/>
            <a:ext cx="2302579" cy="1209945"/>
          </a:xfrm>
          <a:prstGeom prst="rect">
            <a:avLst/>
          </a:prstGeom>
        </p:spPr>
      </p:pic>
      <p:sp>
        <p:nvSpPr>
          <p:cNvPr id="51" name="object 14">
            <a:extLst>
              <a:ext uri="{FF2B5EF4-FFF2-40B4-BE49-F238E27FC236}">
                <a16:creationId xmlns:a16="http://schemas.microsoft.com/office/drawing/2014/main" id="{F8F0988C-C333-3E4F-AFB1-E0F2960FEEEC}"/>
              </a:ext>
            </a:extLst>
          </p:cNvPr>
          <p:cNvSpPr txBox="1"/>
          <p:nvPr/>
        </p:nvSpPr>
        <p:spPr>
          <a:xfrm>
            <a:off x="3448185" y="3285223"/>
            <a:ext cx="2645817" cy="1695157"/>
          </a:xfrm>
          <a:prstGeom prst="rect">
            <a:avLst/>
          </a:prstGeom>
        </p:spPr>
        <p:txBody>
          <a:bodyPr vert="horz" wrap="square" lIns="0" tIns="7316" rIns="0" bIns="0" rtlCol="0">
            <a:spAutoFit/>
          </a:bodyPr>
          <a:lstStyle/>
          <a:p>
            <a:pPr marL="7701" marR="3081" defTabSz="554492">
              <a:lnSpc>
                <a:spcPct val="105000"/>
              </a:lnSpc>
              <a:spcBef>
                <a:spcPts val="600"/>
              </a:spcBef>
              <a:spcAft>
                <a:spcPts val="600"/>
              </a:spcAft>
              <a:defRPr/>
            </a:pPr>
            <a:r>
              <a:rPr lang="en-GB" sz="1200" spc="-12" dirty="0">
                <a:latin typeface="+mj-lt"/>
                <a:cs typeface="Ubuntu Light"/>
              </a:rPr>
              <a:t>Digital </a:t>
            </a:r>
            <a:r>
              <a:rPr lang="en-GB" sz="1200" spc="-9" dirty="0">
                <a:latin typeface="+mj-lt"/>
                <a:cs typeface="Ubuntu Light"/>
              </a:rPr>
              <a:t> </a:t>
            </a:r>
            <a:r>
              <a:rPr lang="en-GB" sz="1200" spc="-18" dirty="0">
                <a:latin typeface="+mj-lt"/>
                <a:cs typeface="Ubuntu Light"/>
              </a:rPr>
              <a:t>i</a:t>
            </a:r>
            <a:r>
              <a:rPr lang="en-GB" sz="1200" spc="-9" dirty="0">
                <a:latin typeface="+mj-lt"/>
                <a:cs typeface="Ubuntu Light"/>
              </a:rPr>
              <a:t>nc</a:t>
            </a:r>
            <a:r>
              <a:rPr lang="en-GB" sz="1200" spc="-30" dirty="0">
                <a:latin typeface="+mj-lt"/>
                <a:cs typeface="Ubuntu Light"/>
              </a:rPr>
              <a:t>l</a:t>
            </a:r>
            <a:r>
              <a:rPr lang="en-GB" sz="1200" spc="-15" dirty="0">
                <a:latin typeface="+mj-lt"/>
                <a:cs typeface="Ubuntu Light"/>
              </a:rPr>
              <a:t>usi</a:t>
            </a:r>
            <a:r>
              <a:rPr lang="en-GB" sz="1200" spc="-9" dirty="0">
                <a:latin typeface="+mj-lt"/>
                <a:cs typeface="Ubuntu Light"/>
              </a:rPr>
              <a:t>o</a:t>
            </a:r>
            <a:r>
              <a:rPr lang="en-GB" sz="1200" spc="6" dirty="0">
                <a:latin typeface="+mj-lt"/>
                <a:cs typeface="Ubuntu Light"/>
              </a:rPr>
              <a:t>n</a:t>
            </a:r>
          </a:p>
          <a:p>
            <a:pPr marL="7701" marR="3081" defTabSz="554492">
              <a:lnSpc>
                <a:spcPct val="105000"/>
              </a:lnSpc>
              <a:spcBef>
                <a:spcPts val="600"/>
              </a:spcBef>
              <a:spcAft>
                <a:spcPts val="600"/>
              </a:spcAft>
              <a:defRPr/>
            </a:pPr>
            <a:r>
              <a:rPr lang="en-GB" sz="1200" dirty="0">
                <a:latin typeface="Ubuntu Light" panose="020B0304030602030204" pitchFamily="34" charset="0"/>
              </a:rPr>
              <a:t>By combining our strength in technology and innovation with the skills and passions of our people, we’re bridging the digital divide and developing innovative solutions to address the biggest challenges of our lifetime.</a:t>
            </a:r>
            <a:endParaRPr lang="en-GB" sz="1200" dirty="0">
              <a:latin typeface="Ubuntu Light" panose="020B0304030602030204" pitchFamily="34" charset="0"/>
              <a:cs typeface="Ubuntu Light"/>
            </a:endParaRPr>
          </a:p>
        </p:txBody>
      </p:sp>
      <p:pic>
        <p:nvPicPr>
          <p:cNvPr id="4" name="object 4">
            <a:extLst>
              <a:ext uri="{C183D7F6-B498-43B3-948B-1728B52AA6E4}">
                <adec:decorative xmlns:adec="http://schemas.microsoft.com/office/drawing/2017/decorative" val="1"/>
              </a:ext>
            </a:extLst>
          </p:cNvPr>
          <p:cNvPicPr/>
          <p:nvPr/>
        </p:nvPicPr>
        <p:blipFill rotWithShape="1">
          <a:blip r:embed="rId4" cstate="print">
            <a:extLst>
              <a:ext uri="{28A0092B-C50C-407E-A947-70E740481C1C}">
                <a14:useLocalDpi xmlns:a14="http://schemas.microsoft.com/office/drawing/2010/main"/>
              </a:ext>
            </a:extLst>
          </a:blip>
          <a:srcRect/>
          <a:stretch/>
        </p:blipFill>
        <p:spPr>
          <a:xfrm>
            <a:off x="6446844" y="1780194"/>
            <a:ext cx="2302579" cy="1411970"/>
          </a:xfrm>
          <a:prstGeom prst="rect">
            <a:avLst/>
          </a:prstGeom>
        </p:spPr>
      </p:pic>
      <p:sp>
        <p:nvSpPr>
          <p:cNvPr id="52" name="object 18">
            <a:extLst>
              <a:ext uri="{FF2B5EF4-FFF2-40B4-BE49-F238E27FC236}">
                <a16:creationId xmlns:a16="http://schemas.microsoft.com/office/drawing/2014/main" id="{048EC6E4-F501-BE48-88AC-D7D64AB68C30}"/>
              </a:ext>
            </a:extLst>
          </p:cNvPr>
          <p:cNvSpPr txBox="1"/>
          <p:nvPr/>
        </p:nvSpPr>
        <p:spPr>
          <a:xfrm>
            <a:off x="6446844" y="3285223"/>
            <a:ext cx="2520280" cy="2350721"/>
          </a:xfrm>
          <a:prstGeom prst="rect">
            <a:avLst/>
          </a:prstGeom>
        </p:spPr>
        <p:txBody>
          <a:bodyPr vert="horz" wrap="square" lIns="0" tIns="7316" rIns="0" bIns="0" rtlCol="0">
            <a:spAutoFit/>
          </a:bodyPr>
          <a:lstStyle/>
          <a:p>
            <a:pPr marL="7701" marR="3081" defTabSz="554492">
              <a:lnSpc>
                <a:spcPct val="105000"/>
              </a:lnSpc>
              <a:spcBef>
                <a:spcPts val="600"/>
              </a:spcBef>
              <a:spcAft>
                <a:spcPts val="600"/>
              </a:spcAft>
              <a:defRPr/>
            </a:pPr>
            <a:r>
              <a:rPr lang="en-GB" sz="1200" spc="-3" dirty="0">
                <a:latin typeface="+mj-lt"/>
                <a:cs typeface="Ubuntu Light"/>
              </a:rPr>
              <a:t>Diversity</a:t>
            </a:r>
            <a:r>
              <a:rPr lang="en-GB" sz="1200" spc="-36" dirty="0">
                <a:latin typeface="+mj-lt"/>
                <a:cs typeface="Ubuntu Light"/>
              </a:rPr>
              <a:t> </a:t>
            </a:r>
            <a:r>
              <a:rPr lang="en-GB" sz="1200" spc="-6" dirty="0">
                <a:latin typeface="+mj-lt"/>
                <a:cs typeface="Ubuntu Light"/>
              </a:rPr>
              <a:t>and </a:t>
            </a:r>
            <a:r>
              <a:rPr lang="en-GB" sz="1200" spc="-330" dirty="0">
                <a:latin typeface="+mj-lt"/>
                <a:cs typeface="Ubuntu Light"/>
              </a:rPr>
              <a:t> </a:t>
            </a:r>
            <a:r>
              <a:rPr lang="en-GB" sz="1200" spc="-12" dirty="0">
                <a:latin typeface="+mj-lt"/>
                <a:cs typeface="Ubuntu Light"/>
              </a:rPr>
              <a:t>inclusion</a:t>
            </a:r>
          </a:p>
          <a:p>
            <a:pPr marL="7701" marR="3081" defTabSz="554492">
              <a:lnSpc>
                <a:spcPct val="105000"/>
              </a:lnSpc>
              <a:spcBef>
                <a:spcPts val="600"/>
              </a:spcBef>
              <a:spcAft>
                <a:spcPts val="600"/>
              </a:spcAft>
              <a:defRPr/>
            </a:pPr>
            <a:r>
              <a:rPr lang="en-GB" sz="1200" dirty="0">
                <a:latin typeface="Ubuntu Light" panose="020B0304030602030204" pitchFamily="34" charset="0"/>
              </a:rPr>
              <a:t>By creating a vibrant and inclusive workplace that represents society in all its richness, we boost creativity and innovation, and contribute to the success of the Group.</a:t>
            </a:r>
          </a:p>
          <a:p>
            <a:pPr marL="7701" marR="3081" defTabSz="554492">
              <a:lnSpc>
                <a:spcPct val="105000"/>
              </a:lnSpc>
              <a:spcBef>
                <a:spcPts val="600"/>
              </a:spcBef>
              <a:spcAft>
                <a:spcPts val="600"/>
              </a:spcAft>
              <a:defRPr/>
            </a:pPr>
            <a:endParaRPr lang="en-GB" sz="1200" spc="-12" dirty="0">
              <a:latin typeface="+mj-lt"/>
              <a:cs typeface="Ubuntu Light"/>
            </a:endParaRPr>
          </a:p>
          <a:p>
            <a:pPr marL="7701" marR="3081" defTabSz="554492">
              <a:lnSpc>
                <a:spcPct val="105000"/>
              </a:lnSpc>
              <a:spcBef>
                <a:spcPts val="600"/>
              </a:spcBef>
              <a:spcAft>
                <a:spcPts val="600"/>
              </a:spcAft>
              <a:defRPr/>
            </a:pPr>
            <a:endParaRPr lang="en-GB" sz="1200" spc="-12" dirty="0">
              <a:latin typeface="+mj-lt"/>
              <a:cs typeface="Ubuntu Light"/>
            </a:endParaRPr>
          </a:p>
          <a:p>
            <a:pPr marL="7701" marR="3081" defTabSz="554492">
              <a:lnSpc>
                <a:spcPct val="105000"/>
              </a:lnSpc>
              <a:spcBef>
                <a:spcPts val="600"/>
              </a:spcBef>
              <a:spcAft>
                <a:spcPts val="600"/>
              </a:spcAft>
              <a:defRPr/>
            </a:pPr>
            <a:endParaRPr lang="en-GB" sz="1200" spc="-12" dirty="0">
              <a:latin typeface="+mj-lt"/>
              <a:cs typeface="Ubuntu Light"/>
            </a:endParaRPr>
          </a:p>
        </p:txBody>
      </p:sp>
      <p:sp>
        <p:nvSpPr>
          <p:cNvPr id="24" name="object 24"/>
          <p:cNvSpPr txBox="1"/>
          <p:nvPr/>
        </p:nvSpPr>
        <p:spPr>
          <a:xfrm>
            <a:off x="404813" y="5568214"/>
            <a:ext cx="8425816" cy="745603"/>
          </a:xfrm>
          <a:prstGeom prst="rect">
            <a:avLst/>
          </a:prstGeom>
        </p:spPr>
        <p:txBody>
          <a:bodyPr vert="horz" wrap="square" lIns="0" tIns="7316" rIns="0" bIns="0" rtlCol="0">
            <a:spAutoFit/>
          </a:bodyPr>
          <a:lstStyle/>
          <a:p>
            <a:pPr marL="7701" marR="3081">
              <a:lnSpc>
                <a:spcPct val="101000"/>
              </a:lnSpc>
              <a:spcBef>
                <a:spcPts val="58"/>
              </a:spcBef>
            </a:pPr>
            <a:r>
              <a:rPr sz="1600" spc="-9">
                <a:solidFill>
                  <a:srgbClr val="016EAA"/>
                </a:solidFill>
                <a:latin typeface="+mj-lt"/>
                <a:cs typeface="Ubuntu Light"/>
              </a:rPr>
              <a:t>Through</a:t>
            </a:r>
            <a:r>
              <a:rPr sz="1600" spc="6">
                <a:solidFill>
                  <a:srgbClr val="016EAA"/>
                </a:solidFill>
                <a:latin typeface="+mj-lt"/>
                <a:cs typeface="Ubuntu Light"/>
              </a:rPr>
              <a:t> </a:t>
            </a:r>
            <a:r>
              <a:rPr sz="1600" spc="-6">
                <a:solidFill>
                  <a:srgbClr val="016EAA"/>
                </a:solidFill>
                <a:latin typeface="+mj-lt"/>
                <a:cs typeface="Ubuntu Light"/>
              </a:rPr>
              <a:t>our</a:t>
            </a:r>
            <a:r>
              <a:rPr sz="1600" spc="6">
                <a:solidFill>
                  <a:srgbClr val="016EAA"/>
                </a:solidFill>
                <a:latin typeface="+mj-lt"/>
                <a:cs typeface="Ubuntu Light"/>
              </a:rPr>
              <a:t> </a:t>
            </a:r>
            <a:r>
              <a:rPr sz="1600" spc="-6">
                <a:solidFill>
                  <a:srgbClr val="016EAA"/>
                </a:solidFill>
                <a:latin typeface="+mj-lt"/>
                <a:cs typeface="Ubuntu Light"/>
              </a:rPr>
              <a:t>Social</a:t>
            </a:r>
            <a:r>
              <a:rPr sz="1600" spc="6">
                <a:solidFill>
                  <a:srgbClr val="016EAA"/>
                </a:solidFill>
                <a:latin typeface="+mj-lt"/>
                <a:cs typeface="Ubuntu Light"/>
              </a:rPr>
              <a:t> </a:t>
            </a:r>
            <a:r>
              <a:rPr sz="1600" spc="-6">
                <a:solidFill>
                  <a:srgbClr val="016EAA"/>
                </a:solidFill>
                <a:latin typeface="+mj-lt"/>
                <a:cs typeface="Ubuntu Light"/>
              </a:rPr>
              <a:t>Response</a:t>
            </a:r>
            <a:r>
              <a:rPr sz="1600" spc="6">
                <a:solidFill>
                  <a:srgbClr val="016EAA"/>
                </a:solidFill>
                <a:latin typeface="+mj-lt"/>
                <a:cs typeface="Ubuntu Light"/>
              </a:rPr>
              <a:t> </a:t>
            </a:r>
            <a:r>
              <a:rPr sz="1600" spc="-9">
                <a:solidFill>
                  <a:srgbClr val="016EAA"/>
                </a:solidFill>
                <a:latin typeface="+mj-lt"/>
                <a:cs typeface="Ubuntu Light"/>
              </a:rPr>
              <a:t>Unit</a:t>
            </a:r>
            <a:r>
              <a:rPr lang="en-GB" sz="1600" spc="-9">
                <a:solidFill>
                  <a:srgbClr val="016EAA"/>
                </a:solidFill>
                <a:latin typeface="+mj-lt"/>
                <a:cs typeface="Ubuntu Light"/>
              </a:rPr>
              <a:t> </a:t>
            </a:r>
            <a:r>
              <a:rPr sz="1600" spc="-3">
                <a:solidFill>
                  <a:srgbClr val="016EAA"/>
                </a:solidFill>
                <a:latin typeface="+mj-lt"/>
                <a:cs typeface="Ubuntu Light"/>
              </a:rPr>
              <a:t>we</a:t>
            </a:r>
            <a:r>
              <a:rPr sz="1600" spc="6">
                <a:solidFill>
                  <a:srgbClr val="016EAA"/>
                </a:solidFill>
                <a:latin typeface="+mj-lt"/>
                <a:cs typeface="Ubuntu Light"/>
              </a:rPr>
              <a:t> </a:t>
            </a:r>
            <a:r>
              <a:rPr sz="1600" spc="-9">
                <a:solidFill>
                  <a:srgbClr val="016EAA"/>
                </a:solidFill>
                <a:latin typeface="+mj-lt"/>
                <a:cs typeface="Ubuntu Light"/>
              </a:rPr>
              <a:t>take</a:t>
            </a:r>
            <a:r>
              <a:rPr lang="pl-PL" sz="1600" spc="6">
                <a:solidFill>
                  <a:srgbClr val="016EAA"/>
                </a:solidFill>
                <a:latin typeface="+mj-lt"/>
                <a:cs typeface="Ubuntu Light"/>
              </a:rPr>
              <a:t> </a:t>
            </a:r>
            <a:r>
              <a:rPr sz="1600" spc="-3">
                <a:solidFill>
                  <a:srgbClr val="016EAA"/>
                </a:solidFill>
                <a:latin typeface="+mj-lt"/>
                <a:cs typeface="Ubuntu Light"/>
              </a:rPr>
              <a:t>an</a:t>
            </a:r>
            <a:r>
              <a:rPr sz="1600" spc="6">
                <a:solidFill>
                  <a:srgbClr val="016EAA"/>
                </a:solidFill>
                <a:latin typeface="+mj-lt"/>
                <a:cs typeface="Ubuntu Light"/>
              </a:rPr>
              <a:t> </a:t>
            </a:r>
            <a:r>
              <a:rPr sz="1600" spc="-12">
                <a:solidFill>
                  <a:srgbClr val="016EAA"/>
                </a:solidFill>
                <a:latin typeface="+mj-lt"/>
                <a:cs typeface="Ubuntu Light"/>
              </a:rPr>
              <a:t>agile</a:t>
            </a:r>
            <a:r>
              <a:rPr lang="pl-PL" sz="1600" spc="6">
                <a:solidFill>
                  <a:srgbClr val="016EAA"/>
                </a:solidFill>
                <a:latin typeface="+mj-lt"/>
                <a:cs typeface="Ubuntu Light"/>
              </a:rPr>
              <a:t> </a:t>
            </a:r>
            <a:r>
              <a:rPr sz="1600" spc="-9">
                <a:solidFill>
                  <a:srgbClr val="016EAA"/>
                </a:solidFill>
                <a:latin typeface="+mj-lt"/>
                <a:cs typeface="Ubuntu Light"/>
              </a:rPr>
              <a:t>approach</a:t>
            </a:r>
            <a:r>
              <a:rPr sz="1600" spc="6">
                <a:solidFill>
                  <a:srgbClr val="016EAA"/>
                </a:solidFill>
                <a:latin typeface="+mj-lt"/>
                <a:cs typeface="Ubuntu Light"/>
              </a:rPr>
              <a:t> </a:t>
            </a:r>
            <a:r>
              <a:rPr sz="1600" spc="-6">
                <a:solidFill>
                  <a:srgbClr val="016EAA"/>
                </a:solidFill>
                <a:latin typeface="+mj-lt"/>
                <a:cs typeface="Ubuntu Light"/>
              </a:rPr>
              <a:t>to </a:t>
            </a:r>
            <a:r>
              <a:rPr sz="1600" spc="-330">
                <a:solidFill>
                  <a:srgbClr val="016EAA"/>
                </a:solidFill>
                <a:latin typeface="+mj-lt"/>
                <a:cs typeface="Ubuntu Light"/>
              </a:rPr>
              <a:t> </a:t>
            </a:r>
            <a:r>
              <a:rPr sz="1600" spc="-12">
                <a:solidFill>
                  <a:srgbClr val="016EAA"/>
                </a:solidFill>
                <a:latin typeface="+mj-lt"/>
                <a:cs typeface="Ubuntu Light"/>
              </a:rPr>
              <a:t>responding</a:t>
            </a:r>
            <a:r>
              <a:rPr sz="1600" spc="3">
                <a:solidFill>
                  <a:srgbClr val="016EAA"/>
                </a:solidFill>
                <a:latin typeface="+mj-lt"/>
                <a:cs typeface="Ubuntu Light"/>
              </a:rPr>
              <a:t> </a:t>
            </a:r>
            <a:r>
              <a:rPr sz="1600" spc="-6">
                <a:solidFill>
                  <a:srgbClr val="016EAA"/>
                </a:solidFill>
                <a:latin typeface="+mj-lt"/>
                <a:cs typeface="Ubuntu Light"/>
              </a:rPr>
              <a:t>to</a:t>
            </a:r>
            <a:r>
              <a:rPr sz="1600" spc="3">
                <a:solidFill>
                  <a:srgbClr val="016EAA"/>
                </a:solidFill>
                <a:latin typeface="+mj-lt"/>
                <a:cs typeface="Ubuntu Light"/>
              </a:rPr>
              <a:t> </a:t>
            </a:r>
            <a:r>
              <a:rPr sz="1600">
                <a:solidFill>
                  <a:srgbClr val="016EAA"/>
                </a:solidFill>
                <a:latin typeface="+mj-lt"/>
                <a:cs typeface="Ubuntu Light"/>
              </a:rPr>
              <a:t>the</a:t>
            </a:r>
            <a:r>
              <a:rPr sz="1600" spc="3">
                <a:solidFill>
                  <a:srgbClr val="016EAA"/>
                </a:solidFill>
                <a:latin typeface="+mj-lt"/>
                <a:cs typeface="Ubuntu Light"/>
              </a:rPr>
              <a:t> </a:t>
            </a:r>
            <a:r>
              <a:rPr sz="1600" spc="-15">
                <a:solidFill>
                  <a:srgbClr val="016EAA"/>
                </a:solidFill>
                <a:latin typeface="+mj-lt"/>
                <a:cs typeface="Ubuntu Light"/>
              </a:rPr>
              <a:t>world’s</a:t>
            </a:r>
            <a:r>
              <a:rPr sz="1600" spc="3">
                <a:solidFill>
                  <a:srgbClr val="016EAA"/>
                </a:solidFill>
                <a:latin typeface="+mj-lt"/>
                <a:cs typeface="Ubuntu Light"/>
              </a:rPr>
              <a:t> </a:t>
            </a:r>
            <a:r>
              <a:rPr sz="1600" spc="-6">
                <a:solidFill>
                  <a:srgbClr val="016EAA"/>
                </a:solidFill>
                <a:latin typeface="+mj-lt"/>
                <a:cs typeface="Ubuntu Light"/>
              </a:rPr>
              <a:t>most</a:t>
            </a:r>
            <a:r>
              <a:rPr sz="1600" spc="3">
                <a:solidFill>
                  <a:srgbClr val="016EAA"/>
                </a:solidFill>
                <a:latin typeface="+mj-lt"/>
                <a:cs typeface="Ubuntu Light"/>
              </a:rPr>
              <a:t> </a:t>
            </a:r>
            <a:r>
              <a:rPr sz="1600" spc="-9">
                <a:solidFill>
                  <a:srgbClr val="016EAA"/>
                </a:solidFill>
                <a:latin typeface="+mj-lt"/>
                <a:cs typeface="Ubuntu Light"/>
              </a:rPr>
              <a:t>pressing</a:t>
            </a:r>
            <a:r>
              <a:rPr sz="1600" spc="3">
                <a:solidFill>
                  <a:srgbClr val="016EAA"/>
                </a:solidFill>
                <a:latin typeface="+mj-lt"/>
                <a:cs typeface="Ubuntu Light"/>
              </a:rPr>
              <a:t> </a:t>
            </a:r>
            <a:r>
              <a:rPr sz="1600" spc="-12">
                <a:solidFill>
                  <a:srgbClr val="016EAA"/>
                </a:solidFill>
                <a:latin typeface="+mj-lt"/>
                <a:cs typeface="Ubuntu Light"/>
              </a:rPr>
              <a:t>problems</a:t>
            </a:r>
            <a:r>
              <a:rPr sz="1600" spc="3">
                <a:solidFill>
                  <a:srgbClr val="016EAA"/>
                </a:solidFill>
                <a:latin typeface="+mj-lt"/>
                <a:cs typeface="Ubuntu Light"/>
              </a:rPr>
              <a:t> </a:t>
            </a:r>
            <a:r>
              <a:rPr sz="1600" spc="-3">
                <a:solidFill>
                  <a:srgbClr val="016EAA"/>
                </a:solidFill>
                <a:latin typeface="+mj-lt"/>
                <a:cs typeface="Ubuntu Light"/>
              </a:rPr>
              <a:t>as</a:t>
            </a:r>
            <a:r>
              <a:rPr sz="1600" spc="3">
                <a:solidFill>
                  <a:srgbClr val="016EAA"/>
                </a:solidFill>
                <a:latin typeface="+mj-lt"/>
                <a:cs typeface="Ubuntu Light"/>
              </a:rPr>
              <a:t> </a:t>
            </a:r>
            <a:r>
              <a:rPr sz="1600" spc="-3">
                <a:solidFill>
                  <a:srgbClr val="016EAA"/>
                </a:solidFill>
                <a:latin typeface="+mj-lt"/>
                <a:cs typeface="Ubuntu Light"/>
              </a:rPr>
              <a:t>they</a:t>
            </a:r>
            <a:r>
              <a:rPr sz="1600" spc="3">
                <a:solidFill>
                  <a:srgbClr val="016EAA"/>
                </a:solidFill>
                <a:latin typeface="+mj-lt"/>
                <a:cs typeface="Ubuntu Light"/>
              </a:rPr>
              <a:t> </a:t>
            </a:r>
            <a:r>
              <a:rPr sz="1600" spc="-12">
                <a:solidFill>
                  <a:srgbClr val="016EAA"/>
                </a:solidFill>
                <a:latin typeface="+mj-lt"/>
                <a:cs typeface="Ubuntu Light"/>
              </a:rPr>
              <a:t>evolve</a:t>
            </a:r>
            <a:endParaRPr lang="en-GB" sz="1600" spc="-12">
              <a:solidFill>
                <a:srgbClr val="016EAA"/>
              </a:solidFill>
              <a:latin typeface="+mj-lt"/>
              <a:cs typeface="Ubuntu Light"/>
            </a:endParaRPr>
          </a:p>
          <a:p>
            <a:pPr marL="7701" marR="3081">
              <a:lnSpc>
                <a:spcPct val="101000"/>
              </a:lnSpc>
              <a:spcBef>
                <a:spcPts val="58"/>
              </a:spcBef>
            </a:pPr>
            <a:endParaRPr lang="en-GB" sz="1600" spc="-12">
              <a:solidFill>
                <a:srgbClr val="016EAA"/>
              </a:solidFill>
              <a:latin typeface="+mj-lt"/>
              <a:cs typeface="Ubuntu Light"/>
            </a:endParaRPr>
          </a:p>
        </p:txBody>
      </p:sp>
      <p:sp>
        <p:nvSpPr>
          <p:cNvPr id="42" name="Rectangle 41">
            <a:extLst>
              <a:ext uri="{FF2B5EF4-FFF2-40B4-BE49-F238E27FC236}">
                <a16:creationId xmlns:a16="http://schemas.microsoft.com/office/drawing/2014/main" id="{5DAFF8D2-A044-42A6-B803-BDEE68A7F177}"/>
              </a:ext>
            </a:extLst>
          </p:cNvPr>
          <p:cNvSpPr/>
          <p:nvPr/>
        </p:nvSpPr>
        <p:spPr>
          <a:xfrm>
            <a:off x="9715118" y="1772816"/>
            <a:ext cx="764055" cy="461665"/>
          </a:xfrm>
          <a:prstGeom prst="rect">
            <a:avLst/>
          </a:prstGeom>
        </p:spPr>
        <p:txBody>
          <a:bodyPr wrap="none">
            <a:spAutoFit/>
          </a:bodyPr>
          <a:lstStyle/>
          <a:p>
            <a:pPr marL="7701" defTabSz="554492">
              <a:spcBef>
                <a:spcPts val="667"/>
              </a:spcBef>
              <a:defRPr/>
            </a:pPr>
            <a:r>
              <a:rPr lang="en-GB" sz="2400" spc="-139">
                <a:solidFill>
                  <a:schemeClr val="accent2"/>
                </a:solidFill>
                <a:latin typeface="+mj-lt"/>
                <a:cs typeface="Ubuntu Light"/>
              </a:rPr>
              <a:t>59%</a:t>
            </a:r>
          </a:p>
        </p:txBody>
      </p:sp>
      <p:sp>
        <p:nvSpPr>
          <p:cNvPr id="41" name="object 22">
            <a:extLst>
              <a:ext uri="{FF2B5EF4-FFF2-40B4-BE49-F238E27FC236}">
                <a16:creationId xmlns:a16="http://schemas.microsoft.com/office/drawing/2014/main" id="{8A1C5B6E-8A98-401C-9A38-6EDC7217683F}"/>
              </a:ext>
            </a:extLst>
          </p:cNvPr>
          <p:cNvSpPr txBox="1"/>
          <p:nvPr/>
        </p:nvSpPr>
        <p:spPr>
          <a:xfrm>
            <a:off x="9851590" y="2145155"/>
            <a:ext cx="1760448" cy="823179"/>
          </a:xfrm>
          <a:prstGeom prst="rect">
            <a:avLst/>
          </a:prstGeom>
        </p:spPr>
        <p:txBody>
          <a:bodyPr vert="horz" wrap="square" lIns="0" tIns="84714" rIns="0" bIns="0" rtlCol="0">
            <a:spAutoFit/>
          </a:bodyPr>
          <a:lstStyle/>
          <a:p>
            <a:pPr marL="7701" marR="78552">
              <a:lnSpc>
                <a:spcPct val="101800"/>
              </a:lnSpc>
              <a:spcBef>
                <a:spcPts val="154"/>
              </a:spcBef>
            </a:pPr>
            <a:r>
              <a:rPr lang="en-GB" sz="1200" spc="3" dirty="0">
                <a:solidFill>
                  <a:schemeClr val="bg1"/>
                </a:solidFill>
                <a:latin typeface="Ubuntu Light"/>
                <a:cs typeface="Ubuntu Light"/>
              </a:rPr>
              <a:t>Carbon emissions reduction operationally per employee (v. 3.1 tCO2e v.2019)</a:t>
            </a:r>
          </a:p>
        </p:txBody>
      </p:sp>
      <p:sp>
        <p:nvSpPr>
          <p:cNvPr id="39" name="Rectangle 38">
            <a:extLst>
              <a:ext uri="{FF2B5EF4-FFF2-40B4-BE49-F238E27FC236}">
                <a16:creationId xmlns:a16="http://schemas.microsoft.com/office/drawing/2014/main" id="{88B193E9-B72A-4FAC-896D-7437483692A0}"/>
              </a:ext>
            </a:extLst>
          </p:cNvPr>
          <p:cNvSpPr/>
          <p:nvPr/>
        </p:nvSpPr>
        <p:spPr>
          <a:xfrm>
            <a:off x="9715118" y="3076133"/>
            <a:ext cx="1482265" cy="461665"/>
          </a:xfrm>
          <a:prstGeom prst="rect">
            <a:avLst/>
          </a:prstGeom>
        </p:spPr>
        <p:txBody>
          <a:bodyPr wrap="none">
            <a:spAutoFit/>
          </a:bodyPr>
          <a:lstStyle/>
          <a:p>
            <a:pPr marL="7701" defTabSz="554492">
              <a:spcBef>
                <a:spcPts val="667"/>
              </a:spcBef>
              <a:defRPr/>
            </a:pPr>
            <a:r>
              <a:rPr lang="en-GB" sz="2400" spc="-139">
                <a:solidFill>
                  <a:schemeClr val="accent2"/>
                </a:solidFill>
                <a:latin typeface="+mj-lt"/>
                <a:cs typeface="Ubuntu Light"/>
              </a:rPr>
              <a:t>2.4 million</a:t>
            </a:r>
          </a:p>
        </p:txBody>
      </p:sp>
      <p:sp>
        <p:nvSpPr>
          <p:cNvPr id="38" name="object 22">
            <a:extLst>
              <a:ext uri="{FF2B5EF4-FFF2-40B4-BE49-F238E27FC236}">
                <a16:creationId xmlns:a16="http://schemas.microsoft.com/office/drawing/2014/main" id="{18E0B5AD-5362-4E86-BAC8-2A67158921AB}"/>
              </a:ext>
            </a:extLst>
          </p:cNvPr>
          <p:cNvSpPr txBox="1"/>
          <p:nvPr/>
        </p:nvSpPr>
        <p:spPr>
          <a:xfrm>
            <a:off x="9851590" y="3448472"/>
            <a:ext cx="1847108" cy="446409"/>
          </a:xfrm>
          <a:prstGeom prst="rect">
            <a:avLst/>
          </a:prstGeom>
        </p:spPr>
        <p:txBody>
          <a:bodyPr vert="horz" wrap="square" lIns="0" tIns="84714" rIns="0" bIns="0" rtlCol="0">
            <a:spAutoFit/>
          </a:bodyPr>
          <a:lstStyle/>
          <a:p>
            <a:pPr marL="7701" marR="78552">
              <a:lnSpc>
                <a:spcPct val="101800"/>
              </a:lnSpc>
              <a:spcBef>
                <a:spcPts val="154"/>
              </a:spcBef>
            </a:pPr>
            <a:r>
              <a:rPr lang="en-GB" sz="1200" spc="3">
                <a:solidFill>
                  <a:schemeClr val="bg1"/>
                </a:solidFill>
                <a:latin typeface="Ubuntu Light"/>
                <a:cs typeface="Ubuntu Light"/>
              </a:rPr>
              <a:t>beneficiaries of digital literacy programs in 2023</a:t>
            </a:r>
          </a:p>
        </p:txBody>
      </p:sp>
      <p:sp>
        <p:nvSpPr>
          <p:cNvPr id="32" name="Rectangle 31">
            <a:extLst>
              <a:ext uri="{FF2B5EF4-FFF2-40B4-BE49-F238E27FC236}">
                <a16:creationId xmlns:a16="http://schemas.microsoft.com/office/drawing/2014/main" id="{AB4DC8A1-A0C5-DE46-8D6E-483925E24ACA}"/>
              </a:ext>
            </a:extLst>
          </p:cNvPr>
          <p:cNvSpPr/>
          <p:nvPr/>
        </p:nvSpPr>
        <p:spPr>
          <a:xfrm>
            <a:off x="9715118" y="4077072"/>
            <a:ext cx="1141787" cy="461665"/>
          </a:xfrm>
          <a:prstGeom prst="rect">
            <a:avLst/>
          </a:prstGeom>
        </p:spPr>
        <p:txBody>
          <a:bodyPr wrap="none">
            <a:spAutoFit/>
          </a:bodyPr>
          <a:lstStyle/>
          <a:p>
            <a:pPr marL="7701" defTabSz="554492">
              <a:spcBef>
                <a:spcPts val="667"/>
              </a:spcBef>
              <a:defRPr/>
            </a:pPr>
            <a:r>
              <a:rPr lang="en-GB" sz="2400" spc="-139">
                <a:solidFill>
                  <a:schemeClr val="accent2"/>
                </a:solidFill>
                <a:latin typeface="+mj-lt"/>
                <a:cs typeface="Ubuntu Light"/>
              </a:rPr>
              <a:t>+15.1%</a:t>
            </a:r>
          </a:p>
        </p:txBody>
      </p:sp>
      <p:sp>
        <p:nvSpPr>
          <p:cNvPr id="31" name="object 22">
            <a:extLst>
              <a:ext uri="{FF2B5EF4-FFF2-40B4-BE49-F238E27FC236}">
                <a16:creationId xmlns:a16="http://schemas.microsoft.com/office/drawing/2014/main" id="{53508BF9-19FB-4C46-AD6B-9F9133427E63}"/>
              </a:ext>
            </a:extLst>
          </p:cNvPr>
          <p:cNvSpPr txBox="1"/>
          <p:nvPr/>
        </p:nvSpPr>
        <p:spPr>
          <a:xfrm>
            <a:off x="9851590" y="4449411"/>
            <a:ext cx="1907642" cy="634794"/>
          </a:xfrm>
          <a:prstGeom prst="rect">
            <a:avLst/>
          </a:prstGeom>
        </p:spPr>
        <p:txBody>
          <a:bodyPr vert="horz" wrap="square" lIns="0" tIns="84714" rIns="0" bIns="0" rtlCol="0">
            <a:spAutoFit/>
          </a:bodyPr>
          <a:lstStyle/>
          <a:p>
            <a:pPr marL="7701" marR="78552">
              <a:lnSpc>
                <a:spcPct val="101800"/>
              </a:lnSpc>
              <a:spcBef>
                <a:spcPts val="154"/>
              </a:spcBef>
            </a:pPr>
            <a:r>
              <a:rPr lang="en-GB" sz="1200" spc="3">
                <a:solidFill>
                  <a:schemeClr val="bg1"/>
                </a:solidFill>
                <a:latin typeface="Ubuntu Light"/>
                <a:cs typeface="Ubuntu Light"/>
              </a:rPr>
              <a:t>Increase in representation of people with disability in 2023 </a:t>
            </a:r>
          </a:p>
        </p:txBody>
      </p:sp>
      <p:sp>
        <p:nvSpPr>
          <p:cNvPr id="35" name="Rectangle 34">
            <a:extLst>
              <a:ext uri="{FF2B5EF4-FFF2-40B4-BE49-F238E27FC236}">
                <a16:creationId xmlns:a16="http://schemas.microsoft.com/office/drawing/2014/main" id="{02C86AC6-1D3A-1C4C-8E1E-7C47DEF9472F}"/>
              </a:ext>
            </a:extLst>
          </p:cNvPr>
          <p:cNvSpPr/>
          <p:nvPr/>
        </p:nvSpPr>
        <p:spPr>
          <a:xfrm>
            <a:off x="9752485" y="5139608"/>
            <a:ext cx="984885" cy="461665"/>
          </a:xfrm>
          <a:prstGeom prst="rect">
            <a:avLst/>
          </a:prstGeom>
        </p:spPr>
        <p:txBody>
          <a:bodyPr wrap="none">
            <a:spAutoFit/>
          </a:bodyPr>
          <a:lstStyle/>
          <a:p>
            <a:pPr marL="7701" defTabSz="554492">
              <a:spcBef>
                <a:spcPts val="667"/>
              </a:spcBef>
              <a:defRPr/>
            </a:pPr>
            <a:r>
              <a:rPr lang="en-GB" sz="2400" spc="-139">
                <a:solidFill>
                  <a:schemeClr val="accent2"/>
                </a:solidFill>
                <a:latin typeface="+mj-lt"/>
                <a:cs typeface="Ubuntu Light"/>
              </a:rPr>
              <a:t>38.8%</a:t>
            </a:r>
          </a:p>
        </p:txBody>
      </p:sp>
      <p:sp>
        <p:nvSpPr>
          <p:cNvPr id="34" name="object 22">
            <a:extLst>
              <a:ext uri="{FF2B5EF4-FFF2-40B4-BE49-F238E27FC236}">
                <a16:creationId xmlns:a16="http://schemas.microsoft.com/office/drawing/2014/main" id="{CC3283E8-F5A9-9C4E-9F65-6D75041AC7BF}"/>
              </a:ext>
            </a:extLst>
          </p:cNvPr>
          <p:cNvSpPr txBox="1"/>
          <p:nvPr/>
        </p:nvSpPr>
        <p:spPr>
          <a:xfrm>
            <a:off x="9852560" y="5457435"/>
            <a:ext cx="1734682" cy="258024"/>
          </a:xfrm>
          <a:prstGeom prst="rect">
            <a:avLst/>
          </a:prstGeom>
        </p:spPr>
        <p:txBody>
          <a:bodyPr vert="horz" wrap="square" lIns="0" tIns="84714" rIns="0" bIns="0" rtlCol="0">
            <a:spAutoFit/>
          </a:bodyPr>
          <a:lstStyle/>
          <a:p>
            <a:pPr marL="7701" marR="3081" defTabSz="554492">
              <a:lnSpc>
                <a:spcPct val="101800"/>
              </a:lnSpc>
              <a:defRPr/>
            </a:pPr>
            <a:r>
              <a:rPr lang="en-GB" sz="1200" spc="3">
                <a:solidFill>
                  <a:schemeClr val="bg1"/>
                </a:solidFill>
                <a:latin typeface="Ubuntu Light"/>
              </a:rPr>
              <a:t>Women in our teams </a:t>
            </a:r>
          </a:p>
        </p:txBody>
      </p:sp>
      <p:grpSp>
        <p:nvGrpSpPr>
          <p:cNvPr id="17" name="object 17">
            <a:extLst>
              <a:ext uri="{C183D7F6-B498-43B3-948B-1728B52AA6E4}">
                <adec:decorative xmlns:adec="http://schemas.microsoft.com/office/drawing/2017/decorative" val="1"/>
              </a:ext>
            </a:extLst>
          </p:cNvPr>
          <p:cNvGrpSpPr/>
          <p:nvPr/>
        </p:nvGrpSpPr>
        <p:grpSpPr>
          <a:xfrm>
            <a:off x="11548284" y="212720"/>
            <a:ext cx="418565" cy="386990"/>
            <a:chOff x="19043270" y="350791"/>
            <a:chExt cx="690245" cy="638175"/>
          </a:xfrm>
        </p:grpSpPr>
        <p:sp>
          <p:nvSpPr>
            <p:cNvPr id="18" name="object 18"/>
            <p:cNvSpPr/>
            <p:nvPr/>
          </p:nvSpPr>
          <p:spPr>
            <a:xfrm>
              <a:off x="19278989" y="618430"/>
              <a:ext cx="454659" cy="370205"/>
            </a:xfrm>
            <a:custGeom>
              <a:avLst/>
              <a:gdLst/>
              <a:ahLst/>
              <a:cxnLst/>
              <a:rect l="l" t="t" r="r" b="b"/>
              <a:pathLst>
                <a:path w="454659" h="370205">
                  <a:moveTo>
                    <a:pt x="340911" y="0"/>
                  </a:moveTo>
                  <a:lnTo>
                    <a:pt x="300552" y="8264"/>
                  </a:lnTo>
                  <a:lnTo>
                    <a:pt x="266559" y="30776"/>
                  </a:lnTo>
                  <a:lnTo>
                    <a:pt x="236853" y="64113"/>
                  </a:lnTo>
                  <a:lnTo>
                    <a:pt x="209357" y="104854"/>
                  </a:lnTo>
                  <a:lnTo>
                    <a:pt x="181992" y="149577"/>
                  </a:lnTo>
                  <a:lnTo>
                    <a:pt x="152681" y="194859"/>
                  </a:lnTo>
                  <a:lnTo>
                    <a:pt x="119347" y="237280"/>
                  </a:lnTo>
                  <a:lnTo>
                    <a:pt x="106630" y="275396"/>
                  </a:lnTo>
                  <a:lnTo>
                    <a:pt x="80578" y="308252"/>
                  </a:lnTo>
                  <a:lnTo>
                    <a:pt x="44074" y="332681"/>
                  </a:lnTo>
                  <a:lnTo>
                    <a:pt x="0" y="345518"/>
                  </a:lnTo>
                  <a:lnTo>
                    <a:pt x="14821" y="356123"/>
                  </a:lnTo>
                  <a:lnTo>
                    <a:pt x="35525" y="363846"/>
                  </a:lnTo>
                  <a:lnTo>
                    <a:pt x="60983" y="368566"/>
                  </a:lnTo>
                  <a:lnTo>
                    <a:pt x="90070" y="370166"/>
                  </a:lnTo>
                  <a:lnTo>
                    <a:pt x="136139" y="367464"/>
                  </a:lnTo>
                  <a:lnTo>
                    <a:pt x="183165" y="359303"/>
                  </a:lnTo>
                  <a:lnTo>
                    <a:pt x="228328" y="345597"/>
                  </a:lnTo>
                  <a:lnTo>
                    <a:pt x="268811" y="326263"/>
                  </a:lnTo>
                  <a:lnTo>
                    <a:pt x="301791" y="301215"/>
                  </a:lnTo>
                  <a:lnTo>
                    <a:pt x="259023" y="294491"/>
                  </a:lnTo>
                  <a:lnTo>
                    <a:pt x="225991" y="274706"/>
                  </a:lnTo>
                  <a:lnTo>
                    <a:pt x="204015" y="244260"/>
                  </a:lnTo>
                  <a:lnTo>
                    <a:pt x="194412" y="205553"/>
                  </a:lnTo>
                  <a:lnTo>
                    <a:pt x="218219" y="229316"/>
                  </a:lnTo>
                  <a:lnTo>
                    <a:pt x="243698" y="245332"/>
                  </a:lnTo>
                  <a:lnTo>
                    <a:pt x="271035" y="254375"/>
                  </a:lnTo>
                  <a:lnTo>
                    <a:pt x="300420" y="257217"/>
                  </a:lnTo>
                  <a:lnTo>
                    <a:pt x="349423" y="249243"/>
                  </a:lnTo>
                  <a:lnTo>
                    <a:pt x="391507" y="227154"/>
                  </a:lnTo>
                  <a:lnTo>
                    <a:pt x="424455" y="193697"/>
                  </a:lnTo>
                  <a:lnTo>
                    <a:pt x="446048" y="151617"/>
                  </a:lnTo>
                  <a:lnTo>
                    <a:pt x="454069" y="103661"/>
                  </a:lnTo>
                  <a:lnTo>
                    <a:pt x="447136" y="72118"/>
                  </a:lnTo>
                  <a:lnTo>
                    <a:pt x="430650" y="38189"/>
                  </a:lnTo>
                  <a:lnTo>
                    <a:pt x="397584" y="11081"/>
                  </a:lnTo>
                  <a:lnTo>
                    <a:pt x="340911" y="0"/>
                  </a:lnTo>
                  <a:close/>
                </a:path>
              </a:pathLst>
            </a:custGeom>
            <a:solidFill>
              <a:srgbClr val="12ABDB"/>
            </a:solidFill>
          </p:spPr>
          <p:txBody>
            <a:bodyPr wrap="square" lIns="0" tIns="0" rIns="0" bIns="0" rtlCol="0"/>
            <a:lstStyle/>
            <a:p>
              <a:endParaRPr sz="1092"/>
            </a:p>
          </p:txBody>
        </p:sp>
        <p:sp>
          <p:nvSpPr>
            <p:cNvPr id="19" name="object 19"/>
            <p:cNvSpPr/>
            <p:nvPr/>
          </p:nvSpPr>
          <p:spPr>
            <a:xfrm>
              <a:off x="19043270" y="350791"/>
              <a:ext cx="690245" cy="581660"/>
            </a:xfrm>
            <a:custGeom>
              <a:avLst/>
              <a:gdLst/>
              <a:ahLst/>
              <a:cxnLst/>
              <a:rect l="l" t="t" r="r" b="b"/>
              <a:pathLst>
                <a:path w="690244" h="581660">
                  <a:moveTo>
                    <a:pt x="369182" y="0"/>
                  </a:moveTo>
                  <a:lnTo>
                    <a:pt x="344515" y="24326"/>
                  </a:lnTo>
                  <a:lnTo>
                    <a:pt x="313091" y="48177"/>
                  </a:lnTo>
                  <a:lnTo>
                    <a:pt x="276582" y="72084"/>
                  </a:lnTo>
                  <a:lnTo>
                    <a:pt x="195116" y="122271"/>
                  </a:lnTo>
                  <a:lnTo>
                    <a:pt x="153563" y="149655"/>
                  </a:lnTo>
                  <a:lnTo>
                    <a:pt x="113733" y="179301"/>
                  </a:lnTo>
                  <a:lnTo>
                    <a:pt x="77328" y="211762"/>
                  </a:lnTo>
                  <a:lnTo>
                    <a:pt x="46050" y="247589"/>
                  </a:lnTo>
                  <a:lnTo>
                    <a:pt x="21601" y="287334"/>
                  </a:lnTo>
                  <a:lnTo>
                    <a:pt x="5684" y="331548"/>
                  </a:lnTo>
                  <a:lnTo>
                    <a:pt x="0" y="380784"/>
                  </a:lnTo>
                  <a:lnTo>
                    <a:pt x="5939" y="428575"/>
                  </a:lnTo>
                  <a:lnTo>
                    <a:pt x="22884" y="473159"/>
                  </a:lnTo>
                  <a:lnTo>
                    <a:pt x="49524" y="512614"/>
                  </a:lnTo>
                  <a:lnTo>
                    <a:pt x="84548" y="545013"/>
                  </a:lnTo>
                  <a:lnTo>
                    <a:pt x="126645" y="568432"/>
                  </a:lnTo>
                  <a:lnTo>
                    <a:pt x="192127" y="581491"/>
                  </a:lnTo>
                  <a:lnTo>
                    <a:pt x="224897" y="579248"/>
                  </a:lnTo>
                  <a:lnTo>
                    <a:pt x="285544" y="559562"/>
                  </a:lnTo>
                  <a:lnTo>
                    <a:pt x="334091" y="525874"/>
                  </a:lnTo>
                  <a:lnTo>
                    <a:pt x="388395" y="462499"/>
                  </a:lnTo>
                  <a:lnTo>
                    <a:pt x="417709" y="417217"/>
                  </a:lnTo>
                  <a:lnTo>
                    <a:pt x="445075" y="372494"/>
                  </a:lnTo>
                  <a:lnTo>
                    <a:pt x="472573" y="331752"/>
                  </a:lnTo>
                  <a:lnTo>
                    <a:pt x="502279" y="298413"/>
                  </a:lnTo>
                  <a:lnTo>
                    <a:pt x="536273" y="275900"/>
                  </a:lnTo>
                  <a:lnTo>
                    <a:pt x="576631" y="267635"/>
                  </a:lnTo>
                  <a:lnTo>
                    <a:pt x="633303" y="278717"/>
                  </a:lnTo>
                  <a:lnTo>
                    <a:pt x="666367" y="305825"/>
                  </a:lnTo>
                  <a:lnTo>
                    <a:pt x="682852" y="339754"/>
                  </a:lnTo>
                  <a:lnTo>
                    <a:pt x="689790" y="371192"/>
                  </a:lnTo>
                  <a:lnTo>
                    <a:pt x="689633" y="365182"/>
                  </a:lnTo>
                  <a:lnTo>
                    <a:pt x="685100" y="318047"/>
                  </a:lnTo>
                  <a:lnTo>
                    <a:pt x="673735" y="273463"/>
                  </a:lnTo>
                  <a:lnTo>
                    <a:pt x="656075" y="231470"/>
                  </a:lnTo>
                  <a:lnTo>
                    <a:pt x="632657" y="192110"/>
                  </a:lnTo>
                  <a:lnTo>
                    <a:pt x="604017" y="155423"/>
                  </a:lnTo>
                  <a:lnTo>
                    <a:pt x="570694" y="121451"/>
                  </a:lnTo>
                  <a:lnTo>
                    <a:pt x="528444" y="86681"/>
                  </a:lnTo>
                  <a:lnTo>
                    <a:pt x="483053" y="56127"/>
                  </a:lnTo>
                  <a:lnTo>
                    <a:pt x="435180" y="29530"/>
                  </a:lnTo>
                  <a:lnTo>
                    <a:pt x="385485" y="6628"/>
                  </a:lnTo>
                  <a:lnTo>
                    <a:pt x="369182" y="0"/>
                  </a:lnTo>
                  <a:close/>
                </a:path>
              </a:pathLst>
            </a:custGeom>
            <a:solidFill>
              <a:srgbClr val="0070AD"/>
            </a:solidFill>
          </p:spPr>
          <p:txBody>
            <a:bodyPr wrap="square" lIns="0" tIns="0" rIns="0" bIns="0" rtlCol="0"/>
            <a:lstStyle/>
            <a:p>
              <a:endParaRPr sz="1092"/>
            </a:p>
          </p:txBody>
        </p:sp>
      </p:grpSp>
      <p:sp>
        <p:nvSpPr>
          <p:cNvPr id="29" name="Rectangle 27">
            <a:extLst>
              <a:ext uri="{FF2B5EF4-FFF2-40B4-BE49-F238E27FC236}">
                <a16:creationId xmlns:a16="http://schemas.microsoft.com/office/drawing/2014/main" id="{10CF6118-B2AD-4D57-ADAC-B0DE6187FB1D}"/>
              </a:ext>
              <a:ext uri="{C183D7F6-B498-43B3-948B-1728B52AA6E4}">
                <adec:decorative xmlns:adec="http://schemas.microsoft.com/office/drawing/2017/decorative" val="1"/>
              </a:ext>
            </a:extLst>
          </p:cNvPr>
          <p:cNvSpPr/>
          <p:nvPr/>
        </p:nvSpPr>
        <p:spPr>
          <a:xfrm>
            <a:off x="7227070" y="6517871"/>
            <a:ext cx="4532162" cy="219456"/>
          </a:xfrm>
          <a:prstGeom prst="rect">
            <a:avLst/>
          </a:prstGeom>
        </p:spPr>
        <p:txBody>
          <a:bodyPr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700">
                <a:solidFill>
                  <a:srgbClr val="A6A6A6"/>
                </a:solidFill>
                <a:latin typeface="Ubuntu" panose="020B0504030602030204" pitchFamily="34" charset="0"/>
                <a:cs typeface="Arial" panose="020B0604020202020204" pitchFamily="34" charset="0"/>
              </a:rPr>
              <a:t>Public © Capgemini 2024. All rights reserved  |</a:t>
            </a:r>
          </a:p>
        </p:txBody>
      </p:sp>
      <p:sp>
        <p:nvSpPr>
          <p:cNvPr id="25" name="Rectangle 43">
            <a:extLst>
              <a:ext uri="{FF2B5EF4-FFF2-40B4-BE49-F238E27FC236}">
                <a16:creationId xmlns:a16="http://schemas.microsoft.com/office/drawing/2014/main" id="{E3E6DBBB-64D1-45B7-90D1-D25FE9A93DFE}"/>
              </a:ext>
            </a:extLst>
          </p:cNvPr>
          <p:cNvSpPr/>
          <p:nvPr/>
        </p:nvSpPr>
        <p:spPr>
          <a:xfrm>
            <a:off x="11745293" y="6515069"/>
            <a:ext cx="229263" cy="215444"/>
          </a:xfrm>
          <a:prstGeom prst="rect">
            <a:avLst/>
          </a:prstGeom>
        </p:spPr>
        <p:txBody>
          <a:bodyPr wrap="square" lIns="0" rIns="0">
            <a:spAutoFit/>
          </a:bodyPr>
          <a:lstStyle/>
          <a:p>
            <a:pPr algn="r"/>
            <a:fld id="{0502E5A9-B53C-401E-A0E0-4A359BB0A9E5}" type="slidenum">
              <a:rPr lang="en-US" sz="800" smtClean="0">
                <a:solidFill>
                  <a:srgbClr val="A6A6A6"/>
                </a:solidFill>
                <a:latin typeface="Ubuntu" panose="020B0504030602030204" pitchFamily="34" charset="0"/>
                <a:cs typeface="Arial" panose="020B0604020202020204" pitchFamily="34" charset="0"/>
              </a:rPr>
              <a:pPr algn="r"/>
              <a:t>4</a:t>
            </a:fld>
            <a:endParaRPr lang="en-US" sz="800">
              <a:solidFill>
                <a:srgbClr val="A6A6A6"/>
              </a:solidFill>
              <a:latin typeface="Ubuntu" panose="020B0504030602030204" pitchFamily="34" charset="0"/>
              <a:cs typeface="Arial" panose="020B0604020202020204" pitchFamily="34" charset="0"/>
            </a:endParaRPr>
          </a:p>
        </p:txBody>
      </p:sp>
      <p:pic>
        <p:nvPicPr>
          <p:cNvPr id="5" name="Picture 4" descr="A building with trees and grass&#10;&#10;Description automatically generated">
            <a:extLst>
              <a:ext uri="{FF2B5EF4-FFF2-40B4-BE49-F238E27FC236}">
                <a16:creationId xmlns:a16="http://schemas.microsoft.com/office/drawing/2014/main" id="{DC7E8495-B795-3D53-82F3-E5F106F1F9D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2957"/>
          <a:stretch/>
        </p:blipFill>
        <p:spPr>
          <a:xfrm>
            <a:off x="424710" y="1950113"/>
            <a:ext cx="2376264" cy="1276766"/>
          </a:xfrm>
          <a:prstGeom prst="rect">
            <a:avLst/>
          </a:prstGeom>
        </p:spPr>
      </p:pic>
    </p:spTree>
    <p:extLst>
      <p:ext uri="{BB962C8B-B14F-4D97-AF65-F5344CB8AC3E}">
        <p14:creationId xmlns:p14="http://schemas.microsoft.com/office/powerpoint/2010/main" val="950733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accent1"/>
            </a:gs>
            <a:gs pos="0">
              <a:schemeClr val="accent4"/>
            </a:gs>
          </a:gsLst>
          <a:lin ang="18900000" scaled="1"/>
          <a:tileRect/>
        </a:gradFill>
        <a:effectLst/>
      </p:bgPr>
    </p:bg>
    <p:spTree>
      <p:nvGrpSpPr>
        <p:cNvPr id="1" name=""/>
        <p:cNvGrpSpPr/>
        <p:nvPr/>
      </p:nvGrpSpPr>
      <p:grpSpPr>
        <a:xfrm>
          <a:off x="0" y="0"/>
          <a:ext cx="0" cy="0"/>
          <a:chOff x="0" y="0"/>
          <a:chExt cx="0" cy="0"/>
        </a:xfrm>
      </p:grpSpPr>
      <p:sp>
        <p:nvSpPr>
          <p:cNvPr id="2" name="Title 16">
            <a:extLst>
              <a:ext uri="{FF2B5EF4-FFF2-40B4-BE49-F238E27FC236}">
                <a16:creationId xmlns:a16="http://schemas.microsoft.com/office/drawing/2014/main" id="{14E36397-5042-7914-AEB2-D9AAE8D0BBB4}"/>
              </a:ext>
            </a:extLst>
          </p:cNvPr>
          <p:cNvSpPr txBox="1">
            <a:spLocks noGrp="1"/>
          </p:cNvSpPr>
          <p:nvPr>
            <p:ph type="title" idx="4294967295"/>
          </p:nvPr>
        </p:nvSpPr>
        <p:spPr>
          <a:xfrm>
            <a:off x="407368" y="1370585"/>
            <a:ext cx="2219960" cy="229615"/>
          </a:xfrm>
          <a:prstGeom prst="rect">
            <a:avLst/>
          </a:prstGeom>
          <a:no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marR="0" indent="0" algn="l" defTabSz="914400" rtl="0" eaLnBrk="1" fontAlgn="auto" latinLnBrk="0" hangingPunct="1">
              <a:lnSpc>
                <a:spcPct val="100000"/>
              </a:lnSpc>
              <a:spcBef>
                <a:spcPct val="0"/>
              </a:spcBef>
              <a:spcAft>
                <a:spcPts val="0"/>
              </a:spcAft>
              <a:buClrTx/>
              <a:buSzTx/>
              <a:buFontTx/>
              <a:buNone/>
              <a:tabLst/>
              <a:defRPr kumimoji="0" lang="en-US" sz="2800" b="0" i="0" u="none" strike="noStrike" kern="1200" cap="none" spc="0" normalizeH="0" baseline="0" noProof="0" dirty="0">
                <a:ln>
                  <a:noFill/>
                </a:ln>
                <a:solidFill>
                  <a:schemeClr val="lt1"/>
                </a:solidFill>
                <a:effectLst/>
                <a:uLnTx/>
                <a:uFillTx/>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Ubuntu" panose="020B0504030602030204" pitchFamily="34" charset="0"/>
                <a:ea typeface="+mn-ea"/>
                <a:cs typeface="+mn-cs"/>
              </a:rPr>
              <a:t>About Capgemini</a:t>
            </a:r>
          </a:p>
        </p:txBody>
      </p:sp>
      <p:sp>
        <p:nvSpPr>
          <p:cNvPr id="3" name="Rectangle 2">
            <a:extLst>
              <a:ext uri="{FF2B5EF4-FFF2-40B4-BE49-F238E27FC236}">
                <a16:creationId xmlns:a16="http://schemas.microsoft.com/office/drawing/2014/main" id="{37CEA887-1344-64B5-5958-73B50C8D2B3F}"/>
              </a:ext>
            </a:extLst>
          </p:cNvPr>
          <p:cNvSpPr/>
          <p:nvPr/>
        </p:nvSpPr>
        <p:spPr>
          <a:xfrm>
            <a:off x="407369" y="1749849"/>
            <a:ext cx="4248471" cy="1493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just"/>
            <a:r>
              <a:rPr lang="en-GB" sz="900" dirty="0">
                <a:solidFill>
                  <a:schemeClr val="bg1"/>
                </a:solidFill>
                <a:effectLst/>
                <a:ea typeface="Calibri" panose="020F0502020204030204" pitchFamily="34" charset="0"/>
              </a:rPr>
              <a:t>Capgemini is a global business and technology transformation </a:t>
            </a:r>
            <a:r>
              <a:rPr lang="en-US" sz="900" dirty="0">
                <a:solidFill>
                  <a:schemeClr val="bg1"/>
                </a:solidFill>
                <a:effectLst/>
                <a:ea typeface="Calibri" panose="020F0502020204030204" pitchFamily="34" charset="0"/>
                <a:cs typeface="Times New Roman" panose="02020603050405020304" pitchFamily="18" charset="0"/>
              </a:rPr>
              <a:t>partner, helping organizations to accelerate their dual transition to a digital and sustainable world, while creating tangible impact for enterprises and society</a:t>
            </a:r>
            <a:r>
              <a:rPr lang="en-GB" sz="900" dirty="0">
                <a:solidFill>
                  <a:schemeClr val="bg1"/>
                </a:solidFill>
                <a:effectLst/>
                <a:ea typeface="Calibri" panose="020F0502020204030204" pitchFamily="34" charset="0"/>
              </a:rPr>
              <a:t>. It is a responsible and diverse group of 340,000 team members in more than 50 countries. With its strong over 55-year heritage, Capgemini is trusted by its clients to unlock the value of technology to address the entire breadth of their business needs. It delivers end-to-end services and </a:t>
            </a:r>
            <a:r>
              <a:rPr lang="en-US" sz="900" dirty="0">
                <a:solidFill>
                  <a:schemeClr val="bg1"/>
                </a:solidFill>
                <a:effectLst/>
                <a:ea typeface="Calibri" panose="020F0502020204030204" pitchFamily="34" charset="0"/>
                <a:cs typeface="Times New Roman" panose="02020603050405020304" pitchFamily="18" charset="0"/>
              </a:rPr>
              <a:t>solutions leveraging strengths from strategy and design to engineering, all fueled by its market leading capabilities in AI, cloud and data, combined with its deep industry expertise and partner ecosystem.</a:t>
            </a:r>
            <a:r>
              <a:rPr lang="en-US" sz="900" dirty="0">
                <a:solidFill>
                  <a:schemeClr val="bg1"/>
                </a:solidFill>
                <a:effectLst/>
                <a:ea typeface="Calibri" panose="020F0502020204030204" pitchFamily="34" charset="0"/>
              </a:rPr>
              <a:t> </a:t>
            </a:r>
            <a:r>
              <a:rPr lang="en-GB" sz="900" dirty="0">
                <a:solidFill>
                  <a:schemeClr val="bg1"/>
                </a:solidFill>
                <a:effectLst/>
                <a:ea typeface="Calibri" panose="020F0502020204030204" pitchFamily="34" charset="0"/>
              </a:rPr>
              <a:t>The Group reported 2023 global revenues of €22.5 billion.</a:t>
            </a:r>
            <a:endParaRPr lang="en-US" sz="900" dirty="0">
              <a:solidFill>
                <a:schemeClr val="bg1"/>
              </a:solidFill>
              <a:effectLst/>
              <a:ea typeface="Calibri" panose="020F0502020204030204" pitchFamily="34" charset="0"/>
            </a:endParaRPr>
          </a:p>
        </p:txBody>
      </p:sp>
      <p:sp>
        <p:nvSpPr>
          <p:cNvPr id="4" name="Rectangle 3">
            <a:extLst>
              <a:ext uri="{FF2B5EF4-FFF2-40B4-BE49-F238E27FC236}">
                <a16:creationId xmlns:a16="http://schemas.microsoft.com/office/drawing/2014/main" id="{20126FD7-9664-4478-C7C9-A70AB7544732}"/>
              </a:ext>
            </a:extLst>
          </p:cNvPr>
          <p:cNvSpPr/>
          <p:nvPr/>
        </p:nvSpPr>
        <p:spPr>
          <a:xfrm>
            <a:off x="407368" y="3325369"/>
            <a:ext cx="4345176" cy="4072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0" indent="0" algn="l" defTabSz="914400" rtl="0" eaLnBrk="1" fontAlgn="auto" latinLnBrk="0" hangingPunct="1">
              <a:lnSpc>
                <a:spcPts val="1200"/>
              </a:lnSpc>
              <a:spcBef>
                <a:spcPts val="0"/>
              </a:spcBef>
              <a:spcAft>
                <a:spcPts val="0"/>
              </a:spcAft>
              <a:buClrTx/>
              <a:buSzTx/>
              <a:buFontTx/>
              <a:buNone/>
              <a:tabLst/>
              <a:defRPr/>
            </a:pPr>
            <a:r>
              <a:rPr lang="en-US" sz="900" dirty="0">
                <a:solidFill>
                  <a:schemeClr val="bg1"/>
                </a:solidFill>
                <a:effectLst/>
                <a:latin typeface="Ubuntu" panose="020B0504030602030204" pitchFamily="34" charset="0"/>
              </a:rPr>
              <a:t>Get the future you want | </a:t>
            </a:r>
            <a:r>
              <a:rPr lang="en-US" sz="1050" dirty="0">
                <a:solidFill>
                  <a:schemeClr val="accent2"/>
                </a:solidFill>
                <a:latin typeface="Ubuntu" panose="020B0504030602030204" pitchFamily="34" charset="0"/>
              </a:rPr>
              <a:t>www.capgemini.com</a:t>
            </a:r>
          </a:p>
        </p:txBody>
      </p:sp>
      <p:pic>
        <p:nvPicPr>
          <p:cNvPr id="5" name="Image 4" descr="Une image contenant noir, Graphique, art&#10;&#10;Description générée automatiquement">
            <a:extLst>
              <a:ext uri="{FF2B5EF4-FFF2-40B4-BE49-F238E27FC236}">
                <a16:creationId xmlns:a16="http://schemas.microsoft.com/office/drawing/2014/main" id="{DE62D67C-765C-84EB-F850-6A1F3B6BE8F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47928" y="836712"/>
            <a:ext cx="7729744" cy="6403861"/>
          </a:xfrm>
          <a:prstGeom prst="rect">
            <a:avLst/>
          </a:prstGeom>
        </p:spPr>
      </p:pic>
    </p:spTree>
    <p:extLst>
      <p:ext uri="{BB962C8B-B14F-4D97-AF65-F5344CB8AC3E}">
        <p14:creationId xmlns:p14="http://schemas.microsoft.com/office/powerpoint/2010/main" val="20992801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EE4P_AGENDAWIZARD" val="&lt;ee4p&gt;&lt;layouts&gt;&lt;layout name=&quot;Capgemini invent Line Grey&quot; id=&quot;435_2&quot;&gt;&lt;standard&gt;&lt;textframe horizontalAnchor=&quot;1&quot; marginBottom=&quot;0&quot; marginLeft=&quot;0&quot; marginRight=&quot;0&quot; marginTop=&quot;0&quot; orientation=&quot;1&quot; verticalAnchor=&quot;1&quot; /&gt;&lt;font name=&quot;Ubuntu&quot; bold=&quot;0&quot; italic=&quot;0&quot; color=&quot;#ffffff&quot; /&gt;&lt;paragraphformat firstLineIndent=&quot;0&quot; leftIndent=&quot;0&quot; rightIndent=&quot;0&quot; lineRuleBefore=&quot;&quot; lineRuleWithin=&quot;&quot; lineRuleAfter=&quot;&quot; spaceBefore=&quot;&quot; spaceWithin=&quot;&quot; spaceAfter=&quot;&quot; /&gt;&lt;fill visible=&quot;0&quot; /&gt;&lt;line visible=&quot;0&quot; /&gt;&lt;bulletformat visible=&quot;0&quot; /&gt;&lt;shadow visible=&quot;0&quot; /&gt;&lt;/standard&gt;&lt;agenda name=&quot;New Agenda&quot; title=&quot;Agenda&quot; subtitle=&quot;&quot; sizingModeId=&quot;2&quot; fontSize=&quot;24&quot; fontSizeAuto=&quot;1&quot; startTime=&quot;540&quot; timeFormatId=&quot;2&quot; startItemNo=&quot;1&quot; createSingleAgendaSlide=&quot;1&quot; createSeparatingSlides=&quot;1&quot; createBackupSlide=&quot;1&quot; /&gt;&lt;columns&gt;&lt;column field=&quot;itemno&quot; label=&quot;No.&quot; checked=&quot;1&quot; leftSpacing=&quot;0&quot; rightSpacing=&quot;0&quot; dock=&quot;1&quot; fixedWidth=&quot;52&quot; /&gt;&lt;column field=&quot;topic&quot; label=&quot;Topic&quot; leftSpacing=&quot;10&quot; rightDistribute=&quot;1&quot; dock=&quot;1&quot; /&gt;&lt;column field=&quot;responsible&quot; label=&quot;Responsible&quot; visible=&quot;1&quot; checked=&quot;1&quot; leftSpacing=&quot;10&quot; rightDistribute=&quot;1&quot; dock=&quot;1&quot; /&gt;&lt;column field=&quot;freecolumn&quot; label=&quot;&quot; visible=&quot;1&quot; checked=&quot;0&quot; leftSpacing=&quot;10&quot; rightDistribute=&quot;1&quot; dock=&quot;1&quot; /&gt;&lt;column field=&quot;timeslot&quot; label=&quot;Time Slot&quot; visible=&quot;1&quot; checked=&quot;1&quot; leftSpacing=&quot;10&quot; rightSpacing=&quot;6&quot; dock=&quot;2&quot; /&gt;&lt;column field=&quot;pageno&quot; label=&quot;Page No.&quot; visible=&quot;1&quot; checked=&quot;0&quot; leftSpacing=&quot;10&quot; rightSpacing=&quot;6&quot; dock=&quot;2&quot; /&gt;&lt;/columns&gt;&lt;position left=&quot;84.31764&quot; top=&quot;128.4218&quot; width=&quot;611.1824&quot; height=&quot;379.8731&quot; /&gt;&lt;settings allowedSizingModeIds=&quot;1|2&quot; allowedFontSizes=&quot;8|9|10|10.5|11|12|14|16|18&quot; allowedTimeFormatIds=&quot;1|2|3&quot; slideLayout=&quot;11&quot; customLayoutName=&quot;1_Agenda&quot; customLayoutNameBackup=&quot;1_Agenda&quot; customLayoutIndex=&quot;&quot; showBreak=&quot;1&quot; singleAgendaSlideSelected=&quot;0&quot; backupSlideTitle=&quot;Backup: %agendaName%&quot; topMargin=&quot;0&quot; leftMargin=&quot;0&quot; allowedLevels=&quot;4&quot; itemNoFormats=&quot;{1:2}¦{1:2}.{2}¦{3:alphaLC}¦{3:alphaLC}.{4:alphaLC}&quot; /&gt;&lt;!-- Agenda item formats --&gt;&lt;cases&gt;&lt;case level=&quot;1&quot; selected=&quot;0&quot; break=&quot;0&quot; topMinSpacing=&quot;15&quot; topMaxSpacing=&quot;15&quot; bottomMinSpacing=&quot;0&quot; bottomMaxSpacing=&quot;0&quot;&gt;&lt;element field=&quot;itemno&quot; type=&quot;autoshape&quot; autoShapeType=&quot;1&quot;&gt;&lt;textframe marginLeft=&quot;0&quot; marginRight=&quot;0&quot; /&gt;&lt;paragraphformat alignment=&quot;1&quot; /&gt;&lt;font bold=&quot;1&quot; color=&quot;6&quot; /&gt;&lt;/element&gt;&lt;element field=&quot;topic&quot; type=&quot;autoshape&quot; autoShapeType=&quot;1&quot;&gt;&lt;paragraphformat alignment=&quot;1&quot; /&gt;&lt;textframe marginLeft=&quot;0&quot; /&gt;&lt;/element&gt;&lt;element field=&quot;responsible&quot; type=&quot;autoshape&quot; autoShapeType=&quot;1&quot;&gt;&lt;paragraphformat alignment=&quot;1&quot; /&gt;&lt;/element&gt;&lt;element field=&quot;freecolumn&quot; type=&quot;autoshape&quot; autoShapeType=&quot;1&quot;&gt;&lt;paragraphformat alignment=&quot;1&quot; /&gt;&lt;/element&gt;&lt;element field=&quot;timeslot&quot; type=&quot;autoshape&quot; autoShapeType=&quot;1&quot;&gt;&lt;paragraphformat alignment=&quot;3&quot; /&gt;&lt;/element&gt;&lt;element field=&quot;pageno&quot; type=&quot;autoshape&quot; autoShapeType=&quot;1&quot;&gt;&lt;paragraphformat alignment=&quot;3&quot; /&gt;&lt;/element&gt;&lt;/case&gt;&lt;case level=&quot;1&quot; selected=&quot;1&quot; break=&quot;0&quot; topMinSpacing=&quot;15&quot; topMaxSpacing=&quot;15&quot; bottomMinSpacing=&quot;0&quot; bottomMaxSpacing=&quot;0&quot;&gt;&lt;element type=&quot;line&quot; value=&quot;&quot;&gt;&lt;position left=&quot;0&quot; top=&quot;itemHeight+3*scale*fontScale&quot; width=&quot;agendaWidth&quot; height=&quot;0&quot; /&gt;&lt;line style=&quot;1&quot; dashStyle=&quot;1&quot; foreColor=&quot;6&quot; transparency=&quot;0&quot; visible=&quot;1&quot; weight=&quot;1&quot; /&gt;&lt;/element&gt;&lt;element type=&quot;line&quot; value=&quot;&quot;&gt;&lt;position left=&quot;0&quot; top=&quot;0&quot; width=&quot;agendaWidth&quot; height=&quot;0&quot; /&gt;&lt;line style=&quot;1&quot; dashStyle=&quot;1&quot; foreColor=&quot;6&quot; transparency=&quot;0&quot; visible=&quot;1&quot; weight=&quot;1&quot; /&gt;&lt;/element&gt;&lt;element field=&quot;itemno&quot; type=&quot;autoshape&quot; autoShapeType=&quot;1&quot;&gt;&lt;textframe marginLeft=&quot;0&quot; marginRight=&quot;0&quot; /&gt;&lt;paragraphformat alignment=&quot;1&quot; /&gt;&lt;font bold=&quot;1&quot; color=&quot;6&quot; /&gt;&lt;/element&gt;&lt;element field=&quot;topic&quot; type=&quot;autoshape&quot; autoShapeType=&quot;1&quot;&gt;&lt;paragraphformat alignment=&quot;1&quot; /&gt;&lt;textframe marginLeft=&quot;0&quot; /&gt;&lt;/element&gt;&lt;element field=&quot;responsible&quot; type=&quot;autoshape&quot; autoShapeType=&quot;1&quot;&gt;&lt;paragraphformat alignment=&quot;1&quot; /&gt;&lt;/element&gt;&lt;element field=&quot;freecolumn&quot; type=&quot;autoshape&quot; autoShapeType=&quot;1&quot;&gt;&lt;paragraphformat alignment=&quot;1&quot; /&gt;&lt;/element&gt;&lt;element field=&quot;timeslot&quot; type=&quot;autoshape&quot; autoShapeType=&quot;1&quot;&gt;&lt;paragraphformat alignment=&quot;3&quot; /&gt;&lt;/element&gt;&lt;element field=&quot;pageno&quot; type=&quot;autoshape&quot; autoShapeType=&quot;1&quot;&gt;&lt;paragraphformat alignment=&quot;3&quot; /&gt;&lt;/element&gt;&lt;/case&gt;&lt;case level=&quot;2&quot; selected=&quot;0&quot; break=&quot;0&quot; topMinSpacing=&quot;15&quot; topMaxSpacing=&quot;15&quot; bottomMinSpacing=&quot;0&quot; bottomMaxSpacing=&quot;0&quot;&gt;&lt;element field=&quot;itemno&quot; type=&quot;autoshape&quot; autoShapeType=&quot;1&quot; indent=&quot;(level-1)*(itemNoWidth+topicLeftSpacing) &quot; indentType=&quot;1&quot;&gt;&lt;textframe marginLeft=&quot;0&quot; marginRight=&quot;0&quot; /&gt;&lt;paragraphformat alignment=&quot;1&quot; /&gt;&lt;font bold=&quot;1&quot; color=&quot;6&quot; /&gt;&lt;/element&gt;&lt;element field=&quot;topic&quot; type=&quot;autoshape&quot; autoShapeType=&quot;1&quot; indent=&quot;(level-1)*(itemNoWidth+topicLeftSpacing) &quot; indentType=&quot;2&quot;&gt;&lt;paragraphformat alignment=&quot;1&quot; /&gt;&lt;textframe marginLeft=&quot;0&quot; /&gt;&lt;/element&gt;&lt;element field=&quot;responsible&quot; type=&quot;autoshape&quot; autoShapeType=&quot;1&quot; indent=&quot;(level-1)*(itemNoWidth+topicLeftSpacing) &quot; indentType=&quot;1&quot;&gt;&lt;paragraphformat alignment=&quot;1&quot; /&gt;&lt;/element&gt;&lt;element field=&quot;freecolumn&quot; type=&quot;autoshape&quot; autoShapeType=&quot;1&quot; indent=&quot;(level-1)*(itemNoWidth+topicLeftSpacing) &quot; indentType=&quot;1&quot;&gt;&lt;paragraphformat alignment=&quot;1&quot; /&gt;&lt;/element&gt;&lt;element field=&quot;timeslot&quot; type=&quot;autoshape&quot; autoShapeType=&quot;1&quot;&gt;&lt;paragraphformat alignment=&quot;3&quot; /&gt;&lt;/element&gt;&lt;element field=&quot;pageno&quot; type=&quot;autoshape&quot; autoShapeType=&quot;1&quot;&gt;&lt;paragraphformat alignment=&quot;3&quot; /&gt;&lt;/element&gt;&lt;/case&gt;&lt;case level=&quot;2&quot; selected=&quot;1&quot; break=&quot;0&quot; topMinSpacing=&quot;15&quot; topMaxSpacing=&quot;15&quot; bottomMinSpacing=&quot;0&quot; bottomMaxSpacing=&quot;0&quot;&gt;&lt;element type=&quot;line&quot; value=&quot;&quot;&gt;&lt;position left=&quot;0&quot; top=&quot;itemHeight+3*scale*fontScale&quot; width=&quot;agendaWidth&quot; height=&quot;0&quot; /&gt;&lt;line style=&quot;1&quot; dashStyle=&quot;1&quot; foreColor=&quot;6&quot; transparency=&quot;0&quot; visible=&quot;1&quot; weight=&quot;1&quot; /&gt;&lt;/element&gt;&lt;element type=&quot;line&quot; value=&quot;&quot;&gt;&lt;position left=&quot;0&quot; top=&quot;0&quot; width=&quot;agendaWidth&quot; height=&quot;0&quot; /&gt;&lt;line style=&quot;1&quot; dashStyle=&quot;1&quot; foreColor=&quot;6&quot; transparency=&quot;0&quot; visible=&quot;1&quot; weight=&quot;1&quot; /&gt;&lt;/element&gt;&lt;element field=&quot;itemno&quot; type=&quot;autoshape&quot; autoShapeType=&quot;1&quot; indent=&quot;(level-1)*(itemNoWidth+topicLeftSpacing) &quot; indentType=&quot;1&quot;&gt;&lt;textframe marginLeft=&quot;0&quot; marginRight=&quot;0&quot; /&gt;&lt;paragraphformat alignment=&quot;1&quot; /&gt;&lt;font bold=&quot;1&quot; color=&quot;6&quot; /&gt;&lt;/element&gt;&lt;element field=&quot;topic&quot; type=&quot;autoshape&quot; autoShapeType=&quot;1&quot; indent=&quot;(level-1)*(itemNoWidth+topicLeftSpacing) &quot; indentType=&quot;2&quot;&gt;&lt;paragraphformat alignment=&quot;1&quot; /&gt;&lt;textframe marginLeft=&quot;0&quot; /&gt;&lt;/element&gt;&lt;element field=&quot;responsible&quot; type=&quot;autoshape&quot; autoShapeType=&quot;1&quot; indent=&quot;(level-1)*(itemNoWidth+topicLeftSpacing) &quot; indentType=&quot;1&quot;&gt;&lt;paragraphformat alignment=&quot;1&quot; /&gt;&lt;/element&gt;&lt;element field=&quot;freecolumn&quot; type=&quot;autoshape&quot; autoShapeType=&quot;1&quot; indent=&quot;(level-1)*(itemNoWidth+topicLeftSpacing) &quot; indentType=&quot;1&quot;&gt;&lt;paragraphformat alignment=&quot;1&quot; /&gt;&lt;/element&gt;&lt;element field=&quot;timeslot&quot; type=&quot;autoshape&quot; autoShapeType=&quot;1&quot;&gt;&lt;paragraphformat alignment=&quot;3&quot; /&gt;&lt;/element&gt;&lt;element field=&quot;pageno&quot; type=&quot;autoshape&quot; autoShapeType=&quot;1&quot;&gt;&lt;paragraphformat alignment=&quot;3&quot; /&gt;&lt;/element&gt;&lt;/case&gt;&lt;case level=&quot;1&quot; selected=&quot;0&quot; break=&quot;1&quot; topMinSpacing=&quot;15&quot; topMaxSpacing=&quot;15&quot; bottomMinSpacing=&quot;0&quot; bottomMaxSpacing=&quot;0&quot;&gt;&lt;element field=&quot;topic&quot; type=&quot;autoshape&quot; autoShapeType=&quot;1&quot; indent=&quot;(level-1)*(itemNoWidth+topicLeftSpacing) &quot; indentType=&quot;2&quot;&gt;&lt;paragraphformat alignment=&quot;1&quot; /&gt;&lt;font italic=&quot;1&quot; /&gt;&lt;/element&gt;&lt;element field=&quot;responsible&quot; type=&quot;autoshape&quot; autoShapeType=&quot;1&quot; indent=&quot;(level-1)*(itemNoWidth+topicLeftSpacing) &quot; indentType=&quot;1&quot;&gt;&lt;paragraphformat alignment=&quot;1&quot; /&gt;&lt;font italic=&quot;1&quot; /&gt;&lt;/element&gt;&lt;element field=&quot;freecolumn&quot; type=&quot;autoshape&quot; autoShapeType=&quot;1&quot; indent=&quot;(level-1)*(itemNoWidth+topicLeftSpacing) &quot; indentType=&quot;1&quot;&gt;&lt;paragraphformat alignment=&quot;1&quot; /&gt;&lt;font italic=&quot;1&quot; /&gt;&lt;/element&gt;&lt;element field=&quot;timeslot&quot; type=&quot;autoshape&quot; autoShapeType=&quot;1&quot;&gt;&lt;paragraphformat alignment=&quot;3&quot; /&gt;&lt;font italic=&quot;1&quot; /&gt;&lt;/element&gt;&lt;element field=&quot;pageno&quot; type=&quot;autoshape&quot; autoShapeType=&quot;1&quot;&gt;&lt;paragraphformat alignment=&quot;3&quot; /&gt;&lt;font italic=&quot;1&quot; /&gt;&lt;/element&gt;&lt;/case&gt;&lt;case level=&quot;1&quot; selected=&quot;1&quot; break=&quot;1&quot; topMinSpacing=&quot;15&quot; topMaxSpacing=&quot;15&quot; bottomMinSpacing=&quot;0&quot; bottomMaxSpacing=&quot;0&quot;&gt;&lt;element type=&quot;line&quot; value=&quot;&quot;&gt;&lt;position left=&quot;0&quot; top=&quot;itemHeight+3*scale*fontScale&quot; width=&quot;agendaWidth&quot; height=&quot;0&quot; /&gt;&lt;line style=&quot;1&quot; dashStyle=&quot;1&quot; foreColor=&quot;6&quot; transparency=&quot;0&quot; visible=&quot;1&quot; weight=&quot;1&quot; /&gt;&lt;/element&gt;&lt;element type=&quot;line&quot; value=&quot;&quot;&gt;&lt;position left=&quot;0&quot; top=&quot;0&quot; width=&quot;agendaWidth&quot; height=&quot;0&quot; /&gt;&lt;line style=&quot;1&quot; dashStyle=&quot;1&quot; foreColor=&quot;6&quot; transparency=&quot;0&quot; visible=&quot;1&quot; weight=&quot;1&quot; /&gt;&lt;/element&gt;&lt;element field=&quot;topic&quot; type=&quot;autoshape&quot; autoShapeType=&quot;1&quot; indent=&quot;(level-1)*(itemNoWidth+topicLeftSpacing) &quot; indentType=&quot;2&quot;&gt;&lt;paragraphformat alignment=&quot;1&quot; /&gt;&lt;font italic=&quot;1&quot; /&gt;&lt;/element&gt;&lt;element field=&quot;responsible&quot; type=&quot;autoshape&quot; autoShapeType=&quot;1&quot; indent=&quot;(level-1)*(itemNoWidth+topicLeftSpacing) &quot; indentType=&quot;1&quot;&gt;&lt;paragraphformat alignment=&quot;1&quot; /&gt;&lt;font italic=&quot;1&quot; /&gt;&lt;/element&gt;&lt;element field=&quot;freecolumn&quot; type=&quot;autoshape&quot; autoShapeType=&quot;1&quot; indent=&quot;(level-1)*(itemNoWidth+topicLeftSpacing) &quot; indentType=&quot;1&quot;&gt;&lt;paragraphformat alignment=&quot;1&quot; /&gt;&lt;font italic=&quot;1&quot; /&gt;&lt;/element&gt;&lt;element field=&quot;timeslot&quot; type=&quot;autoshape&quot; autoShapeType=&quot;1&quot;&gt;&lt;paragraphformat alignment=&quot;3&quot; /&gt;&lt;font italic=&quot;1&quot; /&gt;&lt;/element&gt;&lt;element field=&quot;pageno&quot; type=&quot;autoshape&quot; autoShapeType=&quot;1&quot;&gt;&lt;paragraphformat alignment=&quot;3&quot; /&gt;&lt;font italic=&quot;1&quot; /&gt;&lt;/element&gt;&lt;/case&gt;&lt;/cases&gt;&lt;!-- Elements on slide independent of items --&gt;&lt;elements&gt;&lt;!--   &lt;element type=&quot;picture&quot; picture=&quot;image.png&quot; value=&quot;asdf&quot;  &gt;&#10;          &lt;position left=&quot;-278.9405&quot; top=&quot;-142.375&quot; width=&quot;457.6407&quot; height=&quot;540.0002&quot;/&gt;        &#10;        &lt;/element&gt;&#10;&#10;        &lt;element type=&quot;picture&quot; picture=&quot;BG_blue.png&quot; value=&quot;asdf&quot;  &gt;&#10;          &lt;position left=&quot;-278.9405&quot; top=&quot;-142.375&quot; width=&quot;960&quot; height=&quot;540&quot;/&gt;        &#10;        &lt;/element&gt; --&gt;&lt;/elements&gt;&lt;/layout&gt;&lt;/layouts&gt;&lt;contents&gt;&lt;agenda name=&quot;New Agenda&quot; title=&quot;Agenda&quot; subtitle=&quot;&quot; sizingModeId=&quot;2&quot; fontSize=&quot;24&quot; fontSizeAuto=&quot;1&quot; startTime=&quot;540&quot; timeFormatId=&quot;2&quot; startItemNo=&quot;1&quot; createSingleAgendaSlide=&quot;1&quot; createSeparatingSlides=&quot;1&quot; createBackupSlide=&quot;1&quot; layoutId=&quot;435_2&quot; hideSeparatingSlides=&quot;0&quot; createSections=&quot;0&quot; singleSlideId=&quot;4a985bb3-9c0f-4d30-bab0-e861f6c1f7d9&quot; backupSlideId=&quot;59f12b8f-bcfa-4c72-806d-af721da5741a&quot;&gt;&lt;columns leftSpacing=&quot;0&quot; rightSpacing=&quot;0&quot;&gt;&lt;column field=&quot;itemno&quot; label=&quot;No.&quot; checked=&quot;1&quot; leftSpacing=&quot;0&quot; rightSpacing=&quot;0&quot; dock=&quot;1&quot; fixedWidth=&quot;52&quot; /&gt;&lt;column field=&quot;topic&quot; label=&quot;Topic&quot; leftSpacing=&quot;10&quot; rightDistribute=&quot;1&quot; dock=&quot;1&quot; rightSpacing=&quot;114.0997&quot; /&gt;&lt;column field=&quot;responsible&quot; label=&quot;Responsible&quot; visible=&quot;1&quot; checked=&quot;1&quot; leftSpacing=&quot;10&quot; rightDistribute=&quot;1&quot; dock=&quot;1&quot; rightSpacing=&quot;114.0997&quot; /&gt;&lt;column field=&quot;freecolumn&quot; label=&quot;&quot; visible=&quot;1&quot; checked=&quot;0&quot; leftSpacing=&quot;10&quot; rightDistribute=&quot;1&quot; dock=&quot;1&quot; /&gt;&lt;column field=&quot;timeslot&quot; label=&quot;Time Slot&quot; visible=&quot;1&quot; checked=&quot;1&quot; leftSpacing=&quot;10&quot; rightSpacing=&quot;6&quot; dock=&quot;2&quot; /&gt;&lt;column field=&quot;pageno&quot; label=&quot;Page No.&quot; visible=&quot;1&quot; checked=&quot;0&quot; leftSpacing=&quot;10&quot; rightSpacing=&quot;6&quot; dock=&quot;2&quot; /&gt;&lt;/columns&gt;&lt;items&gt;&lt;item duration=&quot;30&quot; id=&quot;f30ff3b2-059e-47be-bfce-20f89c801ddd&quot; parentId=&quot;&quot; level=&quot;1&quot; generateAgendaSlide=&quot;1&quot; showAgendaItem=&quot;1&quot; isBreak=&quot;0&quot; topic=&quot;Part 1&quot; agendaSlideId=&quot;af0b860f-cd42-4a9e-9c99-a53635a9e083&quot; /&gt;&lt;item duration=&quot;30&quot; id=&quot;7f2c9adb-5359-438f-8174-f3799807dfb9&quot; parentId=&quot;&quot; level=&quot;1&quot; generateAgendaSlide=&quot;1&quot; showAgendaItem=&quot;1&quot; isBreak=&quot;0&quot; topic=&quot;Part 2&quot; agendaSlideId=&quot;07e6bc76-8a2b-48ad-97c4-1f85e540bbd5&quot; /&gt;&lt;item duration=&quot;30&quot; id=&quot;00ba97b5-5509-49fc-95b8-9afe1f8e54cf&quot; parentId=&quot;&quot; level=&quot;1&quot; generateAgendaSlide=&quot;1&quot; showAgendaItem=&quot;1&quot; isBreak=&quot;0&quot; topic=&quot;Part 3&quot; agendaSlideId=&quot;4d6dfe7c-00a3-4d20-aa7f-6447da594e0a&quot; /&gt;&lt;item duration=&quot;30&quot; id=&quot;d6c20a75-a816-4fd9-9cac-9e1eb824eb5f&quot; parentId=&quot;&quot; level=&quot;1&quot; generateAgendaSlide=&quot;1&quot; showAgendaItem=&quot;1&quot; isBreak=&quot;0&quot; topic=&quot;Part 4&quot; agendaSlideId=&quot;d29762e6-a410-4070-9806-5d73acff4eaf&quot; /&gt;&lt;/items&gt;&lt;/agenda&gt;&lt;/contents&gt;&lt;/ee4p&gt;"/>
  <p:tag name="EE4P_STYLE_ID" val="3edb2f5e-e25b-4bbf-81ee-2b4396447386"/>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apgemini_2024">
  <a:themeElements>
    <a:clrScheme name="Capgemini 2024">
      <a:dk1>
        <a:sysClr val="windowText" lastClr="000000"/>
      </a:dk1>
      <a:lt1>
        <a:srgbClr val="FFFFFF"/>
      </a:lt1>
      <a:dk2>
        <a:srgbClr val="000000"/>
      </a:dk2>
      <a:lt2>
        <a:srgbClr val="F6F6F6"/>
      </a:lt2>
      <a:accent1>
        <a:srgbClr val="0070AD"/>
      </a:accent1>
      <a:accent2>
        <a:srgbClr val="12ABDB"/>
      </a:accent2>
      <a:accent3>
        <a:srgbClr val="14596B"/>
      </a:accent3>
      <a:accent4>
        <a:srgbClr val="272936"/>
      </a:accent4>
      <a:accent5>
        <a:srgbClr val="0F878A"/>
      </a:accent5>
      <a:accent6>
        <a:srgbClr val="00BFBF"/>
      </a:accent6>
      <a:hlink>
        <a:srgbClr val="00929B"/>
      </a:hlink>
      <a:folHlink>
        <a:srgbClr val="00BFBF"/>
      </a:folHlink>
    </a:clrScheme>
    <a:fontScheme name="Capgemini 2021">
      <a:majorFont>
        <a:latin typeface="Ubuntu Medium"/>
        <a:ea typeface=""/>
        <a:cs typeface=""/>
      </a:majorFont>
      <a:minorFont>
        <a:latin typeface="Ubuntu"/>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w="9525">
          <a:noFill/>
          <a:prstDash val="soli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dirty="0" err="1">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90000" tIns="46800" rIns="90000" bIns="46800" rtlCol="0" anchor="ctr">
        <a:spAutoFit/>
      </a:bodyPr>
      <a:lstStyle>
        <a:defPPr algn="l">
          <a:spcBef>
            <a:spcPct val="0"/>
          </a:spcBef>
          <a:defRPr sz="1400" dirty="0" err="1" smtClean="0"/>
        </a:defPPr>
      </a:lstStyle>
    </a:txDef>
  </a:objectDefaults>
  <a:extraClrSchemeLst/>
  <a:custClrLst>
    <a:custClr name="Green A">
      <a:srgbClr val="57CF80"/>
    </a:custClr>
    <a:custClr name="Green B">
      <a:srgbClr val="33B569"/>
    </a:custClr>
    <a:custClr name="Green C">
      <a:srgbClr val="2EA657"/>
    </a:custClr>
    <a:custClr name="Green D">
      <a:srgbClr val="178C3D"/>
    </a:custClr>
    <a:custClr name="Green E">
      <a:srgbClr val="176036"/>
    </a:custClr>
    <a:custClr name="Teal A">
      <a:srgbClr val="00E6E3"/>
    </a:custClr>
    <a:custClr name="Teal B">
      <a:srgbClr val="00D5D0"/>
    </a:custClr>
    <a:custClr name="Teal C">
      <a:srgbClr val="00BFBF"/>
    </a:custClr>
    <a:custClr name="Teal D">
      <a:srgbClr val="00929B"/>
    </a:custClr>
    <a:custClr name="Teal E">
      <a:srgbClr val="007D74"/>
    </a:custClr>
    <a:custClr name="Peacock A">
      <a:srgbClr val="00E0CB"/>
    </a:custClr>
    <a:custClr name="Peacock B">
      <a:srgbClr val="00B2A2"/>
    </a:custClr>
    <a:custClr name="Peacock C">
      <a:srgbClr val="0F878A"/>
    </a:custClr>
    <a:custClr name="Peacock D">
      <a:srgbClr val="0F6A73"/>
    </a:custClr>
    <a:custClr name="Peacock E">
      <a:srgbClr val="0F434A"/>
    </a:custClr>
    <a:custClr name="Sapphire A">
      <a:srgbClr val="338091"/>
    </a:custClr>
    <a:custClr name="Sapphire B">
      <a:srgbClr val="336B7D"/>
    </a:custClr>
    <a:custClr name="Sapphire C">
      <a:srgbClr val="14596B"/>
    </a:custClr>
    <a:custClr name="Sapphire D">
      <a:srgbClr val="214554"/>
    </a:custClr>
    <a:custClr name="Sapphire E">
      <a:srgbClr val="173340"/>
    </a:custClr>
    <a:custClr name="Violet A">
      <a:srgbClr val="E557AD"/>
    </a:custClr>
    <a:custClr name="Violet B">
      <a:srgbClr val="D13A8C"/>
    </a:custClr>
    <a:custClr name="Violet C">
      <a:srgbClr val="BA2980"/>
    </a:custClr>
    <a:custClr name="Violet D">
      <a:srgbClr val="A12980"/>
    </a:custClr>
    <a:custClr name="Violet E">
      <a:srgbClr val="811B6F"/>
    </a:custClr>
    <a:custClr name="Yellow A">
      <a:srgbClr val="FFDA80"/>
    </a:custClr>
    <a:custClr name="Yellow B">
      <a:srgbClr val="FFD068"/>
    </a:custClr>
    <a:custClr name="Yellow C">
      <a:srgbClr val="FFB24A"/>
    </a:custClr>
    <a:custClr name="Yellow D">
      <a:srgbClr val="FF9C29"/>
    </a:custClr>
    <a:custClr name="Yellow E">
      <a:srgbClr val="FF8E12"/>
    </a:custClr>
    <a:custClr name="Velvet A">
      <a:srgbClr val="9E4780"/>
    </a:custClr>
    <a:custClr name="Velvet B">
      <a:srgbClr val="802B73"/>
    </a:custClr>
    <a:custClr name="Velvet C">
      <a:srgbClr val="750D5C"/>
    </a:custClr>
    <a:custClr name="Velvet D">
      <a:srgbClr val="590A42"/>
    </a:custClr>
    <a:custClr name="Velvet E">
      <a:srgbClr val="42142E"/>
    </a:custClr>
    <a:custClr name="Red A">
      <a:srgbClr val="FF5770"/>
    </a:custClr>
    <a:custClr name="Red B">
      <a:srgbClr val="FF455E"/>
    </a:custClr>
    <a:custClr name="Red C">
      <a:srgbClr val="FF304D"/>
    </a:custClr>
    <a:custClr name="Red D">
      <a:srgbClr val="E30021"/>
    </a:custClr>
    <a:custClr name="Red E">
      <a:srgbClr val="A6001A"/>
    </a:custClr>
  </a:custClrLst>
  <a:extLst>
    <a:ext uri="{05A4C25C-085E-4340-85A3-A5531E510DB2}">
      <thm15:themeFamily xmlns:thm15="http://schemas.microsoft.com/office/thememl/2012/main" name="GlobalGroup_V3.potx" id="{B261526D-0EC9-441A-90CA-285DAAE4B035}" vid="{63F816C4-3394-4A76-B8C7-355A6B6A183F}"/>
    </a:ext>
  </a:extLst>
</a:theme>
</file>

<file path=ppt/theme/theme2.xml><?xml version="1.0" encoding="utf-8"?>
<a:theme xmlns:a="http://schemas.openxmlformats.org/drawingml/2006/main" name="Tema do Office">
  <a:themeElements>
    <a:clrScheme name="Capgemini Invent">
      <a:dk1>
        <a:sysClr val="windowText" lastClr="000000"/>
      </a:dk1>
      <a:lt1>
        <a:srgbClr val="FFFFFF"/>
      </a:lt1>
      <a:dk2>
        <a:srgbClr val="2B143D"/>
      </a:dk2>
      <a:lt2>
        <a:srgbClr val="ECECEC"/>
      </a:lt2>
      <a:accent1>
        <a:srgbClr val="0070AD"/>
      </a:accent1>
      <a:accent2>
        <a:srgbClr val="12ABDB"/>
      </a:accent2>
      <a:accent3>
        <a:srgbClr val="2B143D"/>
      </a:accent3>
      <a:accent4>
        <a:srgbClr val="FF304C"/>
      </a:accent4>
      <a:accent5>
        <a:srgbClr val="95E616"/>
      </a:accent5>
      <a:accent6>
        <a:srgbClr val="00C37B"/>
      </a:accent6>
      <a:hlink>
        <a:srgbClr val="0070AD"/>
      </a:hlink>
      <a:folHlink>
        <a:srgbClr val="7E39BA"/>
      </a:folHlink>
    </a:clrScheme>
    <a:fontScheme name="Capgemini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apgemini Invent">
      <a:dk1>
        <a:sysClr val="windowText" lastClr="000000"/>
      </a:dk1>
      <a:lt1>
        <a:srgbClr val="FFFFFF"/>
      </a:lt1>
      <a:dk2>
        <a:srgbClr val="2B143D"/>
      </a:dk2>
      <a:lt2>
        <a:srgbClr val="ECECEC"/>
      </a:lt2>
      <a:accent1>
        <a:srgbClr val="0070AD"/>
      </a:accent1>
      <a:accent2>
        <a:srgbClr val="12ABDB"/>
      </a:accent2>
      <a:accent3>
        <a:srgbClr val="2B143D"/>
      </a:accent3>
      <a:accent4>
        <a:srgbClr val="FF304C"/>
      </a:accent4>
      <a:accent5>
        <a:srgbClr val="95E616"/>
      </a:accent5>
      <a:accent6>
        <a:srgbClr val="00C37B"/>
      </a:accent6>
      <a:hlink>
        <a:srgbClr val="0070AD"/>
      </a:hlink>
      <a:folHlink>
        <a:srgbClr val="7E39BA"/>
      </a:folHlink>
    </a:clrScheme>
    <a:fontScheme name="Capgemini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6D005C7-03E4-4069-A4FB-9A9D17E8A0A1}">
  <we:reference id="wa200000729" version="3.19.222.0" store="en-US" storeType="OMEX"/>
  <we:alternateReferences>
    <we:reference id="wa200000729" version="3.19.222.0" store="WA200000729"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GlobalGroup_V3</Template>
  <TotalTime>2799</TotalTime>
  <Words>523</Words>
  <Application>Microsoft Office PowerPoint</Application>
  <PresentationFormat>Widescreen</PresentationFormat>
  <Paragraphs>47</Paragraphs>
  <Slides>5</Slides>
  <Notes>3</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3" baseType="lpstr">
      <vt:lpstr>Ubuntu</vt:lpstr>
      <vt:lpstr>Ubuntu Medium</vt:lpstr>
      <vt:lpstr>Arial</vt:lpstr>
      <vt:lpstr>Ubuntu Light</vt:lpstr>
      <vt:lpstr>Verdana</vt:lpstr>
      <vt:lpstr>Wingdings</vt:lpstr>
      <vt:lpstr>Capgemini_2024</vt:lpstr>
      <vt:lpstr>think-cell Slide</vt:lpstr>
      <vt:lpstr>PowerPoint Presentation</vt:lpstr>
      <vt:lpstr>Who we are</vt:lpstr>
      <vt:lpstr>We draw on deep industry knowledge</vt:lpstr>
      <vt:lpstr>We’re focused on building more sustainable and inclusive futures for all…</vt:lpstr>
      <vt:lpstr>About Capgemini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template</dc:title>
  <dc:subject/>
  <dc:creator>Capgemini</dc:creator>
  <cp:lastModifiedBy>Fodeh, John</cp:lastModifiedBy>
  <cp:revision>12</cp:revision>
  <dcterms:created xsi:type="dcterms:W3CDTF">2024-02-06T10:17:23Z</dcterms:created>
  <dcterms:modified xsi:type="dcterms:W3CDTF">2024-06-12T21:07:24Z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0x01010041EE8B34568B7041A5F0B3041B85A64D</vt:lpwstr>
  </property>
  <property fmtid="{D5CDD505-2E9C-101B-9397-08002B2CF9AE}" pid="3" name="MediaServiceImageTags">
    <vt:lpwstr/>
  </property>
</Properties>
</file>