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mbria" panose="02040503050406030204" pitchFamily="18" charset="0"/>
      <p:regular r:id="rId23"/>
      <p:bold r:id="rId24"/>
      <p:italic r:id="rId25"/>
      <p:boldItalic r:id="rId26"/>
    </p:embeddedFont>
    <p:embeddedFont>
      <p:font typeface="Gill Sans" panose="020B0604020202020204" charset="0"/>
      <p:regular r:id="rId27"/>
      <p:bold r:id="rId28"/>
    </p:embeddedFont>
    <p:embeddedFont>
      <p:font typeface="Roboto" panose="02000000000000000000" pitchFamily="2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g8s5EMCeyvo7n0H4Z8t3KBFZ54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bg>
      <p:bgPr>
        <a:solidFill>
          <a:schemeClr val="accent2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8" name="Google Shape;78;p27"/>
          <p:cNvSpPr txBox="1">
            <a:spLocks noGrp="1"/>
          </p:cNvSpPr>
          <p:nvPr>
            <p:ph type="body" idx="1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8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8"/>
          <p:cNvSpPr txBox="1">
            <a:spLocks noGrp="1"/>
          </p:cNvSpPr>
          <p:nvPr>
            <p:ph type="body" idx="1"/>
          </p:nvPr>
        </p:nvSpPr>
        <p:spPr>
          <a:xfrm rot="5400000">
            <a:off x="4545009" y="324172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8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8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8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9"/>
          <p:cNvSpPr txBox="1">
            <a:spLocks noGrp="1"/>
          </p:cNvSpPr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9"/>
          <p:cNvSpPr txBox="1">
            <a:spLocks noGrp="1"/>
          </p:cNvSpPr>
          <p:nvPr>
            <p:ph type="body" idx="1"/>
          </p:nvPr>
        </p:nvSpPr>
        <p:spPr>
          <a:xfrm rot="5400000">
            <a:off x="2838641" y="329756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9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bg>
      <p:bgPr>
        <a:solidFill>
          <a:schemeClr val="accent2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body" idx="1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body" idx="2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3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5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6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body" idx="1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body" idx="2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" name="Google Shape;22;p1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u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u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u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u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u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u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u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u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u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Felix.soban@gmail.com" TargetMode="External"/><Relationship Id="rId4" Type="http://schemas.openxmlformats.org/officeDocument/2006/relationships/hyperlink" Target="mailto:wincklergabriel@g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AFF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subTitle" idx="1"/>
          </p:nvPr>
        </p:nvSpPr>
        <p:spPr>
          <a:xfrm>
            <a:off x="2695194" y="4793416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sz="32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fr-FR" sz="3200">
                <a:solidFill>
                  <a:schemeClr val="dk1"/>
                </a:solidFill>
              </a:rPr>
              <a:t>Felix &amp; Gabriel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>
            <a:off x="9496806" y="489857"/>
            <a:ext cx="2145465" cy="1192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4L Trophy – Edition 2024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00" name="Google Shape;100;p1" descr="4L Trophy - Wikipedia, entziklopedia askea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3039" y="2902871"/>
            <a:ext cx="469148" cy="399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 descr="Ram's RENAULT 4 Home p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30438" y="1886659"/>
            <a:ext cx="4731121" cy="1968146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"/>
          <p:cNvSpPr txBox="1"/>
          <p:nvPr/>
        </p:nvSpPr>
        <p:spPr>
          <a:xfrm>
            <a:off x="0" y="6607277"/>
            <a:ext cx="294967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Nos contacts sont sur la derniere page</a:t>
            </a:r>
            <a:endParaRPr/>
          </a:p>
        </p:txBody>
      </p:sp>
      <p:sp>
        <p:nvSpPr>
          <p:cNvPr id="103" name="Google Shape;103;p1"/>
          <p:cNvSpPr txBox="1"/>
          <p:nvPr/>
        </p:nvSpPr>
        <p:spPr>
          <a:xfrm>
            <a:off x="2517058" y="4857697"/>
            <a:ext cx="706939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L’équipe du Malentendu</a:t>
            </a:r>
            <a:endParaRPr sz="32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"/>
          <p:cNvSpPr txBox="1">
            <a:spLocks noGrp="1"/>
          </p:cNvSpPr>
          <p:nvPr>
            <p:ph type="title"/>
          </p:nvPr>
        </p:nvSpPr>
        <p:spPr>
          <a:xfrm>
            <a:off x="2231136" y="436372"/>
            <a:ext cx="7729728" cy="11887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fr-FR"/>
              <a:t>MAIS QUI SONT-ILS VRAIMENT ? ☺</a:t>
            </a:r>
            <a:endParaRPr/>
          </a:p>
        </p:txBody>
      </p:sp>
      <p:sp>
        <p:nvSpPr>
          <p:cNvPr id="181" name="Google Shape;181;p10"/>
          <p:cNvSpPr txBox="1"/>
          <p:nvPr/>
        </p:nvSpPr>
        <p:spPr>
          <a:xfrm>
            <a:off x="3129280" y="1889760"/>
            <a:ext cx="596392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Là c’est vraiment nous, comme ça pas d’erreur          </a:t>
            </a:r>
            <a:r>
              <a:rPr lang="fr-FR" sz="2000" b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r>
              <a:rPr lang="fr-FR" sz="20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     sur la marchandise, vous êtes prévenu !</a:t>
            </a:r>
            <a:endParaRPr/>
          </a:p>
        </p:txBody>
      </p:sp>
      <p:sp>
        <p:nvSpPr>
          <p:cNvPr id="182" name="Google Shape;182;p10"/>
          <p:cNvSpPr txBox="1"/>
          <p:nvPr/>
        </p:nvSpPr>
        <p:spPr>
          <a:xfrm>
            <a:off x="487679" y="2967335"/>
            <a:ext cx="309040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Gabriel</a:t>
            </a:r>
            <a:r>
              <a:rPr lang="fr-FR" sz="1100" b="1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2400" b="1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3" name="Google Shape;183;p10"/>
          <p:cNvSpPr txBox="1"/>
          <p:nvPr/>
        </p:nvSpPr>
        <p:spPr>
          <a:xfrm>
            <a:off x="9093200" y="3013501"/>
            <a:ext cx="24892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Felix </a:t>
            </a:r>
            <a:endParaRPr sz="1100" b="1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4" name="Google Shape;184;p10"/>
          <p:cNvSpPr txBox="1"/>
          <p:nvPr/>
        </p:nvSpPr>
        <p:spPr>
          <a:xfrm>
            <a:off x="7867241" y="3475166"/>
            <a:ext cx="3715159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Soi disant fan de tennis, de voyage et de piano, il pense que la découverte du désert marocain sera aussi facile que réussir un ace sur terre battue.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Cette confiance en soit et ces doigts de pianiste sont malheureusement ses seuls points forts avant les 6000 km à parcourir.</a:t>
            </a:r>
            <a:endParaRPr/>
          </a:p>
        </p:txBody>
      </p:sp>
      <p:sp>
        <p:nvSpPr>
          <p:cNvPr id="185" name="Google Shape;185;p10"/>
          <p:cNvSpPr txBox="1"/>
          <p:nvPr/>
        </p:nvSpPr>
        <p:spPr>
          <a:xfrm>
            <a:off x="308500" y="3429000"/>
            <a:ext cx="3803374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Fan d’adrénaline, il a realisé qu’aller jusqu’au Maroc en parachute c'etait pas le meilleur moyen. Cette fois si, il devra se transformer en 4L.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Apres c’être arraché tous les cheveux a apprendre tous les programmes Photoshop, 6000km dans le désert dans une voiture non climatisée ressemble presque a des vacances…</a:t>
            </a:r>
            <a:endParaRPr/>
          </a:p>
        </p:txBody>
      </p:sp>
      <p:pic>
        <p:nvPicPr>
          <p:cNvPr id="186" name="Google Shape;186;p10" descr="Two children standing next to each other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11874" y="3362058"/>
            <a:ext cx="3630375" cy="2421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500" y="415094"/>
            <a:ext cx="1665367" cy="214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0" descr="A person holding a tennis racke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4217" t="25606" r="9421" b="20454"/>
          <a:stretch/>
        </p:blipFill>
        <p:spPr>
          <a:xfrm>
            <a:off x="10218133" y="450612"/>
            <a:ext cx="1587888" cy="2147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1"/>
          <p:cNvSpPr txBox="1">
            <a:spLocks noGrp="1"/>
          </p:cNvSpPr>
          <p:nvPr>
            <p:ph type="title"/>
          </p:nvPr>
        </p:nvSpPr>
        <p:spPr>
          <a:xfrm>
            <a:off x="1301125" y="252026"/>
            <a:ext cx="9784200" cy="1188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fr-FR"/>
              <a:t>LE BUDGET NÉCESSAIRE </a:t>
            </a:r>
            <a:endParaRPr/>
          </a:p>
        </p:txBody>
      </p:sp>
      <p:sp>
        <p:nvSpPr>
          <p:cNvPr id="194" name="Google Shape;194;p11"/>
          <p:cNvSpPr/>
          <p:nvPr/>
        </p:nvSpPr>
        <p:spPr>
          <a:xfrm>
            <a:off x="199935" y="1712333"/>
            <a:ext cx="3293051" cy="4261747"/>
          </a:xfrm>
          <a:prstGeom prst="flowChartAlternateProcess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Frais d’inscription : 3 550 €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- L’inscription pilote, copilote et véhicule.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-Le bateau aller-retour pour la traversée du détroit de Gibraltar.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- L’hébergement en demi pension au Maroc.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-La soirée de clôture à Marrakech.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L’assistance technique.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L’assistance médicale.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L’organisation.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La communication et la médiatisation du raid. </a:t>
            </a:r>
            <a:endParaRPr/>
          </a:p>
        </p:txBody>
      </p:sp>
      <p:sp>
        <p:nvSpPr>
          <p:cNvPr id="195" name="Google Shape;195;p11"/>
          <p:cNvSpPr/>
          <p:nvPr/>
        </p:nvSpPr>
        <p:spPr>
          <a:xfrm>
            <a:off x="199934" y="6184117"/>
            <a:ext cx="3293051" cy="424321"/>
          </a:xfrm>
          <a:prstGeom prst="flowChartAlternateProcess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Assurance 4L : 500 €</a:t>
            </a:r>
            <a:endParaRPr/>
          </a:p>
        </p:txBody>
      </p:sp>
      <p:sp>
        <p:nvSpPr>
          <p:cNvPr id="196" name="Google Shape;196;p11"/>
          <p:cNvSpPr/>
          <p:nvPr/>
        </p:nvSpPr>
        <p:spPr>
          <a:xfrm>
            <a:off x="4449474" y="1677963"/>
            <a:ext cx="3293051" cy="1901917"/>
          </a:xfrm>
          <a:prstGeom prst="flowChartAlternateProcess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Divers :  500 €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Communication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Matériel pour les enfants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Frais divers sur place.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Equipements pour bivouac.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Imprévus.</a:t>
            </a:r>
            <a:endParaRPr/>
          </a:p>
        </p:txBody>
      </p:sp>
      <p:sp>
        <p:nvSpPr>
          <p:cNvPr id="197" name="Google Shape;197;p11"/>
          <p:cNvSpPr/>
          <p:nvPr/>
        </p:nvSpPr>
        <p:spPr>
          <a:xfrm>
            <a:off x="8699013" y="1712333"/>
            <a:ext cx="3293051" cy="898072"/>
          </a:xfrm>
          <a:prstGeom prst="flowChartAlternateProcess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Achat du véhicule : 5000 €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- Achat de la 4L </a:t>
            </a:r>
            <a:endParaRPr/>
          </a:p>
        </p:txBody>
      </p:sp>
      <p:sp>
        <p:nvSpPr>
          <p:cNvPr id="198" name="Google Shape;198;p11"/>
          <p:cNvSpPr/>
          <p:nvPr/>
        </p:nvSpPr>
        <p:spPr>
          <a:xfrm>
            <a:off x="8699012" y="2757934"/>
            <a:ext cx="3293051" cy="3216146"/>
          </a:xfrm>
          <a:prstGeom prst="flowChartAlternateProcess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Préparation de la 4L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1 700 €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-Réparation et amélioration de la 4L.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- Achat des pièces de rechange.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Achat des équipements obligatoires.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Char char="-"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Mise en valeur de la voiture.</a:t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9" name="Google Shape;199;p11"/>
          <p:cNvSpPr/>
          <p:nvPr/>
        </p:nvSpPr>
        <p:spPr>
          <a:xfrm>
            <a:off x="8699012" y="6075731"/>
            <a:ext cx="3293051" cy="641091"/>
          </a:xfrm>
          <a:prstGeom prst="flowChartAlternateProcess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Essence + péages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1 200 €</a:t>
            </a:r>
            <a:endParaRPr/>
          </a:p>
        </p:txBody>
      </p:sp>
      <p:sp>
        <p:nvSpPr>
          <p:cNvPr id="200" name="Google Shape;200;p11"/>
          <p:cNvSpPr/>
          <p:nvPr/>
        </p:nvSpPr>
        <p:spPr>
          <a:xfrm>
            <a:off x="4119511" y="5777948"/>
            <a:ext cx="3871550" cy="938874"/>
          </a:xfrm>
          <a:prstGeom prst="flowChartAlternateProcess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Total: 12 450 €</a:t>
            </a:r>
            <a:endParaRPr/>
          </a:p>
        </p:txBody>
      </p:sp>
      <p:pic>
        <p:nvPicPr>
          <p:cNvPr id="201" name="Google Shape;201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5209" y="3753745"/>
            <a:ext cx="2621581" cy="1736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"/>
          <p:cNvSpPr txBox="1">
            <a:spLocks noGrp="1"/>
          </p:cNvSpPr>
          <p:nvPr>
            <p:ph type="title"/>
          </p:nvPr>
        </p:nvSpPr>
        <p:spPr>
          <a:xfrm>
            <a:off x="2231136" y="451254"/>
            <a:ext cx="7729728" cy="11887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fr-FR"/>
              <a:t>COMMENT NOUS AIDER ?</a:t>
            </a:r>
            <a:endParaRPr/>
          </a:p>
        </p:txBody>
      </p:sp>
      <p:sp>
        <p:nvSpPr>
          <p:cNvPr id="207" name="Google Shape;207;p12"/>
          <p:cNvSpPr txBox="1">
            <a:spLocks noGrp="1"/>
          </p:cNvSpPr>
          <p:nvPr>
            <p:ph type="body" idx="1"/>
          </p:nvPr>
        </p:nvSpPr>
        <p:spPr>
          <a:xfrm>
            <a:off x="636104" y="1906964"/>
            <a:ext cx="4470400" cy="4511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Partenariat</a:t>
            </a: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Développement d’une relation entre l’équipe et l’entreprise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L’entreprise s’engage à : 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43080" lvl="2" indent="-1779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soutien financier au projet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L’Equipe s’engage à: 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43080" lvl="2" indent="-1779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Encart publicitaire sur notre voiture,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43080" lvl="2" indent="-1779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Communication sur les réseaux sociaux (Instagram, Facebook, twitter)</a:t>
            </a:r>
            <a:endParaRPr/>
          </a:p>
          <a:p>
            <a:pPr marL="343080" lvl="2" indent="-1779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comptes rendus réguliers avant/pendant/après le 4L Trophy sur les avancées de notre équipage</a:t>
            </a:r>
            <a:endParaRPr/>
          </a:p>
          <a:p>
            <a:pPr marL="343080" lvl="2" indent="-636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08" name="Google Shape;208;p12"/>
          <p:cNvSpPr txBox="1"/>
          <p:nvPr/>
        </p:nvSpPr>
        <p:spPr>
          <a:xfrm>
            <a:off x="7024712" y="1906964"/>
            <a:ext cx="4470400" cy="2834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Dons des Particuliers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Développement d’une relation entre l’équipe et le particulier: partage du journal de bord </a:t>
            </a:r>
            <a:endParaRPr/>
          </a:p>
          <a:p>
            <a:pPr marL="2286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Soutien financier ou matériel</a:t>
            </a:r>
            <a:endParaRPr sz="20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Participation à une aventure humaine et sportive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09" name="Google Shape;20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07899" y="4395525"/>
            <a:ext cx="2303000" cy="230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3"/>
          <p:cNvSpPr txBox="1">
            <a:spLocks noGrp="1"/>
          </p:cNvSpPr>
          <p:nvPr>
            <p:ph type="title"/>
          </p:nvPr>
        </p:nvSpPr>
        <p:spPr>
          <a:xfrm>
            <a:off x="2231136" y="601603"/>
            <a:ext cx="7729728" cy="11887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fr-FR"/>
              <a:t>POURQUOI NOUS SOUTENIR ?</a:t>
            </a:r>
            <a:endParaRPr/>
          </a:p>
        </p:txBody>
      </p:sp>
      <p:sp>
        <p:nvSpPr>
          <p:cNvPr id="215" name="Google Shape;215;p13"/>
          <p:cNvSpPr txBox="1">
            <a:spLocks noGrp="1"/>
          </p:cNvSpPr>
          <p:nvPr>
            <p:ph type="body" idx="1"/>
          </p:nvPr>
        </p:nvSpPr>
        <p:spPr>
          <a:xfrm>
            <a:off x="232156" y="2537083"/>
            <a:ext cx="3610974" cy="4016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fr-FR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Soutenez :</a:t>
            </a:r>
            <a:endParaRPr sz="2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14480" lvl="1" indent="-114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projet sportif, étudiant et solidaire</a:t>
            </a:r>
            <a:endParaRPr sz="2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14480" lvl="1" indent="-114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collecte de 10 kilos de denrées alimentaire ainsi que la récolte de fonds pour la </a:t>
            </a:r>
            <a:r>
              <a:rPr lang="fr-FR" sz="2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Croix Rouge</a:t>
            </a:r>
            <a:endParaRPr sz="2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14480" lvl="1" indent="-114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collecte de fournitures scolaires et de dons pour les enfants marocains défavorisés avec l’association </a:t>
            </a:r>
            <a:r>
              <a:rPr lang="fr-FR" sz="2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Enfant du Désert</a:t>
            </a:r>
            <a:endParaRPr sz="2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16" name="Google Shape;216;p13"/>
          <p:cNvSpPr txBox="1"/>
          <p:nvPr/>
        </p:nvSpPr>
        <p:spPr>
          <a:xfrm>
            <a:off x="4287429" y="2554486"/>
            <a:ext cx="3331029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Soutenez: </a:t>
            </a:r>
            <a:endParaRPr sz="2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14480" marR="0" lvl="1" indent="-1144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équipe dynamique qui rêve de vivre cette aventure</a:t>
            </a:r>
            <a:endParaRPr sz="22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14480" marR="0" lvl="1" indent="-1144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équipe qui aime surmonter les challenges.</a:t>
            </a:r>
            <a:endParaRPr/>
          </a:p>
          <a:p>
            <a:pPr marL="114480" marR="0" lvl="1" indent="-1144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équipe tournée vers l’entraide qui n’hésite pas à soutenir des projets solidaires</a:t>
            </a:r>
            <a:endParaRPr sz="22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7" name="Google Shape;217;p13"/>
          <p:cNvSpPr/>
          <p:nvPr/>
        </p:nvSpPr>
        <p:spPr>
          <a:xfrm>
            <a:off x="8062758" y="2554486"/>
            <a:ext cx="3796212" cy="3748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Soutenez :</a:t>
            </a:r>
            <a:endParaRPr sz="2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14480" marR="0" lvl="1" indent="-1144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projet représentant pour l’entreprise un moyen de communication en interne afin de souder vos équipes autour d’une même aventure.</a:t>
            </a:r>
            <a:endParaRPr sz="22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14480" marR="0" lvl="1" indent="-1144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projet vous permettant de toucher un public large avec une porté d’en moyenne plus de 7000 Personnes par jours</a:t>
            </a:r>
            <a:endParaRPr sz="22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14480" marR="0" lvl="1" indent="-1144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projet bénéficiant d’une grande couverture médiatique </a:t>
            </a:r>
            <a:endParaRPr sz="22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18" name="Google Shape;21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294" y="447744"/>
            <a:ext cx="1710214" cy="1496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59492" y="447744"/>
            <a:ext cx="1710214" cy="1496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endParaRPr/>
          </a:p>
        </p:txBody>
      </p:sp>
      <p:sp>
        <p:nvSpPr>
          <p:cNvPr id="225" name="Google Shape;225;p14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26" name="Google Shape;22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963774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4"/>
          <p:cNvSpPr txBox="1"/>
          <p:nvPr/>
        </p:nvSpPr>
        <p:spPr>
          <a:xfrm>
            <a:off x="888050" y="3801925"/>
            <a:ext cx="59127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Gill Sans"/>
                <a:ea typeface="Gill Sans"/>
                <a:cs typeface="Gill Sans"/>
                <a:sym typeface="Gill Sans"/>
              </a:rPr>
              <a:t>    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Gill Sans"/>
                <a:ea typeface="Gill Sans"/>
                <a:cs typeface="Gill Sans"/>
                <a:sym typeface="Gill Sans"/>
              </a:rPr>
              <a:t>     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Gill Sans"/>
                <a:ea typeface="Gill Sans"/>
                <a:cs typeface="Gill Sans"/>
                <a:sym typeface="Gill Sans"/>
              </a:rPr>
              <a:t>                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8" name="Google Shape;228;p14"/>
          <p:cNvSpPr txBox="1"/>
          <p:nvPr/>
        </p:nvSpPr>
        <p:spPr>
          <a:xfrm>
            <a:off x="1653375" y="710575"/>
            <a:ext cx="6167700" cy="25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9" name="Google Shape;229;p14"/>
          <p:cNvSpPr txBox="1"/>
          <p:nvPr/>
        </p:nvSpPr>
        <p:spPr>
          <a:xfrm>
            <a:off x="9126650" y="560525"/>
            <a:ext cx="2025900" cy="21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0" name="Google Shape;230;p14"/>
          <p:cNvSpPr txBox="1"/>
          <p:nvPr/>
        </p:nvSpPr>
        <p:spPr>
          <a:xfrm>
            <a:off x="8916550" y="4464425"/>
            <a:ext cx="2956200" cy="12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15" descr="Revivez les meilleurs moments du 4L Trophy 2019"/>
          <p:cNvPicPr preferRelativeResize="0"/>
          <p:nvPr/>
        </p:nvPicPr>
        <p:blipFill rotWithShape="1">
          <a:blip r:embed="rId3">
            <a:alphaModFix/>
          </a:blip>
          <a:srcRect t="2602" b="223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5"/>
          <p:cNvSpPr txBox="1"/>
          <p:nvPr/>
        </p:nvSpPr>
        <p:spPr>
          <a:xfrm>
            <a:off x="21" y="10"/>
            <a:ext cx="6095980" cy="41549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>
                <a:solidFill>
                  <a:srgbClr val="C5B883"/>
                </a:solidFill>
                <a:latin typeface="Gill Sans"/>
                <a:ea typeface="Gill Sans"/>
                <a:cs typeface="Gill Sans"/>
                <a:sym typeface="Gill Sans"/>
              </a:rPr>
              <a:t>ON A BESOIN DE VOUS!</a:t>
            </a:r>
            <a:endParaRPr/>
          </a:p>
        </p:txBody>
      </p:sp>
      <p:sp>
        <p:nvSpPr>
          <p:cNvPr id="237" name="Google Shape;237;p15"/>
          <p:cNvSpPr txBox="1"/>
          <p:nvPr/>
        </p:nvSpPr>
        <p:spPr>
          <a:xfrm>
            <a:off x="9438968" y="5954325"/>
            <a:ext cx="3844393" cy="923330"/>
          </a:xfrm>
          <a:prstGeom prst="rect">
            <a:avLst/>
          </a:prstGeom>
          <a:solidFill>
            <a:srgbClr val="EFFAFF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Gabriel Winckler</a:t>
            </a:r>
            <a:b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fr-FR" sz="1800" u="sng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wincklergabriel@gmail.com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+33 6 13 94 53 76</a:t>
            </a:r>
            <a:endParaRPr/>
          </a:p>
        </p:txBody>
      </p:sp>
      <p:sp>
        <p:nvSpPr>
          <p:cNvPr id="238" name="Google Shape;238;p15"/>
          <p:cNvSpPr txBox="1"/>
          <p:nvPr/>
        </p:nvSpPr>
        <p:spPr>
          <a:xfrm>
            <a:off x="0" y="5934660"/>
            <a:ext cx="2517058" cy="923330"/>
          </a:xfrm>
          <a:prstGeom prst="rect">
            <a:avLst/>
          </a:prstGeom>
          <a:solidFill>
            <a:srgbClr val="EFFAFF">
              <a:alpha val="35686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Felix Sobanski</a:t>
            </a:r>
            <a:b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</a:t>
            </a:r>
            <a:r>
              <a:rPr lang="fr-FR" sz="1800" u="sng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elix.soban@gmail.com</a:t>
            </a: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+48 517 123 725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/>
          <p:nvPr/>
        </p:nvSpPr>
        <p:spPr>
          <a:xfrm>
            <a:off x="2241755" y="1659285"/>
            <a:ext cx="7708490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 grand bonjour!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Voilà l’équipe du malentendu, deux cousins en recherche d’aventures folles!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Quoi de mieux que le </a:t>
            </a:r>
            <a:r>
              <a:rPr lang="fr-FR" sz="3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4L Trophy</a:t>
            </a:r>
            <a:r>
              <a:rPr lang="fr-FR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!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Mais pour cela, on a besoin de vous!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3"/>
          <p:cNvPicPr preferRelativeResize="0"/>
          <p:nvPr/>
        </p:nvPicPr>
        <p:blipFill rotWithShape="1">
          <a:blip r:embed="rId3">
            <a:alphaModFix/>
          </a:blip>
          <a:srcRect b="15466"/>
          <a:stretch/>
        </p:blipFill>
        <p:spPr>
          <a:xfrm>
            <a:off x="-60" y="0"/>
            <a:ext cx="121921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"/>
          <p:cNvSpPr txBox="1">
            <a:spLocks noGrp="1"/>
          </p:cNvSpPr>
          <p:nvPr>
            <p:ph type="title"/>
          </p:nvPr>
        </p:nvSpPr>
        <p:spPr>
          <a:xfrm>
            <a:off x="2446587" y="297273"/>
            <a:ext cx="7298944" cy="864108"/>
          </a:xfrm>
          <a:prstGeom prst="rect">
            <a:avLst/>
          </a:prstGeom>
          <a:solidFill>
            <a:srgbClr val="EFFAFF">
              <a:alpha val="29803"/>
            </a:srgbClr>
          </a:solidFill>
          <a:ln>
            <a:noFill/>
          </a:ln>
        </p:spPr>
        <p:txBody>
          <a:bodyPr spcFirstLastPara="1" wrap="square" lIns="182875" tIns="182875" rIns="182875" bIns="182875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64D24"/>
              </a:buClr>
              <a:buSzPct val="100000"/>
              <a:buFont typeface="Gill Sans"/>
              <a:buNone/>
            </a:pPr>
            <a:r>
              <a:rPr lang="fr-FR">
                <a:solidFill>
                  <a:srgbClr val="964D24"/>
                </a:solidFill>
              </a:rPr>
              <a:t>TOUT D’ABORD, QU’EST-CE QUE</a:t>
            </a:r>
            <a:br>
              <a:rPr lang="fr-FR">
                <a:solidFill>
                  <a:srgbClr val="964D24"/>
                </a:solidFill>
              </a:rPr>
            </a:br>
            <a:r>
              <a:rPr lang="fr-FR">
                <a:solidFill>
                  <a:srgbClr val="964D24"/>
                </a:solidFill>
              </a:rPr>
              <a:t>LE 4L TROPHY ?</a:t>
            </a:r>
            <a:endParaRPr/>
          </a:p>
        </p:txBody>
      </p:sp>
      <p:sp>
        <p:nvSpPr>
          <p:cNvPr id="115" name="Google Shape;115;p3"/>
          <p:cNvSpPr/>
          <p:nvPr/>
        </p:nvSpPr>
        <p:spPr>
          <a:xfrm>
            <a:off x="479503" y="1688950"/>
            <a:ext cx="4560848" cy="716257"/>
          </a:xfrm>
          <a:prstGeom prst="rect">
            <a:avLst/>
          </a:prstGeom>
          <a:solidFill>
            <a:srgbClr val="000000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 4L Trophy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c’est 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 rallye 100% étudiant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se déroulant sur les 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pistes marocaines </a:t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479501" y="3186870"/>
            <a:ext cx="4560847" cy="719527"/>
          </a:xfrm>
          <a:prstGeom prst="rect">
            <a:avLst/>
          </a:prstGeom>
          <a:solidFill>
            <a:srgbClr val="000000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 4L Trophy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c’est 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+ de 6 000km 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à travers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France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l’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Espagn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 et enfin le 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désert Marocain</a:t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7370633" y="1684911"/>
            <a:ext cx="4560847" cy="724334"/>
          </a:xfrm>
          <a:prstGeom prst="rect">
            <a:avLst/>
          </a:prstGeom>
          <a:solidFill>
            <a:srgbClr val="000000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 4L Trophy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c’est une 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aventure humaine 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soutenant la </a:t>
            </a:r>
            <a:r>
              <a:rPr lang="fr-FR" sz="18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Croix Rouge 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 les </a:t>
            </a:r>
            <a:r>
              <a:rPr lang="fr-FR" sz="18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Enfants du Désert</a:t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3815636" y="4660400"/>
            <a:ext cx="4560847" cy="719550"/>
          </a:xfrm>
          <a:prstGeom prst="rect">
            <a:avLst/>
          </a:prstGeom>
          <a:solidFill>
            <a:srgbClr val="000000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 4L Trophy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c’est surtout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2 jeunes étudiants dynamiques 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prêts à relever ce 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défi sportif, humain et solidaire</a:t>
            </a:r>
            <a:endParaRPr/>
          </a:p>
        </p:txBody>
      </p:sp>
      <p:sp>
        <p:nvSpPr>
          <p:cNvPr id="119" name="Google Shape;119;p3"/>
          <p:cNvSpPr/>
          <p:nvPr/>
        </p:nvSpPr>
        <p:spPr>
          <a:xfrm>
            <a:off x="7370632" y="3186870"/>
            <a:ext cx="4560847" cy="715031"/>
          </a:xfrm>
          <a:prstGeom prst="rect">
            <a:avLst/>
          </a:prstGeom>
          <a:solidFill>
            <a:srgbClr val="000000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Le 4L Trophy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c’est un 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impact médiatique 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important pour </a:t>
            </a: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toucher un public très large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4"/>
          <p:cNvPicPr preferRelativeResize="0"/>
          <p:nvPr/>
        </p:nvPicPr>
        <p:blipFill rotWithShape="1">
          <a:blip r:embed="rId3">
            <a:alphaModFix/>
          </a:blip>
          <a:srcRect t="15392" b="-15391"/>
          <a:stretch/>
        </p:blipFill>
        <p:spPr>
          <a:xfrm>
            <a:off x="0" y="-277632"/>
            <a:ext cx="12192000" cy="8501873"/>
          </a:xfrm>
          <a:prstGeom prst="rect">
            <a:avLst/>
          </a:prstGeom>
          <a:solidFill>
            <a:srgbClr val="000000">
              <a:alpha val="29803"/>
            </a:srgbClr>
          </a:solidFill>
          <a:ln>
            <a:noFill/>
          </a:ln>
        </p:spPr>
      </p:pic>
      <p:sp>
        <p:nvSpPr>
          <p:cNvPr id="125" name="Google Shape;125;p4"/>
          <p:cNvSpPr txBox="1">
            <a:spLocks noGrp="1"/>
          </p:cNvSpPr>
          <p:nvPr>
            <p:ph type="title"/>
          </p:nvPr>
        </p:nvSpPr>
        <p:spPr>
          <a:xfrm>
            <a:off x="747776" y="381159"/>
            <a:ext cx="5348224" cy="1176442"/>
          </a:xfrm>
          <a:prstGeom prst="rect">
            <a:avLst/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64D24"/>
              </a:buClr>
              <a:buSzPts val="2800"/>
              <a:buFont typeface="Gill Sans"/>
              <a:buNone/>
            </a:pPr>
            <a:r>
              <a:rPr lang="fr-FR">
                <a:solidFill>
                  <a:srgbClr val="964D24"/>
                </a:solidFill>
              </a:rPr>
              <a:t>POURQUOI PARTICIPER AU 4L TROPHY ?</a:t>
            </a:r>
            <a:endParaRPr/>
          </a:p>
        </p:txBody>
      </p:sp>
      <p:sp>
        <p:nvSpPr>
          <p:cNvPr id="126" name="Google Shape;126;p4"/>
          <p:cNvSpPr txBox="1">
            <a:spLocks noGrp="1"/>
          </p:cNvSpPr>
          <p:nvPr>
            <p:ph type="body" idx="1"/>
          </p:nvPr>
        </p:nvSpPr>
        <p:spPr>
          <a:xfrm>
            <a:off x="7992652" y="926469"/>
            <a:ext cx="3535680" cy="2031325"/>
          </a:xfrm>
          <a:prstGeom prst="rect">
            <a:avLst/>
          </a:prstGeom>
          <a:solidFill>
            <a:srgbClr val="000000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Une formidable aventure humaine, sportive et solidaire: </a:t>
            </a:r>
            <a:endParaRPr/>
          </a:p>
          <a:p>
            <a:pPr marL="2286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 15 au 25 fevrier </a:t>
            </a:r>
            <a:endParaRPr/>
          </a:p>
          <a:p>
            <a:pPr marL="2286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Des paysages incroyables: des pistes désertiques et dunes à couper le souffle </a:t>
            </a:r>
            <a:endParaRPr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28600" lvl="0" indent="-13144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27" name="Google Shape;127;p4"/>
          <p:cNvSpPr txBox="1"/>
          <p:nvPr/>
        </p:nvSpPr>
        <p:spPr>
          <a:xfrm>
            <a:off x="829056" y="2443853"/>
            <a:ext cx="5185664" cy="707886"/>
          </a:xfrm>
          <a:prstGeom prst="rect">
            <a:avLst/>
          </a:prstGeom>
          <a:solidFill>
            <a:srgbClr val="000000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Une expérience hors du commun à bord de la</a:t>
            </a:r>
            <a:endParaRPr sz="2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mythique Renault 4L </a:t>
            </a:r>
            <a:endParaRPr sz="2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8" name="Google Shape;128;p4"/>
          <p:cNvSpPr txBox="1"/>
          <p:nvPr/>
        </p:nvSpPr>
        <p:spPr>
          <a:xfrm>
            <a:off x="1654048" y="4020196"/>
            <a:ext cx="3535680" cy="1323439"/>
          </a:xfrm>
          <a:prstGeom prst="rect">
            <a:avLst/>
          </a:prstGeom>
          <a:solidFill>
            <a:srgbClr val="000000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 valeurs du 4L Trophy: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Solidarité, Partage, Entraide.</a:t>
            </a:r>
            <a:endParaRPr sz="2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(soutien aux </a:t>
            </a:r>
            <a:r>
              <a:rPr lang="fr-FR" sz="20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Enfants du Désert </a:t>
            </a: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 Croix rouge</a:t>
            </a:r>
            <a:r>
              <a:rPr lang="fr-FR" sz="20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  </a:t>
            </a:r>
            <a:endParaRPr sz="2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9" name="Google Shape;129;p4"/>
          <p:cNvSpPr txBox="1"/>
          <p:nvPr/>
        </p:nvSpPr>
        <p:spPr>
          <a:xfrm>
            <a:off x="7992652" y="3654063"/>
            <a:ext cx="2231136" cy="1015663"/>
          </a:xfrm>
          <a:prstGeom prst="rect">
            <a:avLst/>
          </a:prstGeom>
          <a:solidFill>
            <a:srgbClr val="000000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 raid sous la forme d’une </a:t>
            </a:r>
            <a:r>
              <a:rPr lang="fr-FR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course d’orientation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5" descr="Les enfants du désert - Abdallah, Achel, Mahamat, enfants de Borkou, Tchad  - YouTub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5"/>
          <p:cNvSpPr txBox="1">
            <a:spLocks noGrp="1"/>
          </p:cNvSpPr>
          <p:nvPr>
            <p:ph type="title"/>
          </p:nvPr>
        </p:nvSpPr>
        <p:spPr>
          <a:xfrm>
            <a:off x="747776" y="381159"/>
            <a:ext cx="5348224" cy="1176442"/>
          </a:xfrm>
          <a:prstGeom prst="rect">
            <a:avLst/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spcFirstLastPara="1" wrap="square" lIns="182875" tIns="182875" rIns="182875" bIns="182875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ill Sans"/>
              <a:buNone/>
            </a:pPr>
            <a:r>
              <a:rPr lang="fr-FR"/>
              <a:t>LE 4L TROPHY, UN ENGAGEMENT SOLIDAIRE AVANT TOUT</a:t>
            </a:r>
            <a:endParaRPr/>
          </a:p>
        </p:txBody>
      </p:sp>
      <p:sp>
        <p:nvSpPr>
          <p:cNvPr id="136" name="Google Shape;136;p5"/>
          <p:cNvSpPr txBox="1">
            <a:spLocks noGrp="1"/>
          </p:cNvSpPr>
          <p:nvPr>
            <p:ph type="body" idx="1"/>
          </p:nvPr>
        </p:nvSpPr>
        <p:spPr>
          <a:xfrm>
            <a:off x="544928" y="1864479"/>
            <a:ext cx="8559315" cy="2031325"/>
          </a:xfrm>
          <a:prstGeom prst="rect">
            <a:avLst/>
          </a:prstGeom>
          <a:solidFill>
            <a:srgbClr val="080808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Soutien à l’association </a:t>
            </a:r>
            <a:r>
              <a:rPr lang="fr-FR" sz="24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Enfants du désert</a:t>
            </a: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Dons de matériel: les équipages de 2018 ont fait dons de plus de 30 tonnes de matériel scolaire</a:t>
            </a:r>
            <a:endParaRPr/>
          </a:p>
          <a:p>
            <a:pPr marL="228600" lvl="0" indent="-1219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/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Soutien financier: L’année dernière, les 33 500€ récoltés ont permis de construire 3 nouvelles salles de classes pour des enfants vivants dans des zones reculées du Maroc</a:t>
            </a:r>
            <a:endParaRPr/>
          </a:p>
        </p:txBody>
      </p:sp>
      <p:sp>
        <p:nvSpPr>
          <p:cNvPr id="137" name="Google Shape;137;p5"/>
          <p:cNvSpPr txBox="1"/>
          <p:nvPr/>
        </p:nvSpPr>
        <p:spPr>
          <a:xfrm>
            <a:off x="544928" y="3991453"/>
            <a:ext cx="8559316" cy="2031325"/>
          </a:xfrm>
          <a:prstGeom prst="rect">
            <a:avLst/>
          </a:prstGeom>
          <a:solidFill>
            <a:srgbClr val="080808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Arial"/>
              <a:buNone/>
            </a:pPr>
            <a:r>
              <a:rPr lang="fr-FR" sz="17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Soutien à </a:t>
            </a:r>
            <a:r>
              <a:rPr lang="fr-FR" sz="17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Croix Rouge</a:t>
            </a:r>
            <a:r>
              <a:rPr lang="fr-FR" sz="17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Arial"/>
              <a:buNone/>
            </a:pPr>
            <a:r>
              <a:rPr lang="fr-FR" sz="17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Courier New"/>
              <a:buChar char="o"/>
            </a:pPr>
            <a:r>
              <a:rPr lang="fr-FR" sz="1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10kg de denrée non périssable X 1400 équipages= 14 tonnes apportées chaque année </a:t>
            </a:r>
            <a:endParaRPr/>
          </a:p>
          <a:p>
            <a:pPr marL="22860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Courier New"/>
              <a:buNone/>
            </a:pPr>
            <a:endParaRPr sz="1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Courier New"/>
              <a:buChar char="o"/>
            </a:pPr>
            <a:r>
              <a:rPr lang="fr-FR" sz="1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Ces dons ont permis de servir 20 000 repas en 2018</a:t>
            </a:r>
            <a:endParaRPr sz="17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38" name="Google Shape;13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73276" y="147744"/>
            <a:ext cx="1660313" cy="1643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40834" y="4174435"/>
            <a:ext cx="1664884" cy="1664884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1278" y="1722965"/>
            <a:ext cx="4909444" cy="425798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6"/>
          <p:cNvSpPr txBox="1">
            <a:spLocks noGrp="1"/>
          </p:cNvSpPr>
          <p:nvPr>
            <p:ph type="title"/>
          </p:nvPr>
        </p:nvSpPr>
        <p:spPr>
          <a:xfrm>
            <a:off x="2231136" y="317007"/>
            <a:ext cx="7729728" cy="11887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mbria"/>
              <a:buNone/>
            </a:pPr>
            <a:r>
              <a:rPr lang="fr-FR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LE 4L TROPHY « IL NE SE RACONTE PAS IL SE VIT »</a:t>
            </a:r>
            <a:endParaRPr cap="none"/>
          </a:p>
        </p:txBody>
      </p:sp>
      <p:sp>
        <p:nvSpPr>
          <p:cNvPr id="146" name="Google Shape;146;p6"/>
          <p:cNvSpPr txBox="1">
            <a:spLocks noGrp="1"/>
          </p:cNvSpPr>
          <p:nvPr>
            <p:ph type="body" idx="1"/>
          </p:nvPr>
        </p:nvSpPr>
        <p:spPr>
          <a:xfrm>
            <a:off x="8550722" y="2371614"/>
            <a:ext cx="3535680" cy="3616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Chiffres 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jours de course 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de 6 000 km à parcourir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de 1 200 Equipages 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pays : France / Espagne / Maroc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Grand Raid Etudiant d’Europe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ligne de mire : Marrakech 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28600" lvl="0" indent="-12287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  <p:sp>
        <p:nvSpPr>
          <p:cNvPr id="147" name="Google Shape;147;p6"/>
          <p:cNvSpPr txBox="1"/>
          <p:nvPr/>
        </p:nvSpPr>
        <p:spPr>
          <a:xfrm>
            <a:off x="323353" y="2220740"/>
            <a:ext cx="361254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défis: 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Déjouer les pièges d’oueds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ensablements 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problèmes mécaniques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plus grand défi: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Passer la ligne d’arrivée</a:t>
            </a:r>
            <a:endParaRPr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fr-FR"/>
              <a:t>L'IMPACT MÉDIATIQUE DU 4L TROPHY</a:t>
            </a:r>
            <a:endParaRPr/>
          </a:p>
        </p:txBody>
      </p:sp>
      <p:pic>
        <p:nvPicPr>
          <p:cNvPr id="153" name="Google Shape;153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71674" y="2542102"/>
            <a:ext cx="2423091" cy="884428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7"/>
          <p:cNvSpPr/>
          <p:nvPr/>
        </p:nvSpPr>
        <p:spPr>
          <a:xfrm>
            <a:off x="4302660" y="3815220"/>
            <a:ext cx="3751560" cy="2641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126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fr-FR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Radio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moyenne </a:t>
            </a:r>
            <a:r>
              <a:rPr lang="fr-FR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130 Diffusions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Plus de </a:t>
            </a:r>
            <a:r>
              <a:rPr lang="fr-FR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2H40 d’antenne </a:t>
            </a: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 des radios telles que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Virgin Radio, France Bleue, France Info, RMC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5" name="Google Shape;155;p7"/>
          <p:cNvSpPr/>
          <p:nvPr/>
        </p:nvSpPr>
        <p:spPr>
          <a:xfrm>
            <a:off x="271800" y="3822840"/>
            <a:ext cx="3822840" cy="2692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126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fr-FR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TV et Web TV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fr-FR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50 Reportages,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Soit plus de </a:t>
            </a:r>
            <a:r>
              <a:rPr lang="fr-FR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11h d’images </a:t>
            </a: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 les </a:t>
            </a:r>
            <a:r>
              <a:rPr lang="fr-FR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grandes chaines </a:t>
            </a: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telles que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TF1, M6, France Télévision, Motor TV, RMC Decouverte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6" name="Google Shape;156;p7"/>
          <p:cNvSpPr/>
          <p:nvPr/>
        </p:nvSpPr>
        <p:spPr>
          <a:xfrm>
            <a:off x="8333520" y="3822840"/>
            <a:ext cx="3586680" cy="26186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126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fr-FR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Presse Ecrite et Web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fr-FR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Plus</a:t>
            </a: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5 000 Parutions </a:t>
            </a: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régionales, nationales et internationales dans les journaux et sites tels que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Parisien, L’Etudiant, Le Figaro, Le Monde, Nice Matin 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57" name="Google Shape;15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30424" y="2567524"/>
            <a:ext cx="2992871" cy="935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44961" y="2542102"/>
            <a:ext cx="3466957" cy="935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"/>
          <p:cNvSpPr txBox="1">
            <a:spLocks noGrp="1"/>
          </p:cNvSpPr>
          <p:nvPr>
            <p:ph type="body" idx="1"/>
          </p:nvPr>
        </p:nvSpPr>
        <p:spPr>
          <a:xfrm>
            <a:off x="1280507" y="1763952"/>
            <a:ext cx="9630986" cy="3330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fr-FR" sz="2000"/>
              <a:t>Nous vous invitons donc à suivre </a:t>
            </a:r>
            <a:r>
              <a:rPr lang="fr-FR" sz="2000" b="1"/>
              <a:t>les aventures de Jean Claude Dusse </a:t>
            </a:r>
            <a:r>
              <a:rPr lang="fr-FR" sz="2000"/>
              <a:t>avant, pendant et après le 4L Trophy ! Mais qui est Jean Claude?  Jean Claude Dusse, c’est notre 4L. </a:t>
            </a: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fr-FR" sz="2000"/>
              <a:t>A travers ses aventures, JCD va parcourir plus de 6000km afin de venir en aide à </a:t>
            </a:r>
            <a:r>
              <a:rPr lang="fr-FR" sz="2000" i="1"/>
              <a:t>La Croix Rouge</a:t>
            </a:r>
            <a:r>
              <a:rPr lang="fr-FR" sz="2000"/>
              <a:t> et aux enfants de l’association </a:t>
            </a:r>
            <a:r>
              <a:rPr lang="fr-FR" sz="2000" i="1"/>
              <a:t>Enfants du Désert</a:t>
            </a:r>
            <a:r>
              <a:rPr lang="fr-FR" sz="2000"/>
              <a:t>.</a:t>
            </a: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fr-FR" sz="2000"/>
              <a:t>Mais pour que JCD puisse voir le jour, </a:t>
            </a:r>
            <a:r>
              <a:rPr lang="fr-FR" sz="2000" b="1"/>
              <a:t>nous avons besoin de votre aide </a:t>
            </a:r>
            <a:r>
              <a:rPr lang="fr-FR" sz="2000"/>
              <a:t>! Et oui !  Jean Claude ne va pas y arriver tout seul ! Il faut des fonds pour arriver dans le désert de l’Atlas !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"/>
          <p:cNvSpPr txBox="1">
            <a:spLocks noGrp="1"/>
          </p:cNvSpPr>
          <p:nvPr>
            <p:ph type="title"/>
          </p:nvPr>
        </p:nvSpPr>
        <p:spPr>
          <a:xfrm>
            <a:off x="2812288" y="549656"/>
            <a:ext cx="6567424" cy="11887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fr-FR"/>
              <a:t>CE QUE DISENT LES PILOTES</a:t>
            </a:r>
            <a:endParaRPr/>
          </a:p>
        </p:txBody>
      </p:sp>
      <p:sp>
        <p:nvSpPr>
          <p:cNvPr id="169" name="Google Shape;169;p9"/>
          <p:cNvSpPr txBox="1"/>
          <p:nvPr/>
        </p:nvSpPr>
        <p:spPr>
          <a:xfrm>
            <a:off x="453135" y="3064788"/>
            <a:ext cx="399104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Gabriel, 20 ans étudiant à l’IE de Madrid</a:t>
            </a:r>
            <a:endParaRPr/>
          </a:p>
        </p:txBody>
      </p:sp>
      <p:sp>
        <p:nvSpPr>
          <p:cNvPr id="170" name="Google Shape;170;p9"/>
          <p:cNvSpPr txBox="1"/>
          <p:nvPr/>
        </p:nvSpPr>
        <p:spPr>
          <a:xfrm>
            <a:off x="8193675" y="3058806"/>
            <a:ext cx="390983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Felix, 18 ans étudiant à King’s College </a:t>
            </a:r>
            <a:endParaRPr/>
          </a:p>
        </p:txBody>
      </p:sp>
      <p:sp>
        <p:nvSpPr>
          <p:cNvPr id="171" name="Google Shape;171;p9"/>
          <p:cNvSpPr txBox="1"/>
          <p:nvPr/>
        </p:nvSpPr>
        <p:spPr>
          <a:xfrm>
            <a:off x="466344" y="3730398"/>
            <a:ext cx="3529584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« Se retrouver dans le desert a bord d’une simple 4L est une expèrience d’une vie.  Non seulement l’apport individuel mais aussi l’aide que ce rallye offre avec </a:t>
            </a:r>
            <a:r>
              <a:rPr lang="fr-FR" sz="1800" i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Les Enfants du Desert </a:t>
            </a: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permet de rajouter un sens a cette expèrience »</a:t>
            </a:r>
            <a:endParaRPr/>
          </a:p>
        </p:txBody>
      </p:sp>
      <p:sp>
        <p:nvSpPr>
          <p:cNvPr id="172" name="Google Shape;172;p9"/>
          <p:cNvSpPr txBox="1"/>
          <p:nvPr/>
        </p:nvSpPr>
        <p:spPr>
          <a:xfrm>
            <a:off x="8196072" y="3512312"/>
            <a:ext cx="3542792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« Le 4L Trophy est pour moi une expérience hors du commun qui réunit mes passions avec mes valeurs. Il arrive a mêler un projet caritatif tout en rassemblant des étudiants en une course se déroulant sur 3 pays. L’opportunité de faire un voyage en connaissant son impact sur les enfants du désert est un énorme privilège »</a:t>
            </a:r>
            <a:endParaRPr/>
          </a:p>
        </p:txBody>
      </p:sp>
      <p:pic>
        <p:nvPicPr>
          <p:cNvPr id="173" name="Google Shape;173;p9" descr="A picture containing person, person, standing, pos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9668" t="10670" r="28960"/>
          <a:stretch/>
        </p:blipFill>
        <p:spPr>
          <a:xfrm>
            <a:off x="670656" y="313194"/>
            <a:ext cx="1778001" cy="2088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9" descr="A person in a suit and tie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 l="1243" t="18796" r="-1243" b="27584"/>
          <a:stretch/>
        </p:blipFill>
        <p:spPr>
          <a:xfrm>
            <a:off x="9740946" y="313194"/>
            <a:ext cx="1795282" cy="2088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9" descr="A picture containing outdoor, tree, person, standing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41781" y="2273298"/>
            <a:ext cx="3306041" cy="440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li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li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1276</Words>
  <Application>Microsoft Office PowerPoint</Application>
  <PresentationFormat>Panoramiczny</PresentationFormat>
  <Paragraphs>161</Paragraphs>
  <Slides>15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15</vt:i4>
      </vt:variant>
    </vt:vector>
  </HeadingPairs>
  <TitlesOfParts>
    <vt:vector size="23" baseType="lpstr">
      <vt:lpstr>Cambria</vt:lpstr>
      <vt:lpstr>Gill Sans</vt:lpstr>
      <vt:lpstr>Arial</vt:lpstr>
      <vt:lpstr>Calibri</vt:lpstr>
      <vt:lpstr>Roboto</vt:lpstr>
      <vt:lpstr>Courier New</vt:lpstr>
      <vt:lpstr>Colis</vt:lpstr>
      <vt:lpstr>Colis</vt:lpstr>
      <vt:lpstr>Prezentacja programu PowerPoint</vt:lpstr>
      <vt:lpstr>Prezentacja programu PowerPoint</vt:lpstr>
      <vt:lpstr>TOUT D’ABORD, QU’EST-CE QUE LE 4L TROPHY ?</vt:lpstr>
      <vt:lpstr>POURQUOI PARTICIPER AU 4L TROPHY ?</vt:lpstr>
      <vt:lpstr>LE 4L TROPHY, UN ENGAGEMENT SOLIDAIRE AVANT TOUT</vt:lpstr>
      <vt:lpstr>LE 4L TROPHY « IL NE SE RACONTE PAS IL SE VIT »</vt:lpstr>
      <vt:lpstr>L'IMPACT MÉDIATIQUE DU 4L TROPHY</vt:lpstr>
      <vt:lpstr>Prezentacja programu PowerPoint</vt:lpstr>
      <vt:lpstr>CE QUE DISENT LES PILOTES</vt:lpstr>
      <vt:lpstr>MAIS QUI SONT-ILS VRAIMENT ? ☺</vt:lpstr>
      <vt:lpstr>LE BUDGET NÉCESSAIRE </vt:lpstr>
      <vt:lpstr>COMMENT NOUS AIDER ?</vt:lpstr>
      <vt:lpstr>POURQUOI NOUS SOUTENIR ?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PLOIX Oscar</dc:creator>
  <cp:lastModifiedBy>15945</cp:lastModifiedBy>
  <cp:revision>1</cp:revision>
  <dcterms:created xsi:type="dcterms:W3CDTF">2019-09-16T09:49:42Z</dcterms:created>
  <dcterms:modified xsi:type="dcterms:W3CDTF">2024-01-07T23:02:24Z</dcterms:modified>
</cp:coreProperties>
</file>