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15"/>
  </p:notesMasterIdLst>
  <p:sldIdLst>
    <p:sldId id="257" r:id="rId4"/>
    <p:sldId id="258" r:id="rId5"/>
    <p:sldId id="268" r:id="rId6"/>
    <p:sldId id="270" r:id="rId7"/>
    <p:sldId id="274" r:id="rId8"/>
    <p:sldId id="275" r:id="rId9"/>
    <p:sldId id="276" r:id="rId10"/>
    <p:sldId id="277" r:id="rId11"/>
    <p:sldId id="278" r:id="rId12"/>
    <p:sldId id="279" r:id="rId13"/>
    <p:sldId id="261" r:id="rId14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3778"/>
    <a:srgbClr val="E9EDF1"/>
    <a:srgbClr val="234E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CC5B67-CAD7-4876-B69B-07D9EE2A35AC}" v="33" dt="2025-03-31T10:06:36.3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66"/>
    <p:restoredTop sz="94638"/>
  </p:normalViewPr>
  <p:slideViewPr>
    <p:cSldViewPr snapToGrid="0">
      <p:cViewPr varScale="1">
        <p:scale>
          <a:sx n="75" d="100"/>
          <a:sy n="75" d="100"/>
        </p:scale>
        <p:origin x="1296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fia Papakonstantinou" userId="979ff6de-98fb-4c5b-bbbc-b793449c4be6" providerId="ADAL" clId="{76CC5B67-CAD7-4876-B69B-07D9EE2A35AC}"/>
    <pc:docChg chg="undo custSel addSld delSld modSld">
      <pc:chgData name="Sofia Papakonstantinou" userId="979ff6de-98fb-4c5b-bbbc-b793449c4be6" providerId="ADAL" clId="{76CC5B67-CAD7-4876-B69B-07D9EE2A35AC}" dt="2025-03-31T10:12:28.567" v="683" actId="207"/>
      <pc:docMkLst>
        <pc:docMk/>
      </pc:docMkLst>
      <pc:sldChg chg="modSp mod">
        <pc:chgData name="Sofia Papakonstantinou" userId="979ff6de-98fb-4c5b-bbbc-b793449c4be6" providerId="ADAL" clId="{76CC5B67-CAD7-4876-B69B-07D9EE2A35AC}" dt="2025-03-31T09:51:32.468" v="532" actId="27636"/>
        <pc:sldMkLst>
          <pc:docMk/>
          <pc:sldMk cId="1354367802" sldId="257"/>
        </pc:sldMkLst>
        <pc:spChg chg="mod">
          <ac:chgData name="Sofia Papakonstantinou" userId="979ff6de-98fb-4c5b-bbbc-b793449c4be6" providerId="ADAL" clId="{76CC5B67-CAD7-4876-B69B-07D9EE2A35AC}" dt="2025-03-31T09:51:32.468" v="532" actId="27636"/>
          <ac:spMkLst>
            <pc:docMk/>
            <pc:sldMk cId="1354367802" sldId="257"/>
            <ac:spMk id="3" creationId="{88B51E91-A6E7-7B19-B214-C925CAFF7DF2}"/>
          </ac:spMkLst>
        </pc:spChg>
        <pc:spChg chg="mod">
          <ac:chgData name="Sofia Papakonstantinou" userId="979ff6de-98fb-4c5b-bbbc-b793449c4be6" providerId="ADAL" clId="{76CC5B67-CAD7-4876-B69B-07D9EE2A35AC}" dt="2025-03-31T09:02:36.630" v="12" actId="20577"/>
          <ac:spMkLst>
            <pc:docMk/>
            <pc:sldMk cId="1354367802" sldId="257"/>
            <ac:spMk id="4" creationId="{7CDEC3D0-3C3E-25CB-2AD5-DA93208E51EF}"/>
          </ac:spMkLst>
        </pc:spChg>
        <pc:picChg chg="mod">
          <ac:chgData name="Sofia Papakonstantinou" userId="979ff6de-98fb-4c5b-bbbc-b793449c4be6" providerId="ADAL" clId="{76CC5B67-CAD7-4876-B69B-07D9EE2A35AC}" dt="2025-03-31T09:49:16.285" v="502"/>
          <ac:picMkLst>
            <pc:docMk/>
            <pc:sldMk cId="1354367802" sldId="257"/>
            <ac:picMk id="6" creationId="{3A3549C6-D1EE-03A5-42E9-664311B9B211}"/>
          </ac:picMkLst>
        </pc:picChg>
      </pc:sldChg>
      <pc:sldChg chg="modSp mod">
        <pc:chgData name="Sofia Papakonstantinou" userId="979ff6de-98fb-4c5b-bbbc-b793449c4be6" providerId="ADAL" clId="{76CC5B67-CAD7-4876-B69B-07D9EE2A35AC}" dt="2025-03-31T09:52:19.431" v="544" actId="1076"/>
        <pc:sldMkLst>
          <pc:docMk/>
          <pc:sldMk cId="1022481701" sldId="258"/>
        </pc:sldMkLst>
        <pc:spChg chg="mod">
          <ac:chgData name="Sofia Papakonstantinou" userId="979ff6de-98fb-4c5b-bbbc-b793449c4be6" providerId="ADAL" clId="{76CC5B67-CAD7-4876-B69B-07D9EE2A35AC}" dt="2025-03-31T09:52:14.085" v="543" actId="255"/>
          <ac:spMkLst>
            <pc:docMk/>
            <pc:sldMk cId="1022481701" sldId="258"/>
            <ac:spMk id="4" creationId="{1AB01F91-B133-DD47-0F66-0915991583A6}"/>
          </ac:spMkLst>
        </pc:spChg>
        <pc:spChg chg="mod">
          <ac:chgData name="Sofia Papakonstantinou" userId="979ff6de-98fb-4c5b-bbbc-b793449c4be6" providerId="ADAL" clId="{76CC5B67-CAD7-4876-B69B-07D9EE2A35AC}" dt="2025-03-31T09:52:19.431" v="544" actId="1076"/>
          <ac:spMkLst>
            <pc:docMk/>
            <pc:sldMk cId="1022481701" sldId="258"/>
            <ac:spMk id="5" creationId="{70C98D1D-C706-36DE-4A53-D49C892FA239}"/>
          </ac:spMkLst>
        </pc:spChg>
        <pc:spChg chg="mod">
          <ac:chgData name="Sofia Papakonstantinou" userId="979ff6de-98fb-4c5b-bbbc-b793449c4be6" providerId="ADAL" clId="{76CC5B67-CAD7-4876-B69B-07D9EE2A35AC}" dt="2025-03-31T09:05:47.190" v="169" actId="20577"/>
          <ac:spMkLst>
            <pc:docMk/>
            <pc:sldMk cId="1022481701" sldId="258"/>
            <ac:spMk id="6" creationId="{F998BEB0-6658-1F9F-62DE-627C78EABC8E}"/>
          </ac:spMkLst>
        </pc:spChg>
        <pc:picChg chg="mod">
          <ac:chgData name="Sofia Papakonstantinou" userId="979ff6de-98fb-4c5b-bbbc-b793449c4be6" providerId="ADAL" clId="{76CC5B67-CAD7-4876-B69B-07D9EE2A35AC}" dt="2025-03-31T09:11:23.958" v="177" actId="14826"/>
          <ac:picMkLst>
            <pc:docMk/>
            <pc:sldMk cId="1022481701" sldId="258"/>
            <ac:picMk id="10" creationId="{84D22F9F-CFA5-CFDF-B688-035C807A240D}"/>
          </ac:picMkLst>
        </pc:picChg>
      </pc:sldChg>
      <pc:sldChg chg="addSp delSp modSp mod">
        <pc:chgData name="Sofia Papakonstantinou" userId="979ff6de-98fb-4c5b-bbbc-b793449c4be6" providerId="ADAL" clId="{76CC5B67-CAD7-4876-B69B-07D9EE2A35AC}" dt="2025-03-31T09:56:17.671" v="654" actId="14100"/>
        <pc:sldMkLst>
          <pc:docMk/>
          <pc:sldMk cId="3454481823" sldId="261"/>
        </pc:sldMkLst>
        <pc:spChg chg="add del mod">
          <ac:chgData name="Sofia Papakonstantinou" userId="979ff6de-98fb-4c5b-bbbc-b793449c4be6" providerId="ADAL" clId="{76CC5B67-CAD7-4876-B69B-07D9EE2A35AC}" dt="2025-03-31T09:55:38.251" v="626" actId="478"/>
          <ac:spMkLst>
            <pc:docMk/>
            <pc:sldMk cId="3454481823" sldId="261"/>
            <ac:spMk id="3" creationId="{90CF094E-4379-E4B3-DAC7-B586642C945C}"/>
          </ac:spMkLst>
        </pc:spChg>
        <pc:spChg chg="mod">
          <ac:chgData name="Sofia Papakonstantinou" userId="979ff6de-98fb-4c5b-bbbc-b793449c4be6" providerId="ADAL" clId="{76CC5B67-CAD7-4876-B69B-07D9EE2A35AC}" dt="2025-03-31T09:56:17.671" v="654" actId="14100"/>
          <ac:spMkLst>
            <pc:docMk/>
            <pc:sldMk cId="3454481823" sldId="261"/>
            <ac:spMk id="4" creationId="{84889A75-B10A-019F-7A2E-6B97D5D1719C}"/>
          </ac:spMkLst>
        </pc:spChg>
        <pc:spChg chg="mod">
          <ac:chgData name="Sofia Papakonstantinou" userId="979ff6de-98fb-4c5b-bbbc-b793449c4be6" providerId="ADAL" clId="{76CC5B67-CAD7-4876-B69B-07D9EE2A35AC}" dt="2025-03-31T09:56:12.233" v="653" actId="20577"/>
          <ac:spMkLst>
            <pc:docMk/>
            <pc:sldMk cId="3454481823" sldId="261"/>
            <ac:spMk id="5" creationId="{2C3F6467-A90D-E47D-F8DD-C83E20460B46}"/>
          </ac:spMkLst>
        </pc:spChg>
        <pc:spChg chg="del">
          <ac:chgData name="Sofia Papakonstantinou" userId="979ff6de-98fb-4c5b-bbbc-b793449c4be6" providerId="ADAL" clId="{76CC5B67-CAD7-4876-B69B-07D9EE2A35AC}" dt="2025-03-31T09:55:46.181" v="629" actId="478"/>
          <ac:spMkLst>
            <pc:docMk/>
            <pc:sldMk cId="3454481823" sldId="261"/>
            <ac:spMk id="7" creationId="{CA6A2874-D300-A4F2-5B8F-C438AE93CEFC}"/>
          </ac:spMkLst>
        </pc:spChg>
        <pc:spChg chg="add del mod">
          <ac:chgData name="Sofia Papakonstantinou" userId="979ff6de-98fb-4c5b-bbbc-b793449c4be6" providerId="ADAL" clId="{76CC5B67-CAD7-4876-B69B-07D9EE2A35AC}" dt="2025-03-31T09:55:43.035" v="628" actId="478"/>
          <ac:spMkLst>
            <pc:docMk/>
            <pc:sldMk cId="3454481823" sldId="261"/>
            <ac:spMk id="9" creationId="{B6DB11B7-09B1-BD11-5A9A-0AAF63E7F311}"/>
          </ac:spMkLst>
        </pc:spChg>
        <pc:spChg chg="mod">
          <ac:chgData name="Sofia Papakonstantinou" userId="979ff6de-98fb-4c5b-bbbc-b793449c4be6" providerId="ADAL" clId="{76CC5B67-CAD7-4876-B69B-07D9EE2A35AC}" dt="2025-03-31T09:55:25.551" v="616" actId="20577"/>
          <ac:spMkLst>
            <pc:docMk/>
            <pc:sldMk cId="3454481823" sldId="261"/>
            <ac:spMk id="10" creationId="{6222536A-1817-D6B5-81D6-CB9F0EFC8EE6}"/>
          </ac:spMkLst>
        </pc:spChg>
        <pc:spChg chg="del">
          <ac:chgData name="Sofia Papakonstantinou" userId="979ff6de-98fb-4c5b-bbbc-b793449c4be6" providerId="ADAL" clId="{76CC5B67-CAD7-4876-B69B-07D9EE2A35AC}" dt="2025-03-31T09:55:40.835" v="627" actId="478"/>
          <ac:spMkLst>
            <pc:docMk/>
            <pc:sldMk cId="3454481823" sldId="261"/>
            <ac:spMk id="11" creationId="{F3CC54B1-9809-4720-EE1C-0E96D8AF613A}"/>
          </ac:spMkLst>
        </pc:spChg>
        <pc:spChg chg="add del mod">
          <ac:chgData name="Sofia Papakonstantinou" userId="979ff6de-98fb-4c5b-bbbc-b793449c4be6" providerId="ADAL" clId="{76CC5B67-CAD7-4876-B69B-07D9EE2A35AC}" dt="2025-03-31T09:55:47.711" v="630" actId="478"/>
          <ac:spMkLst>
            <pc:docMk/>
            <pc:sldMk cId="3454481823" sldId="261"/>
            <ac:spMk id="13" creationId="{AF663DA4-356C-C97F-EEA2-E63066AD7D40}"/>
          </ac:spMkLst>
        </pc:spChg>
        <pc:spChg chg="mod">
          <ac:chgData name="Sofia Papakonstantinou" userId="979ff6de-98fb-4c5b-bbbc-b793449c4be6" providerId="ADAL" clId="{76CC5B67-CAD7-4876-B69B-07D9EE2A35AC}" dt="2025-03-31T09:47:46.300" v="497" actId="20577"/>
          <ac:spMkLst>
            <pc:docMk/>
            <pc:sldMk cId="3454481823" sldId="261"/>
            <ac:spMk id="23" creationId="{A15CDD76-C77E-8B29-8613-4E253CD18E1D}"/>
          </ac:spMkLst>
        </pc:spChg>
        <pc:picChg chg="mod">
          <ac:chgData name="Sofia Papakonstantinou" userId="979ff6de-98fb-4c5b-bbbc-b793449c4be6" providerId="ADAL" clId="{76CC5B67-CAD7-4876-B69B-07D9EE2A35AC}" dt="2025-03-31T09:55:06.373" v="585" actId="14826"/>
          <ac:picMkLst>
            <pc:docMk/>
            <pc:sldMk cId="3454481823" sldId="261"/>
            <ac:picMk id="6" creationId="{498A24B2-DDEC-F9A4-EB49-B8F5D11C7FC0}"/>
          </ac:picMkLst>
        </pc:picChg>
        <pc:picChg chg="del">
          <ac:chgData name="Sofia Papakonstantinou" userId="979ff6de-98fb-4c5b-bbbc-b793449c4be6" providerId="ADAL" clId="{76CC5B67-CAD7-4876-B69B-07D9EE2A35AC}" dt="2025-03-31T09:47:51.611" v="498" actId="478"/>
          <ac:picMkLst>
            <pc:docMk/>
            <pc:sldMk cId="3454481823" sldId="261"/>
            <ac:picMk id="15" creationId="{1E6BC942-7336-08D7-CF9F-F8568D6AF190}"/>
          </ac:picMkLst>
        </pc:picChg>
      </pc:sldChg>
      <pc:sldChg chg="del">
        <pc:chgData name="Sofia Papakonstantinou" userId="979ff6de-98fb-4c5b-bbbc-b793449c4be6" providerId="ADAL" clId="{76CC5B67-CAD7-4876-B69B-07D9EE2A35AC}" dt="2025-03-31T09:47:36.981" v="473" actId="47"/>
        <pc:sldMkLst>
          <pc:docMk/>
          <pc:sldMk cId="3640070494" sldId="267"/>
        </pc:sldMkLst>
      </pc:sldChg>
      <pc:sldChg chg="modSp mod">
        <pc:chgData name="Sofia Papakonstantinou" userId="979ff6de-98fb-4c5b-bbbc-b793449c4be6" providerId="ADAL" clId="{76CC5B67-CAD7-4876-B69B-07D9EE2A35AC}" dt="2025-03-31T09:20:39.580" v="307" actId="20577"/>
        <pc:sldMkLst>
          <pc:docMk/>
          <pc:sldMk cId="565631105" sldId="268"/>
        </pc:sldMkLst>
        <pc:spChg chg="mod">
          <ac:chgData name="Sofia Papakonstantinou" userId="979ff6de-98fb-4c5b-bbbc-b793449c4be6" providerId="ADAL" clId="{76CC5B67-CAD7-4876-B69B-07D9EE2A35AC}" dt="2025-03-31T09:12:09.320" v="202"/>
          <ac:spMkLst>
            <pc:docMk/>
            <pc:sldMk cId="565631105" sldId="268"/>
            <ac:spMk id="4" creationId="{1AB01F91-B133-DD47-0F66-0915991583A6}"/>
          </ac:spMkLst>
        </pc:spChg>
        <pc:spChg chg="mod">
          <ac:chgData name="Sofia Papakonstantinou" userId="979ff6de-98fb-4c5b-bbbc-b793449c4be6" providerId="ADAL" clId="{76CC5B67-CAD7-4876-B69B-07D9EE2A35AC}" dt="2025-03-31T09:20:36.129" v="299" actId="2711"/>
          <ac:spMkLst>
            <pc:docMk/>
            <pc:sldMk cId="565631105" sldId="268"/>
            <ac:spMk id="5" creationId="{70C98D1D-C706-36DE-4A53-D49C892FA239}"/>
          </ac:spMkLst>
        </pc:spChg>
        <pc:spChg chg="mod">
          <ac:chgData name="Sofia Papakonstantinou" userId="979ff6de-98fb-4c5b-bbbc-b793449c4be6" providerId="ADAL" clId="{76CC5B67-CAD7-4876-B69B-07D9EE2A35AC}" dt="2025-03-31T09:20:39.580" v="307" actId="20577"/>
          <ac:spMkLst>
            <pc:docMk/>
            <pc:sldMk cId="565631105" sldId="268"/>
            <ac:spMk id="6" creationId="{F998BEB0-6658-1F9F-62DE-627C78EABC8E}"/>
          </ac:spMkLst>
        </pc:spChg>
        <pc:picChg chg="mod">
          <ac:chgData name="Sofia Papakonstantinou" userId="979ff6de-98fb-4c5b-bbbc-b793449c4be6" providerId="ADAL" clId="{76CC5B67-CAD7-4876-B69B-07D9EE2A35AC}" dt="2025-03-31T09:12:54.390" v="203" actId="14826"/>
          <ac:picMkLst>
            <pc:docMk/>
            <pc:sldMk cId="565631105" sldId="268"/>
            <ac:picMk id="10" creationId="{84D22F9F-CFA5-CFDF-B688-035C807A240D}"/>
          </ac:picMkLst>
        </pc:picChg>
      </pc:sldChg>
      <pc:sldChg chg="del">
        <pc:chgData name="Sofia Papakonstantinou" userId="979ff6de-98fb-4c5b-bbbc-b793449c4be6" providerId="ADAL" clId="{76CC5B67-CAD7-4876-B69B-07D9EE2A35AC}" dt="2025-03-31T09:47:36.561" v="472" actId="47"/>
        <pc:sldMkLst>
          <pc:docMk/>
          <pc:sldMk cId="1383848927" sldId="269"/>
        </pc:sldMkLst>
      </pc:sldChg>
      <pc:sldChg chg="addSp delSp modSp mod">
        <pc:chgData name="Sofia Papakonstantinou" userId="979ff6de-98fb-4c5b-bbbc-b793449c4be6" providerId="ADAL" clId="{76CC5B67-CAD7-4876-B69B-07D9EE2A35AC}" dt="2025-03-31T10:12:28.567" v="683" actId="207"/>
        <pc:sldMkLst>
          <pc:docMk/>
          <pc:sldMk cId="374435463" sldId="270"/>
        </pc:sldMkLst>
        <pc:spChg chg="mod">
          <ac:chgData name="Sofia Papakonstantinou" userId="979ff6de-98fb-4c5b-bbbc-b793449c4be6" providerId="ADAL" clId="{76CC5B67-CAD7-4876-B69B-07D9EE2A35AC}" dt="2025-03-31T09:52:31.924" v="548" actId="27636"/>
          <ac:spMkLst>
            <pc:docMk/>
            <pc:sldMk cId="374435463" sldId="270"/>
            <ac:spMk id="4" creationId="{8F9925C1-E3D8-0D23-0006-364AFF7AC44C}"/>
          </ac:spMkLst>
        </pc:spChg>
        <pc:spChg chg="mod">
          <ac:chgData name="Sofia Papakonstantinou" userId="979ff6de-98fb-4c5b-bbbc-b793449c4be6" providerId="ADAL" clId="{76CC5B67-CAD7-4876-B69B-07D9EE2A35AC}" dt="2025-03-31T10:12:28.567" v="683" actId="207"/>
          <ac:spMkLst>
            <pc:docMk/>
            <pc:sldMk cId="374435463" sldId="270"/>
            <ac:spMk id="5" creationId="{12A428F4-19BE-771C-0837-2EA7341831A7}"/>
          </ac:spMkLst>
        </pc:spChg>
        <pc:spChg chg="mod">
          <ac:chgData name="Sofia Papakonstantinou" userId="979ff6de-98fb-4c5b-bbbc-b793449c4be6" providerId="ADAL" clId="{76CC5B67-CAD7-4876-B69B-07D9EE2A35AC}" dt="2025-03-31T09:52:42.781" v="565" actId="20577"/>
          <ac:spMkLst>
            <pc:docMk/>
            <pc:sldMk cId="374435463" sldId="270"/>
            <ac:spMk id="6" creationId="{3A9BA8AE-BD0A-5218-A419-EBC90FED7C77}"/>
          </ac:spMkLst>
        </pc:spChg>
        <pc:spChg chg="add del mod">
          <ac:chgData name="Sofia Papakonstantinou" userId="979ff6de-98fb-4c5b-bbbc-b793449c4be6" providerId="ADAL" clId="{76CC5B67-CAD7-4876-B69B-07D9EE2A35AC}" dt="2025-03-31T09:15:49.717" v="267" actId="931"/>
          <ac:spMkLst>
            <pc:docMk/>
            <pc:sldMk cId="374435463" sldId="270"/>
            <ac:spMk id="12" creationId="{0F059BAF-2E9A-AF20-ADD0-B0EDC2E5E5D4}"/>
          </ac:spMkLst>
        </pc:spChg>
        <pc:picChg chg="del">
          <ac:chgData name="Sofia Papakonstantinou" userId="979ff6de-98fb-4c5b-bbbc-b793449c4be6" providerId="ADAL" clId="{76CC5B67-CAD7-4876-B69B-07D9EE2A35AC}" dt="2025-03-31T09:14:12.536" v="253" actId="478"/>
          <ac:picMkLst>
            <pc:docMk/>
            <pc:sldMk cId="374435463" sldId="270"/>
            <ac:picMk id="2" creationId="{2644A65C-AC3E-1A7A-B30F-5911EBA69275}"/>
          </ac:picMkLst>
        </pc:picChg>
        <pc:picChg chg="del mod">
          <ac:chgData name="Sofia Papakonstantinou" userId="979ff6de-98fb-4c5b-bbbc-b793449c4be6" providerId="ADAL" clId="{76CC5B67-CAD7-4876-B69B-07D9EE2A35AC}" dt="2025-03-31T09:14:13.180" v="255" actId="478"/>
          <ac:picMkLst>
            <pc:docMk/>
            <pc:sldMk cId="374435463" sldId="270"/>
            <ac:picMk id="3" creationId="{94D73488-B03B-BC76-7240-2EAE4D3414E6}"/>
          </ac:picMkLst>
        </pc:picChg>
        <pc:picChg chg="del">
          <ac:chgData name="Sofia Papakonstantinou" userId="979ff6de-98fb-4c5b-bbbc-b793449c4be6" providerId="ADAL" clId="{76CC5B67-CAD7-4876-B69B-07D9EE2A35AC}" dt="2025-03-31T09:14:13.752" v="256" actId="478"/>
          <ac:picMkLst>
            <pc:docMk/>
            <pc:sldMk cId="374435463" sldId="270"/>
            <ac:picMk id="7" creationId="{7865DF3F-809B-167D-B2F0-047F99295ADA}"/>
          </ac:picMkLst>
        </pc:picChg>
        <pc:picChg chg="del">
          <ac:chgData name="Sofia Papakonstantinou" userId="979ff6de-98fb-4c5b-bbbc-b793449c4be6" providerId="ADAL" clId="{76CC5B67-CAD7-4876-B69B-07D9EE2A35AC}" dt="2025-03-31T09:14:14.375" v="257" actId="478"/>
          <ac:picMkLst>
            <pc:docMk/>
            <pc:sldMk cId="374435463" sldId="270"/>
            <ac:picMk id="9" creationId="{BD6C9EB9-30D4-1940-3CE8-17B2FE2509E8}"/>
          </ac:picMkLst>
        </pc:picChg>
        <pc:picChg chg="del">
          <ac:chgData name="Sofia Papakonstantinou" userId="979ff6de-98fb-4c5b-bbbc-b793449c4be6" providerId="ADAL" clId="{76CC5B67-CAD7-4876-B69B-07D9EE2A35AC}" dt="2025-03-31T09:14:08.690" v="252" actId="478"/>
          <ac:picMkLst>
            <pc:docMk/>
            <pc:sldMk cId="374435463" sldId="270"/>
            <ac:picMk id="10" creationId="{CD5D1526-4629-2BFA-2ED6-B7A404A27621}"/>
          </ac:picMkLst>
        </pc:picChg>
        <pc:picChg chg="add mod ord">
          <ac:chgData name="Sofia Papakonstantinou" userId="979ff6de-98fb-4c5b-bbbc-b793449c4be6" providerId="ADAL" clId="{76CC5B67-CAD7-4876-B69B-07D9EE2A35AC}" dt="2025-03-31T09:16:00.540" v="271" actId="167"/>
          <ac:picMkLst>
            <pc:docMk/>
            <pc:sldMk cId="374435463" sldId="270"/>
            <ac:picMk id="14" creationId="{D9210176-25DA-3928-4565-5EEE0700402F}"/>
          </ac:picMkLst>
        </pc:picChg>
      </pc:sldChg>
      <pc:sldChg chg="del">
        <pc:chgData name="Sofia Papakonstantinou" userId="979ff6de-98fb-4c5b-bbbc-b793449c4be6" providerId="ADAL" clId="{76CC5B67-CAD7-4876-B69B-07D9EE2A35AC}" dt="2025-03-31T09:47:36.203" v="471" actId="47"/>
        <pc:sldMkLst>
          <pc:docMk/>
          <pc:sldMk cId="3712242929" sldId="271"/>
        </pc:sldMkLst>
      </pc:sldChg>
      <pc:sldChg chg="del">
        <pc:chgData name="Sofia Papakonstantinou" userId="979ff6de-98fb-4c5b-bbbc-b793449c4be6" providerId="ADAL" clId="{76CC5B67-CAD7-4876-B69B-07D9EE2A35AC}" dt="2025-03-31T09:47:37.536" v="474" actId="47"/>
        <pc:sldMkLst>
          <pc:docMk/>
          <pc:sldMk cId="1658353223" sldId="272"/>
        </pc:sldMkLst>
      </pc:sldChg>
      <pc:sldChg chg="del">
        <pc:chgData name="Sofia Papakonstantinou" userId="979ff6de-98fb-4c5b-bbbc-b793449c4be6" providerId="ADAL" clId="{76CC5B67-CAD7-4876-B69B-07D9EE2A35AC}" dt="2025-03-31T09:47:38.293" v="475" actId="47"/>
        <pc:sldMkLst>
          <pc:docMk/>
          <pc:sldMk cId="2119995717" sldId="273"/>
        </pc:sldMkLst>
      </pc:sldChg>
      <pc:sldChg chg="addSp delSp modSp add mod">
        <pc:chgData name="Sofia Papakonstantinou" userId="979ff6de-98fb-4c5b-bbbc-b793449c4be6" providerId="ADAL" clId="{76CC5B67-CAD7-4876-B69B-07D9EE2A35AC}" dt="2025-03-31T10:10:34.521" v="681" actId="20577"/>
        <pc:sldMkLst>
          <pc:docMk/>
          <pc:sldMk cId="3636913821" sldId="274"/>
        </pc:sldMkLst>
        <pc:spChg chg="add del mod">
          <ac:chgData name="Sofia Papakonstantinou" userId="979ff6de-98fb-4c5b-bbbc-b793449c4be6" providerId="ADAL" clId="{76CC5B67-CAD7-4876-B69B-07D9EE2A35AC}" dt="2025-03-31T09:41:55.403" v="395" actId="478"/>
          <ac:spMkLst>
            <pc:docMk/>
            <pc:sldMk cId="3636913821" sldId="274"/>
            <ac:spMk id="3" creationId="{4D4757A2-6A49-C88F-5F6F-CE8FD93A0BFC}"/>
          </ac:spMkLst>
        </pc:spChg>
        <pc:spChg chg="mod">
          <ac:chgData name="Sofia Papakonstantinou" userId="979ff6de-98fb-4c5b-bbbc-b793449c4be6" providerId="ADAL" clId="{76CC5B67-CAD7-4876-B69B-07D9EE2A35AC}" dt="2025-03-31T09:57:51.651" v="664" actId="1076"/>
          <ac:spMkLst>
            <pc:docMk/>
            <pc:sldMk cId="3636913821" sldId="274"/>
            <ac:spMk id="4" creationId="{BF9C608D-5221-6D81-9B2A-7826EB1927C6}"/>
          </ac:spMkLst>
        </pc:spChg>
        <pc:spChg chg="mod">
          <ac:chgData name="Sofia Papakonstantinou" userId="979ff6de-98fb-4c5b-bbbc-b793449c4be6" providerId="ADAL" clId="{76CC5B67-CAD7-4876-B69B-07D9EE2A35AC}" dt="2025-03-31T10:10:34.521" v="681" actId="20577"/>
          <ac:spMkLst>
            <pc:docMk/>
            <pc:sldMk cId="3636913821" sldId="274"/>
            <ac:spMk id="5" creationId="{E4E19DA2-BC19-1F58-BEFD-92473D016965}"/>
          </ac:spMkLst>
        </pc:spChg>
        <pc:spChg chg="mod">
          <ac:chgData name="Sofia Papakonstantinou" userId="979ff6de-98fb-4c5b-bbbc-b793449c4be6" providerId="ADAL" clId="{76CC5B67-CAD7-4876-B69B-07D9EE2A35AC}" dt="2025-03-31T09:22:26.710" v="327" actId="20577"/>
          <ac:spMkLst>
            <pc:docMk/>
            <pc:sldMk cId="3636913821" sldId="274"/>
            <ac:spMk id="6" creationId="{875A40F8-C027-A2EA-7111-8BF4A121EAED}"/>
          </ac:spMkLst>
        </pc:spChg>
        <pc:picChg chg="add mod ord">
          <ac:chgData name="Sofia Papakonstantinou" userId="979ff6de-98fb-4c5b-bbbc-b793449c4be6" providerId="ADAL" clId="{76CC5B67-CAD7-4876-B69B-07D9EE2A35AC}" dt="2025-03-31T10:02:27.001" v="670" actId="29295"/>
          <ac:picMkLst>
            <pc:docMk/>
            <pc:sldMk cId="3636913821" sldId="274"/>
            <ac:picMk id="7" creationId="{D990D9AF-640F-B5F6-492C-E39947E7EBFD}"/>
          </ac:picMkLst>
        </pc:picChg>
        <pc:picChg chg="del">
          <ac:chgData name="Sofia Papakonstantinou" userId="979ff6de-98fb-4c5b-bbbc-b793449c4be6" providerId="ADAL" clId="{76CC5B67-CAD7-4876-B69B-07D9EE2A35AC}" dt="2025-03-31T09:41:52.353" v="394" actId="478"/>
          <ac:picMkLst>
            <pc:docMk/>
            <pc:sldMk cId="3636913821" sldId="274"/>
            <ac:picMk id="14" creationId="{4085EDE6-3BB0-B3F8-2EB2-DB303CBA22E3}"/>
          </ac:picMkLst>
        </pc:picChg>
      </pc:sldChg>
      <pc:sldChg chg="modSp add mod">
        <pc:chgData name="Sofia Papakonstantinou" userId="979ff6de-98fb-4c5b-bbbc-b793449c4be6" providerId="ADAL" clId="{76CC5B67-CAD7-4876-B69B-07D9EE2A35AC}" dt="2025-03-31T10:10:45.082" v="682" actId="20577"/>
        <pc:sldMkLst>
          <pc:docMk/>
          <pc:sldMk cId="3138857318" sldId="275"/>
        </pc:sldMkLst>
        <pc:spChg chg="mod">
          <ac:chgData name="Sofia Papakonstantinou" userId="979ff6de-98fb-4c5b-bbbc-b793449c4be6" providerId="ADAL" clId="{76CC5B67-CAD7-4876-B69B-07D9EE2A35AC}" dt="2025-03-31T09:53:26.811" v="575" actId="27636"/>
          <ac:spMkLst>
            <pc:docMk/>
            <pc:sldMk cId="3138857318" sldId="275"/>
            <ac:spMk id="4" creationId="{A068972B-E18C-E73D-EDC2-F80FAF933C13}"/>
          </ac:spMkLst>
        </pc:spChg>
        <pc:spChg chg="mod">
          <ac:chgData name="Sofia Papakonstantinou" userId="979ff6de-98fb-4c5b-bbbc-b793449c4be6" providerId="ADAL" clId="{76CC5B67-CAD7-4876-B69B-07D9EE2A35AC}" dt="2025-03-31T10:10:45.082" v="682" actId="20577"/>
          <ac:spMkLst>
            <pc:docMk/>
            <pc:sldMk cId="3138857318" sldId="275"/>
            <ac:spMk id="5" creationId="{1316C503-16BF-8CF9-2020-AE60F6D1592F}"/>
          </ac:spMkLst>
        </pc:spChg>
      </pc:sldChg>
      <pc:sldChg chg="addSp delSp modSp add mod">
        <pc:chgData name="Sofia Papakonstantinou" userId="979ff6de-98fb-4c5b-bbbc-b793449c4be6" providerId="ADAL" clId="{76CC5B67-CAD7-4876-B69B-07D9EE2A35AC}" dt="2025-03-31T10:09:57.351" v="678" actId="113"/>
        <pc:sldMkLst>
          <pc:docMk/>
          <pc:sldMk cId="2184719470" sldId="276"/>
        </pc:sldMkLst>
        <pc:spChg chg="add del mod">
          <ac:chgData name="Sofia Papakonstantinou" userId="979ff6de-98fb-4c5b-bbbc-b793449c4be6" providerId="ADAL" clId="{76CC5B67-CAD7-4876-B69B-07D9EE2A35AC}" dt="2025-03-31T09:42:20.797" v="400" actId="478"/>
          <ac:spMkLst>
            <pc:docMk/>
            <pc:sldMk cId="2184719470" sldId="276"/>
            <ac:spMk id="3" creationId="{C89234A4-C052-550D-A230-9D6DEB7644E4}"/>
          </ac:spMkLst>
        </pc:spChg>
        <pc:spChg chg="mod">
          <ac:chgData name="Sofia Papakonstantinou" userId="979ff6de-98fb-4c5b-bbbc-b793449c4be6" providerId="ADAL" clId="{76CC5B67-CAD7-4876-B69B-07D9EE2A35AC}" dt="2025-03-31T09:53:44.071" v="578"/>
          <ac:spMkLst>
            <pc:docMk/>
            <pc:sldMk cId="2184719470" sldId="276"/>
            <ac:spMk id="4" creationId="{05EBE248-1846-7840-BAB7-41EA0FA188E6}"/>
          </ac:spMkLst>
        </pc:spChg>
        <pc:spChg chg="mod">
          <ac:chgData name="Sofia Papakonstantinou" userId="979ff6de-98fb-4c5b-bbbc-b793449c4be6" providerId="ADAL" clId="{76CC5B67-CAD7-4876-B69B-07D9EE2A35AC}" dt="2025-03-31T10:09:57.351" v="678" actId="113"/>
          <ac:spMkLst>
            <pc:docMk/>
            <pc:sldMk cId="2184719470" sldId="276"/>
            <ac:spMk id="5" creationId="{F595B66B-7471-DB66-0DFD-B8BB28AA87EF}"/>
          </ac:spMkLst>
        </pc:spChg>
        <pc:picChg chg="del">
          <ac:chgData name="Sofia Papakonstantinou" userId="979ff6de-98fb-4c5b-bbbc-b793449c4be6" providerId="ADAL" clId="{76CC5B67-CAD7-4876-B69B-07D9EE2A35AC}" dt="2025-03-31T09:42:18.321" v="399" actId="478"/>
          <ac:picMkLst>
            <pc:docMk/>
            <pc:sldMk cId="2184719470" sldId="276"/>
            <ac:picMk id="14" creationId="{5FD08913-62BB-A4E2-7014-3F560C166FAC}"/>
          </ac:picMkLst>
        </pc:picChg>
      </pc:sldChg>
      <pc:sldChg chg="modSp add mod">
        <pc:chgData name="Sofia Papakonstantinou" userId="979ff6de-98fb-4c5b-bbbc-b793449c4be6" providerId="ADAL" clId="{76CC5B67-CAD7-4876-B69B-07D9EE2A35AC}" dt="2025-03-31T09:53:54.471" v="580"/>
        <pc:sldMkLst>
          <pc:docMk/>
          <pc:sldMk cId="1490731626" sldId="277"/>
        </pc:sldMkLst>
        <pc:spChg chg="mod">
          <ac:chgData name="Sofia Papakonstantinou" userId="979ff6de-98fb-4c5b-bbbc-b793449c4be6" providerId="ADAL" clId="{76CC5B67-CAD7-4876-B69B-07D9EE2A35AC}" dt="2025-03-31T09:53:54.471" v="580"/>
          <ac:spMkLst>
            <pc:docMk/>
            <pc:sldMk cId="1490731626" sldId="277"/>
            <ac:spMk id="4" creationId="{5DBC77EB-A11C-E504-7B78-05B3544A1B1A}"/>
          </ac:spMkLst>
        </pc:spChg>
        <pc:spChg chg="mod">
          <ac:chgData name="Sofia Papakonstantinou" userId="979ff6de-98fb-4c5b-bbbc-b793449c4be6" providerId="ADAL" clId="{76CC5B67-CAD7-4876-B69B-07D9EE2A35AC}" dt="2025-03-31T09:43:49.801" v="407" actId="14100"/>
          <ac:spMkLst>
            <pc:docMk/>
            <pc:sldMk cId="1490731626" sldId="277"/>
            <ac:spMk id="5" creationId="{54D28482-3C16-A204-6507-9946E59512AF}"/>
          </ac:spMkLst>
        </pc:spChg>
      </pc:sldChg>
      <pc:sldChg chg="modSp add mod">
        <pc:chgData name="Sofia Papakonstantinou" userId="979ff6de-98fb-4c5b-bbbc-b793449c4be6" providerId="ADAL" clId="{76CC5B67-CAD7-4876-B69B-07D9EE2A35AC}" dt="2025-03-31T09:54:27.029" v="583" actId="2710"/>
        <pc:sldMkLst>
          <pc:docMk/>
          <pc:sldMk cId="2707717987" sldId="278"/>
        </pc:sldMkLst>
        <pc:spChg chg="mod">
          <ac:chgData name="Sofia Papakonstantinou" userId="979ff6de-98fb-4c5b-bbbc-b793449c4be6" providerId="ADAL" clId="{76CC5B67-CAD7-4876-B69B-07D9EE2A35AC}" dt="2025-03-31T09:54:15.361" v="582"/>
          <ac:spMkLst>
            <pc:docMk/>
            <pc:sldMk cId="2707717987" sldId="278"/>
            <ac:spMk id="4" creationId="{995139F7-3A5F-503C-FDCF-40F870B335B3}"/>
          </ac:spMkLst>
        </pc:spChg>
        <pc:spChg chg="mod">
          <ac:chgData name="Sofia Papakonstantinou" userId="979ff6de-98fb-4c5b-bbbc-b793449c4be6" providerId="ADAL" clId="{76CC5B67-CAD7-4876-B69B-07D9EE2A35AC}" dt="2025-03-31T09:54:27.029" v="583" actId="2710"/>
          <ac:spMkLst>
            <pc:docMk/>
            <pc:sldMk cId="2707717987" sldId="278"/>
            <ac:spMk id="5" creationId="{F4800127-D953-F42D-C295-616A55C4C092}"/>
          </ac:spMkLst>
        </pc:spChg>
      </pc:sldChg>
      <pc:sldChg chg="modSp add mod">
        <pc:chgData name="Sofia Papakonstantinou" userId="979ff6de-98fb-4c5b-bbbc-b793449c4be6" providerId="ADAL" clId="{76CC5B67-CAD7-4876-B69B-07D9EE2A35AC}" dt="2025-03-31T10:08:36.061" v="676" actId="14100"/>
        <pc:sldMkLst>
          <pc:docMk/>
          <pc:sldMk cId="2729601933" sldId="279"/>
        </pc:sldMkLst>
        <pc:spChg chg="mod">
          <ac:chgData name="Sofia Papakonstantinou" userId="979ff6de-98fb-4c5b-bbbc-b793449c4be6" providerId="ADAL" clId="{76CC5B67-CAD7-4876-B69B-07D9EE2A35AC}" dt="2025-03-31T10:06:48.417" v="675" actId="255"/>
          <ac:spMkLst>
            <pc:docMk/>
            <pc:sldMk cId="2729601933" sldId="279"/>
            <ac:spMk id="4" creationId="{3DFD4685-610C-D751-C7D5-BF6D83F5BADA}"/>
          </ac:spMkLst>
        </pc:spChg>
        <pc:spChg chg="mod">
          <ac:chgData name="Sofia Papakonstantinou" userId="979ff6de-98fb-4c5b-bbbc-b793449c4be6" providerId="ADAL" clId="{76CC5B67-CAD7-4876-B69B-07D9EE2A35AC}" dt="2025-03-31T10:08:36.061" v="676" actId="14100"/>
          <ac:spMkLst>
            <pc:docMk/>
            <pc:sldMk cId="2729601933" sldId="279"/>
            <ac:spMk id="5" creationId="{7D3A8619-8F0E-89B0-C575-60183DD57389}"/>
          </ac:spMkLst>
        </pc:spChg>
        <pc:picChg chg="mod modCrop">
          <ac:chgData name="Sofia Papakonstantinou" userId="979ff6de-98fb-4c5b-bbbc-b793449c4be6" providerId="ADAL" clId="{76CC5B67-CAD7-4876-B69B-07D9EE2A35AC}" dt="2025-03-31T09:48:28.753" v="501" actId="18131"/>
          <ac:picMkLst>
            <pc:docMk/>
            <pc:sldMk cId="2729601933" sldId="279"/>
            <ac:picMk id="14" creationId="{ED00DCA5-204D-B831-3146-7EC917B64CF1}"/>
          </ac:picMkLst>
        </pc:picChg>
      </pc:sldChg>
      <pc:sldChg chg="add del">
        <pc:chgData name="Sofia Papakonstantinou" userId="979ff6de-98fb-4c5b-bbbc-b793449c4be6" providerId="ADAL" clId="{76CC5B67-CAD7-4876-B69B-07D9EE2A35AC}" dt="2025-03-31T09:57:34.333" v="661" actId="2696"/>
        <pc:sldMkLst>
          <pc:docMk/>
          <pc:sldMk cId="1795402987" sldId="28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BE573-BCE4-E14D-AACD-AF587F02721A}" type="datetimeFigureOut">
              <a:rPr lang="en-GR" smtClean="0"/>
              <a:t>03/31/2025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EDF5AA-6BCB-C349-81A9-441EA5DC17AA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73781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EDF5AA-6BCB-C349-81A9-441EA5DC17AA}" type="slidenum">
              <a:rPr lang="en-GR" smtClean="0"/>
              <a:t>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26543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EDF5AA-6BCB-C349-81A9-441EA5DC17AA}" type="slidenum">
              <a:rPr lang="en-GR" smtClean="0"/>
              <a:t>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26543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3DFE7-228A-2DA3-0718-81F1A5F02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A6477D-6D37-7ED7-3396-3EE7D52D93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410B2C-3CD8-A800-0582-ACDD0DF504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13279-DF82-E384-17C0-8C355794C8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EDF5AA-6BCB-C349-81A9-441EA5DC17AA}" type="slidenum">
              <a:rPr lang="en-GR" smtClean="0"/>
              <a:t>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47856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B4887-05C1-EBAD-64F1-E58EBF51A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543325-9BA6-CD11-63DF-0C087D7843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C2EC06-ED3F-1D6F-398B-9AF1399F5C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CE7909-6BD8-36AF-46FD-68C034AB4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EDF5AA-6BCB-C349-81A9-441EA5DC17AA}" type="slidenum">
              <a:rPr lang="en-GR" smtClean="0"/>
              <a:t>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19708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5122E-031D-0C1F-ED9D-A1BB7639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9AA2EF-70F7-BD22-BD62-126B94D337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386CEC-0353-2195-FF4F-B2BBF070AD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93E2A0-E62C-B179-8E6E-B24433BBE0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EDF5AA-6BCB-C349-81A9-441EA5DC17AA}" type="slidenum">
              <a:rPr lang="en-GR" smtClean="0"/>
              <a:t>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1620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F37C0-F340-E0A5-6768-35A2C363A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B069A6-C2C0-9A41-C2BB-7252070DCE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F0EA3B-9E7C-E163-B036-CD1E9F8FB0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4EEC72-E58B-0C36-F38C-E6F3A40B5E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EDF5AA-6BCB-C349-81A9-441EA5DC17AA}" type="slidenum">
              <a:rPr lang="en-GR" smtClean="0"/>
              <a:t>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422581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9EE9F-EF5E-23C8-2F04-35FDB052A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9C71FF-8AFA-EC44-3E6D-21176C45C6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82F628-7472-8F92-5FFE-78DCD872A7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7BD1E-C138-DA8C-FE88-7F90EEE0FC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EDF5AA-6BCB-C349-81A9-441EA5DC17AA}" type="slidenum">
              <a:rPr lang="en-GR" smtClean="0"/>
              <a:t>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73890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673E5-B18B-EBF0-ED37-F3EB83585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D8DACE-8C04-36F0-1FAA-714C78C5BF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9EB10D-96A5-E0BE-F869-DEC4554D48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160B55-0784-BC11-970A-6E1721BE0F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EDF5AA-6BCB-C349-81A9-441EA5DC17AA}" type="slidenum">
              <a:rPr lang="en-GR" smtClean="0"/>
              <a:t>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47766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51D29-E63E-5FCD-5650-2557A6538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D588C3-1D90-475F-7FD9-DC1C8CF0AA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F8B8E7-1828-4956-F1B5-33B0C5711A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40336C-7E76-B627-3407-D29717C5B8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EDF5AA-6BCB-C349-81A9-441EA5DC17AA}" type="slidenum">
              <a:rPr lang="en-GR" smtClean="0"/>
              <a:t>10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9964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CF10304-3253-44EE-1BD2-9C4430A61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3880" y="1111045"/>
            <a:ext cx="11628120" cy="5083278"/>
          </a:xfrm>
        </p:spPr>
        <p:txBody>
          <a:bodyPr/>
          <a:lstStyle/>
          <a:p>
            <a:endParaRPr lang="en-GR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0BA8FFBC-1D3E-15F7-2451-77009423C9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4205" y="3358536"/>
            <a:ext cx="5393795" cy="25542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5200" baseline="0">
                <a:solidFill>
                  <a:schemeClr val="bg1"/>
                </a:solidFill>
                <a:latin typeface="DM Sans 14pt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GR" dirty="0"/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D183AADC-5930-4DAB-7578-8F7B192F023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82535" y="5890690"/>
            <a:ext cx="3445584" cy="429347"/>
          </a:xfrm>
          <a:solidFill>
            <a:srgbClr val="1E3778"/>
          </a:solidFill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000" cap="all" spc="100" baseline="0">
                <a:solidFill>
                  <a:schemeClr val="bg1"/>
                </a:solidFill>
                <a:latin typeface="DM Sans" pitchFamily="2" charset="0"/>
              </a:defRPr>
            </a:lvl1pPr>
            <a:lvl2pPr marL="4572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2pPr>
            <a:lvl3pPr marL="9144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3pPr>
            <a:lvl4pPr marL="13716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4pPr>
            <a:lvl5pPr marL="18288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5pPr>
          </a:lstStyle>
          <a:p>
            <a:pPr lvl="0"/>
            <a:r>
              <a:rPr lang="en-GB" dirty="0"/>
              <a:t>Click to edit</a:t>
            </a:r>
            <a:endParaRPr lang="en-G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EB4BB4-ED86-52A3-BCFC-2C006342D8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881" y="511264"/>
            <a:ext cx="2052222" cy="23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15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28A95DCC-F22F-7D03-9C53-F5953B696EC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32136" y="0"/>
            <a:ext cx="9059864" cy="750578"/>
          </a:xfrm>
        </p:spPr>
        <p:txBody>
          <a:bodyPr/>
          <a:lstStyle/>
          <a:p>
            <a:endParaRPr lang="en-GR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CF10304-3253-44EE-1BD2-9C4430A61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321800" y="750772"/>
            <a:ext cx="2870200" cy="6107228"/>
          </a:xfrm>
        </p:spPr>
        <p:txBody>
          <a:bodyPr/>
          <a:lstStyle/>
          <a:p>
            <a:endParaRPr lang="en-GR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0BA8FFBC-1D3E-15F7-2451-77009423C9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7470" y="1856619"/>
            <a:ext cx="5393795" cy="10414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800" baseline="0">
                <a:solidFill>
                  <a:srgbClr val="234E80"/>
                </a:solidFill>
                <a:latin typeface="DM San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GR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FFAF93E2-8CA1-F29A-7ABE-C58FB4D58E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7469" y="2981862"/>
            <a:ext cx="5472801" cy="2425815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sz="1300" baseline="0">
                <a:latin typeface="DM Sans Light" pitchFamily="2" charset="0"/>
              </a:defRPr>
            </a:lvl1pPr>
            <a:lvl2pPr marL="457200" indent="0">
              <a:buFontTx/>
              <a:buNone/>
              <a:defRPr sz="1300" baseline="0">
                <a:latin typeface="DM Sans 14pt Light" pitchFamily="2" charset="77"/>
              </a:defRPr>
            </a:lvl2pPr>
            <a:lvl3pPr marL="914400" indent="0">
              <a:buFontTx/>
              <a:buNone/>
              <a:defRPr sz="1300" baseline="0">
                <a:latin typeface="DM Sans 14pt Light" pitchFamily="2" charset="77"/>
              </a:defRPr>
            </a:lvl3pPr>
            <a:lvl4pPr marL="1371600" indent="0">
              <a:buFontTx/>
              <a:buNone/>
              <a:defRPr sz="1300" baseline="0">
                <a:latin typeface="DM Sans 14pt Light" pitchFamily="2" charset="77"/>
              </a:defRPr>
            </a:lvl4pPr>
            <a:lvl5pPr marL="1828800" indent="0">
              <a:buFontTx/>
              <a:buNone/>
              <a:defRPr sz="1300" baseline="0">
                <a:latin typeface="DM Sans 14pt Ligh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GR" dirty="0"/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683C53A6-2CFE-4BCF-69B6-24F7D95D27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82535" y="533473"/>
            <a:ext cx="3445584" cy="429347"/>
          </a:xfrm>
          <a:solidFill>
            <a:srgbClr val="1E3778"/>
          </a:solidFill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000" cap="all" spc="100" baseline="0">
                <a:solidFill>
                  <a:schemeClr val="bg1"/>
                </a:solidFill>
                <a:latin typeface="DilleniaUPC" panose="020B0502040204020203" pitchFamily="18" charset="-34"/>
                <a:cs typeface="DilleniaUPC" panose="020B0502040204020203" pitchFamily="18" charset="-34"/>
              </a:defRPr>
            </a:lvl1pPr>
            <a:lvl2pPr marL="4572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2pPr>
            <a:lvl3pPr marL="9144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3pPr>
            <a:lvl4pPr marL="13716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4pPr>
            <a:lvl5pPr marL="18288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5pPr>
          </a:lstStyle>
          <a:p>
            <a:pPr lvl="0"/>
            <a:r>
              <a:rPr lang="en-GB" dirty="0"/>
              <a:t>Click to edit</a:t>
            </a:r>
            <a:endParaRPr lang="en-G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39F6A5-838E-9596-483C-B30B093D16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881" y="533473"/>
            <a:ext cx="1764000" cy="20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732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1">
            <a:extLst>
              <a:ext uri="{FF2B5EF4-FFF2-40B4-BE49-F238E27FC236}">
                <a16:creationId xmlns:a16="http://schemas.microsoft.com/office/drawing/2014/main" id="{B08298D1-DA92-2DF5-0A44-B1826136460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132136" y="0"/>
            <a:ext cx="9059864" cy="750578"/>
          </a:xfrm>
        </p:spPr>
        <p:txBody>
          <a:bodyPr/>
          <a:lstStyle/>
          <a:p>
            <a:endParaRPr lang="en-GR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0BA8FFBC-1D3E-15F7-2451-77009423C9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7470" y="1693333"/>
            <a:ext cx="5393795" cy="10414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800" baseline="0">
                <a:solidFill>
                  <a:srgbClr val="234E80"/>
                </a:solidFill>
                <a:latin typeface="DM San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GR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FFAF93E2-8CA1-F29A-7ABE-C58FB4D58E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7469" y="2910360"/>
            <a:ext cx="8423042" cy="3039027"/>
          </a:xfrm>
        </p:spPr>
        <p:txBody>
          <a:bodyPr numCol="2">
            <a:noAutofit/>
          </a:bodyPr>
          <a:lstStyle>
            <a:lvl1pPr marL="285750" indent="-285750">
              <a:buClr>
                <a:srgbClr val="234E80"/>
              </a:buClr>
              <a:buSzPct val="180000"/>
              <a:buFont typeface="Wingdings" pitchFamily="2" charset="2"/>
              <a:buChar char="§"/>
              <a:defRPr sz="1300" b="1" i="0" baseline="0">
                <a:latin typeface="DM Sans" pitchFamily="2" charset="0"/>
              </a:defRPr>
            </a:lvl1pPr>
            <a:lvl2pPr marL="457200" indent="0">
              <a:buFontTx/>
              <a:buNone/>
              <a:defRPr sz="1300" baseline="0">
                <a:latin typeface="DM Sans 14pt Light" pitchFamily="2" charset="77"/>
              </a:defRPr>
            </a:lvl2pPr>
            <a:lvl3pPr marL="914400" indent="0">
              <a:buFontTx/>
              <a:buNone/>
              <a:defRPr sz="1300" baseline="0">
                <a:latin typeface="DM Sans 14pt Light" pitchFamily="2" charset="77"/>
              </a:defRPr>
            </a:lvl3pPr>
            <a:lvl4pPr marL="1371600" indent="0">
              <a:buFontTx/>
              <a:buNone/>
              <a:defRPr sz="1300" baseline="0">
                <a:latin typeface="DM Sans 14pt Light" pitchFamily="2" charset="77"/>
              </a:defRPr>
            </a:lvl4pPr>
            <a:lvl5pPr marL="1828800" indent="0">
              <a:buFontTx/>
              <a:buNone/>
              <a:defRPr sz="1300" baseline="0">
                <a:latin typeface="DM Sans 14pt Ligh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G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3DF999-5F26-D3B5-5BC0-C85148D4E647}"/>
              </a:ext>
            </a:extLst>
          </p:cNvPr>
          <p:cNvSpPr txBox="1"/>
          <p:nvPr userDrawn="1"/>
        </p:nvSpPr>
        <p:spPr>
          <a:xfrm>
            <a:off x="475868" y="2527164"/>
            <a:ext cx="6134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R" sz="3800" baseline="0" dirty="0">
                <a:solidFill>
                  <a:srgbClr val="234E80"/>
                </a:solidFill>
                <a:effectLst/>
                <a:latin typeface="DM Sans Light" pitchFamily="2" charset="0"/>
              </a:rPr>
              <a:t>“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608B4F-E5B8-B464-B237-8C7A2A9278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5868" y="2856680"/>
            <a:ext cx="2259382" cy="260985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FontTx/>
              <a:buNone/>
              <a:defRPr sz="1600" baseline="0">
                <a:solidFill>
                  <a:srgbClr val="234E80"/>
                </a:solidFill>
                <a:latin typeface="DM Sans Light" pitchFamily="2" charset="0"/>
              </a:defRPr>
            </a:lvl1pPr>
            <a:lvl2pPr marL="457200" indent="0">
              <a:lnSpc>
                <a:spcPct val="100000"/>
              </a:lnSpc>
              <a:buFontTx/>
              <a:buNone/>
              <a:defRPr sz="1600" baseline="0">
                <a:solidFill>
                  <a:srgbClr val="234E80"/>
                </a:solidFill>
                <a:latin typeface="DM Sans 14pt Light" pitchFamily="2" charset="77"/>
              </a:defRPr>
            </a:lvl2pPr>
            <a:lvl3pPr marL="914400" indent="0">
              <a:buFontTx/>
              <a:buNone/>
              <a:defRPr sz="1600" baseline="0">
                <a:latin typeface="DM Sans 14pt Light" pitchFamily="2" charset="77"/>
              </a:defRPr>
            </a:lvl3pPr>
            <a:lvl4pPr marL="1371600" indent="0">
              <a:buFontTx/>
              <a:buNone/>
              <a:defRPr sz="1600" baseline="0">
                <a:latin typeface="DM Sans 14pt Light" pitchFamily="2" charset="77"/>
              </a:defRPr>
            </a:lvl4pPr>
            <a:lvl5pPr marL="1828800" indent="0">
              <a:buFontTx/>
              <a:buNone/>
              <a:defRPr sz="1600" baseline="0">
                <a:latin typeface="DM Sans 14pt Light" pitchFamily="2" charset="77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F6B86C8F-BEC9-D0BE-57E1-A797311824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82535" y="533473"/>
            <a:ext cx="3445584" cy="429347"/>
          </a:xfrm>
          <a:solidFill>
            <a:srgbClr val="1E3778"/>
          </a:solidFill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000" cap="all" spc="100" baseline="0">
                <a:solidFill>
                  <a:schemeClr val="bg1"/>
                </a:solidFill>
                <a:latin typeface="DM Sans" pitchFamily="2" charset="0"/>
              </a:defRPr>
            </a:lvl1pPr>
            <a:lvl2pPr marL="4572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2pPr>
            <a:lvl3pPr marL="9144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3pPr>
            <a:lvl4pPr marL="13716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4pPr>
            <a:lvl5pPr marL="18288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5pPr>
          </a:lstStyle>
          <a:p>
            <a:pPr lvl="0"/>
            <a:r>
              <a:rPr lang="en-GB" dirty="0"/>
              <a:t>Click to edit</a:t>
            </a:r>
            <a:endParaRPr lang="en-G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954E2E-2013-6196-BC7F-631B6E1D0E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881" y="533473"/>
            <a:ext cx="1764000" cy="20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348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1">
            <a:extLst>
              <a:ext uri="{FF2B5EF4-FFF2-40B4-BE49-F238E27FC236}">
                <a16:creationId xmlns:a16="http://schemas.microsoft.com/office/drawing/2014/main" id="{A080DFB9-2EC7-C8DE-9AAE-071E4FA1C51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132136" y="0"/>
            <a:ext cx="9059864" cy="750578"/>
          </a:xfrm>
        </p:spPr>
        <p:txBody>
          <a:bodyPr/>
          <a:lstStyle/>
          <a:p>
            <a:endParaRPr lang="en-GR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FFAF93E2-8CA1-F29A-7ABE-C58FB4D58ED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50769" y="2673650"/>
            <a:ext cx="2537232" cy="677109"/>
          </a:xfrm>
        </p:spPr>
        <p:txBody>
          <a:bodyPr numCol="2">
            <a:noAutofit/>
          </a:bodyPr>
          <a:lstStyle>
            <a:lvl1pPr marL="0" indent="0">
              <a:buClr>
                <a:srgbClr val="234E80"/>
              </a:buClr>
              <a:buSzPct val="180000"/>
              <a:buFontTx/>
              <a:buNone/>
              <a:defRPr sz="2100" b="1" i="0" baseline="0">
                <a:latin typeface="DM Sans" pitchFamily="2" charset="0"/>
              </a:defRPr>
            </a:lvl1pPr>
            <a:lvl2pPr marL="457200" indent="0">
              <a:buFontTx/>
              <a:buNone/>
              <a:defRPr sz="1300" baseline="0">
                <a:latin typeface="DM Sans 14pt Light" pitchFamily="2" charset="77"/>
              </a:defRPr>
            </a:lvl2pPr>
            <a:lvl3pPr marL="914400" indent="0">
              <a:buFontTx/>
              <a:buNone/>
              <a:defRPr sz="1300" baseline="0">
                <a:latin typeface="DM Sans 14pt Light" pitchFamily="2" charset="77"/>
              </a:defRPr>
            </a:lvl3pPr>
            <a:lvl4pPr marL="1371600" indent="0">
              <a:buFontTx/>
              <a:buNone/>
              <a:defRPr sz="1300" baseline="0">
                <a:latin typeface="DM Sans 14pt Light" pitchFamily="2" charset="77"/>
              </a:defRPr>
            </a:lvl4pPr>
            <a:lvl5pPr marL="1828800" indent="0">
              <a:buFontTx/>
              <a:buNone/>
              <a:defRPr sz="1300" baseline="0">
                <a:latin typeface="DM Sans 14pt Light" pitchFamily="2" charset="77"/>
              </a:defRPr>
            </a:lvl5pPr>
          </a:lstStyle>
          <a:p>
            <a:pPr lvl="0"/>
            <a:r>
              <a:rPr lang="en-GB" dirty="0"/>
              <a:t>Click to edit text</a:t>
            </a:r>
            <a:endParaRPr lang="en-G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3DF999-5F26-D3B5-5BC0-C85148D4E647}"/>
              </a:ext>
            </a:extLst>
          </p:cNvPr>
          <p:cNvSpPr txBox="1"/>
          <p:nvPr userDrawn="1"/>
        </p:nvSpPr>
        <p:spPr>
          <a:xfrm>
            <a:off x="475868" y="2361068"/>
            <a:ext cx="6134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R" sz="3800" baseline="0" dirty="0">
                <a:solidFill>
                  <a:srgbClr val="234E80"/>
                </a:solidFill>
                <a:effectLst/>
                <a:latin typeface="DM Sans Light" pitchFamily="2" charset="0"/>
              </a:rPr>
              <a:t>“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608B4F-E5B8-B464-B237-8C7A2A9278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5868" y="2690584"/>
            <a:ext cx="2259382" cy="260985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FontTx/>
              <a:buNone/>
              <a:defRPr sz="1600" baseline="0">
                <a:solidFill>
                  <a:srgbClr val="234E80"/>
                </a:solidFill>
                <a:latin typeface="DM Sans Light" pitchFamily="2" charset="0"/>
              </a:defRPr>
            </a:lvl1pPr>
            <a:lvl2pPr marL="457200" indent="0">
              <a:lnSpc>
                <a:spcPct val="100000"/>
              </a:lnSpc>
              <a:buFontTx/>
              <a:buNone/>
              <a:defRPr sz="1600" baseline="0">
                <a:solidFill>
                  <a:srgbClr val="234E80"/>
                </a:solidFill>
                <a:latin typeface="DM Sans 14pt Light" pitchFamily="2" charset="77"/>
              </a:defRPr>
            </a:lvl2pPr>
            <a:lvl3pPr marL="914400" indent="0">
              <a:buFontTx/>
              <a:buNone/>
              <a:defRPr sz="1600" baseline="0">
                <a:latin typeface="DM Sans 14pt Light" pitchFamily="2" charset="77"/>
              </a:defRPr>
            </a:lvl3pPr>
            <a:lvl4pPr marL="1371600" indent="0">
              <a:buFontTx/>
              <a:buNone/>
              <a:defRPr sz="1600" baseline="0">
                <a:latin typeface="DM Sans 14pt Light" pitchFamily="2" charset="77"/>
              </a:defRPr>
            </a:lvl4pPr>
            <a:lvl5pPr marL="1828800" indent="0">
              <a:buFontTx/>
              <a:buNone/>
              <a:defRPr sz="1600" baseline="0">
                <a:latin typeface="DM Sans 14pt Light" pitchFamily="2" charset="77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BC0C56E-FD57-6075-F863-65F5E710328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132137" y="756558"/>
            <a:ext cx="1665287" cy="1609843"/>
          </a:xfrm>
        </p:spPr>
        <p:txBody>
          <a:bodyPr/>
          <a:lstStyle/>
          <a:p>
            <a:endParaRPr lang="en-GR"/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0F37DD88-12ED-4EE4-91C8-7FED3DC2812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50769" y="3357212"/>
            <a:ext cx="4941764" cy="469721"/>
          </a:xfrm>
        </p:spPr>
        <p:txBody>
          <a:bodyPr numCol="2">
            <a:noAutofit/>
          </a:bodyPr>
          <a:lstStyle>
            <a:lvl1pPr marL="0" indent="0">
              <a:buClr>
                <a:srgbClr val="234E80"/>
              </a:buClr>
              <a:buSzPct val="180000"/>
              <a:buFontTx/>
              <a:buNone/>
              <a:defRPr sz="2100" b="0" i="0" baseline="0">
                <a:latin typeface="DM Sans Light" pitchFamily="2" charset="0"/>
              </a:defRPr>
            </a:lvl1pPr>
            <a:lvl2pPr marL="457200" indent="0">
              <a:buFontTx/>
              <a:buNone/>
              <a:defRPr sz="1300" baseline="0">
                <a:latin typeface="DM Sans 14pt Light" pitchFamily="2" charset="77"/>
              </a:defRPr>
            </a:lvl2pPr>
            <a:lvl3pPr marL="914400" indent="0">
              <a:buFontTx/>
              <a:buNone/>
              <a:defRPr sz="1300" baseline="0">
                <a:latin typeface="DM Sans 14pt Light" pitchFamily="2" charset="77"/>
              </a:defRPr>
            </a:lvl3pPr>
            <a:lvl4pPr marL="1371600" indent="0">
              <a:buFontTx/>
              <a:buNone/>
              <a:defRPr sz="1300" baseline="0">
                <a:latin typeface="DM Sans 14pt Light" pitchFamily="2" charset="77"/>
              </a:defRPr>
            </a:lvl4pPr>
            <a:lvl5pPr marL="1828800" indent="0">
              <a:buFontTx/>
              <a:buNone/>
              <a:defRPr sz="1300" baseline="0">
                <a:latin typeface="DM Sans 14pt Light" pitchFamily="2" charset="77"/>
              </a:defRPr>
            </a:lvl5pPr>
          </a:lstStyle>
          <a:p>
            <a:pPr lvl="0"/>
            <a:r>
              <a:rPr lang="en-GB" dirty="0"/>
              <a:t>Click to edit text</a:t>
            </a:r>
            <a:endParaRPr lang="en-GR" dirty="0"/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922AFCCC-A2BA-60CC-17F0-6F5D82F892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50769" y="3996268"/>
            <a:ext cx="2537232" cy="1960816"/>
          </a:xfrm>
        </p:spPr>
        <p:txBody>
          <a:bodyPr numCol="1">
            <a:noAutofit/>
          </a:bodyPr>
          <a:lstStyle>
            <a:lvl1pPr marL="0" indent="0">
              <a:lnSpc>
                <a:spcPct val="120000"/>
              </a:lnSpc>
              <a:buClr>
                <a:srgbClr val="234E80"/>
              </a:buClr>
              <a:buSzPct val="180000"/>
              <a:buFontTx/>
              <a:buNone/>
              <a:defRPr sz="1000" b="1" i="0" baseline="0">
                <a:latin typeface="DM Sans" pitchFamily="2" charset="0"/>
              </a:defRPr>
            </a:lvl1pPr>
            <a:lvl2pPr marL="457200" indent="0">
              <a:buFontTx/>
              <a:buNone/>
              <a:defRPr sz="1300" baseline="0">
                <a:latin typeface="DM Sans 14pt Light" pitchFamily="2" charset="77"/>
              </a:defRPr>
            </a:lvl2pPr>
            <a:lvl3pPr marL="914400" indent="0">
              <a:buFontTx/>
              <a:buNone/>
              <a:defRPr sz="1300" baseline="0">
                <a:latin typeface="DM Sans 14pt Light" pitchFamily="2" charset="77"/>
              </a:defRPr>
            </a:lvl3pPr>
            <a:lvl4pPr marL="1371600" indent="0">
              <a:buFontTx/>
              <a:buNone/>
              <a:defRPr sz="1300" baseline="0">
                <a:latin typeface="DM Sans 14pt Light" pitchFamily="2" charset="77"/>
              </a:defRPr>
            </a:lvl4pPr>
            <a:lvl5pPr marL="1828800" indent="0">
              <a:buFontTx/>
              <a:buNone/>
              <a:defRPr sz="1300" baseline="0">
                <a:latin typeface="DM Sans 14pt Light" pitchFamily="2" charset="77"/>
              </a:defRPr>
            </a:lvl5pPr>
          </a:lstStyle>
          <a:p>
            <a:pPr lvl="0"/>
            <a:r>
              <a:rPr lang="en-GB" dirty="0"/>
              <a:t>Click to edit text</a:t>
            </a:r>
            <a:endParaRPr lang="en-GR" dirty="0"/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D9F1C71E-1417-1FAD-F402-0A0AB80E7C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802435" y="2690584"/>
            <a:ext cx="5825683" cy="3266500"/>
          </a:xfrm>
        </p:spPr>
        <p:txBody>
          <a:bodyPr numCol="1">
            <a:noAutofit/>
          </a:bodyPr>
          <a:lstStyle>
            <a:lvl1pPr marL="0" indent="0">
              <a:lnSpc>
                <a:spcPct val="120000"/>
              </a:lnSpc>
              <a:buClr>
                <a:srgbClr val="234E80"/>
              </a:buClr>
              <a:buSzPct val="180000"/>
              <a:buFontTx/>
              <a:buNone/>
              <a:defRPr sz="1000" b="0" i="0" baseline="0">
                <a:latin typeface="DM Sans" pitchFamily="2" charset="0"/>
              </a:defRPr>
            </a:lvl1pPr>
            <a:lvl2pPr marL="457200" indent="0">
              <a:buFontTx/>
              <a:buNone/>
              <a:defRPr sz="1300" baseline="0">
                <a:latin typeface="DM Sans 14pt Light" pitchFamily="2" charset="77"/>
              </a:defRPr>
            </a:lvl2pPr>
            <a:lvl3pPr marL="914400" indent="0">
              <a:buFontTx/>
              <a:buNone/>
              <a:defRPr sz="1300" baseline="0">
                <a:latin typeface="DM Sans 14pt Light" pitchFamily="2" charset="77"/>
              </a:defRPr>
            </a:lvl3pPr>
            <a:lvl4pPr marL="1371600" indent="0">
              <a:buFontTx/>
              <a:buNone/>
              <a:defRPr sz="1300" baseline="0">
                <a:latin typeface="DM Sans 14pt Light" pitchFamily="2" charset="77"/>
              </a:defRPr>
            </a:lvl4pPr>
            <a:lvl5pPr marL="1828800" indent="0">
              <a:buFontTx/>
              <a:buNone/>
              <a:defRPr sz="1300" baseline="0">
                <a:latin typeface="DM Sans 14pt Light" pitchFamily="2" charset="77"/>
              </a:defRPr>
            </a:lvl5pPr>
          </a:lstStyle>
          <a:p>
            <a:pPr lvl="0"/>
            <a:r>
              <a:rPr lang="en-GB" dirty="0"/>
              <a:t>Click to edit text</a:t>
            </a:r>
            <a:endParaRPr lang="en-GR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960CD9C7-930A-9B5C-45E8-FFEAA8BAAE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82535" y="533473"/>
            <a:ext cx="3445584" cy="429347"/>
          </a:xfrm>
          <a:solidFill>
            <a:srgbClr val="1E3778"/>
          </a:solidFill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000" cap="all" spc="100" baseline="0">
                <a:solidFill>
                  <a:schemeClr val="bg1"/>
                </a:solidFill>
                <a:latin typeface="DM Sans 14pt" pitchFamily="2" charset="77"/>
              </a:defRPr>
            </a:lvl1pPr>
            <a:lvl2pPr marL="4572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2pPr>
            <a:lvl3pPr marL="9144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3pPr>
            <a:lvl4pPr marL="13716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4pPr>
            <a:lvl5pPr marL="18288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5pPr>
          </a:lstStyle>
          <a:p>
            <a:pPr lvl="0"/>
            <a:r>
              <a:rPr lang="en-GB" dirty="0"/>
              <a:t>Click to edit</a:t>
            </a:r>
            <a:endParaRPr lang="en-GR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B45D15-5EDA-2ABA-0AB6-7E889386EA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881" y="533473"/>
            <a:ext cx="1764000" cy="20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45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28A95DCC-F22F-7D03-9C53-F5953B696EC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32136" y="0"/>
            <a:ext cx="9059864" cy="750578"/>
          </a:xfrm>
        </p:spPr>
        <p:txBody>
          <a:bodyPr/>
          <a:lstStyle/>
          <a:p>
            <a:endParaRPr lang="en-GR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CF10304-3253-44EE-1BD2-9C4430A61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32136" y="1582252"/>
            <a:ext cx="1887513" cy="1846748"/>
          </a:xfrm>
        </p:spPr>
        <p:txBody>
          <a:bodyPr/>
          <a:lstStyle/>
          <a:p>
            <a:endParaRPr lang="en-GR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FFAF93E2-8CA1-F29A-7ABE-C58FB4D58E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7469" y="4549505"/>
            <a:ext cx="2065302" cy="1452485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sz="1300" baseline="0">
                <a:latin typeface="DM Sans" pitchFamily="2" charset="0"/>
              </a:defRPr>
            </a:lvl1pPr>
            <a:lvl2pPr marL="457200" indent="0">
              <a:buFontTx/>
              <a:buNone/>
              <a:defRPr sz="1300" baseline="0">
                <a:latin typeface="DM Sans 14pt Light" pitchFamily="2" charset="77"/>
              </a:defRPr>
            </a:lvl2pPr>
            <a:lvl3pPr marL="914400" indent="0">
              <a:buFontTx/>
              <a:buNone/>
              <a:defRPr sz="1300" baseline="0">
                <a:latin typeface="DM Sans 14pt Light" pitchFamily="2" charset="77"/>
              </a:defRPr>
            </a:lvl3pPr>
            <a:lvl4pPr marL="1371600" indent="0">
              <a:buFontTx/>
              <a:buNone/>
              <a:defRPr sz="1300" baseline="0">
                <a:latin typeface="DM Sans 14pt Light" pitchFamily="2" charset="77"/>
              </a:defRPr>
            </a:lvl4pPr>
            <a:lvl5pPr marL="1828800" indent="0">
              <a:buFontTx/>
              <a:buNone/>
              <a:defRPr sz="1300" baseline="0">
                <a:latin typeface="DM Sans 14pt Ligh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GR" dirty="0"/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683C53A6-2CFE-4BCF-69B6-24F7D95D27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82535" y="533473"/>
            <a:ext cx="3445584" cy="429347"/>
          </a:xfrm>
          <a:solidFill>
            <a:srgbClr val="1E3778"/>
          </a:solidFill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000" cap="all" spc="100" baseline="0">
                <a:solidFill>
                  <a:schemeClr val="bg1"/>
                </a:solidFill>
                <a:latin typeface="DM Sans 14pt" pitchFamily="2" charset="77"/>
              </a:defRPr>
            </a:lvl1pPr>
            <a:lvl2pPr marL="4572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2pPr>
            <a:lvl3pPr marL="9144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3pPr>
            <a:lvl4pPr marL="13716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4pPr>
            <a:lvl5pPr marL="18288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5pPr>
          </a:lstStyle>
          <a:p>
            <a:pPr lvl="0"/>
            <a:r>
              <a:rPr lang="en-GB" dirty="0"/>
              <a:t>Click to edit</a:t>
            </a:r>
            <a:endParaRPr lang="en-GR" dirty="0"/>
          </a:p>
        </p:txBody>
      </p:sp>
      <p:sp>
        <p:nvSpPr>
          <p:cNvPr id="8" name="Picture Placeholder 21">
            <a:extLst>
              <a:ext uri="{FF2B5EF4-FFF2-40B4-BE49-F238E27FC236}">
                <a16:creationId xmlns:a16="http://schemas.microsoft.com/office/drawing/2014/main" id="{39C672C3-F227-1CA0-DBC3-30FD8599674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639362" y="1582252"/>
            <a:ext cx="1887513" cy="1846748"/>
          </a:xfrm>
        </p:spPr>
        <p:txBody>
          <a:bodyPr/>
          <a:lstStyle/>
          <a:p>
            <a:endParaRPr lang="en-GR" dirty="0"/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26E9A584-1245-91F5-F35D-AAC707DE6F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554695" y="4549505"/>
            <a:ext cx="2065302" cy="1452485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sz="1300" baseline="0">
                <a:latin typeface="DM Sans" pitchFamily="2" charset="0"/>
              </a:defRPr>
            </a:lvl1pPr>
            <a:lvl2pPr marL="457200" indent="0">
              <a:buFontTx/>
              <a:buNone/>
              <a:defRPr sz="1300" baseline="0">
                <a:latin typeface="DM Sans 14pt Light" pitchFamily="2" charset="77"/>
              </a:defRPr>
            </a:lvl2pPr>
            <a:lvl3pPr marL="914400" indent="0">
              <a:buFontTx/>
              <a:buNone/>
              <a:defRPr sz="1300" baseline="0">
                <a:latin typeface="DM Sans 14pt Light" pitchFamily="2" charset="77"/>
              </a:defRPr>
            </a:lvl3pPr>
            <a:lvl4pPr marL="1371600" indent="0">
              <a:buFontTx/>
              <a:buNone/>
              <a:defRPr sz="1300" baseline="0">
                <a:latin typeface="DM Sans 14pt Light" pitchFamily="2" charset="77"/>
              </a:defRPr>
            </a:lvl4pPr>
            <a:lvl5pPr marL="1828800" indent="0">
              <a:buFontTx/>
              <a:buNone/>
              <a:defRPr sz="1300" baseline="0">
                <a:latin typeface="DM Sans 14pt Ligh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GR" dirty="0"/>
          </a:p>
        </p:txBody>
      </p:sp>
      <p:sp>
        <p:nvSpPr>
          <p:cNvPr id="11" name="Picture Placeholder 21">
            <a:extLst>
              <a:ext uri="{FF2B5EF4-FFF2-40B4-BE49-F238E27FC236}">
                <a16:creationId xmlns:a16="http://schemas.microsoft.com/office/drawing/2014/main" id="{09C9E746-5EAE-AA70-964D-DA7B16C67DA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26923" y="1582252"/>
            <a:ext cx="1887513" cy="1846748"/>
          </a:xfrm>
        </p:spPr>
        <p:txBody>
          <a:bodyPr/>
          <a:lstStyle/>
          <a:p>
            <a:endParaRPr lang="en-GR" dirty="0"/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E232B36D-9DCC-E48E-3F29-C8AE464D05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42256" y="4549505"/>
            <a:ext cx="2065302" cy="1452485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sz="1300" baseline="0">
                <a:latin typeface="DM Sans" pitchFamily="2" charset="0"/>
              </a:defRPr>
            </a:lvl1pPr>
            <a:lvl2pPr marL="457200" indent="0">
              <a:buFontTx/>
              <a:buNone/>
              <a:defRPr sz="1300" baseline="0">
                <a:latin typeface="DM Sans 14pt Light" pitchFamily="2" charset="77"/>
              </a:defRPr>
            </a:lvl2pPr>
            <a:lvl3pPr marL="914400" indent="0">
              <a:buFontTx/>
              <a:buNone/>
              <a:defRPr sz="1300" baseline="0">
                <a:latin typeface="DM Sans 14pt Light" pitchFamily="2" charset="77"/>
              </a:defRPr>
            </a:lvl3pPr>
            <a:lvl4pPr marL="1371600" indent="0">
              <a:buFontTx/>
              <a:buNone/>
              <a:defRPr sz="1300" baseline="0">
                <a:latin typeface="DM Sans 14pt Light" pitchFamily="2" charset="77"/>
              </a:defRPr>
            </a:lvl4pPr>
            <a:lvl5pPr marL="1828800" indent="0">
              <a:buFontTx/>
              <a:buNone/>
              <a:defRPr sz="1300" baseline="0">
                <a:latin typeface="DM Sans 14pt Ligh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G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35032C-5C5B-644C-18C0-64303783AD2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010941" y="3499014"/>
            <a:ext cx="2277608" cy="89881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600" baseline="0">
                <a:solidFill>
                  <a:srgbClr val="234E80"/>
                </a:solidFill>
                <a:latin typeface="DM Sans Light" pitchFamily="2" charset="0"/>
              </a:defRPr>
            </a:lvl1pPr>
            <a:lvl2pPr marL="457200" indent="0">
              <a:buFontTx/>
              <a:buNone/>
              <a:defRPr sz="2600" baseline="0">
                <a:solidFill>
                  <a:srgbClr val="234E80"/>
                </a:solidFill>
                <a:latin typeface="DM Sans 14pt Light" pitchFamily="2" charset="77"/>
              </a:defRPr>
            </a:lvl2pPr>
            <a:lvl3pPr marL="914400" indent="0">
              <a:buFontTx/>
              <a:buNone/>
              <a:defRPr sz="2600" baseline="0">
                <a:solidFill>
                  <a:srgbClr val="234E80"/>
                </a:solidFill>
                <a:latin typeface="DM Sans 14pt Light" pitchFamily="2" charset="77"/>
              </a:defRPr>
            </a:lvl3pPr>
            <a:lvl4pPr marL="1371600" indent="0">
              <a:buFontTx/>
              <a:buNone/>
              <a:defRPr sz="2600" baseline="0">
                <a:solidFill>
                  <a:srgbClr val="234E80"/>
                </a:solidFill>
                <a:latin typeface="DM Sans 14pt Light" pitchFamily="2" charset="77"/>
              </a:defRPr>
            </a:lvl4pPr>
            <a:lvl5pPr marL="1828800" indent="0">
              <a:buFontTx/>
              <a:buNone/>
              <a:defRPr sz="2600" baseline="0">
                <a:solidFill>
                  <a:srgbClr val="234E80"/>
                </a:solidFill>
                <a:latin typeface="DM Sans 14pt Light" pitchFamily="2" charset="77"/>
              </a:defRPr>
            </a:lvl5pPr>
          </a:lstStyle>
          <a:p>
            <a:pPr lvl="0"/>
            <a:r>
              <a:rPr lang="en-GB" dirty="0"/>
              <a:t>Click to edit</a:t>
            </a:r>
            <a:endParaRPr lang="en-GR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ABD5247-0686-C23D-E4D6-52A8BCFDBE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536427" y="3499014"/>
            <a:ext cx="2277608" cy="89881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600" baseline="0">
                <a:solidFill>
                  <a:srgbClr val="234E80"/>
                </a:solidFill>
                <a:latin typeface="DM Sans Light" pitchFamily="2" charset="0"/>
              </a:defRPr>
            </a:lvl1pPr>
            <a:lvl2pPr marL="457200" indent="0">
              <a:buFontTx/>
              <a:buNone/>
              <a:defRPr sz="2600" baseline="0">
                <a:solidFill>
                  <a:srgbClr val="234E80"/>
                </a:solidFill>
                <a:latin typeface="DM Sans 14pt Light" pitchFamily="2" charset="77"/>
              </a:defRPr>
            </a:lvl2pPr>
            <a:lvl3pPr marL="914400" indent="0">
              <a:buFontTx/>
              <a:buNone/>
              <a:defRPr sz="2600" baseline="0">
                <a:solidFill>
                  <a:srgbClr val="234E80"/>
                </a:solidFill>
                <a:latin typeface="DM Sans 14pt Light" pitchFamily="2" charset="77"/>
              </a:defRPr>
            </a:lvl3pPr>
            <a:lvl4pPr marL="1371600" indent="0">
              <a:buFontTx/>
              <a:buNone/>
              <a:defRPr sz="2600" baseline="0">
                <a:solidFill>
                  <a:srgbClr val="234E80"/>
                </a:solidFill>
                <a:latin typeface="DM Sans 14pt Light" pitchFamily="2" charset="77"/>
              </a:defRPr>
            </a:lvl4pPr>
            <a:lvl5pPr marL="1828800" indent="0">
              <a:buFontTx/>
              <a:buNone/>
              <a:defRPr sz="2600" baseline="0">
                <a:solidFill>
                  <a:srgbClr val="234E80"/>
                </a:solidFill>
                <a:latin typeface="DM Sans 14pt Light" pitchFamily="2" charset="77"/>
              </a:defRPr>
            </a:lvl5pPr>
          </a:lstStyle>
          <a:p>
            <a:pPr lvl="0"/>
            <a:r>
              <a:rPr lang="en-GB" dirty="0"/>
              <a:t>Click to edit</a:t>
            </a:r>
            <a:endParaRPr lang="en-GR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CF4145D-EA6A-57C1-19FB-CB5BF672544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040142" y="3499014"/>
            <a:ext cx="2277608" cy="89881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600" baseline="0">
                <a:solidFill>
                  <a:srgbClr val="234E80"/>
                </a:solidFill>
                <a:latin typeface="DM Sans Light" pitchFamily="2" charset="0"/>
              </a:defRPr>
            </a:lvl1pPr>
            <a:lvl2pPr marL="457200" indent="0">
              <a:buFontTx/>
              <a:buNone/>
              <a:defRPr sz="2600" baseline="0">
                <a:solidFill>
                  <a:srgbClr val="234E80"/>
                </a:solidFill>
                <a:latin typeface="DM Sans 14pt Light" pitchFamily="2" charset="77"/>
              </a:defRPr>
            </a:lvl2pPr>
            <a:lvl3pPr marL="914400" indent="0">
              <a:buFontTx/>
              <a:buNone/>
              <a:defRPr sz="2600" baseline="0">
                <a:solidFill>
                  <a:srgbClr val="234E80"/>
                </a:solidFill>
                <a:latin typeface="DM Sans 14pt Light" pitchFamily="2" charset="77"/>
              </a:defRPr>
            </a:lvl3pPr>
            <a:lvl4pPr marL="1371600" indent="0">
              <a:buFontTx/>
              <a:buNone/>
              <a:defRPr sz="2600" baseline="0">
                <a:solidFill>
                  <a:srgbClr val="234E80"/>
                </a:solidFill>
                <a:latin typeface="DM Sans 14pt Light" pitchFamily="2" charset="77"/>
              </a:defRPr>
            </a:lvl4pPr>
            <a:lvl5pPr marL="1828800" indent="0">
              <a:buFontTx/>
              <a:buNone/>
              <a:defRPr sz="2600" baseline="0">
                <a:solidFill>
                  <a:srgbClr val="234E80"/>
                </a:solidFill>
                <a:latin typeface="DM Sans 14pt Light" pitchFamily="2" charset="77"/>
              </a:defRPr>
            </a:lvl5pPr>
          </a:lstStyle>
          <a:p>
            <a:pPr lvl="0"/>
            <a:r>
              <a:rPr lang="en-GB" dirty="0"/>
              <a:t>Click to edit</a:t>
            </a:r>
            <a:endParaRPr lang="en-GR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ABC8E7-F173-0AA6-B12A-09E98CEA56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881" y="533473"/>
            <a:ext cx="1764000" cy="20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513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940C09-AFEA-D9CB-C153-A761893DB188}"/>
              </a:ext>
            </a:extLst>
          </p:cNvPr>
          <p:cNvSpPr/>
          <p:nvPr userDrawn="1"/>
        </p:nvSpPr>
        <p:spPr>
          <a:xfrm>
            <a:off x="4682250" y="750578"/>
            <a:ext cx="7509749" cy="6107422"/>
          </a:xfrm>
          <a:prstGeom prst="rect">
            <a:avLst/>
          </a:prstGeom>
          <a:solidFill>
            <a:srgbClr val="E9ED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6" name="Picture Placeholder 31">
            <a:extLst>
              <a:ext uri="{FF2B5EF4-FFF2-40B4-BE49-F238E27FC236}">
                <a16:creationId xmlns:a16="http://schemas.microsoft.com/office/drawing/2014/main" id="{A080DFB9-2EC7-C8DE-9AAE-071E4FA1C51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682250" y="0"/>
            <a:ext cx="7509750" cy="750578"/>
          </a:xfrm>
        </p:spPr>
        <p:txBody>
          <a:bodyPr/>
          <a:lstStyle/>
          <a:p>
            <a:endParaRPr lang="en-G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3DF999-5F26-D3B5-5BC0-C85148D4E647}"/>
              </a:ext>
            </a:extLst>
          </p:cNvPr>
          <p:cNvSpPr txBox="1"/>
          <p:nvPr userDrawn="1"/>
        </p:nvSpPr>
        <p:spPr>
          <a:xfrm>
            <a:off x="6660312" y="1692474"/>
            <a:ext cx="61346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R" sz="9200" baseline="0" dirty="0">
                <a:solidFill>
                  <a:srgbClr val="234E80"/>
                </a:solidFill>
                <a:effectLst/>
                <a:latin typeface="DM Sans Light" pitchFamily="2" charset="0"/>
              </a:rPr>
              <a:t>“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608B4F-E5B8-B464-B237-8C7A2A9278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60310" y="2407079"/>
            <a:ext cx="4253495" cy="340378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3200" baseline="0">
                <a:solidFill>
                  <a:srgbClr val="234E80"/>
                </a:solidFill>
                <a:latin typeface="DM Sans Light" pitchFamily="2" charset="0"/>
              </a:defRPr>
            </a:lvl1pPr>
            <a:lvl2pPr marL="457200" indent="0">
              <a:lnSpc>
                <a:spcPct val="100000"/>
              </a:lnSpc>
              <a:buFontTx/>
              <a:buNone/>
              <a:defRPr sz="1600" baseline="0">
                <a:solidFill>
                  <a:srgbClr val="234E80"/>
                </a:solidFill>
                <a:latin typeface="DM Sans 14pt Light" pitchFamily="2" charset="77"/>
              </a:defRPr>
            </a:lvl2pPr>
            <a:lvl3pPr marL="914400" indent="0">
              <a:buFontTx/>
              <a:buNone/>
              <a:defRPr sz="1600" baseline="0">
                <a:latin typeface="DM Sans 14pt Light" pitchFamily="2" charset="77"/>
              </a:defRPr>
            </a:lvl3pPr>
            <a:lvl4pPr marL="1371600" indent="0">
              <a:buFontTx/>
              <a:buNone/>
              <a:defRPr sz="1600" baseline="0">
                <a:latin typeface="DM Sans 14pt Light" pitchFamily="2" charset="77"/>
              </a:defRPr>
            </a:lvl4pPr>
            <a:lvl5pPr marL="1828800" indent="0">
              <a:buFontTx/>
              <a:buNone/>
              <a:defRPr sz="1600" baseline="0">
                <a:latin typeface="DM Sans 14pt Light" pitchFamily="2" charset="77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BC0C56E-FD57-6075-F863-65F5E710328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84353" y="1524190"/>
            <a:ext cx="1412404" cy="1365379"/>
          </a:xfrm>
        </p:spPr>
        <p:txBody>
          <a:bodyPr/>
          <a:lstStyle/>
          <a:p>
            <a:endParaRPr lang="en-GR"/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922AFCCC-A2BA-60CC-17F0-6F5D82F892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08661" y="3762460"/>
            <a:ext cx="2537232" cy="1960816"/>
          </a:xfrm>
        </p:spPr>
        <p:txBody>
          <a:bodyPr numCol="1">
            <a:noAutofit/>
          </a:bodyPr>
          <a:lstStyle>
            <a:lvl1pPr marL="0" indent="0">
              <a:lnSpc>
                <a:spcPct val="120000"/>
              </a:lnSpc>
              <a:buClr>
                <a:srgbClr val="234E80"/>
              </a:buClr>
              <a:buSzPct val="180000"/>
              <a:buFontTx/>
              <a:buNone/>
              <a:defRPr sz="1000" b="0" i="0" baseline="0">
                <a:latin typeface="DM Sans" pitchFamily="2" charset="0"/>
              </a:defRPr>
            </a:lvl1pPr>
            <a:lvl2pPr marL="457200" indent="0">
              <a:buFontTx/>
              <a:buNone/>
              <a:defRPr sz="1300" baseline="0">
                <a:latin typeface="DM Sans 14pt Light" pitchFamily="2" charset="77"/>
              </a:defRPr>
            </a:lvl2pPr>
            <a:lvl3pPr marL="914400" indent="0">
              <a:buFontTx/>
              <a:buNone/>
              <a:defRPr sz="1300" baseline="0">
                <a:latin typeface="DM Sans 14pt Light" pitchFamily="2" charset="77"/>
              </a:defRPr>
            </a:lvl3pPr>
            <a:lvl4pPr marL="1371600" indent="0">
              <a:buFontTx/>
              <a:buNone/>
              <a:defRPr sz="1300" baseline="0">
                <a:latin typeface="DM Sans 14pt Light" pitchFamily="2" charset="77"/>
              </a:defRPr>
            </a:lvl4pPr>
            <a:lvl5pPr marL="1828800" indent="0">
              <a:buFontTx/>
              <a:buNone/>
              <a:defRPr sz="1300" baseline="0">
                <a:latin typeface="DM Sans 14pt Light" pitchFamily="2" charset="77"/>
              </a:defRPr>
            </a:lvl5pPr>
          </a:lstStyle>
          <a:p>
            <a:pPr lvl="0"/>
            <a:r>
              <a:rPr lang="en-GB" dirty="0"/>
              <a:t>Click to edit text</a:t>
            </a:r>
            <a:endParaRPr lang="en-GR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960CD9C7-930A-9B5C-45E8-FFEAA8BAAE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82535" y="533473"/>
            <a:ext cx="3445584" cy="429347"/>
          </a:xfrm>
          <a:solidFill>
            <a:srgbClr val="1E3778"/>
          </a:solidFill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000" cap="all" spc="100" baseline="0">
                <a:solidFill>
                  <a:schemeClr val="bg1"/>
                </a:solidFill>
                <a:latin typeface="DM Sans 14pt" pitchFamily="2" charset="77"/>
              </a:defRPr>
            </a:lvl1pPr>
            <a:lvl2pPr marL="4572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2pPr>
            <a:lvl3pPr marL="9144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3pPr>
            <a:lvl4pPr marL="13716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4pPr>
            <a:lvl5pPr marL="1828800" indent="0">
              <a:buFontTx/>
              <a:buNone/>
              <a:defRPr sz="1800" baseline="0">
                <a:solidFill>
                  <a:schemeClr val="bg1"/>
                </a:solidFill>
                <a:latin typeface="DM Sans 14pt" pitchFamily="2" charset="77"/>
              </a:defRPr>
            </a:lvl5pPr>
          </a:lstStyle>
          <a:p>
            <a:pPr lvl="0"/>
            <a:r>
              <a:rPr lang="en-GB" dirty="0"/>
              <a:t>Click to edit</a:t>
            </a:r>
            <a:endParaRPr lang="en-GR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EE24BC5-49FD-E961-9C55-B01DAE96622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086889" y="2982685"/>
            <a:ext cx="2875512" cy="74711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 i="0" cap="all" baseline="0">
                <a:latin typeface="DM Sans" pitchFamily="2" charset="0"/>
              </a:defRPr>
            </a:lvl1pPr>
            <a:lvl2pPr marL="457200" indent="0">
              <a:lnSpc>
                <a:spcPct val="100000"/>
              </a:lnSpc>
              <a:buFontTx/>
              <a:buNone/>
              <a:defRPr sz="2000" b="1" i="0" cap="all" baseline="0">
                <a:latin typeface="DM Sans 14pt" pitchFamily="2" charset="77"/>
              </a:defRPr>
            </a:lvl2pPr>
            <a:lvl3pPr marL="914400" indent="0">
              <a:lnSpc>
                <a:spcPct val="100000"/>
              </a:lnSpc>
              <a:buFontTx/>
              <a:buNone/>
              <a:defRPr sz="2000" b="1" i="0" cap="all" baseline="0">
                <a:latin typeface="DM Sans 14pt" pitchFamily="2" charset="77"/>
              </a:defRPr>
            </a:lvl3pPr>
            <a:lvl4pPr marL="1371600" indent="0">
              <a:lnSpc>
                <a:spcPct val="100000"/>
              </a:lnSpc>
              <a:buFontTx/>
              <a:buNone/>
              <a:defRPr sz="2000" b="1" i="0" cap="all" baseline="0">
                <a:latin typeface="DM Sans 14pt" pitchFamily="2" charset="77"/>
              </a:defRPr>
            </a:lvl4pPr>
            <a:lvl5pPr marL="1828800" indent="0">
              <a:lnSpc>
                <a:spcPct val="100000"/>
              </a:lnSpc>
              <a:buFontTx/>
              <a:buNone/>
              <a:defRPr sz="2000" b="1" i="0" cap="all" baseline="0">
                <a:latin typeface="DM Sans 14p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  <a:endParaRPr lang="en-G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D1B2B6-153A-AA8C-6B88-94F3B87F37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881" y="533473"/>
            <a:ext cx="1764000" cy="20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03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2266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F7D2BD-9ABA-464C-34E0-5FDD2F2E9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AF84B4-138B-7EE0-E3C9-DF23D2CEC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5BAA73-5F24-CD4B-44A5-775ADD0139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C4663-1447-2546-A94D-220A1BB7C72D}" type="datetimeFigureOut">
              <a:rPr lang="en-GR" smtClean="0"/>
              <a:t>03/31/2025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DAFA0-4064-528D-9B32-CDECECC44D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D509F-E341-124D-4234-EF33CDC119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8BD67-98B0-9948-B7AE-48EFB13C28E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32757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0" r:id="rId2"/>
    <p:sldLayoutId id="2147483660" r:id="rId3"/>
    <p:sldLayoutId id="2147483661" r:id="rId4"/>
    <p:sldLayoutId id="2147483663" r:id="rId5"/>
    <p:sldLayoutId id="2147483664" r:id="rId6"/>
    <p:sldLayoutId id="214748365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pbernitsas@bernitsaslaw.co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A3549C6-D1EE-03A5-42E9-664311B9B21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4392" b="4392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B51E91-A6E7-7B19-B214-C925CAFF7D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4205" y="3210774"/>
            <a:ext cx="7288330" cy="2554202"/>
          </a:xfrm>
        </p:spPr>
        <p:txBody>
          <a:bodyPr>
            <a:normAutofit fontScale="92500" lnSpcReduction="20000"/>
          </a:bodyPr>
          <a:lstStyle/>
          <a:p>
            <a:r>
              <a:rPr lang="en-US" sz="2600" dirty="0">
                <a:effectLst/>
                <a:latin typeface="+mn-lt"/>
              </a:rPr>
              <a:t>11</a:t>
            </a:r>
            <a:r>
              <a:rPr lang="en-US" sz="2600" baseline="30000" dirty="0">
                <a:effectLst/>
                <a:latin typeface="+mn-lt"/>
              </a:rPr>
              <a:t>th</a:t>
            </a:r>
            <a:r>
              <a:rPr lang="en-US" sz="2600" dirty="0">
                <a:effectLst/>
                <a:latin typeface="+mn-lt"/>
              </a:rPr>
              <a:t> Tax Forum</a:t>
            </a:r>
            <a:endParaRPr lang="en-GB" sz="2600" dirty="0">
              <a:effectLst/>
              <a:latin typeface="+mn-lt"/>
            </a:endParaRPr>
          </a:p>
          <a:p>
            <a:r>
              <a:rPr lang="el-GR" sz="4800" dirty="0">
                <a:effectLst/>
                <a:latin typeface="+mn-lt"/>
              </a:rPr>
              <a:t>Ομοιόμορφη </a:t>
            </a:r>
            <a:r>
              <a:rPr lang="el-GR" sz="4800" dirty="0">
                <a:latin typeface="+mn-lt"/>
              </a:rPr>
              <a:t>ε</a:t>
            </a:r>
            <a:r>
              <a:rPr lang="el-GR" sz="4800" dirty="0">
                <a:effectLst/>
                <a:latin typeface="+mn-lt"/>
              </a:rPr>
              <a:t>φαρμογή Νομοθεσίας περί πραγματικών δικαιούχων </a:t>
            </a:r>
          </a:p>
          <a:p>
            <a:r>
              <a:rPr lang="el-GR" sz="2800" dirty="0">
                <a:effectLst/>
                <a:latin typeface="+mn-lt"/>
              </a:rPr>
              <a:t>Φωτοδότης Μάλαμα</a:t>
            </a:r>
            <a:r>
              <a:rPr lang="el-GR" sz="2800" dirty="0">
                <a:latin typeface="+mn-lt"/>
              </a:rPr>
              <a:t>ς, </a:t>
            </a:r>
            <a:r>
              <a:rPr lang="en-US" sz="2800" dirty="0">
                <a:latin typeface="+mn-lt"/>
              </a:rPr>
              <a:t>Partner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DEC3D0-3C3E-25CB-2AD5-DA93208E51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82535" y="5979649"/>
            <a:ext cx="3445584" cy="429347"/>
          </a:xfrm>
        </p:spPr>
        <p:txBody>
          <a:bodyPr/>
          <a:lstStyle/>
          <a:p>
            <a:r>
              <a:rPr lang="el-GR" dirty="0"/>
              <a:t>3 </a:t>
            </a:r>
            <a:r>
              <a:rPr lang="el-GR" dirty="0" err="1"/>
              <a:t>απριλιου</a:t>
            </a:r>
            <a:r>
              <a:rPr lang="en-GB" dirty="0">
                <a:effectLst/>
                <a:latin typeface="DM Sans" pitchFamily="2" charset="0"/>
              </a:rPr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354367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281EA-864B-77AB-F0AF-FD30BD437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ED00DCA5-204D-B831-3146-7EC917B64CF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29" r="12399"/>
          <a:stretch/>
        </p:blipFill>
        <p:spPr>
          <a:xfrm>
            <a:off x="9321800" y="750772"/>
            <a:ext cx="2870200" cy="6107228"/>
          </a:xfrm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A447CBC-2B0A-D3CC-1A42-FBF6147D93F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36800" b="36800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FD4685-610C-D751-C7D5-BF6D83F5BA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2509" y="1284051"/>
            <a:ext cx="8299024" cy="1041400"/>
          </a:xfrm>
        </p:spPr>
        <p:txBody>
          <a:bodyPr>
            <a:normAutofit/>
          </a:bodyPr>
          <a:lstStyle/>
          <a:p>
            <a:r>
              <a:rPr lang="el-GR" sz="2800" b="1" dirty="0">
                <a:solidFill>
                  <a:srgbClr val="1E3778"/>
                </a:solidFill>
                <a:effectLst/>
                <a:latin typeface="Arial"/>
              </a:rPr>
              <a:t>ΠΡΟΒΛΗΜΑΤΑ ΑΠΟ ΤΗΝ ΕΦΑΡΜΟΓΗ ΤΗΣ ΝΟΜΟΘΕΣΙΑΣ</a:t>
            </a:r>
            <a:endParaRPr lang="en-GB" sz="2800" dirty="0">
              <a:solidFill>
                <a:srgbClr val="1E3778"/>
              </a:solidFill>
              <a:effectLst/>
              <a:latin typeface="DM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3A8619-8F0E-89B0-C575-60183DD573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2509" y="2564138"/>
            <a:ext cx="8577257" cy="3420102"/>
          </a:xfrm>
          <a:solidFill>
            <a:schemeClr val="bg1">
              <a:alpha val="74902"/>
            </a:schemeClr>
          </a:solidFill>
        </p:spPr>
        <p:txBody>
          <a:bodyPr>
            <a:noAutofit/>
          </a:bodyPr>
          <a:lstStyle/>
          <a:p>
            <a:pPr marL="432000" indent="-324000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800" b="0" u="none" strike="noStrike" dirty="0">
                <a:solidFill>
                  <a:srgbClr val="000000"/>
                </a:solidFill>
                <a:uFillTx/>
                <a:latin typeface="+mn-lt"/>
              </a:rPr>
              <a:t>Καταχώρηση Πραγματικού Δικαιούχου στο Κεντρικό Μητρώο Πραγματικού Δικαιούχου και καταχώρηση Πραγματικού Δικαιούχου για σκοπούς συναλλαγών με πιστωτικά ιδρύματα.</a:t>
            </a:r>
          </a:p>
          <a:p>
            <a:pPr marL="432000" indent="-324000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800" b="0" u="none" strike="noStrike" dirty="0">
                <a:solidFill>
                  <a:srgbClr val="000000"/>
                </a:solidFill>
                <a:uFillTx/>
                <a:latin typeface="+mn-lt"/>
              </a:rPr>
              <a:t>Κανονισμός 2024/1624 και αναντιστοιχία καταχώρησης στο Κεντρικό Μητρώο Πραγματικού Δικαιούχου και καταχώρησης στο μητρώο των πιστωτικών ιδρυμάτων. </a:t>
            </a:r>
          </a:p>
          <a:p>
            <a:pPr marL="432000" indent="-324000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800" b="0" u="none" strike="noStrike" dirty="0">
                <a:solidFill>
                  <a:srgbClr val="000000"/>
                </a:solidFill>
                <a:uFillTx/>
                <a:latin typeface="+mn-lt"/>
              </a:rPr>
              <a:t>Διασυνοριακές καταχωρίσεις Πραγματικού Δικαιούχου και ανομοιόμορφη εφαρμογή της Κοινοτικής νομοθεσίας από τα κράτη μέλη. 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l-GR" sz="1600" b="0" u="none" strike="noStrike" dirty="0">
              <a:solidFill>
                <a:srgbClr val="000000"/>
              </a:solidFill>
              <a:uFillTx/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976EA4-BFBA-5C9F-3B3A-6639B19058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l-GR" dirty="0" err="1">
                <a:effectLst/>
                <a:latin typeface="DM Sans" pitchFamily="2" charset="0"/>
              </a:rPr>
              <a:t>απριλιοσ</a:t>
            </a:r>
            <a:r>
              <a:rPr lang="en-GB" dirty="0">
                <a:effectLst/>
                <a:latin typeface="DM Sans" pitchFamily="2" charset="0"/>
              </a:rPr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2729601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A8ABE83D-1351-BD53-309D-88D56D51C9F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36800" b="36800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889A75-B10A-019F-7A2E-6B97D5D171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7468" y="4549505"/>
            <a:ext cx="2764051" cy="1627931"/>
          </a:xfrm>
        </p:spPr>
        <p:txBody>
          <a:bodyPr/>
          <a:lstStyle/>
          <a:p>
            <a:r>
              <a:rPr lang="en-US" dirty="0"/>
              <a:t>Partner</a:t>
            </a:r>
          </a:p>
          <a:p>
            <a:r>
              <a:rPr lang="en-US" dirty="0">
                <a:hlinkClick r:id="rId3"/>
              </a:rPr>
              <a:t>fmalamas@bernitsaslaw.com</a:t>
            </a:r>
            <a:r>
              <a:rPr lang="en-US" dirty="0"/>
              <a:t> </a:t>
            </a:r>
          </a:p>
          <a:p>
            <a:r>
              <a:rPr lang="en-GR" sz="1200" dirty="0"/>
              <a:t>5 Lykavittou Street │ GR-10672 Athens</a:t>
            </a:r>
            <a:r>
              <a:rPr lang="en-US" sz="1200" dirty="0"/>
              <a:t>. </a:t>
            </a:r>
            <a:r>
              <a:rPr lang="en-GR" sz="1200" dirty="0"/>
              <a:t>T:  +30 210 3392950 │ 210 3615395 │ M: +30 695 6646</a:t>
            </a:r>
            <a:r>
              <a:rPr lang="en-US" sz="1200" dirty="0"/>
              <a:t> 511</a:t>
            </a:r>
            <a:endParaRPr lang="en-G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3F6467-A90D-E47D-F8DD-C83E20460B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l-GR" dirty="0">
                <a:latin typeface="DM Sans" pitchFamily="2" charset="0"/>
              </a:rPr>
              <a:t>ΑΠΡΙΛΙΟΣ</a:t>
            </a:r>
            <a:r>
              <a:rPr lang="en-GB" dirty="0">
                <a:effectLst/>
                <a:latin typeface="DM Sans" pitchFamily="2" charset="0"/>
              </a:rPr>
              <a:t> 2025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22536A-1817-D6B5-81D6-CB9F0EFC8EE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Fotodotis</a:t>
            </a:r>
            <a:r>
              <a:rPr lang="en-US" dirty="0"/>
              <a:t> </a:t>
            </a:r>
            <a:r>
              <a:rPr lang="en-US" dirty="0" err="1"/>
              <a:t>Malamas</a:t>
            </a:r>
            <a:endParaRPr lang="en-GR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98A24B2-DDEC-F9A4-EB49-B8F5D11C7FC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15CDD76-C77E-8B29-8613-4E253CD18E1D}"/>
              </a:ext>
            </a:extLst>
          </p:cNvPr>
          <p:cNvSpPr txBox="1">
            <a:spLocks/>
          </p:cNvSpPr>
          <p:nvPr/>
        </p:nvSpPr>
        <p:spPr>
          <a:xfrm>
            <a:off x="3047469" y="1026545"/>
            <a:ext cx="5393795" cy="1041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234E80"/>
                </a:solidFill>
                <a:latin typeface="DM Sans" pitchFamily="2" charset="0"/>
              </a:rPr>
              <a:t>Thank you!</a:t>
            </a:r>
            <a:endParaRPr lang="en-GB" dirty="0">
              <a:solidFill>
                <a:srgbClr val="234E80"/>
              </a:solidFill>
              <a:latin typeface="DM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481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8217589-544F-4E68-E62F-7B19EBC45B6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36800" b="36800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4D22F9F-CFA5-CFDF-B688-035C807A240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B01F91-B133-DD47-0F66-0915991583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7470" y="1856618"/>
            <a:ext cx="5679970" cy="1572382"/>
          </a:xfrm>
        </p:spPr>
        <p:txBody>
          <a:bodyPr>
            <a:noAutofit/>
          </a:bodyPr>
          <a:lstStyle/>
          <a:p>
            <a:r>
              <a:rPr lang="el-GR" sz="2800" b="1" u="none" strike="noStrike" dirty="0">
                <a:solidFill>
                  <a:srgbClr val="1E3778"/>
                </a:solidFill>
                <a:uFillTx/>
                <a:latin typeface="Arial"/>
              </a:rPr>
              <a:t>ΟΜΟΙΟΜΟΡΦΗ ΕΦΑΡΜΟΓΗ ΝΟΜΟΘΕΣΙΑΣ ΠΕΡΙ ΠΡΑΓΜΑΤΙΚΩΝ ΔΙΚΑΙΟΥΧΩΝ</a:t>
            </a:r>
            <a:endParaRPr lang="en-GB" sz="2800" dirty="0">
              <a:solidFill>
                <a:srgbClr val="1E3778"/>
              </a:solidFill>
              <a:effectLst/>
              <a:latin typeface="DM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C98D1D-C706-36DE-4A53-D49C892FA2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231" y="3109890"/>
            <a:ext cx="5472801" cy="242581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sz="1800" b="0" u="none" strike="noStrike" dirty="0">
                <a:solidFill>
                  <a:srgbClr val="000000"/>
                </a:solidFill>
                <a:uFillTx/>
                <a:latin typeface="+mn-lt"/>
              </a:rPr>
              <a:t>Προβλήματα από την εφαρμογή της νομοθεσίας για την πρόληψη της χρησιμοποίησης του χρηματοπιστωτικού συστήματος για τη νομιμοποίηση εσόδων από παράνομες δραστηριότητες ή για τη χρηματοδότηση της τρομοκρατίας σε σχέση με τον ορισμό του Πραγματικού Δικαιούχου</a:t>
            </a:r>
            <a:r>
              <a:rPr lang="en-GB" sz="1800" b="0" u="none" strike="noStrike" dirty="0">
                <a:solidFill>
                  <a:srgbClr val="000000"/>
                </a:solidFill>
                <a:uFillTx/>
                <a:latin typeface="+mn-lt"/>
              </a:rPr>
              <a:t>.</a:t>
            </a:r>
            <a:endParaRPr lang="el-GR" sz="1800" b="0" u="none" strike="noStrike" dirty="0">
              <a:solidFill>
                <a:srgbClr val="000000"/>
              </a:solidFill>
              <a:uFillTx/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98BEB0-6658-1F9F-62DE-627C78EABC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l-GR" dirty="0" err="1">
                <a:latin typeface="DM Sans" pitchFamily="2" charset="0"/>
              </a:rPr>
              <a:t>απριλιοσ</a:t>
            </a:r>
            <a:r>
              <a:rPr lang="en-GB" dirty="0">
                <a:effectLst/>
                <a:latin typeface="DM Sans" pitchFamily="2" charset="0"/>
              </a:rPr>
              <a:t> 202</a:t>
            </a:r>
            <a:r>
              <a:rPr lang="en-GB" dirty="0">
                <a:latin typeface="DM Sans" pitchFamily="2" charset="0"/>
              </a:rPr>
              <a:t>5</a:t>
            </a:r>
            <a:endParaRPr lang="en-GB" dirty="0">
              <a:effectLst/>
              <a:latin typeface="DM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481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8217589-544F-4E68-E62F-7B19EBC45B6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36800" b="36800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4D22F9F-CFA5-CFDF-B688-035C807A240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34087" r="34087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B01F91-B133-DD47-0F66-0915991583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l-GR" sz="3100" b="1" dirty="0">
                <a:solidFill>
                  <a:srgbClr val="1E3778"/>
                </a:solidFill>
                <a:latin typeface="Arial"/>
              </a:rPr>
              <a:t>ΝΟΜΟΘΕΤΙΚΟ</a:t>
            </a:r>
            <a:r>
              <a:rPr lang="el-GR" dirty="0">
                <a:latin typeface="+mn-lt"/>
              </a:rPr>
              <a:t> </a:t>
            </a:r>
            <a:r>
              <a:rPr lang="el-GR" sz="3100" b="1" dirty="0">
                <a:solidFill>
                  <a:srgbClr val="1E3778"/>
                </a:solidFill>
                <a:latin typeface="Arial"/>
              </a:rPr>
              <a:t>ΠΛΑΙΣΙΟ</a:t>
            </a:r>
            <a:endParaRPr lang="en-GB" sz="3100" b="1" dirty="0">
              <a:solidFill>
                <a:srgbClr val="1E3778"/>
              </a:solidFill>
              <a:latin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C98D1D-C706-36DE-4A53-D49C892FA2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7469" y="2981862"/>
            <a:ext cx="5472801" cy="3500218"/>
          </a:xfrm>
        </p:spPr>
        <p:txBody>
          <a:bodyPr>
            <a:no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u="none" strike="noStrike" dirty="0">
                <a:solidFill>
                  <a:srgbClr val="1E3778"/>
                </a:solidFill>
                <a:uFillTx/>
                <a:latin typeface="+mn-lt"/>
              </a:rPr>
              <a:t>Ν 4557/2018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u="none" strike="noStrike" dirty="0">
                <a:solidFill>
                  <a:srgbClr val="1E3778"/>
                </a:solidFill>
                <a:uFillTx/>
                <a:latin typeface="+mn-lt"/>
              </a:rPr>
              <a:t>ΟΔΗΓΙΑ (ΕΕ) 2015/849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200" b="0" u="none" strike="noStrike" dirty="0">
                <a:solidFill>
                  <a:srgbClr val="1E3778"/>
                </a:solidFill>
                <a:uFillTx/>
                <a:latin typeface="+mn-lt"/>
              </a:rPr>
              <a:t>AML PACKAGE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200" b="0" u="none" strike="noStrike" dirty="0">
                <a:solidFill>
                  <a:srgbClr val="1E3778"/>
                </a:solidFill>
                <a:uFillTx/>
                <a:latin typeface="+mn-lt"/>
              </a:rPr>
              <a:t>Κανονισμός 2024/1624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200" b="0" u="none" strike="noStrike" dirty="0">
                <a:solidFill>
                  <a:srgbClr val="1E3778"/>
                </a:solidFill>
                <a:uFillTx/>
                <a:latin typeface="+mn-lt"/>
              </a:rPr>
              <a:t>Οδηγία 2024/1640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200" b="0" u="none" strike="noStrike" dirty="0">
                <a:solidFill>
                  <a:srgbClr val="1E3778"/>
                </a:solidFill>
                <a:uFillTx/>
                <a:latin typeface="+mn-lt"/>
              </a:rPr>
              <a:t>Κανονισμός 2024/1620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98BEB0-6658-1F9F-62DE-627C78EABC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l-GR" dirty="0" err="1">
                <a:effectLst/>
                <a:latin typeface="DM Sans" pitchFamily="2" charset="0"/>
              </a:rPr>
              <a:t>απριλιοσ</a:t>
            </a:r>
            <a:r>
              <a:rPr lang="en-GB" dirty="0">
                <a:effectLst/>
                <a:latin typeface="DM Sans" pitchFamily="2" charset="0"/>
              </a:rPr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565631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4A8DD-50D9-4F9D-95C9-B8E4E8B52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group of paper people holding hands&#10;&#10;AI-generated content may be incorrect.">
            <a:extLst>
              <a:ext uri="{FF2B5EF4-FFF2-40B4-BE49-F238E27FC236}">
                <a16:creationId xmlns:a16="http://schemas.microsoft.com/office/drawing/2014/main" id="{D9210176-25DA-3928-4565-5EEE0700402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AA37FDF-DBC9-A8EE-0656-4C6C3956BD3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t="36800" b="36800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9925C1-E3D8-0D23-0006-364AFF7AC4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48" y="1245809"/>
            <a:ext cx="8299024" cy="1041400"/>
          </a:xfrm>
        </p:spPr>
        <p:txBody>
          <a:bodyPr>
            <a:normAutofit/>
          </a:bodyPr>
          <a:lstStyle/>
          <a:p>
            <a:r>
              <a:rPr lang="el-GR" sz="2800" b="1" u="none" strike="noStrike" dirty="0">
                <a:solidFill>
                  <a:srgbClr val="1E3778"/>
                </a:solidFill>
                <a:uFillTx/>
                <a:latin typeface="Arial"/>
              </a:rPr>
              <a:t>ΟΡΙΣΜΟΣ ΠΡΑΓΜΑΤΙΚΟΥ ΔΙΚΑΙΟΥΧΟΥ ΓΙΑ ΤΟ ΜΗΤΡΩΟ ΠΡΑΓΜΑΤΙΚΟΥ ΔΙΚΑΙΟΥΧΟΥ</a:t>
            </a:r>
            <a:endParaRPr lang="en-GB" sz="2800" dirty="0">
              <a:solidFill>
                <a:srgbClr val="1E3778"/>
              </a:solidFill>
              <a:effectLst/>
              <a:latin typeface="DM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A428F4-19BE-771C-0837-2EA7341831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48" y="2287209"/>
            <a:ext cx="7924800" cy="3500218"/>
          </a:xfrm>
        </p:spPr>
        <p:txBody>
          <a:bodyPr>
            <a:noAutofit/>
          </a:bodyPr>
          <a:lstStyle/>
          <a:p>
            <a:pPr marL="432000" indent="-324000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800" b="0" u="none" strike="noStrike" dirty="0">
                <a:solidFill>
                  <a:srgbClr val="000000"/>
                </a:solidFill>
                <a:uFillTx/>
                <a:latin typeface="+mn-lt"/>
              </a:rPr>
              <a:t>Άρθρο 3 περ. 17 Ν.4557/2018 και ΠΟΛ. 1204/2018</a:t>
            </a:r>
          </a:p>
          <a:p>
            <a:pPr marL="432000" indent="-324000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800" b="0" u="none" strike="noStrike" dirty="0">
                <a:solidFill>
                  <a:srgbClr val="00B0F0"/>
                </a:solidFill>
                <a:uFillTx/>
                <a:latin typeface="+mn-lt"/>
              </a:rPr>
              <a:t>«</a:t>
            </a:r>
            <a:r>
              <a:rPr lang="el-GR" sz="1800" b="1" u="none" strike="noStrike" dirty="0">
                <a:solidFill>
                  <a:srgbClr val="00B0F0"/>
                </a:solidFill>
                <a:uFillTx/>
                <a:latin typeface="+mn-lt"/>
              </a:rPr>
              <a:t>Πραγματικός δικαιούχος</a:t>
            </a:r>
            <a:r>
              <a:rPr lang="el-GR" sz="1800" b="0" u="none" strike="noStrike" dirty="0">
                <a:solidFill>
                  <a:srgbClr val="00B0F0"/>
                </a:solidFill>
                <a:uFillTx/>
                <a:latin typeface="+mn-lt"/>
              </a:rPr>
              <a:t>»: </a:t>
            </a:r>
            <a:r>
              <a:rPr lang="el-GR" sz="1800" b="0" u="none" strike="noStrike" dirty="0">
                <a:solidFill>
                  <a:srgbClr val="000000"/>
                </a:solidFill>
                <a:uFillTx/>
                <a:latin typeface="+mn-lt"/>
              </a:rPr>
              <a:t>το ή τα φυσικά πρόσωπα, στα οποία τελικά ανήκει ο πελάτης, νομικό πρόσωπο ή νομική οντότητα, ή τα οποία ελέγχουν αυτόν, καθώς και το ή τα φυσικά πρόσωπα για λογαριασμό των οποίων διεξάγεται συναλλαγή ή δραστηριότητα. Ως «</a:t>
            </a:r>
            <a:r>
              <a:rPr lang="el-GR" sz="1800" b="0" u="none" strike="noStrike" dirty="0">
                <a:solidFill>
                  <a:srgbClr val="00B0F0"/>
                </a:solidFill>
                <a:uFillTx/>
                <a:latin typeface="+mn-lt"/>
              </a:rPr>
              <a:t>πραγματικός δικαιούχος</a:t>
            </a:r>
            <a:r>
              <a:rPr lang="el-GR" sz="1800" b="0" u="none" strike="noStrike" dirty="0">
                <a:solidFill>
                  <a:srgbClr val="000000"/>
                </a:solidFill>
                <a:uFillTx/>
                <a:latin typeface="+mn-lt"/>
              </a:rPr>
              <a:t>» νοείται ιδίως:</a:t>
            </a:r>
          </a:p>
          <a:p>
            <a:pPr marL="108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</a:pPr>
            <a:endParaRPr lang="el-GR" sz="16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l-GR" sz="12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9BA8AE-BD0A-5218-A419-EBC90FED7C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l-GR" dirty="0" err="1">
                <a:latin typeface="DM Sans" pitchFamily="2" charset="0"/>
              </a:rPr>
              <a:t>απριλιοσ</a:t>
            </a:r>
            <a:r>
              <a:rPr lang="en-GB" dirty="0">
                <a:effectLst/>
                <a:latin typeface="DM Sans" pitchFamily="2" charset="0"/>
              </a:rPr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74435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AB68B-AABF-3CAD-793B-8DDC524A8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13" descr="A group of paper people holding hands&#10;&#10;AI-generated content may be incorrect.">
            <a:extLst>
              <a:ext uri="{FF2B5EF4-FFF2-40B4-BE49-F238E27FC236}">
                <a16:creationId xmlns:a16="http://schemas.microsoft.com/office/drawing/2014/main" id="{D990D9AF-640F-B5F6-492C-E39947E7EBF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21800" y="750772"/>
            <a:ext cx="2870200" cy="6107228"/>
          </a:xfrm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B0D3E89-9AFB-EF5B-0A32-261127A39F2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t="36800" b="36800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9C608D-5221-6D81-9B2A-7826EB1927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2509" y="1096018"/>
            <a:ext cx="8299024" cy="1041400"/>
          </a:xfrm>
        </p:spPr>
        <p:txBody>
          <a:bodyPr>
            <a:normAutofit/>
          </a:bodyPr>
          <a:lstStyle/>
          <a:p>
            <a:r>
              <a:rPr lang="el-GR" sz="2800" b="1" u="none" strike="noStrike" dirty="0">
                <a:solidFill>
                  <a:srgbClr val="1E3778"/>
                </a:solidFill>
                <a:uFillTx/>
                <a:latin typeface="Arial"/>
              </a:rPr>
              <a:t>ΟΡΙΣΜΟΣ ΠΡΑΓΜΑΤΙΚΟΥ ΔΙΚΑΙΟΥΧΟΥ ΓΙΑ ΤΟ ΜΗΤΡΩΟ ΠΡΑΓΜΑΤΙΚΟΥ ΔΙΚΑΙΟΥΧΟΥ</a:t>
            </a:r>
            <a:endParaRPr lang="en-GB" sz="2800" dirty="0">
              <a:solidFill>
                <a:srgbClr val="1E3778"/>
              </a:solidFill>
              <a:effectLst/>
              <a:latin typeface="DM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E19DA2-BC19-1F58-BEFD-92473D0169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1229" y="1924058"/>
            <a:ext cx="11416451" cy="4497062"/>
          </a:xfrm>
          <a:solidFill>
            <a:schemeClr val="bg1">
              <a:alpha val="74902"/>
            </a:schemeClr>
          </a:solidFill>
        </p:spPr>
        <p:txBody>
          <a:bodyPr>
            <a:no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600" b="1" u="none" strike="noStrike" dirty="0">
                <a:solidFill>
                  <a:srgbClr val="000000"/>
                </a:solidFill>
                <a:uFillTx/>
                <a:latin typeface="+mn-lt"/>
              </a:rPr>
              <a:t>Όσον αφορά στις </a:t>
            </a:r>
            <a:r>
              <a:rPr lang="el-GR" sz="1600" b="1" u="none" strike="noStrike" dirty="0">
                <a:solidFill>
                  <a:srgbClr val="00B0F0"/>
                </a:solidFill>
                <a:uFillTx/>
                <a:latin typeface="+mn-lt"/>
              </a:rPr>
              <a:t>εταιρείες</a:t>
            </a:r>
            <a:r>
              <a:rPr lang="el-GR" sz="1600" b="1" u="none" strike="noStrike" dirty="0">
                <a:solidFill>
                  <a:srgbClr val="000000"/>
                </a:solidFill>
                <a:uFillTx/>
                <a:latin typeface="+mn-lt"/>
              </a:rPr>
              <a:t>:</a:t>
            </a:r>
          </a:p>
          <a:p>
            <a:pPr marL="108000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ΑΑ) Το ή τα φυσικά πρόσωπα στα οποία τελικά ανήκει η εταιρεία ή τα οποία ελέγχουν αυτή διά της κατοχής ή του ελέγχου αμέσως ή εμμέσως ικανού ποσοστού των μετοχών ή των δικαιωμάτων ψήφου ή άλλων ιδιοκτησιακών δικαιωμάτων αυτής, μεταξύ άλλων και μέσω μετοχών στον κομιστή ή μέσω ελέγχου με άλλα μέσα. Η κατοχή ποσοστού μετοχών άνω του 25% ή ιδιοκτησιακού δικαιώματος άνω του 25% μιας εταιρείας από φυσικό πρόσωπο αποτελεί ένδειξη άμεσου ελέγχου αυτής. Η κατοχή ποσοστού μετοχών άνω του 25% ή ιδιοκτησιακού δικαιώματος άνω του 25% μιας εταιρείας από άλλη εταιρεία, ο έλεγχος της οποίας ασκείται από φυσικό ή φυσικά πρόσωπα ή από περισσότερες εταιρείες που ελέγχονται από το ίδιο ή τα ίδια φυσικά πρόσωπα, αποτελεί ένδειξη έμμεσου ελέγχου. Ο έλεγχος με άλλα μέσα μπορεί να εξακριβωθεί, μεταξύ άλλων, με βάση τις προϋποθέσεις των παρ. 2 έως και 5 του άρθρου 32 του ν. 4308/2014. Τα ανωτέρω δεν αφορούν στην περίπτωση εισηγμένης εταιρείας σε ρυθμιζόμενη αγορά που υπόκειται σε απαιτήσεις γνωστοποίησης, σύμφωνα με την </a:t>
            </a:r>
            <a:r>
              <a:rPr lang="el-GR" sz="1600" b="0" u="none" strike="noStrike" dirty="0" err="1">
                <a:solidFill>
                  <a:srgbClr val="000000"/>
                </a:solidFill>
                <a:uFillTx/>
                <a:latin typeface="+mn-lt"/>
              </a:rPr>
              <a:t>ενωσιακή</a:t>
            </a: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 νομοθεσία ή ισοδύναμα διεθνή πρότυπα που εξασφαλίζουν επαρκή διαφάνεια σχετικά με τον πραγματικό δικαιούχο ή εταιρείας που διαπραγματεύεται σε Πολυμερή Μηχανισμό Διαπραγμάτευσης και υπόκειται σε απαιτήσεις γνωστοποίησης ισοδύναμες αυτών της ρυθμιζόμενης αγοράς.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l-GR" sz="16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l-GR" sz="12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5A40F8-C027-A2EA-7111-8BF4A121EA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l-GR" dirty="0" err="1">
                <a:effectLst/>
                <a:latin typeface="DM Sans" pitchFamily="2" charset="0"/>
              </a:rPr>
              <a:t>απριλιοσ</a:t>
            </a:r>
            <a:r>
              <a:rPr lang="en-GB" dirty="0">
                <a:effectLst/>
                <a:latin typeface="DM Sans" pitchFamily="2" charset="0"/>
              </a:rPr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636913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7D6BF-E069-25C5-6EF8-261594E1F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group of paper people holding hands&#10;&#10;AI-generated content may be incorrect.">
            <a:extLst>
              <a:ext uri="{FF2B5EF4-FFF2-40B4-BE49-F238E27FC236}">
                <a16:creationId xmlns:a16="http://schemas.microsoft.com/office/drawing/2014/main" id="{82C27EE6-1047-0D98-280F-4A549B3BCAE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2EC1CB8-730E-E231-459E-BC74E464CB5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t="36800" b="36800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68972B-E18C-E73D-EDC2-F80FAF933C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2509" y="1284051"/>
            <a:ext cx="8299024" cy="1041400"/>
          </a:xfrm>
        </p:spPr>
        <p:txBody>
          <a:bodyPr>
            <a:normAutofit/>
          </a:bodyPr>
          <a:lstStyle/>
          <a:p>
            <a:r>
              <a:rPr lang="el-GR" sz="2800" b="1" u="none" strike="noStrike" dirty="0">
                <a:solidFill>
                  <a:srgbClr val="1E3778"/>
                </a:solidFill>
                <a:uFillTx/>
                <a:latin typeface="Arial"/>
              </a:rPr>
              <a:t>ΟΡΙΣΜΟΣ ΠΡΑΓΜΑΤΙΚΟΥ ΔΙΚΑΙΟΥΧΟΥ ΓΙΑ ΤΟ ΜΗΤΡΩΟ ΠΡΑΓΜΑΤΙΚΟΥ ΔΙΚΑΙΟΥΧΟΥ</a:t>
            </a:r>
            <a:endParaRPr lang="en-GB" sz="2800" dirty="0">
              <a:solidFill>
                <a:srgbClr val="1E3778"/>
              </a:solidFill>
              <a:effectLst/>
              <a:latin typeface="DM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16C503-16BF-8CF9-2020-AE60F6D1592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0975" y="2325451"/>
            <a:ext cx="8510691" cy="3760389"/>
          </a:xfrm>
          <a:solidFill>
            <a:schemeClr val="bg1">
              <a:alpha val="74902"/>
            </a:schemeClr>
          </a:solidFill>
        </p:spPr>
        <p:txBody>
          <a:bodyPr>
            <a:no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600" u="none" strike="noStrike" dirty="0">
                <a:solidFill>
                  <a:srgbClr val="000000"/>
                </a:solidFill>
                <a:uFillTx/>
                <a:latin typeface="+mn-lt"/>
              </a:rPr>
              <a:t>Όσον αφορά στις </a:t>
            </a:r>
            <a:r>
              <a:rPr lang="el-GR" sz="1600" b="1" u="none" strike="noStrike" dirty="0">
                <a:solidFill>
                  <a:srgbClr val="00B0F0"/>
                </a:solidFill>
                <a:uFillTx/>
                <a:latin typeface="+mn-lt"/>
              </a:rPr>
              <a:t>εταιρείες</a:t>
            </a:r>
            <a:r>
              <a:rPr lang="el-GR" sz="1600" u="none" strike="noStrike" dirty="0">
                <a:solidFill>
                  <a:srgbClr val="000000"/>
                </a:solidFill>
                <a:uFillTx/>
                <a:latin typeface="+mn-lt"/>
              </a:rPr>
              <a:t>:</a:t>
            </a:r>
          </a:p>
          <a:p>
            <a:pPr marL="108000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ΑΒ) Αν, και μόνο εφόσον εξαντληθούν όλα τα δυνατά μέσα και ελλείψει βάσιμων υποψιών, δεν προσδιοριστεί κανένα πρόσωπο ως πραγματικός δικαιούχος, σύμφωνα με την περ. </a:t>
            </a:r>
            <a:r>
              <a:rPr lang="el-GR" sz="1600" b="0" u="none" strike="noStrike" dirty="0" err="1">
                <a:solidFill>
                  <a:srgbClr val="000000"/>
                </a:solidFill>
                <a:uFillTx/>
                <a:latin typeface="+mn-lt"/>
              </a:rPr>
              <a:t>αα</a:t>
            </a: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΄ ή αν υπάρχουν αμφιβολίες ως προς το ότι το πρόσωπο που προσδιορίστηκε είναι ο πραγματικός δικαιούχος, το ή τα φυσικά πρόσωπα που κατέχουν θέση ανώτατου διοικητικού στελέχους διευθύνοντος την εταιρεία. Τα υπόχρεα πρόσωπα τηρούν αρχεία των δράσεων που έχουν αναλάβει για να προσδιοριστεί ο πραγματικός δικαιούχος, σύμφωνα με τα ανωτέρω.</a:t>
            </a:r>
          </a:p>
          <a:p>
            <a:pPr marL="108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</a:pPr>
            <a:endParaRPr lang="el-GR" sz="1600" b="0" u="none" strike="noStrike" dirty="0">
              <a:solidFill>
                <a:srgbClr val="000000"/>
              </a:solidFill>
              <a:uFillTx/>
              <a:latin typeface="+mn-lt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l-GR" sz="16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l-GR" sz="12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EBF410-0406-25AB-65E0-B296C0A340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l-GR" dirty="0" err="1">
                <a:effectLst/>
                <a:latin typeface="DM Sans" pitchFamily="2" charset="0"/>
              </a:rPr>
              <a:t>απριλιοσ</a:t>
            </a:r>
            <a:r>
              <a:rPr lang="en-GB" dirty="0">
                <a:effectLst/>
                <a:latin typeface="DM Sans" pitchFamily="2" charset="0"/>
              </a:rPr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138857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3D488-07CF-EF3E-21D9-40AA4BF23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A2DC6D6-33CA-5B29-18C3-A4B9F007815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36800" b="36800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EBE248-1846-7840-BAB7-41EA0FA18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2509" y="1284051"/>
            <a:ext cx="8299024" cy="1041400"/>
          </a:xfrm>
        </p:spPr>
        <p:txBody>
          <a:bodyPr>
            <a:normAutofit/>
          </a:bodyPr>
          <a:lstStyle/>
          <a:p>
            <a:r>
              <a:rPr lang="el-GR" sz="2800" b="1" u="none" strike="noStrike" dirty="0">
                <a:solidFill>
                  <a:srgbClr val="1E3778"/>
                </a:solidFill>
                <a:uFillTx/>
                <a:latin typeface="Arial"/>
              </a:rPr>
              <a:t>ΟΡΙΣΜΟΣ ΠΡΑΓΜΑΤΙΚΟΥ ΔΙΚΑΙΟΥΧΟΥ ΓΙΑ ΤΟ ΜΗΤΡΩΟ ΠΡΑΓΜΑΤΙΚΟΥ ΔΙΚΑΙΟΥΧΟΥ</a:t>
            </a:r>
            <a:endParaRPr lang="en-GB" sz="2800" dirty="0">
              <a:solidFill>
                <a:srgbClr val="1E3778"/>
              </a:solidFill>
              <a:effectLst/>
              <a:latin typeface="DM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95B66B-7471-DB66-0DFD-B8BB28AA87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2509" y="2203385"/>
            <a:ext cx="10745891" cy="4121142"/>
          </a:xfrm>
          <a:solidFill>
            <a:schemeClr val="bg1">
              <a:alpha val="74902"/>
            </a:schemeClr>
          </a:solidFill>
        </p:spPr>
        <p:txBody>
          <a:bodyPr>
            <a:no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600" dirty="0">
                <a:solidFill>
                  <a:srgbClr val="000000"/>
                </a:solidFill>
                <a:latin typeface="+mn-lt"/>
              </a:rPr>
              <a:t>Όσον αφορά στα </a:t>
            </a:r>
            <a:r>
              <a:rPr lang="el-GR" sz="1600" b="1" dirty="0" err="1">
                <a:solidFill>
                  <a:srgbClr val="00B0F0"/>
                </a:solidFill>
                <a:latin typeface="+mn-lt"/>
              </a:rPr>
              <a:t>εμπιστεύματα</a:t>
            </a:r>
            <a:r>
              <a:rPr lang="el-GR" sz="1600" b="1" dirty="0">
                <a:solidFill>
                  <a:srgbClr val="00B0F0"/>
                </a:solidFill>
                <a:latin typeface="+mn-lt"/>
              </a:rPr>
              <a:t> (</a:t>
            </a:r>
            <a:r>
              <a:rPr lang="el-GR" sz="1600" b="1" dirty="0" err="1">
                <a:solidFill>
                  <a:srgbClr val="00B0F0"/>
                </a:solidFill>
                <a:latin typeface="+mn-lt"/>
              </a:rPr>
              <a:t>trusts</a:t>
            </a:r>
            <a:r>
              <a:rPr lang="el-GR" sz="1600" b="1" dirty="0">
                <a:solidFill>
                  <a:srgbClr val="00B0F0"/>
                </a:solidFill>
                <a:latin typeface="+mn-lt"/>
              </a:rPr>
              <a:t>)</a:t>
            </a:r>
            <a:r>
              <a:rPr lang="el-GR" sz="1600" dirty="0">
                <a:solidFill>
                  <a:srgbClr val="000000"/>
                </a:solidFill>
                <a:latin typeface="+mn-lt"/>
              </a:rPr>
              <a:t>:</a:t>
            </a:r>
          </a:p>
          <a:p>
            <a:pPr marL="720000" indent="-32400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ο ή οι </a:t>
            </a:r>
            <a:r>
              <a:rPr lang="el-GR" sz="1600" b="0" u="none" strike="noStrike" dirty="0" err="1">
                <a:solidFill>
                  <a:srgbClr val="000000"/>
                </a:solidFill>
                <a:uFillTx/>
                <a:latin typeface="+mn-lt"/>
              </a:rPr>
              <a:t>εμπιστευματοπάροχοι</a:t>
            </a: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,</a:t>
            </a:r>
          </a:p>
          <a:p>
            <a:pPr marL="720000" indent="-32400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ο ή οι </a:t>
            </a:r>
            <a:r>
              <a:rPr lang="el-GR" sz="1600" b="0" u="none" strike="noStrike" dirty="0" err="1">
                <a:solidFill>
                  <a:srgbClr val="000000"/>
                </a:solidFill>
                <a:uFillTx/>
                <a:latin typeface="+mn-lt"/>
              </a:rPr>
              <a:t>εμπιστευματοδόχοι</a:t>
            </a: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,</a:t>
            </a:r>
          </a:p>
          <a:p>
            <a:pPr marL="720000" indent="-32400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ο ή οι προστάτες, αν υπάρχουν,</a:t>
            </a:r>
          </a:p>
          <a:p>
            <a:pPr marL="720000" indent="-32400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οι δικαιούχοι ή, εφόσον οι δικαιούχοι της νομικής οντότητας ή του νομικού μορφώματος δεν έχουν προσδιοριστεί ακόμη, η κατηγορία προσώπων προς το συμφέρον των οποίων κυρίως έχει συσταθεί ή λειτουργεί η νομική οντότητα ή το νομικό μόρφωμα,</a:t>
            </a:r>
          </a:p>
          <a:p>
            <a:pPr marL="720000" indent="-32400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lang="el-GR" sz="1600" dirty="0">
                <a:solidFill>
                  <a:srgbClr val="000000"/>
                </a:solidFill>
                <a:latin typeface="+mn-lt"/>
              </a:rPr>
              <a:t>οποιοδήποτε άλλο φυσικό πρόσωπο στο οποίο τελικά ανήκει ή το οποίο ασκεί άμεσα ή έμμεσα με οποιοδήποτε μέσο τον έλεγχο του </a:t>
            </a:r>
            <a:r>
              <a:rPr lang="el-GR" sz="1600" dirty="0" err="1">
                <a:solidFill>
                  <a:srgbClr val="000000"/>
                </a:solidFill>
                <a:latin typeface="+mn-lt"/>
              </a:rPr>
              <a:t>εμπιστεύματος</a:t>
            </a:r>
            <a:r>
              <a:rPr lang="el-GR" sz="1600" dirty="0">
                <a:solidFill>
                  <a:srgbClr val="000000"/>
                </a:solidFill>
                <a:latin typeface="+mn-lt"/>
              </a:rPr>
              <a:t>.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Όσον αφορά σε </a:t>
            </a:r>
            <a:r>
              <a:rPr lang="el-GR" sz="1600" b="1" dirty="0">
                <a:solidFill>
                  <a:srgbClr val="00B0F0"/>
                </a:solidFill>
                <a:latin typeface="+mn-lt"/>
              </a:rPr>
              <a:t>λοιπές νομικές οντότητες ή νομικά μορφώματα παρεμφερή με τα </a:t>
            </a:r>
            <a:r>
              <a:rPr lang="el-GR" sz="1600" b="1" dirty="0" err="1">
                <a:solidFill>
                  <a:srgbClr val="00B0F0"/>
                </a:solidFill>
                <a:latin typeface="+mn-lt"/>
              </a:rPr>
              <a:t>εμπιστεύματα</a:t>
            </a: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, πραγματικοί δικαιούχοι είναι τα πρόσωπα που κατέχουν αντίστοιχη ή ανάλογη θέση με τα πρόσωπα της περ. β΄.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Όσον αφορά σε </a:t>
            </a:r>
            <a:r>
              <a:rPr lang="el-GR" sz="1600" b="1" dirty="0">
                <a:solidFill>
                  <a:srgbClr val="00B0F0"/>
                </a:solidFill>
                <a:latin typeface="+mn-lt"/>
              </a:rPr>
              <a:t>νομικά πρόσωπα δημοσίου δικαίου</a:t>
            </a: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, πραγματικός δικαιούχος είναι το ή τα φυσικά πρόσωπα που κατέχουν θέση ανώτερου διοικητικού στελέχους.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l-GR" sz="1600" b="0" u="none" strike="noStrike" dirty="0">
              <a:solidFill>
                <a:srgbClr val="000000"/>
              </a:solidFill>
              <a:uFillTx/>
              <a:latin typeface="+mn-lt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l-GR" sz="1200" b="0" u="none" strike="noStrike" dirty="0">
              <a:solidFill>
                <a:srgbClr val="000000"/>
              </a:solidFill>
              <a:uFillTx/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578EF9-28FD-8E8A-6D71-11526C588F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l-GR" dirty="0" err="1">
                <a:effectLst/>
                <a:latin typeface="DM Sans" pitchFamily="2" charset="0"/>
              </a:rPr>
              <a:t>απριλιοσ</a:t>
            </a:r>
            <a:r>
              <a:rPr lang="en-GB" dirty="0">
                <a:effectLst/>
                <a:latin typeface="DM Sans" pitchFamily="2" charset="0"/>
              </a:rPr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2184719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CFF00-2C5C-45BA-F514-02B22036B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group of paper people holding hands&#10;&#10;AI-generated content may be incorrect.">
            <a:extLst>
              <a:ext uri="{FF2B5EF4-FFF2-40B4-BE49-F238E27FC236}">
                <a16:creationId xmlns:a16="http://schemas.microsoft.com/office/drawing/2014/main" id="{A4941EB0-2EFE-1B6D-2EA4-2FE9521D66D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AFD240C-3ED7-A86B-D41F-39920395B66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t="36800" b="36800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C77EB-A11C-E504-7B78-05B3544A1B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2509" y="1284051"/>
            <a:ext cx="8299024" cy="1041400"/>
          </a:xfrm>
        </p:spPr>
        <p:txBody>
          <a:bodyPr>
            <a:normAutofit/>
          </a:bodyPr>
          <a:lstStyle/>
          <a:p>
            <a:r>
              <a:rPr lang="el-GR" sz="3200" b="1" u="none" strike="noStrike" dirty="0">
                <a:solidFill>
                  <a:srgbClr val="1E3778"/>
                </a:solidFill>
                <a:uFillTx/>
                <a:latin typeface="Arial"/>
              </a:rPr>
              <a:t>ΟΡΙΣΜΟΣ ΠΡΑΓΜΑΤΙΚΟΥ ΔΙΚΑΙΟΥΧΟΥ ΣΤΗ ΔΕΟΥΣΑ ΕΠΙΜΕΛΕΙΑ</a:t>
            </a:r>
            <a:endParaRPr lang="en-GB" sz="2800" dirty="0">
              <a:solidFill>
                <a:srgbClr val="1E3778"/>
              </a:solidFill>
              <a:effectLst/>
              <a:latin typeface="DM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D28482-3C16-A204-6507-9946E59512A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2509" y="2564138"/>
            <a:ext cx="8739291" cy="4121142"/>
          </a:xfrm>
          <a:solidFill>
            <a:schemeClr val="bg1">
              <a:alpha val="74902"/>
            </a:schemeClr>
          </a:solidFill>
        </p:spPr>
        <p:txBody>
          <a:bodyPr>
            <a:noAutofit/>
          </a:bodyPr>
          <a:lstStyle/>
          <a:p>
            <a:pPr indent="0">
              <a:lnSpc>
                <a:spcPct val="100000"/>
              </a:lnSpc>
              <a:spcBef>
                <a:spcPts val="1417"/>
              </a:spcBef>
              <a:buNone/>
              <a:tabLst>
                <a:tab pos="0" algn="l"/>
              </a:tabLst>
            </a:pP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Άρθρο 13 Ν 4557/2018 και απόφαση  ΕΤΠΘ 281/2009 (όπως τροποποιήθηκε και ισχύει)</a:t>
            </a:r>
          </a:p>
          <a:p>
            <a:pPr indent="0">
              <a:lnSpc>
                <a:spcPct val="100000"/>
              </a:lnSpc>
              <a:spcBef>
                <a:spcPts val="1417"/>
              </a:spcBef>
              <a:buNone/>
              <a:tabLst>
                <a:tab pos="0" algn="l"/>
              </a:tabLst>
            </a:pP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Όσον αφορά τις εταιρείες, ως </a:t>
            </a:r>
            <a:r>
              <a:rPr lang="el-GR" sz="1600" b="0" u="none" strike="noStrike" dirty="0">
                <a:solidFill>
                  <a:srgbClr val="00B0F0"/>
                </a:solidFill>
                <a:uFillTx/>
                <a:latin typeface="+mn-lt"/>
              </a:rPr>
              <a:t>«</a:t>
            </a:r>
            <a:r>
              <a:rPr lang="el-GR" sz="1600" b="1" dirty="0">
                <a:solidFill>
                  <a:srgbClr val="00B0F0"/>
                </a:solidFill>
                <a:latin typeface="+mn-lt"/>
              </a:rPr>
              <a:t>πραγματικός δικαιούχος</a:t>
            </a:r>
            <a:r>
              <a:rPr lang="el-GR" sz="1600" b="0" u="none" strike="noStrike" dirty="0">
                <a:solidFill>
                  <a:srgbClr val="00B0F0"/>
                </a:solidFill>
                <a:uFillTx/>
                <a:latin typeface="+mn-lt"/>
              </a:rPr>
              <a:t>»</a:t>
            </a: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 νοείται ιδίως:</a:t>
            </a:r>
          </a:p>
          <a:p>
            <a:pPr indent="0">
              <a:lnSpc>
                <a:spcPct val="100000"/>
              </a:lnSpc>
              <a:spcBef>
                <a:spcPts val="1417"/>
              </a:spcBef>
              <a:buNone/>
              <a:tabLst>
                <a:tab pos="0" algn="l"/>
              </a:tabLst>
            </a:pP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Α) Το φυσικό πρόσωπο ή τα φυσικά πρόσωπα, στα οποία τελικά ανήκει η εταιρεία ή ελέγχεται από αυτά δια της κατοχής ή του ελέγχου αμέσως ή εμμέσως επαρκούς ποσοστού των μετοχών ή των δικαιωμάτων ψήφου αυτής, μεταξύ άλλων και μέσω μετοχών στον κομιστή, εκτός από εταιρεία που έχει νόμιμα εισαχθεί σε οργανωμένη αγορά και η οποία υπόκειται στις απαιτήσεις γνωστοποίησης που συνάδουν με την κοινοτική νομοθεσία ή υπόκειται σε ισότιμα διεθνή πρότυπα ποσοστό μετοχών ύψους 25% τουλάχιστον θεωρείται ότι πληροί το κριτήριο αυτό,</a:t>
            </a:r>
          </a:p>
          <a:p>
            <a:pPr indent="0">
              <a:lnSpc>
                <a:spcPct val="100000"/>
              </a:lnSpc>
              <a:spcBef>
                <a:spcPts val="1417"/>
              </a:spcBef>
              <a:buNone/>
              <a:tabLst>
                <a:tab pos="0" algn="l"/>
              </a:tabLst>
            </a:pPr>
            <a:r>
              <a:rPr lang="el-GR" sz="1600" dirty="0">
                <a:solidFill>
                  <a:srgbClr val="000000"/>
                </a:solidFill>
                <a:latin typeface="+mn-lt"/>
              </a:rPr>
              <a:t>Β) Τ</a:t>
            </a: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ο φυσικό πρόσωπο ή τα φυσικά πρόσωπα τα οποία ασκούν κατ' άλλον τρόπο έλεγχο στη διαχείριση της εταιρείας.</a:t>
            </a:r>
            <a:br>
              <a:rPr lang="el-GR" sz="1600" dirty="0">
                <a:latin typeface="+mn-lt"/>
              </a:rPr>
            </a:br>
            <a:r>
              <a:rPr lang="el-GR" sz="1600" b="0" u="none" strike="noStrike" dirty="0">
                <a:solidFill>
                  <a:srgbClr val="000000"/>
                </a:solidFill>
                <a:uFillTx/>
                <a:latin typeface="+mn-lt"/>
              </a:rPr>
              <a:t> 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l-GR" sz="1200" b="0" u="none" strike="noStrike" dirty="0">
              <a:solidFill>
                <a:srgbClr val="000000"/>
              </a:solidFill>
              <a:uFillTx/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ECA160B-7D2E-2680-FF6D-E77AD2866B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l-GR" dirty="0" err="1">
                <a:effectLst/>
                <a:latin typeface="DM Sans" pitchFamily="2" charset="0"/>
              </a:rPr>
              <a:t>απριλιοσ</a:t>
            </a:r>
            <a:r>
              <a:rPr lang="en-GB" dirty="0">
                <a:effectLst/>
                <a:latin typeface="DM Sans" pitchFamily="2" charset="0"/>
              </a:rPr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490731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648D4-8C21-760C-B54A-E2F847D7B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group of paper people holding hands&#10;&#10;AI-generated content may be incorrect.">
            <a:extLst>
              <a:ext uri="{FF2B5EF4-FFF2-40B4-BE49-F238E27FC236}">
                <a16:creationId xmlns:a16="http://schemas.microsoft.com/office/drawing/2014/main" id="{44DF4596-144C-E9E0-6D00-07FB2196EDF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432660B-5705-F0EF-EB0F-10160839FB9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t="36800" b="36800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5139F7-3A5F-503C-FDCF-40F870B335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2509" y="1284051"/>
            <a:ext cx="8299024" cy="1041400"/>
          </a:xfrm>
        </p:spPr>
        <p:txBody>
          <a:bodyPr>
            <a:normAutofit/>
          </a:bodyPr>
          <a:lstStyle/>
          <a:p>
            <a:r>
              <a:rPr lang="el-GR" sz="2800" b="1" u="none" strike="noStrike" dirty="0">
                <a:solidFill>
                  <a:srgbClr val="1E3778"/>
                </a:solidFill>
                <a:uFillTx/>
                <a:latin typeface="Arial"/>
              </a:rPr>
              <a:t>ΟΡΙΣΜΟΣ ΠΡΑΓΜΑΤΙΚΟΥ ΔΙΚΑΙΟΥΧΟΥ ΣΤΗ ΔΕΟΥΣΑ ΕΠΙΜΕΛΕΙΑ</a:t>
            </a:r>
            <a:endParaRPr lang="en-GB" sz="2800" dirty="0">
              <a:solidFill>
                <a:srgbClr val="1E3778"/>
              </a:solidFill>
              <a:effectLst/>
              <a:latin typeface="DM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800127-D953-F42D-C295-616A55C4C0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2509" y="2564138"/>
            <a:ext cx="8739291" cy="3420102"/>
          </a:xfrm>
          <a:solidFill>
            <a:schemeClr val="bg1">
              <a:alpha val="74902"/>
            </a:schemeClr>
          </a:solidFill>
        </p:spPr>
        <p:txBody>
          <a:bodyPr>
            <a:noAutofit/>
          </a:bodyPr>
          <a:lstStyle/>
          <a:p>
            <a:pPr indent="0">
              <a:lnSpc>
                <a:spcPct val="150000"/>
              </a:lnSpc>
              <a:spcBef>
                <a:spcPts val="1417"/>
              </a:spcBef>
              <a:buNone/>
              <a:tabLst>
                <a:tab pos="0" algn="l"/>
              </a:tabLst>
            </a:pPr>
            <a:r>
              <a:rPr lang="el-GR" sz="1600" dirty="0">
                <a:solidFill>
                  <a:srgbClr val="000000"/>
                </a:solidFill>
                <a:latin typeface="+mn-lt"/>
              </a:rPr>
              <a:t>Αναφορικά με την πιστοποίηση της ταυτότητας των νομικών προσώπων ή οντοτήτων, η πληρότητα των απαιτούμενων νομιμοποιητικών εγγράφων βεβαιώνεται από τα νομικά τμήματα των ΠΙ. Για τις Α.Ε. και Ε.Π.Ε. λαμβάνεται υπόψη η σχετική βάση πληροφοριών που υπάρχει στην ηλεκτρονική διεύθυνση του Εθνικού Τυπογραφείου www.et.gr. </a:t>
            </a:r>
          </a:p>
          <a:p>
            <a:pPr indent="0">
              <a:lnSpc>
                <a:spcPct val="150000"/>
              </a:lnSpc>
              <a:spcAft>
                <a:spcPts val="1236"/>
              </a:spcAft>
              <a:buNone/>
              <a:tabLst>
                <a:tab pos="0" algn="l"/>
              </a:tabLst>
            </a:pPr>
            <a:r>
              <a:rPr lang="el-GR" sz="1600" dirty="0">
                <a:solidFill>
                  <a:srgbClr val="000000"/>
                </a:solidFill>
                <a:latin typeface="+mn-lt"/>
              </a:rPr>
              <a:t>Αντίγραφα των ανωτέρω εγγράφων φυλάσσονται για χρονικό διάστημα τουλάχιστον πέντε ετών μετά το τέλος της επιχειρηματικής σχέσης, με τρόπο που διασφαλίζει την εμπιστευτικότητα των λαμβανομένων στοιχείων.</a:t>
            </a: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l-GR" sz="1600" b="0" u="none" strike="noStrike" dirty="0">
              <a:solidFill>
                <a:srgbClr val="000000"/>
              </a:solidFill>
              <a:uFillTx/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36D716C-E46E-F3B5-8197-85B4622559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l-GR" dirty="0" err="1">
                <a:effectLst/>
                <a:latin typeface="DM Sans" pitchFamily="2" charset="0"/>
              </a:rPr>
              <a:t>απριλιοσ</a:t>
            </a:r>
            <a:r>
              <a:rPr lang="en-GB" dirty="0">
                <a:effectLst/>
                <a:latin typeface="DM Sans" pitchFamily="2" charset="0"/>
              </a:rPr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2707717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E9C246F55B264A84297C27CD1352B7" ma:contentTypeVersion="18" ma:contentTypeDescription="Create a new document." ma:contentTypeScope="" ma:versionID="bc2ca0637163f6e3b1cbbf60554ff77a">
  <xsd:schema xmlns:xsd="http://www.w3.org/2001/XMLSchema" xmlns:xs="http://www.w3.org/2001/XMLSchema" xmlns:p="http://schemas.microsoft.com/office/2006/metadata/properties" xmlns:ns2="3f1673a3-7c4d-48d3-9144-878ec93f0f8c" xmlns:ns3="2631916e-a152-44b8-b842-0f9ec6ec8b52" targetNamespace="http://schemas.microsoft.com/office/2006/metadata/properties" ma:root="true" ma:fieldsID="3a17874977341e4edfdb9dff03bb0473" ns2:_="" ns3:_="">
    <xsd:import namespace="3f1673a3-7c4d-48d3-9144-878ec93f0f8c"/>
    <xsd:import namespace="2631916e-a152-44b8-b842-0f9ec6ec8b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1673a3-7c4d-48d3-9144-878ec93f0f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0eb9f82-4b52-4f66-a909-3b05c63968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31916e-a152-44b8-b842-0f9ec6ec8b52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e2a27b0-9785-4612-a001-1751e1bbc377}" ma:internalName="TaxCatchAll" ma:showField="CatchAllData" ma:web="2631916e-a152-44b8-b842-0f9ec6ec8b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3A496D-95EA-4CB7-AB0D-8E3E4EBB6E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6BD0EC3-FF0C-4593-B929-DB0292E18A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1673a3-7c4d-48d3-9144-878ec93f0f8c"/>
    <ds:schemaRef ds:uri="2631916e-a152-44b8-b842-0f9ec6ec8b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991</Words>
  <Application>Microsoft Office PowerPoint</Application>
  <PresentationFormat>Widescreen</PresentationFormat>
  <Paragraphs>68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Arial</vt:lpstr>
      <vt:lpstr>Calibri</vt:lpstr>
      <vt:lpstr>Calibri Light</vt:lpstr>
      <vt:lpstr>DilleniaUPC</vt:lpstr>
      <vt:lpstr>DM Sans</vt:lpstr>
      <vt:lpstr>DM Sans 14pt</vt:lpstr>
      <vt:lpstr>DM Sans 14pt Light</vt:lpstr>
      <vt:lpstr>DM Sans Light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Sofia P.</cp:lastModifiedBy>
  <cp:revision>58</cp:revision>
  <dcterms:created xsi:type="dcterms:W3CDTF">2023-12-01T09:02:52Z</dcterms:created>
  <dcterms:modified xsi:type="dcterms:W3CDTF">2025-03-31T10:12:37Z</dcterms:modified>
</cp:coreProperties>
</file>