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31770-97C8-45A1-88F8-D5406194751E}" type="datetimeFigureOut">
              <a:rPr lang="el-GR" smtClean="0"/>
              <a:t>23/5/2016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E907A-E8E3-4EFE-9805-C99B135313B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4C4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4C4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4C4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85800"/>
            <a:ext cx="9143999" cy="61721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5240"/>
            <a:ext cx="2200656" cy="790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8785" y="792987"/>
            <a:ext cx="5726429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74C4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237" y="1376197"/>
            <a:ext cx="8545525" cy="176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i.org.g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546" y="2581554"/>
            <a:ext cx="690118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74C4FF"/>
                </a:solidFill>
                <a:latin typeface="Calibri"/>
                <a:cs typeface="Calibri"/>
              </a:rPr>
              <a:t>Action Finance</a:t>
            </a:r>
            <a:r>
              <a:rPr sz="5400" b="1" spc="-1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5400" b="1" spc="-20" dirty="0">
                <a:solidFill>
                  <a:srgbClr val="74C4FF"/>
                </a:solidFill>
                <a:latin typeface="Calibri"/>
                <a:cs typeface="Calibri"/>
              </a:rPr>
              <a:t>Initi</a:t>
            </a:r>
            <a:r>
              <a:rPr sz="5400" b="1" spc="-90" dirty="0">
                <a:solidFill>
                  <a:srgbClr val="74C4FF"/>
                </a:solidFill>
                <a:latin typeface="Calibri"/>
                <a:cs typeface="Calibri"/>
              </a:rPr>
              <a:t>a</a:t>
            </a:r>
            <a:r>
              <a:rPr sz="5400" b="1" spc="-20" dirty="0">
                <a:solidFill>
                  <a:srgbClr val="74C4FF"/>
                </a:solidFill>
                <a:latin typeface="Calibri"/>
                <a:cs typeface="Calibri"/>
              </a:rPr>
              <a:t>ti</a:t>
            </a:r>
            <a:r>
              <a:rPr sz="5400" b="1" spc="-80" dirty="0">
                <a:solidFill>
                  <a:srgbClr val="74C4FF"/>
                </a:solidFill>
                <a:latin typeface="Calibri"/>
                <a:cs typeface="Calibri"/>
              </a:rPr>
              <a:t>v</a:t>
            </a:r>
            <a:r>
              <a:rPr sz="5400" b="1" dirty="0">
                <a:solidFill>
                  <a:srgbClr val="74C4FF"/>
                </a:solidFill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1160" y="3700551"/>
            <a:ext cx="4313555" cy="188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74C4FF"/>
                </a:solidFill>
                <a:latin typeface="Calibri"/>
                <a:cs typeface="Calibri"/>
              </a:rPr>
              <a:t>_</a:t>
            </a:r>
            <a:r>
              <a:rPr sz="3200" b="1" spc="-5" dirty="0">
                <a:solidFill>
                  <a:srgbClr val="74C4FF"/>
                </a:solidFill>
                <a:latin typeface="Calibri"/>
                <a:cs typeface="Calibri"/>
              </a:rPr>
              <a:t>mic</a:t>
            </a:r>
            <a:r>
              <a:rPr sz="3200" b="1" spc="-30" dirty="0">
                <a:solidFill>
                  <a:srgbClr val="74C4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74C4FF"/>
                </a:solidFill>
                <a:latin typeface="Calibri"/>
                <a:cs typeface="Calibri"/>
              </a:rPr>
              <a:t>ofina</a:t>
            </a:r>
            <a:r>
              <a:rPr sz="3200" b="1" spc="-15" dirty="0">
                <a:solidFill>
                  <a:srgbClr val="74C4FF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74C4FF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74C4FF"/>
                </a:solidFill>
                <a:latin typeface="Calibri"/>
                <a:cs typeface="Calibri"/>
              </a:rPr>
              <a:t>e</a:t>
            </a:r>
            <a:r>
              <a:rPr sz="3200" b="1" spc="-4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74C4FF"/>
                </a:solidFill>
                <a:latin typeface="Calibri"/>
                <a:cs typeface="Calibri"/>
              </a:rPr>
              <a:t>in </a:t>
            </a:r>
            <a:r>
              <a:rPr sz="3200" b="1" spc="-15" dirty="0">
                <a:solidFill>
                  <a:srgbClr val="74C4FF"/>
                </a:solidFill>
                <a:latin typeface="Calibri"/>
                <a:cs typeface="Calibri"/>
              </a:rPr>
              <a:t>G</a:t>
            </a:r>
            <a:r>
              <a:rPr sz="3200" b="1" spc="-40" dirty="0">
                <a:solidFill>
                  <a:srgbClr val="74C4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74C4FF"/>
                </a:solidFill>
                <a:latin typeface="Calibri"/>
                <a:cs typeface="Calibri"/>
              </a:rPr>
              <a:t>e</a:t>
            </a:r>
            <a:r>
              <a:rPr sz="3200" b="1" spc="-15" dirty="0">
                <a:solidFill>
                  <a:srgbClr val="74C4FF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74C4FF"/>
                </a:solidFill>
                <a:latin typeface="Calibri"/>
                <a:cs typeface="Calibri"/>
              </a:rPr>
              <a:t>ce</a:t>
            </a:r>
            <a:r>
              <a:rPr sz="3200" b="1" dirty="0">
                <a:solidFill>
                  <a:srgbClr val="74C4FF"/>
                </a:solidFill>
                <a:latin typeface="Calibri"/>
                <a:cs typeface="Calibri"/>
              </a:rPr>
              <a:t>_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34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3200" b="1" u="heavy" spc="15" dirty="0">
                <a:solidFill>
                  <a:srgbClr val="74C4FF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3200" b="1" u="heavy" spc="-180" dirty="0">
                <a:solidFill>
                  <a:srgbClr val="74C4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3200" b="1" u="heavy" spc="-5" dirty="0">
                <a:solidFill>
                  <a:srgbClr val="74C4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200" b="1" u="heavy" spc="-15" dirty="0">
                <a:solidFill>
                  <a:srgbClr val="74C4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3200" b="1" u="heavy" spc="-5" dirty="0">
                <a:solidFill>
                  <a:srgbClr val="74C4FF"/>
                </a:solidFill>
                <a:latin typeface="Calibri"/>
                <a:cs typeface="Calibri"/>
                <a:hlinkClick r:id="rId3"/>
              </a:rPr>
              <a:t>fi.o</a:t>
            </a:r>
            <a:r>
              <a:rPr sz="3200" b="1" u="heavy" spc="-45" dirty="0">
                <a:solidFill>
                  <a:srgbClr val="74C4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3200" b="1" u="heavy" spc="-5" dirty="0">
                <a:solidFill>
                  <a:srgbClr val="74C4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3200" b="1" u="heavy" spc="30" dirty="0">
                <a:solidFill>
                  <a:srgbClr val="74C4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200" b="1" u="heavy" spc="-5" dirty="0">
                <a:solidFill>
                  <a:srgbClr val="74C4FF"/>
                </a:solidFill>
                <a:latin typeface="Calibri"/>
                <a:cs typeface="Calibri"/>
                <a:hlinkClick r:id="rId3"/>
              </a:rPr>
              <a:t>gr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30" y="794638"/>
            <a:ext cx="79629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74C4FF"/>
                </a:solidFill>
                <a:latin typeface="Calibri"/>
                <a:cs typeface="Calibri"/>
              </a:rPr>
              <a:t>Selec</a:t>
            </a:r>
            <a:r>
              <a:rPr sz="3600" spc="-50" dirty="0">
                <a:solidFill>
                  <a:srgbClr val="74C4FF"/>
                </a:solidFill>
                <a:latin typeface="Calibri"/>
                <a:cs typeface="Calibri"/>
              </a:rPr>
              <a:t>t</a:t>
            </a:r>
            <a:r>
              <a:rPr sz="3600" spc="-20" dirty="0">
                <a:solidFill>
                  <a:srgbClr val="74C4FF"/>
                </a:solidFill>
                <a:latin typeface="Calibri"/>
                <a:cs typeface="Calibri"/>
              </a:rPr>
              <a:t>ed</a:t>
            </a:r>
            <a:r>
              <a:rPr sz="3600" spc="-2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74C4FF"/>
                </a:solidFill>
                <a:latin typeface="Calibri"/>
                <a:cs typeface="Calibri"/>
              </a:rPr>
              <a:t>b</a:t>
            </a:r>
            <a:r>
              <a:rPr sz="3600" dirty="0">
                <a:solidFill>
                  <a:srgbClr val="74C4FF"/>
                </a:solidFill>
                <a:latin typeface="Calibri"/>
                <a:cs typeface="Calibri"/>
              </a:rPr>
              <a:t>y</a:t>
            </a:r>
            <a:r>
              <a:rPr sz="3600" spc="-2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74C4FF"/>
                </a:solidFill>
                <a:latin typeface="Calibri"/>
                <a:cs typeface="Calibri"/>
              </a:rPr>
              <a:t>the</a:t>
            </a:r>
            <a:r>
              <a:rPr sz="3600" spc="-1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3600" u="heavy" spc="-5" dirty="0">
                <a:solidFill>
                  <a:srgbClr val="74C4FF"/>
                </a:solidFill>
                <a:latin typeface="Calibri"/>
                <a:cs typeface="Calibri"/>
              </a:rPr>
              <a:t>Eu</a:t>
            </a:r>
            <a:r>
              <a:rPr sz="3600" u="heavy" spc="-55" dirty="0">
                <a:solidFill>
                  <a:srgbClr val="74C4FF"/>
                </a:solidFill>
                <a:latin typeface="Calibri"/>
                <a:cs typeface="Calibri"/>
              </a:rPr>
              <a:t>r</a:t>
            </a:r>
            <a:r>
              <a:rPr sz="3600" u="heavy" spc="-5" dirty="0">
                <a:solidFill>
                  <a:srgbClr val="74C4FF"/>
                </a:solidFill>
                <a:latin typeface="Calibri"/>
                <a:cs typeface="Calibri"/>
              </a:rPr>
              <a:t>opean </a:t>
            </a:r>
            <a:r>
              <a:rPr sz="3600" u="heavy" dirty="0">
                <a:solidFill>
                  <a:srgbClr val="74C4FF"/>
                </a:solidFill>
                <a:latin typeface="Calibri"/>
                <a:cs typeface="Calibri"/>
              </a:rPr>
              <a:t>I</a:t>
            </a:r>
            <a:r>
              <a:rPr sz="3600" u="heavy" spc="-55" dirty="0">
                <a:solidFill>
                  <a:srgbClr val="74C4FF"/>
                </a:solidFill>
                <a:latin typeface="Calibri"/>
                <a:cs typeface="Calibri"/>
              </a:rPr>
              <a:t>nv</a:t>
            </a:r>
            <a:r>
              <a:rPr sz="3600" u="heavy" spc="-20" dirty="0">
                <a:solidFill>
                  <a:srgbClr val="74C4FF"/>
                </a:solidFill>
                <a:latin typeface="Calibri"/>
                <a:cs typeface="Calibri"/>
              </a:rPr>
              <a:t>e</a:t>
            </a:r>
            <a:r>
              <a:rPr sz="3600" u="heavy" spc="-60" dirty="0">
                <a:solidFill>
                  <a:srgbClr val="74C4FF"/>
                </a:solidFill>
                <a:latin typeface="Calibri"/>
                <a:cs typeface="Calibri"/>
              </a:rPr>
              <a:t>s</a:t>
            </a:r>
            <a:r>
              <a:rPr sz="3600" u="heavy" spc="-20" dirty="0">
                <a:solidFill>
                  <a:srgbClr val="74C4FF"/>
                </a:solidFill>
                <a:latin typeface="Calibri"/>
                <a:cs typeface="Calibri"/>
              </a:rPr>
              <a:t>tme</a:t>
            </a:r>
            <a:r>
              <a:rPr sz="3600" u="heavy" spc="-60" dirty="0">
                <a:solidFill>
                  <a:srgbClr val="74C4FF"/>
                </a:solidFill>
                <a:latin typeface="Calibri"/>
                <a:cs typeface="Calibri"/>
              </a:rPr>
              <a:t>n</a:t>
            </a:r>
            <a:r>
              <a:rPr sz="3600" u="heavy" spc="-15" dirty="0">
                <a:solidFill>
                  <a:srgbClr val="74C4FF"/>
                </a:solidFill>
                <a:latin typeface="Calibri"/>
                <a:cs typeface="Calibri"/>
              </a:rPr>
              <a:t>t</a:t>
            </a:r>
            <a:r>
              <a:rPr sz="3600" u="heavy" spc="-30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3600" u="heavy" spc="-20" dirty="0">
                <a:solidFill>
                  <a:srgbClr val="74C4FF"/>
                </a:solidFill>
                <a:latin typeface="Calibri"/>
                <a:cs typeface="Calibri"/>
              </a:rPr>
              <a:t>Bank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 marR="5080">
              <a:lnSpc>
                <a:spcPct val="100000"/>
              </a:lnSpc>
            </a:pPr>
            <a:r>
              <a:rPr dirty="0"/>
              <a:t>As</a:t>
            </a:r>
            <a:r>
              <a:rPr spc="-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b="1" u="heavy" spc="-30" dirty="0">
                <a:latin typeface="Calibri"/>
                <a:cs typeface="Calibri"/>
              </a:rPr>
              <a:t>r</a:t>
            </a:r>
            <a:r>
              <a:rPr b="1" u="heavy" spc="-5" dirty="0">
                <a:latin typeface="Calibri"/>
                <a:cs typeface="Calibri"/>
              </a:rPr>
              <a:t>ecogni</a:t>
            </a:r>
            <a:r>
              <a:rPr b="1" u="heavy" spc="-10" dirty="0">
                <a:latin typeface="Calibri"/>
                <a:cs typeface="Calibri"/>
              </a:rPr>
              <a:t>t</a:t>
            </a:r>
            <a:r>
              <a:rPr b="1" u="heavy" spc="-20" dirty="0">
                <a:latin typeface="Calibri"/>
                <a:cs typeface="Calibri"/>
              </a:rPr>
              <a:t>i</a:t>
            </a:r>
            <a:r>
              <a:rPr b="1" u="heavy" dirty="0">
                <a:latin typeface="Calibri"/>
                <a:cs typeface="Calibri"/>
              </a:rPr>
              <a:t>on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spc="-50" dirty="0"/>
              <a:t>f</a:t>
            </a:r>
            <a:r>
              <a:rPr spc="-5" dirty="0"/>
              <a:t>o</a:t>
            </a:r>
            <a:r>
              <a:rPr dirty="0"/>
              <a:t>r</a:t>
            </a:r>
            <a:r>
              <a:rPr spc="-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5" dirty="0"/>
              <a:t>qualit</a:t>
            </a:r>
            <a:r>
              <a:rPr dirty="0"/>
              <a:t>y</a:t>
            </a:r>
            <a:r>
              <a:rPr spc="-5" dirty="0"/>
              <a:t> o</a:t>
            </a:r>
            <a:r>
              <a:rPr dirty="0"/>
              <a:t>f the</a:t>
            </a:r>
            <a:r>
              <a:rPr spc="-15" dirty="0"/>
              <a:t> </a:t>
            </a:r>
            <a:r>
              <a:rPr dirty="0"/>
              <a:t>launch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f the </a:t>
            </a:r>
            <a:r>
              <a:rPr spc="-15" dirty="0"/>
              <a:t>o</a:t>
            </a:r>
            <a:r>
              <a:rPr spc="-45" dirty="0"/>
              <a:t>r</a:t>
            </a:r>
            <a:r>
              <a:rPr spc="-50" dirty="0"/>
              <a:t>g</a:t>
            </a:r>
            <a:r>
              <a:rPr dirty="0"/>
              <a:t>ani</a:t>
            </a:r>
            <a:r>
              <a:rPr spc="-40" dirty="0"/>
              <a:t>z</a:t>
            </a:r>
            <a:r>
              <a:rPr spc="-25" dirty="0"/>
              <a:t>a</a:t>
            </a:r>
            <a:r>
              <a:rPr dirty="0"/>
              <a:t>ti</a:t>
            </a:r>
            <a:r>
              <a:rPr spc="-10" dirty="0"/>
              <a:t>o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and </a:t>
            </a:r>
            <a:r>
              <a:rPr spc="-15" dirty="0"/>
              <a:t>the</a:t>
            </a:r>
            <a:r>
              <a:rPr spc="-5" dirty="0"/>
              <a:t> </a:t>
            </a:r>
            <a:r>
              <a:rPr spc="-20" dirty="0"/>
              <a:t>se</a:t>
            </a:r>
            <a:r>
              <a:rPr spc="20" dirty="0"/>
              <a:t>r</a:t>
            </a:r>
            <a:r>
              <a:rPr spc="-10" dirty="0"/>
              <a:t>vices</a:t>
            </a:r>
            <a:r>
              <a:rPr spc="-20" dirty="0"/>
              <a:t> </a:t>
            </a:r>
            <a:r>
              <a:rPr spc="-5" dirty="0"/>
              <a:t>p</a:t>
            </a:r>
            <a:r>
              <a:rPr spc="-35" dirty="0"/>
              <a:t>r</a:t>
            </a:r>
            <a:r>
              <a:rPr spc="-20" dirty="0"/>
              <a:t>o</a:t>
            </a:r>
            <a:r>
              <a:rPr dirty="0"/>
              <a:t>vided, AFI</a:t>
            </a:r>
            <a:r>
              <a:rPr spc="-20" dirty="0"/>
              <a:t> </a:t>
            </a:r>
            <a:r>
              <a:rPr spc="-5" dirty="0"/>
              <a:t>ha</a:t>
            </a:r>
            <a:r>
              <a:rPr dirty="0"/>
              <a:t>s </a:t>
            </a:r>
            <a:r>
              <a:rPr spc="-20" dirty="0"/>
              <a:t>be</a:t>
            </a:r>
            <a:r>
              <a:rPr spc="-10" dirty="0"/>
              <a:t>e</a:t>
            </a:r>
            <a:r>
              <a:rPr dirty="0"/>
              <a:t>n</a:t>
            </a:r>
            <a:r>
              <a:rPr spc="5" dirty="0"/>
              <a:t> </a:t>
            </a:r>
            <a:r>
              <a:rPr b="1" u="heavy" spc="-40" dirty="0">
                <a:latin typeface="Calibri"/>
                <a:cs typeface="Calibri"/>
              </a:rPr>
              <a:t>a</a:t>
            </a:r>
            <a:r>
              <a:rPr b="1" u="heavy" spc="-25" dirty="0">
                <a:latin typeface="Calibri"/>
                <a:cs typeface="Calibri"/>
              </a:rPr>
              <a:t>w</a:t>
            </a:r>
            <a:r>
              <a:rPr b="1" u="heavy" dirty="0">
                <a:latin typeface="Calibri"/>
                <a:cs typeface="Calibri"/>
              </a:rPr>
              <a:t>a</a:t>
            </a:r>
            <a:r>
              <a:rPr b="1" u="heavy" spc="-25" dirty="0">
                <a:latin typeface="Calibri"/>
                <a:cs typeface="Calibri"/>
              </a:rPr>
              <a:t>r</a:t>
            </a:r>
            <a:r>
              <a:rPr b="1" u="heavy" spc="-15" dirty="0">
                <a:latin typeface="Calibri"/>
                <a:cs typeface="Calibri"/>
              </a:rPr>
              <a:t>ded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spc="-5" dirty="0"/>
              <a:t>sponso</a:t>
            </a:r>
            <a:r>
              <a:rPr spc="-40" dirty="0"/>
              <a:t>r</a:t>
            </a:r>
            <a:r>
              <a:rPr spc="-15" dirty="0"/>
              <a:t>ed</a:t>
            </a:r>
            <a:r>
              <a:rPr spc="10" dirty="0"/>
              <a:t> </a:t>
            </a:r>
            <a:r>
              <a:rPr spc="-35" dirty="0"/>
              <a:t>t</a:t>
            </a:r>
            <a:r>
              <a:rPr spc="-15" dirty="0"/>
              <a:t>e</a:t>
            </a:r>
            <a:r>
              <a:rPr spc="-5" dirty="0"/>
              <a:t>chni</a:t>
            </a:r>
            <a:r>
              <a:rPr spc="-10" dirty="0"/>
              <a:t>c</a:t>
            </a:r>
            <a:r>
              <a:rPr dirty="0"/>
              <a:t>al assi</a:t>
            </a:r>
            <a:r>
              <a:rPr spc="-30" dirty="0"/>
              <a:t>s</a:t>
            </a:r>
            <a:r>
              <a:rPr spc="-35" dirty="0"/>
              <a:t>t</a:t>
            </a:r>
            <a:r>
              <a:rPr dirty="0"/>
              <a:t>anc</a:t>
            </a:r>
            <a:r>
              <a:rPr spc="-10" dirty="0"/>
              <a:t>e,</a:t>
            </a:r>
            <a:r>
              <a:rPr spc="-25" dirty="0"/>
              <a:t> </a:t>
            </a:r>
            <a:r>
              <a:rPr spc="-10" dirty="0"/>
              <a:t>t</a:t>
            </a:r>
            <a:r>
              <a:rPr spc="-55" dirty="0"/>
              <a:t>r</a:t>
            </a:r>
            <a:r>
              <a:rPr dirty="0"/>
              <a:t>aining</a:t>
            </a:r>
            <a:r>
              <a:rPr spc="-15" dirty="0"/>
              <a:t> </a:t>
            </a:r>
            <a:r>
              <a:rPr dirty="0"/>
              <a:t>and</a:t>
            </a:r>
            <a:r>
              <a:rPr spc="-5" dirty="0"/>
              <a:t> be</a:t>
            </a:r>
            <a:r>
              <a:rPr spc="-20" dirty="0"/>
              <a:t>s</a:t>
            </a:r>
            <a:r>
              <a:rPr spc="-10" dirty="0"/>
              <a:t>t</a:t>
            </a:r>
            <a:r>
              <a:rPr dirty="0"/>
              <a:t> </a:t>
            </a:r>
            <a:r>
              <a:rPr spc="-5" dirty="0"/>
              <a:t>p</a:t>
            </a:r>
            <a:r>
              <a:rPr spc="-45" dirty="0"/>
              <a:t>r</a:t>
            </a:r>
            <a:r>
              <a:rPr spc="-15" dirty="0"/>
              <a:t>a</a:t>
            </a:r>
            <a:r>
              <a:rPr spc="-5" dirty="0"/>
              <a:t>c</a:t>
            </a:r>
            <a:r>
              <a:rPr spc="-10" dirty="0"/>
              <a:t>tic</a:t>
            </a:r>
            <a:r>
              <a:rPr spc="-5" dirty="0"/>
              <a:t>e</a:t>
            </a:r>
            <a:r>
              <a:rPr dirty="0"/>
              <a:t>s</a:t>
            </a:r>
            <a:r>
              <a:rPr spc="-35" dirty="0"/>
              <a:t> </a:t>
            </a:r>
            <a:r>
              <a:rPr spc="-5" dirty="0"/>
              <a:t>sharin</a:t>
            </a:r>
            <a:r>
              <a:rPr dirty="0"/>
              <a:t>g</a:t>
            </a:r>
            <a:r>
              <a:rPr spc="-15" dirty="0"/>
              <a:t> </a:t>
            </a:r>
            <a:r>
              <a:rPr spc="-50" dirty="0"/>
              <a:t>f</a:t>
            </a:r>
            <a:r>
              <a:rPr spc="-20" dirty="0"/>
              <a:t>o</a:t>
            </a:r>
            <a:r>
              <a:rPr spc="-10" dirty="0"/>
              <a:t>r</a:t>
            </a:r>
            <a:r>
              <a:rPr dirty="0"/>
              <a:t> </a:t>
            </a:r>
            <a:r>
              <a:rPr spc="-15" dirty="0"/>
              <a:t>o</a:t>
            </a:r>
            <a:r>
              <a:rPr spc="-20" dirty="0"/>
              <a:t>n</a:t>
            </a:r>
            <a:r>
              <a:rPr spc="-15" dirty="0"/>
              <a:t>e</a:t>
            </a:r>
            <a:r>
              <a:rPr dirty="0"/>
              <a:t> </a:t>
            </a:r>
            <a:r>
              <a:rPr spc="-35" dirty="0"/>
              <a:t>y</a:t>
            </a:r>
            <a:r>
              <a:rPr spc="-15" dirty="0"/>
              <a:t>ear </a:t>
            </a:r>
            <a:r>
              <a:rPr spc="-5" dirty="0"/>
              <a:t>deli</a:t>
            </a:r>
            <a:r>
              <a:rPr spc="-20" dirty="0"/>
              <a:t>v</a:t>
            </a:r>
            <a:r>
              <a:rPr spc="-15" dirty="0"/>
              <a:t>e</a:t>
            </a:r>
            <a:r>
              <a:rPr spc="-40" dirty="0"/>
              <a:t>r</a:t>
            </a:r>
            <a:r>
              <a:rPr spc="-15" dirty="0"/>
              <a:t>ed</a:t>
            </a:r>
            <a:r>
              <a:rPr spc="-10" dirty="0"/>
              <a:t> </a:t>
            </a:r>
            <a:r>
              <a:rPr spc="-15" dirty="0"/>
              <a:t>by</a:t>
            </a:r>
            <a:r>
              <a:rPr dirty="0"/>
              <a:t> </a:t>
            </a:r>
            <a:r>
              <a:rPr spc="-15" dirty="0"/>
              <a:t>the</a:t>
            </a:r>
            <a:r>
              <a:rPr spc="-10" dirty="0"/>
              <a:t> </a:t>
            </a:r>
            <a:r>
              <a:rPr spc="-5" dirty="0"/>
              <a:t>Eu</a:t>
            </a:r>
            <a:r>
              <a:rPr spc="-30" dirty="0"/>
              <a:t>r</a:t>
            </a:r>
            <a:r>
              <a:rPr spc="-5" dirty="0"/>
              <a:t>opea</a:t>
            </a:r>
            <a:r>
              <a:rPr dirty="0"/>
              <a:t>n</a:t>
            </a:r>
            <a:r>
              <a:rPr spc="5" dirty="0"/>
              <a:t> </a:t>
            </a:r>
            <a:r>
              <a:rPr spc="-15" dirty="0"/>
              <a:t>Mic</a:t>
            </a:r>
            <a:r>
              <a:rPr spc="-40" dirty="0"/>
              <a:t>r</a:t>
            </a:r>
            <a:r>
              <a:rPr spc="-5" dirty="0"/>
              <a:t>ofinanc</a:t>
            </a:r>
            <a:r>
              <a:rPr dirty="0"/>
              <a:t>e </a:t>
            </a:r>
            <a:r>
              <a:rPr spc="-20" dirty="0"/>
              <a:t>N</a:t>
            </a:r>
            <a:r>
              <a:rPr spc="-25" dirty="0"/>
              <a:t>e</a:t>
            </a:r>
            <a:r>
              <a:rPr spc="-10" dirty="0"/>
              <a:t>t</a:t>
            </a:r>
            <a:r>
              <a:rPr spc="-45" dirty="0"/>
              <a:t>w</a:t>
            </a:r>
            <a:r>
              <a:rPr spc="-20" dirty="0"/>
              <a:t>ork</a:t>
            </a:r>
            <a:r>
              <a:rPr spc="-10" dirty="0"/>
              <a:t>, </a:t>
            </a:r>
            <a:r>
              <a:rPr spc="-15" dirty="0"/>
              <a:t>Mic</a:t>
            </a:r>
            <a:r>
              <a:rPr spc="-40" dirty="0"/>
              <a:t>r</a:t>
            </a:r>
            <a:r>
              <a:rPr spc="-5" dirty="0"/>
              <a:t>ofinanc</a:t>
            </a:r>
            <a:r>
              <a:rPr dirty="0"/>
              <a:t>e</a:t>
            </a:r>
            <a:r>
              <a:rPr spc="-10" dirty="0"/>
              <a:t> </a:t>
            </a:r>
            <a:r>
              <a:rPr spc="-20" dirty="0"/>
              <a:t>C</a:t>
            </a:r>
            <a:r>
              <a:rPr spc="-10" dirty="0"/>
              <a:t>e</a:t>
            </a:r>
            <a:r>
              <a:rPr spc="-25" dirty="0"/>
              <a:t>n</a:t>
            </a:r>
            <a:r>
              <a:rPr spc="-35" dirty="0"/>
              <a:t>t</a:t>
            </a:r>
            <a:r>
              <a:rPr spc="-15" dirty="0"/>
              <a:t>er</a:t>
            </a:r>
            <a:r>
              <a:rPr spc="-10" dirty="0"/>
              <a:t> </a:t>
            </a:r>
            <a:r>
              <a:rPr dirty="0"/>
              <a:t>and </a:t>
            </a:r>
            <a:r>
              <a:rPr spc="-5" dirty="0"/>
              <a:t>F</a:t>
            </a:r>
            <a:r>
              <a:rPr spc="-45" dirty="0"/>
              <a:t>r</a:t>
            </a:r>
            <a:r>
              <a:rPr dirty="0"/>
              <a:t>ankfurt</a:t>
            </a:r>
            <a:r>
              <a:rPr spc="-20" dirty="0"/>
              <a:t> </a:t>
            </a:r>
            <a:r>
              <a:rPr dirty="0"/>
              <a:t>Business</a:t>
            </a:r>
            <a:r>
              <a:rPr spc="-10" dirty="0"/>
              <a:t> </a:t>
            </a:r>
            <a:r>
              <a:rPr spc="-5" dirty="0"/>
              <a:t>Scho</a:t>
            </a:r>
            <a:r>
              <a:rPr spc="-15" dirty="0"/>
              <a:t>o</a:t>
            </a:r>
            <a:r>
              <a:rPr dirty="0"/>
              <a:t>l.</a:t>
            </a:r>
          </a:p>
        </p:txBody>
      </p:sp>
      <p:sp>
        <p:nvSpPr>
          <p:cNvPr id="4" name="object 4"/>
          <p:cNvSpPr/>
          <p:nvPr/>
        </p:nvSpPr>
        <p:spPr>
          <a:xfrm>
            <a:off x="3954017" y="3385565"/>
            <a:ext cx="1760220" cy="3153410"/>
          </a:xfrm>
          <a:custGeom>
            <a:avLst/>
            <a:gdLst/>
            <a:ahLst/>
            <a:cxnLst/>
            <a:rect l="l" t="t" r="r" b="b"/>
            <a:pathLst>
              <a:path w="1760220" h="3153409">
                <a:moveTo>
                  <a:pt x="1466850" y="0"/>
                </a:moveTo>
                <a:lnTo>
                  <a:pt x="293370" y="0"/>
                </a:lnTo>
                <a:lnTo>
                  <a:pt x="269305" y="972"/>
                </a:lnTo>
                <a:lnTo>
                  <a:pt x="222860" y="8524"/>
                </a:lnTo>
                <a:lnTo>
                  <a:pt x="179165" y="23050"/>
                </a:lnTo>
                <a:lnTo>
                  <a:pt x="138822" y="43946"/>
                </a:lnTo>
                <a:lnTo>
                  <a:pt x="102436" y="70609"/>
                </a:lnTo>
                <a:lnTo>
                  <a:pt x="70609" y="102436"/>
                </a:lnTo>
                <a:lnTo>
                  <a:pt x="43946" y="138822"/>
                </a:lnTo>
                <a:lnTo>
                  <a:pt x="23050" y="179165"/>
                </a:lnTo>
                <a:lnTo>
                  <a:pt x="8524" y="222860"/>
                </a:lnTo>
                <a:lnTo>
                  <a:pt x="972" y="269305"/>
                </a:lnTo>
                <a:lnTo>
                  <a:pt x="0" y="293370"/>
                </a:lnTo>
                <a:lnTo>
                  <a:pt x="0" y="2859773"/>
                </a:lnTo>
                <a:lnTo>
                  <a:pt x="3838" y="2907360"/>
                </a:lnTo>
                <a:lnTo>
                  <a:pt x="14953" y="2952503"/>
                </a:lnTo>
                <a:lnTo>
                  <a:pt x="32740" y="2994597"/>
                </a:lnTo>
                <a:lnTo>
                  <a:pt x="56595" y="3033039"/>
                </a:lnTo>
                <a:lnTo>
                  <a:pt x="85915" y="3067224"/>
                </a:lnTo>
                <a:lnTo>
                  <a:pt x="120097" y="3096548"/>
                </a:lnTo>
                <a:lnTo>
                  <a:pt x="158537" y="3120408"/>
                </a:lnTo>
                <a:lnTo>
                  <a:pt x="200631" y="3138198"/>
                </a:lnTo>
                <a:lnTo>
                  <a:pt x="245777" y="3149316"/>
                </a:lnTo>
                <a:lnTo>
                  <a:pt x="293370" y="3153156"/>
                </a:lnTo>
                <a:lnTo>
                  <a:pt x="1466850" y="3153156"/>
                </a:lnTo>
                <a:lnTo>
                  <a:pt x="1514442" y="3149316"/>
                </a:lnTo>
                <a:lnTo>
                  <a:pt x="1559588" y="3138198"/>
                </a:lnTo>
                <a:lnTo>
                  <a:pt x="1601682" y="3120408"/>
                </a:lnTo>
                <a:lnTo>
                  <a:pt x="1640122" y="3096548"/>
                </a:lnTo>
                <a:lnTo>
                  <a:pt x="1674304" y="3067224"/>
                </a:lnTo>
                <a:lnTo>
                  <a:pt x="1703624" y="3033039"/>
                </a:lnTo>
                <a:lnTo>
                  <a:pt x="1727479" y="2994597"/>
                </a:lnTo>
                <a:lnTo>
                  <a:pt x="1745266" y="2952503"/>
                </a:lnTo>
                <a:lnTo>
                  <a:pt x="1756381" y="2907360"/>
                </a:lnTo>
                <a:lnTo>
                  <a:pt x="1760220" y="2859773"/>
                </a:lnTo>
                <a:lnTo>
                  <a:pt x="1760220" y="293370"/>
                </a:lnTo>
                <a:lnTo>
                  <a:pt x="1756381" y="245777"/>
                </a:lnTo>
                <a:lnTo>
                  <a:pt x="1745266" y="200631"/>
                </a:lnTo>
                <a:lnTo>
                  <a:pt x="1727479" y="158537"/>
                </a:lnTo>
                <a:lnTo>
                  <a:pt x="1703624" y="120097"/>
                </a:lnTo>
                <a:lnTo>
                  <a:pt x="1674304" y="85915"/>
                </a:lnTo>
                <a:lnTo>
                  <a:pt x="1640122" y="56595"/>
                </a:lnTo>
                <a:lnTo>
                  <a:pt x="1601682" y="32740"/>
                </a:lnTo>
                <a:lnTo>
                  <a:pt x="1559588" y="14953"/>
                </a:lnTo>
                <a:lnTo>
                  <a:pt x="1514442" y="3838"/>
                </a:lnTo>
                <a:lnTo>
                  <a:pt x="1466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4017" y="3385565"/>
            <a:ext cx="1760220" cy="3153410"/>
          </a:xfrm>
          <a:custGeom>
            <a:avLst/>
            <a:gdLst/>
            <a:ahLst/>
            <a:cxnLst/>
            <a:rect l="l" t="t" r="r" b="b"/>
            <a:pathLst>
              <a:path w="1760220" h="3153409">
                <a:moveTo>
                  <a:pt x="0" y="293370"/>
                </a:moveTo>
                <a:lnTo>
                  <a:pt x="3838" y="245777"/>
                </a:lnTo>
                <a:lnTo>
                  <a:pt x="14953" y="200631"/>
                </a:lnTo>
                <a:lnTo>
                  <a:pt x="32740" y="158537"/>
                </a:lnTo>
                <a:lnTo>
                  <a:pt x="56595" y="120097"/>
                </a:lnTo>
                <a:lnTo>
                  <a:pt x="85915" y="85915"/>
                </a:lnTo>
                <a:lnTo>
                  <a:pt x="120097" y="56595"/>
                </a:lnTo>
                <a:lnTo>
                  <a:pt x="158537" y="32740"/>
                </a:lnTo>
                <a:lnTo>
                  <a:pt x="200631" y="14953"/>
                </a:lnTo>
                <a:lnTo>
                  <a:pt x="245777" y="3838"/>
                </a:lnTo>
                <a:lnTo>
                  <a:pt x="293370" y="0"/>
                </a:lnTo>
                <a:lnTo>
                  <a:pt x="1466850" y="0"/>
                </a:lnTo>
                <a:lnTo>
                  <a:pt x="1514442" y="3838"/>
                </a:lnTo>
                <a:lnTo>
                  <a:pt x="1559588" y="14953"/>
                </a:lnTo>
                <a:lnTo>
                  <a:pt x="1601682" y="32740"/>
                </a:lnTo>
                <a:lnTo>
                  <a:pt x="1640122" y="56595"/>
                </a:lnTo>
                <a:lnTo>
                  <a:pt x="1674304" y="85915"/>
                </a:lnTo>
                <a:lnTo>
                  <a:pt x="1703624" y="120097"/>
                </a:lnTo>
                <a:lnTo>
                  <a:pt x="1727479" y="158537"/>
                </a:lnTo>
                <a:lnTo>
                  <a:pt x="1745266" y="200631"/>
                </a:lnTo>
                <a:lnTo>
                  <a:pt x="1756381" y="245777"/>
                </a:lnTo>
                <a:lnTo>
                  <a:pt x="1760220" y="293370"/>
                </a:lnTo>
                <a:lnTo>
                  <a:pt x="1760220" y="2859773"/>
                </a:lnTo>
                <a:lnTo>
                  <a:pt x="1756381" y="2907360"/>
                </a:lnTo>
                <a:lnTo>
                  <a:pt x="1745266" y="2952503"/>
                </a:lnTo>
                <a:lnTo>
                  <a:pt x="1727479" y="2994597"/>
                </a:lnTo>
                <a:lnTo>
                  <a:pt x="1703624" y="3033039"/>
                </a:lnTo>
                <a:lnTo>
                  <a:pt x="1674304" y="3067224"/>
                </a:lnTo>
                <a:lnTo>
                  <a:pt x="1640122" y="3096548"/>
                </a:lnTo>
                <a:lnTo>
                  <a:pt x="1601682" y="3120408"/>
                </a:lnTo>
                <a:lnTo>
                  <a:pt x="1559588" y="3138198"/>
                </a:lnTo>
                <a:lnTo>
                  <a:pt x="1514442" y="3149316"/>
                </a:lnTo>
                <a:lnTo>
                  <a:pt x="1466850" y="3153156"/>
                </a:lnTo>
                <a:lnTo>
                  <a:pt x="293370" y="3153156"/>
                </a:lnTo>
                <a:lnTo>
                  <a:pt x="245777" y="3149316"/>
                </a:lnTo>
                <a:lnTo>
                  <a:pt x="200631" y="3138198"/>
                </a:lnTo>
                <a:lnTo>
                  <a:pt x="158537" y="3120408"/>
                </a:lnTo>
                <a:lnTo>
                  <a:pt x="120097" y="3096548"/>
                </a:lnTo>
                <a:lnTo>
                  <a:pt x="85915" y="3067224"/>
                </a:lnTo>
                <a:lnTo>
                  <a:pt x="56595" y="3033039"/>
                </a:lnTo>
                <a:lnTo>
                  <a:pt x="32740" y="2994597"/>
                </a:lnTo>
                <a:lnTo>
                  <a:pt x="14953" y="2952503"/>
                </a:lnTo>
                <a:lnTo>
                  <a:pt x="3838" y="2907360"/>
                </a:lnTo>
                <a:lnTo>
                  <a:pt x="0" y="2859773"/>
                </a:lnTo>
                <a:lnTo>
                  <a:pt x="0" y="293370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4017" y="3374897"/>
            <a:ext cx="1760220" cy="673735"/>
          </a:xfrm>
          <a:custGeom>
            <a:avLst/>
            <a:gdLst/>
            <a:ahLst/>
            <a:cxnLst/>
            <a:rect l="l" t="t" r="r" b="b"/>
            <a:pathLst>
              <a:path w="1760220" h="673735">
                <a:moveTo>
                  <a:pt x="1647952" y="0"/>
                </a:moveTo>
                <a:lnTo>
                  <a:pt x="112268" y="0"/>
                </a:lnTo>
                <a:lnTo>
                  <a:pt x="104866" y="240"/>
                </a:lnTo>
                <a:lnTo>
                  <a:pt x="63788" y="10988"/>
                </a:lnTo>
                <a:lnTo>
                  <a:pt x="30484" y="35376"/>
                </a:lnTo>
                <a:lnTo>
                  <a:pt x="8154" y="70203"/>
                </a:lnTo>
                <a:lnTo>
                  <a:pt x="0" y="112267"/>
                </a:lnTo>
                <a:lnTo>
                  <a:pt x="0" y="673607"/>
                </a:lnTo>
                <a:lnTo>
                  <a:pt x="1760220" y="673607"/>
                </a:lnTo>
                <a:lnTo>
                  <a:pt x="1759979" y="104866"/>
                </a:lnTo>
                <a:lnTo>
                  <a:pt x="1749231" y="63788"/>
                </a:lnTo>
                <a:lnTo>
                  <a:pt x="1724843" y="30484"/>
                </a:lnTo>
                <a:lnTo>
                  <a:pt x="1690016" y="8154"/>
                </a:lnTo>
                <a:lnTo>
                  <a:pt x="1647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4017" y="3374897"/>
            <a:ext cx="1760220" cy="673735"/>
          </a:xfrm>
          <a:custGeom>
            <a:avLst/>
            <a:gdLst/>
            <a:ahLst/>
            <a:cxnLst/>
            <a:rect l="l" t="t" r="r" b="b"/>
            <a:pathLst>
              <a:path w="1760220" h="673735">
                <a:moveTo>
                  <a:pt x="112268" y="0"/>
                </a:moveTo>
                <a:lnTo>
                  <a:pt x="1647952" y="0"/>
                </a:lnTo>
                <a:lnTo>
                  <a:pt x="1662580" y="945"/>
                </a:lnTo>
                <a:lnTo>
                  <a:pt x="1702588" y="14181"/>
                </a:lnTo>
                <a:lnTo>
                  <a:pt x="1734291" y="40524"/>
                </a:lnTo>
                <a:lnTo>
                  <a:pt x="1754487" y="76775"/>
                </a:lnTo>
                <a:lnTo>
                  <a:pt x="1760220" y="673607"/>
                </a:lnTo>
                <a:lnTo>
                  <a:pt x="0" y="673607"/>
                </a:lnTo>
                <a:lnTo>
                  <a:pt x="0" y="112267"/>
                </a:lnTo>
                <a:lnTo>
                  <a:pt x="945" y="97639"/>
                </a:lnTo>
                <a:lnTo>
                  <a:pt x="14181" y="57631"/>
                </a:lnTo>
                <a:lnTo>
                  <a:pt x="40524" y="25928"/>
                </a:lnTo>
                <a:lnTo>
                  <a:pt x="76775" y="5732"/>
                </a:lnTo>
                <a:lnTo>
                  <a:pt x="112268" y="0"/>
                </a:lnTo>
                <a:close/>
              </a:path>
            </a:pathLst>
          </a:custGeom>
          <a:ln w="25907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91710" y="3457955"/>
            <a:ext cx="10864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eek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ecipie</a:t>
            </a:r>
            <a:r>
              <a:rPr sz="2000" spc="-3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7730" y="3385565"/>
            <a:ext cx="1760220" cy="3153410"/>
          </a:xfrm>
          <a:custGeom>
            <a:avLst/>
            <a:gdLst/>
            <a:ahLst/>
            <a:cxnLst/>
            <a:rect l="l" t="t" r="r" b="b"/>
            <a:pathLst>
              <a:path w="1760220" h="3153409">
                <a:moveTo>
                  <a:pt x="1466850" y="0"/>
                </a:moveTo>
                <a:lnTo>
                  <a:pt x="293382" y="0"/>
                </a:lnTo>
                <a:lnTo>
                  <a:pt x="269319" y="972"/>
                </a:lnTo>
                <a:lnTo>
                  <a:pt x="222876" y="8524"/>
                </a:lnTo>
                <a:lnTo>
                  <a:pt x="179181" y="23050"/>
                </a:lnTo>
                <a:lnTo>
                  <a:pt x="138837" y="43946"/>
                </a:lnTo>
                <a:lnTo>
                  <a:pt x="102448" y="70609"/>
                </a:lnTo>
                <a:lnTo>
                  <a:pt x="70619" y="102436"/>
                </a:lnTo>
                <a:lnTo>
                  <a:pt x="43953" y="138822"/>
                </a:lnTo>
                <a:lnTo>
                  <a:pt x="23054" y="179165"/>
                </a:lnTo>
                <a:lnTo>
                  <a:pt x="8525" y="222860"/>
                </a:lnTo>
                <a:lnTo>
                  <a:pt x="972" y="269305"/>
                </a:lnTo>
                <a:lnTo>
                  <a:pt x="0" y="293370"/>
                </a:lnTo>
                <a:lnTo>
                  <a:pt x="0" y="2859773"/>
                </a:lnTo>
                <a:lnTo>
                  <a:pt x="3839" y="2907360"/>
                </a:lnTo>
                <a:lnTo>
                  <a:pt x="14956" y="2952503"/>
                </a:lnTo>
                <a:lnTo>
                  <a:pt x="32745" y="2994597"/>
                </a:lnTo>
                <a:lnTo>
                  <a:pt x="56603" y="3033039"/>
                </a:lnTo>
                <a:lnTo>
                  <a:pt x="85926" y="3067224"/>
                </a:lnTo>
                <a:lnTo>
                  <a:pt x="120111" y="3096548"/>
                </a:lnTo>
                <a:lnTo>
                  <a:pt x="158552" y="3120408"/>
                </a:lnTo>
                <a:lnTo>
                  <a:pt x="200647" y="3138198"/>
                </a:lnTo>
                <a:lnTo>
                  <a:pt x="245792" y="3149316"/>
                </a:lnTo>
                <a:lnTo>
                  <a:pt x="293382" y="3153156"/>
                </a:lnTo>
                <a:lnTo>
                  <a:pt x="1466850" y="3153156"/>
                </a:lnTo>
                <a:lnTo>
                  <a:pt x="1514442" y="3149316"/>
                </a:lnTo>
                <a:lnTo>
                  <a:pt x="1559588" y="3138198"/>
                </a:lnTo>
                <a:lnTo>
                  <a:pt x="1601682" y="3120408"/>
                </a:lnTo>
                <a:lnTo>
                  <a:pt x="1640122" y="3096548"/>
                </a:lnTo>
                <a:lnTo>
                  <a:pt x="1674304" y="3067224"/>
                </a:lnTo>
                <a:lnTo>
                  <a:pt x="1703624" y="3033039"/>
                </a:lnTo>
                <a:lnTo>
                  <a:pt x="1727479" y="2994597"/>
                </a:lnTo>
                <a:lnTo>
                  <a:pt x="1745266" y="2952503"/>
                </a:lnTo>
                <a:lnTo>
                  <a:pt x="1756381" y="2907360"/>
                </a:lnTo>
                <a:lnTo>
                  <a:pt x="1760220" y="2859773"/>
                </a:lnTo>
                <a:lnTo>
                  <a:pt x="1760220" y="293370"/>
                </a:lnTo>
                <a:lnTo>
                  <a:pt x="1756381" y="245777"/>
                </a:lnTo>
                <a:lnTo>
                  <a:pt x="1745266" y="200631"/>
                </a:lnTo>
                <a:lnTo>
                  <a:pt x="1727479" y="158537"/>
                </a:lnTo>
                <a:lnTo>
                  <a:pt x="1703624" y="120097"/>
                </a:lnTo>
                <a:lnTo>
                  <a:pt x="1674304" y="85915"/>
                </a:lnTo>
                <a:lnTo>
                  <a:pt x="1640122" y="56595"/>
                </a:lnTo>
                <a:lnTo>
                  <a:pt x="1601682" y="32740"/>
                </a:lnTo>
                <a:lnTo>
                  <a:pt x="1559588" y="14953"/>
                </a:lnTo>
                <a:lnTo>
                  <a:pt x="1514442" y="3838"/>
                </a:lnTo>
                <a:lnTo>
                  <a:pt x="1466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" y="3385565"/>
            <a:ext cx="1760220" cy="3153410"/>
          </a:xfrm>
          <a:custGeom>
            <a:avLst/>
            <a:gdLst/>
            <a:ahLst/>
            <a:cxnLst/>
            <a:rect l="l" t="t" r="r" b="b"/>
            <a:pathLst>
              <a:path w="1760220" h="3153409">
                <a:moveTo>
                  <a:pt x="0" y="293370"/>
                </a:moveTo>
                <a:lnTo>
                  <a:pt x="3839" y="245777"/>
                </a:lnTo>
                <a:lnTo>
                  <a:pt x="14956" y="200631"/>
                </a:lnTo>
                <a:lnTo>
                  <a:pt x="32745" y="158537"/>
                </a:lnTo>
                <a:lnTo>
                  <a:pt x="56603" y="120097"/>
                </a:lnTo>
                <a:lnTo>
                  <a:pt x="85926" y="85915"/>
                </a:lnTo>
                <a:lnTo>
                  <a:pt x="120111" y="56595"/>
                </a:lnTo>
                <a:lnTo>
                  <a:pt x="158552" y="32740"/>
                </a:lnTo>
                <a:lnTo>
                  <a:pt x="200647" y="14953"/>
                </a:lnTo>
                <a:lnTo>
                  <a:pt x="245792" y="3838"/>
                </a:lnTo>
                <a:lnTo>
                  <a:pt x="293382" y="0"/>
                </a:lnTo>
                <a:lnTo>
                  <a:pt x="1466850" y="0"/>
                </a:lnTo>
                <a:lnTo>
                  <a:pt x="1514442" y="3838"/>
                </a:lnTo>
                <a:lnTo>
                  <a:pt x="1559588" y="14953"/>
                </a:lnTo>
                <a:lnTo>
                  <a:pt x="1601682" y="32740"/>
                </a:lnTo>
                <a:lnTo>
                  <a:pt x="1640122" y="56595"/>
                </a:lnTo>
                <a:lnTo>
                  <a:pt x="1674304" y="85915"/>
                </a:lnTo>
                <a:lnTo>
                  <a:pt x="1703624" y="120097"/>
                </a:lnTo>
                <a:lnTo>
                  <a:pt x="1727479" y="158537"/>
                </a:lnTo>
                <a:lnTo>
                  <a:pt x="1745266" y="200631"/>
                </a:lnTo>
                <a:lnTo>
                  <a:pt x="1756381" y="245777"/>
                </a:lnTo>
                <a:lnTo>
                  <a:pt x="1760220" y="293370"/>
                </a:lnTo>
                <a:lnTo>
                  <a:pt x="1760220" y="2859773"/>
                </a:lnTo>
                <a:lnTo>
                  <a:pt x="1756381" y="2907360"/>
                </a:lnTo>
                <a:lnTo>
                  <a:pt x="1745266" y="2952503"/>
                </a:lnTo>
                <a:lnTo>
                  <a:pt x="1727479" y="2994597"/>
                </a:lnTo>
                <a:lnTo>
                  <a:pt x="1703624" y="3033039"/>
                </a:lnTo>
                <a:lnTo>
                  <a:pt x="1674304" y="3067224"/>
                </a:lnTo>
                <a:lnTo>
                  <a:pt x="1640122" y="3096548"/>
                </a:lnTo>
                <a:lnTo>
                  <a:pt x="1601682" y="3120408"/>
                </a:lnTo>
                <a:lnTo>
                  <a:pt x="1559588" y="3138198"/>
                </a:lnTo>
                <a:lnTo>
                  <a:pt x="1514442" y="3149316"/>
                </a:lnTo>
                <a:lnTo>
                  <a:pt x="1466850" y="3153156"/>
                </a:lnTo>
                <a:lnTo>
                  <a:pt x="293382" y="3153156"/>
                </a:lnTo>
                <a:lnTo>
                  <a:pt x="245792" y="3149316"/>
                </a:lnTo>
                <a:lnTo>
                  <a:pt x="200647" y="3138198"/>
                </a:lnTo>
                <a:lnTo>
                  <a:pt x="158552" y="3120408"/>
                </a:lnTo>
                <a:lnTo>
                  <a:pt x="120111" y="3096548"/>
                </a:lnTo>
                <a:lnTo>
                  <a:pt x="85926" y="3067224"/>
                </a:lnTo>
                <a:lnTo>
                  <a:pt x="56603" y="3033039"/>
                </a:lnTo>
                <a:lnTo>
                  <a:pt x="32745" y="2994597"/>
                </a:lnTo>
                <a:lnTo>
                  <a:pt x="14956" y="2952503"/>
                </a:lnTo>
                <a:lnTo>
                  <a:pt x="3839" y="2907360"/>
                </a:lnTo>
                <a:lnTo>
                  <a:pt x="0" y="2859773"/>
                </a:lnTo>
                <a:lnTo>
                  <a:pt x="0" y="293370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68678" y="4634229"/>
            <a:ext cx="79756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40" dirty="0">
                <a:solidFill>
                  <a:srgbClr val="001F5F"/>
                </a:solidFill>
                <a:latin typeface="Calibri"/>
                <a:cs typeface="Calibri"/>
              </a:rPr>
              <a:t>24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7730" y="3374897"/>
            <a:ext cx="1760220" cy="673735"/>
          </a:xfrm>
          <a:custGeom>
            <a:avLst/>
            <a:gdLst/>
            <a:ahLst/>
            <a:cxnLst/>
            <a:rect l="l" t="t" r="r" b="b"/>
            <a:pathLst>
              <a:path w="1760220" h="673735">
                <a:moveTo>
                  <a:pt x="1647952" y="0"/>
                </a:moveTo>
                <a:lnTo>
                  <a:pt x="112267" y="0"/>
                </a:lnTo>
                <a:lnTo>
                  <a:pt x="104863" y="240"/>
                </a:lnTo>
                <a:lnTo>
                  <a:pt x="63777" y="10988"/>
                </a:lnTo>
                <a:lnTo>
                  <a:pt x="30475" y="35376"/>
                </a:lnTo>
                <a:lnTo>
                  <a:pt x="8151" y="70203"/>
                </a:lnTo>
                <a:lnTo>
                  <a:pt x="0" y="112267"/>
                </a:lnTo>
                <a:lnTo>
                  <a:pt x="0" y="673607"/>
                </a:lnTo>
                <a:lnTo>
                  <a:pt x="1760220" y="673607"/>
                </a:lnTo>
                <a:lnTo>
                  <a:pt x="1759979" y="104866"/>
                </a:lnTo>
                <a:lnTo>
                  <a:pt x="1749231" y="63788"/>
                </a:lnTo>
                <a:lnTo>
                  <a:pt x="1724843" y="30484"/>
                </a:lnTo>
                <a:lnTo>
                  <a:pt x="1690016" y="8154"/>
                </a:lnTo>
                <a:lnTo>
                  <a:pt x="1647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7730" y="3374897"/>
            <a:ext cx="1760220" cy="673735"/>
          </a:xfrm>
          <a:custGeom>
            <a:avLst/>
            <a:gdLst/>
            <a:ahLst/>
            <a:cxnLst/>
            <a:rect l="l" t="t" r="r" b="b"/>
            <a:pathLst>
              <a:path w="1760220" h="673735">
                <a:moveTo>
                  <a:pt x="112267" y="0"/>
                </a:moveTo>
                <a:lnTo>
                  <a:pt x="1647952" y="0"/>
                </a:lnTo>
                <a:lnTo>
                  <a:pt x="1662580" y="945"/>
                </a:lnTo>
                <a:lnTo>
                  <a:pt x="1702588" y="14181"/>
                </a:lnTo>
                <a:lnTo>
                  <a:pt x="1734291" y="40524"/>
                </a:lnTo>
                <a:lnTo>
                  <a:pt x="1754487" y="76775"/>
                </a:lnTo>
                <a:lnTo>
                  <a:pt x="1760220" y="673607"/>
                </a:lnTo>
                <a:lnTo>
                  <a:pt x="0" y="673607"/>
                </a:lnTo>
                <a:lnTo>
                  <a:pt x="0" y="112267"/>
                </a:lnTo>
                <a:lnTo>
                  <a:pt x="945" y="97639"/>
                </a:lnTo>
                <a:lnTo>
                  <a:pt x="14175" y="57631"/>
                </a:lnTo>
                <a:lnTo>
                  <a:pt x="40514" y="25928"/>
                </a:lnTo>
                <a:lnTo>
                  <a:pt x="76765" y="5732"/>
                </a:lnTo>
                <a:lnTo>
                  <a:pt x="112267" y="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24178" y="3457955"/>
            <a:ext cx="10864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</a:pPr>
            <a:r>
              <a:rPr sz="2000" spc="-18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5" dirty="0">
                <a:latin typeface="Calibri"/>
                <a:cs typeface="Calibri"/>
              </a:rPr>
              <a:t>EU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ecipie</a:t>
            </a:r>
            <a:r>
              <a:rPr sz="2000" spc="-3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73296" y="4299203"/>
            <a:ext cx="1179576" cy="1013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2732" y="5530596"/>
            <a:ext cx="1120139" cy="702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5985" y="3723894"/>
            <a:ext cx="1760220" cy="2875915"/>
          </a:xfrm>
          <a:custGeom>
            <a:avLst/>
            <a:gdLst/>
            <a:ahLst/>
            <a:cxnLst/>
            <a:rect l="l" t="t" r="r" b="b"/>
            <a:pathLst>
              <a:path w="1760220" h="2875915">
                <a:moveTo>
                  <a:pt x="1466850" y="0"/>
                </a:moveTo>
                <a:lnTo>
                  <a:pt x="293370" y="0"/>
                </a:lnTo>
                <a:lnTo>
                  <a:pt x="269305" y="972"/>
                </a:lnTo>
                <a:lnTo>
                  <a:pt x="222860" y="8524"/>
                </a:lnTo>
                <a:lnTo>
                  <a:pt x="179165" y="23050"/>
                </a:lnTo>
                <a:lnTo>
                  <a:pt x="138822" y="43946"/>
                </a:lnTo>
                <a:lnTo>
                  <a:pt x="102436" y="70609"/>
                </a:lnTo>
                <a:lnTo>
                  <a:pt x="70609" y="102436"/>
                </a:lnTo>
                <a:lnTo>
                  <a:pt x="43946" y="138822"/>
                </a:lnTo>
                <a:lnTo>
                  <a:pt x="23050" y="179165"/>
                </a:lnTo>
                <a:lnTo>
                  <a:pt x="8524" y="222860"/>
                </a:lnTo>
                <a:lnTo>
                  <a:pt x="972" y="269305"/>
                </a:lnTo>
                <a:lnTo>
                  <a:pt x="0" y="293369"/>
                </a:lnTo>
                <a:lnTo>
                  <a:pt x="0" y="2582417"/>
                </a:lnTo>
                <a:lnTo>
                  <a:pt x="3838" y="2630004"/>
                </a:lnTo>
                <a:lnTo>
                  <a:pt x="14953" y="2675146"/>
                </a:lnTo>
                <a:lnTo>
                  <a:pt x="32740" y="2717239"/>
                </a:lnTo>
                <a:lnTo>
                  <a:pt x="56595" y="2755679"/>
                </a:lnTo>
                <a:lnTo>
                  <a:pt x="85915" y="2789862"/>
                </a:lnTo>
                <a:lnTo>
                  <a:pt x="120097" y="2819185"/>
                </a:lnTo>
                <a:lnTo>
                  <a:pt x="158537" y="2843043"/>
                </a:lnTo>
                <a:lnTo>
                  <a:pt x="200631" y="2860832"/>
                </a:lnTo>
                <a:lnTo>
                  <a:pt x="245777" y="2871948"/>
                </a:lnTo>
                <a:lnTo>
                  <a:pt x="293370" y="2875787"/>
                </a:lnTo>
                <a:lnTo>
                  <a:pt x="1466850" y="2875787"/>
                </a:lnTo>
                <a:lnTo>
                  <a:pt x="1514442" y="2871948"/>
                </a:lnTo>
                <a:lnTo>
                  <a:pt x="1559588" y="2860832"/>
                </a:lnTo>
                <a:lnTo>
                  <a:pt x="1601682" y="2843043"/>
                </a:lnTo>
                <a:lnTo>
                  <a:pt x="1640122" y="2819185"/>
                </a:lnTo>
                <a:lnTo>
                  <a:pt x="1674304" y="2789862"/>
                </a:lnTo>
                <a:lnTo>
                  <a:pt x="1703624" y="2755679"/>
                </a:lnTo>
                <a:lnTo>
                  <a:pt x="1727479" y="2717239"/>
                </a:lnTo>
                <a:lnTo>
                  <a:pt x="1745266" y="2675146"/>
                </a:lnTo>
                <a:lnTo>
                  <a:pt x="1756381" y="2630004"/>
                </a:lnTo>
                <a:lnTo>
                  <a:pt x="1760220" y="2582417"/>
                </a:lnTo>
                <a:lnTo>
                  <a:pt x="1760220" y="293369"/>
                </a:lnTo>
                <a:lnTo>
                  <a:pt x="1756381" y="245777"/>
                </a:lnTo>
                <a:lnTo>
                  <a:pt x="1745266" y="200631"/>
                </a:lnTo>
                <a:lnTo>
                  <a:pt x="1727479" y="158537"/>
                </a:lnTo>
                <a:lnTo>
                  <a:pt x="1703624" y="120097"/>
                </a:lnTo>
                <a:lnTo>
                  <a:pt x="1674304" y="85915"/>
                </a:lnTo>
                <a:lnTo>
                  <a:pt x="1640122" y="56595"/>
                </a:lnTo>
                <a:lnTo>
                  <a:pt x="1601682" y="32740"/>
                </a:lnTo>
                <a:lnTo>
                  <a:pt x="1559588" y="14953"/>
                </a:lnTo>
                <a:lnTo>
                  <a:pt x="1514442" y="3838"/>
                </a:lnTo>
                <a:lnTo>
                  <a:pt x="1466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45985" y="3723894"/>
            <a:ext cx="1760220" cy="2875915"/>
          </a:xfrm>
          <a:custGeom>
            <a:avLst/>
            <a:gdLst/>
            <a:ahLst/>
            <a:cxnLst/>
            <a:rect l="l" t="t" r="r" b="b"/>
            <a:pathLst>
              <a:path w="1760220" h="2875915">
                <a:moveTo>
                  <a:pt x="0" y="293369"/>
                </a:moveTo>
                <a:lnTo>
                  <a:pt x="3838" y="245777"/>
                </a:lnTo>
                <a:lnTo>
                  <a:pt x="14953" y="200631"/>
                </a:lnTo>
                <a:lnTo>
                  <a:pt x="32740" y="158537"/>
                </a:lnTo>
                <a:lnTo>
                  <a:pt x="56595" y="120097"/>
                </a:lnTo>
                <a:lnTo>
                  <a:pt x="85915" y="85915"/>
                </a:lnTo>
                <a:lnTo>
                  <a:pt x="120097" y="56595"/>
                </a:lnTo>
                <a:lnTo>
                  <a:pt x="158537" y="32740"/>
                </a:lnTo>
                <a:lnTo>
                  <a:pt x="200631" y="14953"/>
                </a:lnTo>
                <a:lnTo>
                  <a:pt x="245777" y="3838"/>
                </a:lnTo>
                <a:lnTo>
                  <a:pt x="293370" y="0"/>
                </a:lnTo>
                <a:lnTo>
                  <a:pt x="1466850" y="0"/>
                </a:lnTo>
                <a:lnTo>
                  <a:pt x="1514442" y="3838"/>
                </a:lnTo>
                <a:lnTo>
                  <a:pt x="1559588" y="14953"/>
                </a:lnTo>
                <a:lnTo>
                  <a:pt x="1601682" y="32740"/>
                </a:lnTo>
                <a:lnTo>
                  <a:pt x="1640122" y="56595"/>
                </a:lnTo>
                <a:lnTo>
                  <a:pt x="1674304" y="85915"/>
                </a:lnTo>
                <a:lnTo>
                  <a:pt x="1703624" y="120097"/>
                </a:lnTo>
                <a:lnTo>
                  <a:pt x="1727479" y="158537"/>
                </a:lnTo>
                <a:lnTo>
                  <a:pt x="1745266" y="200631"/>
                </a:lnTo>
                <a:lnTo>
                  <a:pt x="1756381" y="245777"/>
                </a:lnTo>
                <a:lnTo>
                  <a:pt x="1760220" y="293369"/>
                </a:lnTo>
                <a:lnTo>
                  <a:pt x="1760220" y="2582417"/>
                </a:lnTo>
                <a:lnTo>
                  <a:pt x="1756381" y="2630004"/>
                </a:lnTo>
                <a:lnTo>
                  <a:pt x="1745266" y="2675146"/>
                </a:lnTo>
                <a:lnTo>
                  <a:pt x="1727479" y="2717239"/>
                </a:lnTo>
                <a:lnTo>
                  <a:pt x="1703624" y="2755679"/>
                </a:lnTo>
                <a:lnTo>
                  <a:pt x="1674304" y="2789862"/>
                </a:lnTo>
                <a:lnTo>
                  <a:pt x="1640122" y="2819185"/>
                </a:lnTo>
                <a:lnTo>
                  <a:pt x="1601682" y="2843043"/>
                </a:lnTo>
                <a:lnTo>
                  <a:pt x="1559588" y="2860832"/>
                </a:lnTo>
                <a:lnTo>
                  <a:pt x="1514442" y="2871948"/>
                </a:lnTo>
                <a:lnTo>
                  <a:pt x="1466850" y="2875787"/>
                </a:lnTo>
                <a:lnTo>
                  <a:pt x="293370" y="2875787"/>
                </a:lnTo>
                <a:lnTo>
                  <a:pt x="245777" y="2871948"/>
                </a:lnTo>
                <a:lnTo>
                  <a:pt x="200631" y="2860832"/>
                </a:lnTo>
                <a:lnTo>
                  <a:pt x="158537" y="2843043"/>
                </a:lnTo>
                <a:lnTo>
                  <a:pt x="120097" y="2819185"/>
                </a:lnTo>
                <a:lnTo>
                  <a:pt x="85915" y="2789862"/>
                </a:lnTo>
                <a:lnTo>
                  <a:pt x="56595" y="2755679"/>
                </a:lnTo>
                <a:lnTo>
                  <a:pt x="32740" y="2717239"/>
                </a:lnTo>
                <a:lnTo>
                  <a:pt x="14953" y="2675146"/>
                </a:lnTo>
                <a:lnTo>
                  <a:pt x="3838" y="2630004"/>
                </a:lnTo>
                <a:lnTo>
                  <a:pt x="0" y="2582417"/>
                </a:lnTo>
                <a:lnTo>
                  <a:pt x="0" y="293369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362570" y="5835116"/>
            <a:ext cx="52641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17375E"/>
                </a:solidFill>
                <a:latin typeface="Calibri"/>
                <a:cs typeface="Calibri"/>
              </a:rPr>
              <a:t>+ 1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45985" y="3374897"/>
            <a:ext cx="1760220" cy="593090"/>
          </a:xfrm>
          <a:custGeom>
            <a:avLst/>
            <a:gdLst/>
            <a:ahLst/>
            <a:cxnLst/>
            <a:rect l="l" t="t" r="r" b="b"/>
            <a:pathLst>
              <a:path w="1760220" h="593089">
                <a:moveTo>
                  <a:pt x="1661414" y="0"/>
                </a:moveTo>
                <a:lnTo>
                  <a:pt x="98806" y="0"/>
                </a:lnTo>
                <a:lnTo>
                  <a:pt x="84162" y="1075"/>
                </a:lnTo>
                <a:lnTo>
                  <a:pt x="44967" y="15920"/>
                </a:lnTo>
                <a:lnTo>
                  <a:pt x="15900" y="44997"/>
                </a:lnTo>
                <a:lnTo>
                  <a:pt x="1069" y="84199"/>
                </a:lnTo>
                <a:lnTo>
                  <a:pt x="0" y="592835"/>
                </a:lnTo>
                <a:lnTo>
                  <a:pt x="1760220" y="592835"/>
                </a:lnTo>
                <a:lnTo>
                  <a:pt x="1760219" y="98767"/>
                </a:lnTo>
                <a:lnTo>
                  <a:pt x="1751032" y="57110"/>
                </a:lnTo>
                <a:lnTo>
                  <a:pt x="1726242" y="24210"/>
                </a:lnTo>
                <a:lnTo>
                  <a:pt x="1689959" y="4178"/>
                </a:lnTo>
                <a:lnTo>
                  <a:pt x="1661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45985" y="3374897"/>
            <a:ext cx="1760220" cy="593090"/>
          </a:xfrm>
          <a:custGeom>
            <a:avLst/>
            <a:gdLst/>
            <a:ahLst/>
            <a:cxnLst/>
            <a:rect l="l" t="t" r="r" b="b"/>
            <a:pathLst>
              <a:path w="1760220" h="593089">
                <a:moveTo>
                  <a:pt x="98806" y="0"/>
                </a:moveTo>
                <a:lnTo>
                  <a:pt x="1661414" y="0"/>
                </a:lnTo>
                <a:lnTo>
                  <a:pt x="1676020" y="1069"/>
                </a:lnTo>
                <a:lnTo>
                  <a:pt x="1715222" y="15900"/>
                </a:lnTo>
                <a:lnTo>
                  <a:pt x="1744299" y="44967"/>
                </a:lnTo>
                <a:lnTo>
                  <a:pt x="1759144" y="84162"/>
                </a:lnTo>
                <a:lnTo>
                  <a:pt x="1760220" y="592835"/>
                </a:lnTo>
                <a:lnTo>
                  <a:pt x="0" y="592835"/>
                </a:lnTo>
                <a:lnTo>
                  <a:pt x="0" y="98805"/>
                </a:lnTo>
                <a:lnTo>
                  <a:pt x="1069" y="84199"/>
                </a:lnTo>
                <a:lnTo>
                  <a:pt x="15900" y="44997"/>
                </a:lnTo>
                <a:lnTo>
                  <a:pt x="44967" y="15920"/>
                </a:lnTo>
                <a:lnTo>
                  <a:pt x="84162" y="1075"/>
                </a:lnTo>
                <a:lnTo>
                  <a:pt x="98767" y="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92518" y="3415665"/>
            <a:ext cx="8667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5" dirty="0">
                <a:latin typeface="Calibri"/>
                <a:cs typeface="Calibri"/>
              </a:rPr>
              <a:t>t-</a:t>
            </a:r>
            <a:r>
              <a:rPr sz="2000" dirty="0">
                <a:latin typeface="Calibri"/>
                <a:cs typeface="Calibri"/>
              </a:rPr>
              <a:t>up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82790" y="3720465"/>
            <a:ext cx="10864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ecipie</a:t>
            </a:r>
            <a:r>
              <a:rPr sz="2000" spc="-3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71359" y="4299203"/>
            <a:ext cx="1168907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8519">
              <a:lnSpc>
                <a:spcPct val="100000"/>
              </a:lnSpc>
            </a:pPr>
            <a:r>
              <a:rPr spc="-25" dirty="0"/>
              <a:t>Meet</a:t>
            </a:r>
            <a:r>
              <a:rPr spc="-15" dirty="0"/>
              <a:t> </a:t>
            </a:r>
            <a:r>
              <a:rPr spc="-30" dirty="0"/>
              <a:t>o</a:t>
            </a:r>
            <a:r>
              <a:rPr spc="-20" dirty="0"/>
              <a:t>u</a:t>
            </a:r>
            <a:r>
              <a:rPr spc="-15" dirty="0"/>
              <a:t>r</a:t>
            </a:r>
            <a:r>
              <a:rPr dirty="0"/>
              <a:t> </a:t>
            </a:r>
            <a:r>
              <a:rPr spc="-70" dirty="0"/>
              <a:t>e</a:t>
            </a:r>
            <a:r>
              <a:rPr spc="-25" dirty="0"/>
              <a:t>xp</a:t>
            </a:r>
            <a:r>
              <a:rPr spc="-20" dirty="0"/>
              <a:t>o</a:t>
            </a:r>
            <a:r>
              <a:rPr spc="-15" dirty="0"/>
              <a:t>r</a:t>
            </a:r>
            <a:r>
              <a:rPr spc="-55" dirty="0"/>
              <a:t>t</a:t>
            </a:r>
            <a:r>
              <a:rPr spc="-20" dirty="0"/>
              <a:t>e</a:t>
            </a:r>
            <a:r>
              <a:rPr spc="-85" dirty="0"/>
              <a:t>r</a:t>
            </a:r>
            <a:r>
              <a:rPr spc="-2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0532" y="4006595"/>
            <a:ext cx="4276725" cy="285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053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AFI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tion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Fi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nan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Initi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2264" y="1487422"/>
            <a:ext cx="3221990" cy="537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41020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7" y="1487424"/>
            <a:ext cx="3779520" cy="251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7" y="4006594"/>
            <a:ext cx="6236208" cy="2851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9776" y="1487424"/>
            <a:ext cx="3142488" cy="255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22264" y="1487422"/>
            <a:ext cx="3221735" cy="53705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5757" y="1561211"/>
            <a:ext cx="387159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>
                <a:solidFill>
                  <a:srgbClr val="74C4FF"/>
                </a:solidFill>
                <a:latin typeface="Calibri"/>
                <a:cs typeface="Calibri"/>
              </a:rPr>
              <a:t>Pi</a:t>
            </a:r>
            <a:r>
              <a:rPr sz="4000" spc="-25" dirty="0">
                <a:solidFill>
                  <a:srgbClr val="74C4FF"/>
                </a:solidFill>
                <a:latin typeface="Calibri"/>
                <a:cs typeface="Calibri"/>
              </a:rPr>
              <a:t>l</a:t>
            </a: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o</a:t>
            </a:r>
            <a:r>
              <a:rPr sz="4000" spc="-15" dirty="0">
                <a:solidFill>
                  <a:srgbClr val="74C4FF"/>
                </a:solidFill>
                <a:latin typeface="Calibri"/>
                <a:cs typeface="Calibri"/>
              </a:rPr>
              <a:t>t</a:t>
            </a:r>
            <a:r>
              <a:rPr sz="4000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315" dirty="0">
                <a:solidFill>
                  <a:srgbClr val="74C4FF"/>
                </a:solidFill>
                <a:latin typeface="Calibri"/>
                <a:cs typeface="Calibri"/>
              </a:rPr>
              <a:t>Y</a:t>
            </a: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ear</a:t>
            </a:r>
            <a:r>
              <a:rPr sz="4000" spc="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74C4FF"/>
                </a:solidFill>
                <a:latin typeface="Calibri"/>
                <a:cs typeface="Calibri"/>
              </a:rPr>
              <a:t>2</a:t>
            </a:r>
            <a:r>
              <a:rPr sz="4000" spc="-1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60" dirty="0">
                <a:solidFill>
                  <a:srgbClr val="74C4FF"/>
                </a:solidFill>
                <a:latin typeface="Calibri"/>
                <a:cs typeface="Calibri"/>
              </a:rPr>
              <a:t>t</a:t>
            </a: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a</a:t>
            </a:r>
            <a:r>
              <a:rPr sz="4000" spc="-70" dirty="0">
                <a:solidFill>
                  <a:srgbClr val="74C4FF"/>
                </a:solidFill>
                <a:latin typeface="Calibri"/>
                <a:cs typeface="Calibri"/>
              </a:rPr>
              <a:t>r</a:t>
            </a:r>
            <a:r>
              <a:rPr sz="4000" spc="-55" dirty="0">
                <a:solidFill>
                  <a:srgbClr val="74C4FF"/>
                </a:solidFill>
                <a:latin typeface="Calibri"/>
                <a:cs typeface="Calibri"/>
              </a:rPr>
              <a:t>g</a:t>
            </a:r>
            <a:r>
              <a:rPr sz="4000" spc="-45" dirty="0">
                <a:solidFill>
                  <a:srgbClr val="74C4FF"/>
                </a:solidFill>
                <a:latin typeface="Calibri"/>
                <a:cs typeface="Calibri"/>
              </a:rPr>
              <a:t>e</a:t>
            </a:r>
            <a:r>
              <a:rPr sz="4000" spc="-15" dirty="0">
                <a:solidFill>
                  <a:srgbClr val="74C4FF"/>
                </a:solidFill>
                <a:latin typeface="Calibri"/>
                <a:cs typeface="Calibri"/>
              </a:rPr>
              <a:t>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3866" y="2330957"/>
            <a:ext cx="2459990" cy="2376170"/>
          </a:xfrm>
          <a:custGeom>
            <a:avLst/>
            <a:gdLst/>
            <a:ahLst/>
            <a:cxnLst/>
            <a:rect l="l" t="t" r="r" b="b"/>
            <a:pathLst>
              <a:path w="2459990" h="2376170">
                <a:moveTo>
                  <a:pt x="2340991" y="0"/>
                </a:moveTo>
                <a:lnTo>
                  <a:pt x="115440" y="45"/>
                </a:lnTo>
                <a:lnTo>
                  <a:pt x="73604" y="8891"/>
                </a:lnTo>
                <a:lnTo>
                  <a:pt x="38661" y="31094"/>
                </a:lnTo>
                <a:lnTo>
                  <a:pt x="13471" y="63787"/>
                </a:lnTo>
                <a:lnTo>
                  <a:pt x="894" y="104106"/>
                </a:lnTo>
                <a:lnTo>
                  <a:pt x="0" y="118744"/>
                </a:lnTo>
                <a:lnTo>
                  <a:pt x="45" y="2260474"/>
                </a:lnTo>
                <a:lnTo>
                  <a:pt x="8888" y="2302300"/>
                </a:lnTo>
                <a:lnTo>
                  <a:pt x="31085" y="2337244"/>
                </a:lnTo>
                <a:lnTo>
                  <a:pt x="63776" y="2362439"/>
                </a:lnTo>
                <a:lnTo>
                  <a:pt x="104101" y="2375020"/>
                </a:lnTo>
                <a:lnTo>
                  <a:pt x="118745" y="2375916"/>
                </a:lnTo>
                <a:lnTo>
                  <a:pt x="2344294" y="2375870"/>
                </a:lnTo>
                <a:lnTo>
                  <a:pt x="2386120" y="2367024"/>
                </a:lnTo>
                <a:lnTo>
                  <a:pt x="2421064" y="2344821"/>
                </a:lnTo>
                <a:lnTo>
                  <a:pt x="2446259" y="2312128"/>
                </a:lnTo>
                <a:lnTo>
                  <a:pt x="2458840" y="2271809"/>
                </a:lnTo>
                <a:lnTo>
                  <a:pt x="2459736" y="2257171"/>
                </a:lnTo>
                <a:lnTo>
                  <a:pt x="2459690" y="115441"/>
                </a:lnTo>
                <a:lnTo>
                  <a:pt x="2450844" y="73615"/>
                </a:lnTo>
                <a:lnTo>
                  <a:pt x="2428641" y="38671"/>
                </a:lnTo>
                <a:lnTo>
                  <a:pt x="2395948" y="13476"/>
                </a:lnTo>
                <a:lnTo>
                  <a:pt x="2355629" y="895"/>
                </a:lnTo>
                <a:lnTo>
                  <a:pt x="234099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3866" y="2330957"/>
            <a:ext cx="2459990" cy="2376170"/>
          </a:xfrm>
          <a:custGeom>
            <a:avLst/>
            <a:gdLst/>
            <a:ahLst/>
            <a:cxnLst/>
            <a:rect l="l" t="t" r="r" b="b"/>
            <a:pathLst>
              <a:path w="2459990" h="2376170">
                <a:moveTo>
                  <a:pt x="0" y="118744"/>
                </a:moveTo>
                <a:lnTo>
                  <a:pt x="7736" y="76521"/>
                </a:lnTo>
                <a:lnTo>
                  <a:pt x="29039" y="40967"/>
                </a:lnTo>
                <a:lnTo>
                  <a:pt x="61049" y="14949"/>
                </a:lnTo>
                <a:lnTo>
                  <a:pt x="100905" y="1333"/>
                </a:lnTo>
                <a:lnTo>
                  <a:pt x="2340991" y="0"/>
                </a:lnTo>
                <a:lnTo>
                  <a:pt x="2355629" y="895"/>
                </a:lnTo>
                <a:lnTo>
                  <a:pt x="2395948" y="13476"/>
                </a:lnTo>
                <a:lnTo>
                  <a:pt x="2428641" y="38671"/>
                </a:lnTo>
                <a:lnTo>
                  <a:pt x="2450844" y="73615"/>
                </a:lnTo>
                <a:lnTo>
                  <a:pt x="2459690" y="115441"/>
                </a:lnTo>
                <a:lnTo>
                  <a:pt x="2459736" y="2257171"/>
                </a:lnTo>
                <a:lnTo>
                  <a:pt x="2458840" y="2271809"/>
                </a:lnTo>
                <a:lnTo>
                  <a:pt x="2446259" y="2312128"/>
                </a:lnTo>
                <a:lnTo>
                  <a:pt x="2421064" y="2344821"/>
                </a:lnTo>
                <a:lnTo>
                  <a:pt x="2386120" y="2367024"/>
                </a:lnTo>
                <a:lnTo>
                  <a:pt x="2344294" y="2375870"/>
                </a:lnTo>
                <a:lnTo>
                  <a:pt x="118745" y="2375916"/>
                </a:lnTo>
                <a:lnTo>
                  <a:pt x="104101" y="2375020"/>
                </a:lnTo>
                <a:lnTo>
                  <a:pt x="63776" y="2362439"/>
                </a:lnTo>
                <a:lnTo>
                  <a:pt x="31085" y="2337244"/>
                </a:lnTo>
                <a:lnTo>
                  <a:pt x="8888" y="2302300"/>
                </a:lnTo>
                <a:lnTo>
                  <a:pt x="45" y="2260474"/>
                </a:lnTo>
                <a:lnTo>
                  <a:pt x="0" y="11874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8946" y="2330957"/>
            <a:ext cx="2459990" cy="2376170"/>
          </a:xfrm>
          <a:custGeom>
            <a:avLst/>
            <a:gdLst/>
            <a:ahLst/>
            <a:cxnLst/>
            <a:rect l="l" t="t" r="r" b="b"/>
            <a:pathLst>
              <a:path w="2459990" h="2376170">
                <a:moveTo>
                  <a:pt x="2340991" y="0"/>
                </a:moveTo>
                <a:lnTo>
                  <a:pt x="115441" y="45"/>
                </a:lnTo>
                <a:lnTo>
                  <a:pt x="73615" y="8891"/>
                </a:lnTo>
                <a:lnTo>
                  <a:pt x="38671" y="31094"/>
                </a:lnTo>
                <a:lnTo>
                  <a:pt x="13476" y="63787"/>
                </a:lnTo>
                <a:lnTo>
                  <a:pt x="895" y="104106"/>
                </a:lnTo>
                <a:lnTo>
                  <a:pt x="0" y="118744"/>
                </a:lnTo>
                <a:lnTo>
                  <a:pt x="45" y="2260474"/>
                </a:lnTo>
                <a:lnTo>
                  <a:pt x="8891" y="2302300"/>
                </a:lnTo>
                <a:lnTo>
                  <a:pt x="31094" y="2337244"/>
                </a:lnTo>
                <a:lnTo>
                  <a:pt x="63787" y="2362439"/>
                </a:lnTo>
                <a:lnTo>
                  <a:pt x="104106" y="2375020"/>
                </a:lnTo>
                <a:lnTo>
                  <a:pt x="118744" y="2375916"/>
                </a:lnTo>
                <a:lnTo>
                  <a:pt x="2344294" y="2375870"/>
                </a:lnTo>
                <a:lnTo>
                  <a:pt x="2386120" y="2367024"/>
                </a:lnTo>
                <a:lnTo>
                  <a:pt x="2421064" y="2344821"/>
                </a:lnTo>
                <a:lnTo>
                  <a:pt x="2446259" y="2312128"/>
                </a:lnTo>
                <a:lnTo>
                  <a:pt x="2458840" y="2271809"/>
                </a:lnTo>
                <a:lnTo>
                  <a:pt x="2459736" y="2257171"/>
                </a:lnTo>
                <a:lnTo>
                  <a:pt x="2459690" y="115441"/>
                </a:lnTo>
                <a:lnTo>
                  <a:pt x="2450844" y="73615"/>
                </a:lnTo>
                <a:lnTo>
                  <a:pt x="2428641" y="38671"/>
                </a:lnTo>
                <a:lnTo>
                  <a:pt x="2395948" y="13476"/>
                </a:lnTo>
                <a:lnTo>
                  <a:pt x="2355629" y="895"/>
                </a:lnTo>
                <a:lnTo>
                  <a:pt x="2340991" y="0"/>
                </a:lnTo>
                <a:close/>
              </a:path>
            </a:pathLst>
          </a:custGeom>
          <a:solidFill>
            <a:srgbClr val="F1F9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8946" y="2330957"/>
            <a:ext cx="2459990" cy="2376170"/>
          </a:xfrm>
          <a:custGeom>
            <a:avLst/>
            <a:gdLst/>
            <a:ahLst/>
            <a:cxnLst/>
            <a:rect l="l" t="t" r="r" b="b"/>
            <a:pathLst>
              <a:path w="2459990" h="2376170">
                <a:moveTo>
                  <a:pt x="0" y="118744"/>
                </a:moveTo>
                <a:lnTo>
                  <a:pt x="7739" y="76521"/>
                </a:lnTo>
                <a:lnTo>
                  <a:pt x="29048" y="40967"/>
                </a:lnTo>
                <a:lnTo>
                  <a:pt x="61060" y="14949"/>
                </a:lnTo>
                <a:lnTo>
                  <a:pt x="100911" y="1333"/>
                </a:lnTo>
                <a:lnTo>
                  <a:pt x="2340991" y="0"/>
                </a:lnTo>
                <a:lnTo>
                  <a:pt x="2355629" y="895"/>
                </a:lnTo>
                <a:lnTo>
                  <a:pt x="2395948" y="13476"/>
                </a:lnTo>
                <a:lnTo>
                  <a:pt x="2428641" y="38671"/>
                </a:lnTo>
                <a:lnTo>
                  <a:pt x="2450844" y="73615"/>
                </a:lnTo>
                <a:lnTo>
                  <a:pt x="2459690" y="115441"/>
                </a:lnTo>
                <a:lnTo>
                  <a:pt x="2459736" y="2257171"/>
                </a:lnTo>
                <a:lnTo>
                  <a:pt x="2458840" y="2271809"/>
                </a:lnTo>
                <a:lnTo>
                  <a:pt x="2446259" y="2312128"/>
                </a:lnTo>
                <a:lnTo>
                  <a:pt x="2421064" y="2344821"/>
                </a:lnTo>
                <a:lnTo>
                  <a:pt x="2386120" y="2367024"/>
                </a:lnTo>
                <a:lnTo>
                  <a:pt x="2344294" y="2375870"/>
                </a:lnTo>
                <a:lnTo>
                  <a:pt x="118744" y="2375916"/>
                </a:lnTo>
                <a:lnTo>
                  <a:pt x="104106" y="2375020"/>
                </a:lnTo>
                <a:lnTo>
                  <a:pt x="63787" y="2362439"/>
                </a:lnTo>
                <a:lnTo>
                  <a:pt x="31094" y="2337244"/>
                </a:lnTo>
                <a:lnTo>
                  <a:pt x="8891" y="2302300"/>
                </a:lnTo>
                <a:lnTo>
                  <a:pt x="45" y="2260474"/>
                </a:lnTo>
                <a:lnTo>
                  <a:pt x="0" y="11874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6734" y="4194809"/>
            <a:ext cx="368935" cy="349250"/>
          </a:xfrm>
          <a:custGeom>
            <a:avLst/>
            <a:gdLst/>
            <a:ahLst/>
            <a:cxnLst/>
            <a:rect l="l" t="t" r="r" b="b"/>
            <a:pathLst>
              <a:path w="368935" h="349250">
                <a:moveTo>
                  <a:pt x="0" y="0"/>
                </a:moveTo>
                <a:lnTo>
                  <a:pt x="0" y="348995"/>
                </a:lnTo>
                <a:lnTo>
                  <a:pt x="368807" y="174497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6734" y="4194809"/>
            <a:ext cx="368935" cy="349250"/>
          </a:xfrm>
          <a:custGeom>
            <a:avLst/>
            <a:gdLst/>
            <a:ahLst/>
            <a:cxnLst/>
            <a:rect l="l" t="t" r="r" b="b"/>
            <a:pathLst>
              <a:path w="368935" h="349250">
                <a:moveTo>
                  <a:pt x="0" y="0"/>
                </a:moveTo>
                <a:lnTo>
                  <a:pt x="368807" y="174497"/>
                </a:lnTo>
                <a:lnTo>
                  <a:pt x="0" y="348995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5550" y="2330957"/>
            <a:ext cx="2458720" cy="2376170"/>
          </a:xfrm>
          <a:custGeom>
            <a:avLst/>
            <a:gdLst/>
            <a:ahLst/>
            <a:cxnLst/>
            <a:rect l="l" t="t" r="r" b="b"/>
            <a:pathLst>
              <a:path w="2458720" h="2376170">
                <a:moveTo>
                  <a:pt x="2339467" y="0"/>
                </a:moveTo>
                <a:lnTo>
                  <a:pt x="115441" y="45"/>
                </a:lnTo>
                <a:lnTo>
                  <a:pt x="73615" y="8891"/>
                </a:lnTo>
                <a:lnTo>
                  <a:pt x="38671" y="31094"/>
                </a:lnTo>
                <a:lnTo>
                  <a:pt x="13476" y="63787"/>
                </a:lnTo>
                <a:lnTo>
                  <a:pt x="895" y="104106"/>
                </a:lnTo>
                <a:lnTo>
                  <a:pt x="0" y="118744"/>
                </a:lnTo>
                <a:lnTo>
                  <a:pt x="45" y="2260474"/>
                </a:lnTo>
                <a:lnTo>
                  <a:pt x="8891" y="2302300"/>
                </a:lnTo>
                <a:lnTo>
                  <a:pt x="31094" y="2337244"/>
                </a:lnTo>
                <a:lnTo>
                  <a:pt x="63787" y="2362439"/>
                </a:lnTo>
                <a:lnTo>
                  <a:pt x="104106" y="2375020"/>
                </a:lnTo>
                <a:lnTo>
                  <a:pt x="118745" y="2375916"/>
                </a:lnTo>
                <a:lnTo>
                  <a:pt x="2342770" y="2375870"/>
                </a:lnTo>
                <a:lnTo>
                  <a:pt x="2384596" y="2367024"/>
                </a:lnTo>
                <a:lnTo>
                  <a:pt x="2419540" y="2344821"/>
                </a:lnTo>
                <a:lnTo>
                  <a:pt x="2444735" y="2312128"/>
                </a:lnTo>
                <a:lnTo>
                  <a:pt x="2457316" y="2271809"/>
                </a:lnTo>
                <a:lnTo>
                  <a:pt x="2458211" y="2257171"/>
                </a:lnTo>
                <a:lnTo>
                  <a:pt x="2458166" y="115441"/>
                </a:lnTo>
                <a:lnTo>
                  <a:pt x="2449320" y="73615"/>
                </a:lnTo>
                <a:lnTo>
                  <a:pt x="2427117" y="38671"/>
                </a:lnTo>
                <a:lnTo>
                  <a:pt x="2394424" y="13476"/>
                </a:lnTo>
                <a:lnTo>
                  <a:pt x="2354105" y="895"/>
                </a:lnTo>
                <a:lnTo>
                  <a:pt x="2339467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5550" y="2330957"/>
            <a:ext cx="2458720" cy="2376170"/>
          </a:xfrm>
          <a:custGeom>
            <a:avLst/>
            <a:gdLst/>
            <a:ahLst/>
            <a:cxnLst/>
            <a:rect l="l" t="t" r="r" b="b"/>
            <a:pathLst>
              <a:path w="2458720" h="2376170">
                <a:moveTo>
                  <a:pt x="0" y="118744"/>
                </a:moveTo>
                <a:lnTo>
                  <a:pt x="7739" y="76521"/>
                </a:lnTo>
                <a:lnTo>
                  <a:pt x="29048" y="40967"/>
                </a:lnTo>
                <a:lnTo>
                  <a:pt x="61060" y="14949"/>
                </a:lnTo>
                <a:lnTo>
                  <a:pt x="100911" y="1333"/>
                </a:lnTo>
                <a:lnTo>
                  <a:pt x="2339467" y="0"/>
                </a:lnTo>
                <a:lnTo>
                  <a:pt x="2354105" y="895"/>
                </a:lnTo>
                <a:lnTo>
                  <a:pt x="2394424" y="13476"/>
                </a:lnTo>
                <a:lnTo>
                  <a:pt x="2427117" y="38671"/>
                </a:lnTo>
                <a:lnTo>
                  <a:pt x="2449320" y="73615"/>
                </a:lnTo>
                <a:lnTo>
                  <a:pt x="2458166" y="115441"/>
                </a:lnTo>
                <a:lnTo>
                  <a:pt x="2458211" y="2257171"/>
                </a:lnTo>
                <a:lnTo>
                  <a:pt x="2457316" y="2271809"/>
                </a:lnTo>
                <a:lnTo>
                  <a:pt x="2444735" y="2312128"/>
                </a:lnTo>
                <a:lnTo>
                  <a:pt x="2419540" y="2344821"/>
                </a:lnTo>
                <a:lnTo>
                  <a:pt x="2384596" y="2367024"/>
                </a:lnTo>
                <a:lnTo>
                  <a:pt x="2342770" y="2375870"/>
                </a:lnTo>
                <a:lnTo>
                  <a:pt x="118745" y="2375916"/>
                </a:lnTo>
                <a:lnTo>
                  <a:pt x="104106" y="2375020"/>
                </a:lnTo>
                <a:lnTo>
                  <a:pt x="63787" y="2362439"/>
                </a:lnTo>
                <a:lnTo>
                  <a:pt x="31094" y="2337244"/>
                </a:lnTo>
                <a:lnTo>
                  <a:pt x="8891" y="2302300"/>
                </a:lnTo>
                <a:lnTo>
                  <a:pt x="45" y="2260474"/>
                </a:lnTo>
                <a:lnTo>
                  <a:pt x="0" y="11874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1814" y="4194809"/>
            <a:ext cx="368935" cy="349250"/>
          </a:xfrm>
          <a:custGeom>
            <a:avLst/>
            <a:gdLst/>
            <a:ahLst/>
            <a:cxnLst/>
            <a:rect l="l" t="t" r="r" b="b"/>
            <a:pathLst>
              <a:path w="368935" h="349250">
                <a:moveTo>
                  <a:pt x="0" y="0"/>
                </a:moveTo>
                <a:lnTo>
                  <a:pt x="0" y="348995"/>
                </a:lnTo>
                <a:lnTo>
                  <a:pt x="368808" y="174497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31814" y="4194809"/>
            <a:ext cx="368935" cy="349250"/>
          </a:xfrm>
          <a:custGeom>
            <a:avLst/>
            <a:gdLst/>
            <a:ahLst/>
            <a:cxnLst/>
            <a:rect l="l" t="t" r="r" b="b"/>
            <a:pathLst>
              <a:path w="368935" h="349250">
                <a:moveTo>
                  <a:pt x="0" y="0"/>
                </a:moveTo>
                <a:lnTo>
                  <a:pt x="368808" y="174497"/>
                </a:lnTo>
                <a:lnTo>
                  <a:pt x="0" y="348995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1683" y="2442661"/>
            <a:ext cx="1395730" cy="18281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496570" indent="280035">
              <a:lnSpc>
                <a:spcPct val="100000"/>
              </a:lnSpc>
            </a:pP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Fi</a:t>
            </a:r>
            <a:r>
              <a:rPr sz="2800" spc="-80" dirty="0">
                <a:solidFill>
                  <a:srgbClr val="1F487C"/>
                </a:solidFill>
                <a:latin typeface="Calibri"/>
                <a:cs typeface="Calibri"/>
              </a:rPr>
              <a:t>x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ed 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sz="2800" spc="-7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anches</a:t>
            </a:r>
            <a:endParaRPr sz="2800">
              <a:latin typeface="Calibri"/>
              <a:cs typeface="Calibri"/>
            </a:endParaRPr>
          </a:p>
          <a:p>
            <a:pPr marL="845819">
              <a:lnSpc>
                <a:spcPct val="100000"/>
              </a:lnSpc>
              <a:spcBef>
                <a:spcPts val="1270"/>
              </a:spcBef>
            </a:pP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800" spc="-65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9802" y="2619654"/>
            <a:ext cx="6374130" cy="82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57780" algn="l"/>
                <a:tab pos="5103495" algn="l"/>
              </a:tabLst>
            </a:pPr>
            <a:r>
              <a:rPr sz="6500" dirty="0">
                <a:solidFill>
                  <a:srgbClr val="1F487C"/>
                </a:solidFill>
                <a:latin typeface="Calibri"/>
                <a:cs typeface="Calibri"/>
              </a:rPr>
              <a:t>400	150	100</a:t>
            </a:r>
            <a:endParaRPr sz="6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2102" y="2442096"/>
            <a:ext cx="381000" cy="732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6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800" spc="-6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ain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17690" y="2441400"/>
            <a:ext cx="381000" cy="748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Fund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35835" y="3480815"/>
            <a:ext cx="1403603" cy="1072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6476" y="3461003"/>
            <a:ext cx="1670303" cy="940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6635" y="3480815"/>
            <a:ext cx="1412748" cy="940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9434" y="475132"/>
            <a:ext cx="264033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Fi</a:t>
            </a:r>
            <a:r>
              <a:rPr sz="4000" spc="-140" dirty="0">
                <a:solidFill>
                  <a:srgbClr val="74C4FF"/>
                </a:solidFill>
                <a:latin typeface="Calibri"/>
                <a:cs typeface="Calibri"/>
              </a:rPr>
              <a:t>x</a:t>
            </a:r>
            <a:r>
              <a:rPr sz="4000" spc="-25" dirty="0">
                <a:solidFill>
                  <a:srgbClr val="74C4FF"/>
                </a:solidFill>
                <a:latin typeface="Calibri"/>
                <a:cs typeface="Calibri"/>
              </a:rPr>
              <a:t>ed</a:t>
            </a: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b</a:t>
            </a:r>
            <a:r>
              <a:rPr sz="4000" spc="-90" dirty="0">
                <a:solidFill>
                  <a:srgbClr val="74C4FF"/>
                </a:solidFill>
                <a:latin typeface="Calibri"/>
                <a:cs typeface="Calibri"/>
              </a:rPr>
              <a:t>r</a:t>
            </a: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anch</a:t>
            </a:r>
            <a:endParaRPr sz="4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66787" y="1406016"/>
          <a:ext cx="7509508" cy="741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4791"/>
                <a:gridCol w="2527055"/>
                <a:gridCol w="2547662"/>
              </a:tblGrid>
              <a:tr h="370840">
                <a:tc>
                  <a:txBody>
                    <a:bodyPr/>
                    <a:lstStyle/>
                    <a:p>
                      <a:pPr marL="8597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Amou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e(s)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anch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3693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250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€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6787" y="2629026"/>
          <a:ext cx="7509509" cy="332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1399"/>
                <a:gridCol w="5058110"/>
              </a:tblGrid>
              <a:tr h="36576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ct val="100000"/>
                        </a:lnSpc>
                      </a:pP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rg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</a:tr>
              <a:tr h="28308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Loa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sbu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33921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339217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nci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oduc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975359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ali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unemp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omen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oun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among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cl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eneu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339217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eople 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339191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(unique)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33921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ault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>
              <a:lnSpc>
                <a:spcPct val="100000"/>
              </a:lnSpc>
            </a:pPr>
            <a:r>
              <a:rPr spc="-30" dirty="0"/>
              <a:t>Me</a:t>
            </a:r>
            <a:r>
              <a:rPr spc="-35" dirty="0"/>
              <a:t>e</a:t>
            </a:r>
            <a:r>
              <a:rPr spc="-15" dirty="0"/>
              <a:t>t</a:t>
            </a:r>
            <a:r>
              <a:rPr spc="-5" dirty="0"/>
              <a:t> </a:t>
            </a:r>
            <a:r>
              <a:rPr spc="-20" dirty="0"/>
              <a:t>the </a:t>
            </a:r>
            <a:r>
              <a:rPr spc="-220" dirty="0"/>
              <a:t>K</a:t>
            </a:r>
            <a:r>
              <a:rPr spc="-25" dirty="0"/>
              <a:t>OIN.SEP</a:t>
            </a:r>
            <a:r>
              <a:rPr spc="30" dirty="0"/>
              <a:t> </a:t>
            </a:r>
            <a:r>
              <a:rPr spc="-105" dirty="0"/>
              <a:t>R</a:t>
            </a:r>
            <a:r>
              <a:rPr spc="-30" dirty="0"/>
              <a:t>o</a:t>
            </a:r>
            <a:r>
              <a:rPr spc="-95" dirty="0"/>
              <a:t>k</a:t>
            </a:r>
            <a:r>
              <a:rPr spc="-20" dirty="0"/>
              <a:t>ani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2760" y="3393947"/>
            <a:ext cx="6111240" cy="346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175">
              <a:lnSpc>
                <a:spcPct val="100000"/>
              </a:lnSpc>
              <a:tabLst>
                <a:tab pos="5561965" algn="r"/>
              </a:tabLst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AFI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tion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Fi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nan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Initi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 	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58467"/>
            <a:ext cx="3032760" cy="5399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2760" y="3393947"/>
            <a:ext cx="6111239" cy="3464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2760" y="1458467"/>
            <a:ext cx="3165348" cy="1799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0364" y="1458467"/>
            <a:ext cx="3183635" cy="17998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1101" y="1005230"/>
            <a:ext cx="524256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Sna</a:t>
            </a: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p</a:t>
            </a: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sho</a:t>
            </a:r>
            <a:r>
              <a:rPr sz="4000" dirty="0">
                <a:solidFill>
                  <a:srgbClr val="74C4FF"/>
                </a:solidFill>
                <a:latin typeface="Calibri"/>
                <a:cs typeface="Calibri"/>
              </a:rPr>
              <a:t>t</a:t>
            </a: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 o</a:t>
            </a:r>
            <a:r>
              <a:rPr sz="4000" dirty="0">
                <a:solidFill>
                  <a:srgbClr val="74C4FF"/>
                </a:solidFill>
                <a:latin typeface="Calibri"/>
                <a:cs typeface="Calibri"/>
              </a:rPr>
              <a:t>f</a:t>
            </a:r>
            <a:r>
              <a:rPr sz="4000" spc="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ou</a:t>
            </a:r>
            <a:r>
              <a:rPr sz="4000" spc="-15" dirty="0">
                <a:solidFill>
                  <a:srgbClr val="74C4FF"/>
                </a:solidFill>
                <a:latin typeface="Calibri"/>
                <a:cs typeface="Calibri"/>
              </a:rPr>
              <a:t>r</a:t>
            </a:r>
            <a:r>
              <a:rPr sz="4000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activi</a:t>
            </a:r>
            <a:r>
              <a:rPr sz="4000" spc="-15" dirty="0">
                <a:solidFill>
                  <a:srgbClr val="74C4FF"/>
                </a:solidFill>
                <a:latin typeface="Calibri"/>
                <a:cs typeface="Calibri"/>
              </a:rPr>
              <a:t>ties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947" y="4776215"/>
            <a:ext cx="8452485" cy="193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4860">
              <a:lnSpc>
                <a:spcPct val="100000"/>
              </a:lnSpc>
              <a:tabLst>
                <a:tab pos="8248650" algn="r"/>
              </a:tabLst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AFI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tion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Fi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nan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Initi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 	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947" y="1962911"/>
            <a:ext cx="2814828" cy="2412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6065" y="2216276"/>
            <a:ext cx="1031875" cy="191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5</a:t>
            </a:r>
            <a:r>
              <a:rPr sz="1200" spc="-5" dirty="0">
                <a:solidFill>
                  <a:srgbClr val="44536A"/>
                </a:solidFill>
                <a:latin typeface="Calibri"/>
                <a:cs typeface="Calibri"/>
              </a:rPr>
              <a:t>9</a:t>
            </a: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sz="1200" spc="-20" dirty="0">
                <a:solidFill>
                  <a:srgbClr val="44536A"/>
                </a:solidFill>
                <a:latin typeface="Calibri"/>
                <a:cs typeface="Calibri"/>
              </a:rPr>
              <a:t>f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rmed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r>
              <a:rPr sz="1200" spc="-5" dirty="0">
                <a:solidFill>
                  <a:srgbClr val="44536A"/>
                </a:solidFill>
                <a:latin typeface="Calibri"/>
                <a:cs typeface="Calibri"/>
              </a:rPr>
              <a:t>4</a:t>
            </a: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4</a:t>
            </a:r>
            <a:r>
              <a:rPr sz="1200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ed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r>
              <a:rPr sz="1200" spc="-5" dirty="0">
                <a:solidFill>
                  <a:srgbClr val="44536A"/>
                </a:solidFill>
                <a:latin typeface="Calibri"/>
                <a:cs typeface="Calibri"/>
              </a:rPr>
              <a:t>5</a:t>
            </a: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6</a:t>
            </a:r>
            <a:r>
              <a:rPr sz="1200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1200" spc="0" dirty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44536A"/>
                </a:solidFill>
                <a:latin typeface="Calibri"/>
                <a:cs typeface="Calibri"/>
              </a:rPr>
              <a:t>vie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w</a:t>
            </a: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ed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45</a:t>
            </a:r>
            <a:r>
              <a:rPr sz="1200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44536A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p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v</a:t>
            </a: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5947" y="4776215"/>
            <a:ext cx="8452104" cy="1933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1664" y="2424683"/>
            <a:ext cx="4212335" cy="156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255" y="2388107"/>
            <a:ext cx="2691765" cy="3368040"/>
          </a:xfrm>
          <a:custGeom>
            <a:avLst/>
            <a:gdLst/>
            <a:ahLst/>
            <a:cxnLst/>
            <a:rect l="l" t="t" r="r" b="b"/>
            <a:pathLst>
              <a:path w="2691765" h="3368040">
                <a:moveTo>
                  <a:pt x="0" y="3368040"/>
                </a:moveTo>
                <a:lnTo>
                  <a:pt x="2691384" y="3368040"/>
                </a:lnTo>
                <a:lnTo>
                  <a:pt x="2691384" y="0"/>
                </a:lnTo>
                <a:lnTo>
                  <a:pt x="0" y="0"/>
                </a:lnTo>
                <a:lnTo>
                  <a:pt x="0" y="3368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255" y="2388107"/>
            <a:ext cx="2691765" cy="3368040"/>
          </a:xfrm>
          <a:custGeom>
            <a:avLst/>
            <a:gdLst/>
            <a:ahLst/>
            <a:cxnLst/>
            <a:rect l="l" t="t" r="r" b="b"/>
            <a:pathLst>
              <a:path w="2691765" h="3368040">
                <a:moveTo>
                  <a:pt x="0" y="3368040"/>
                </a:moveTo>
                <a:lnTo>
                  <a:pt x="2691384" y="3368040"/>
                </a:lnTo>
                <a:lnTo>
                  <a:pt x="2691384" y="0"/>
                </a:lnTo>
                <a:lnTo>
                  <a:pt x="0" y="0"/>
                </a:lnTo>
                <a:lnTo>
                  <a:pt x="0" y="3368040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2876" y="1005230"/>
            <a:ext cx="577977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Based </a:t>
            </a: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o</a:t>
            </a:r>
            <a:r>
              <a:rPr sz="4000" dirty="0">
                <a:solidFill>
                  <a:srgbClr val="74C4FF"/>
                </a:solidFill>
                <a:latin typeface="Calibri"/>
                <a:cs typeface="Calibri"/>
              </a:rPr>
              <a:t>n</a:t>
            </a:r>
            <a:r>
              <a:rPr sz="4000" spc="10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74C4FF"/>
                </a:solidFill>
                <a:latin typeface="Calibri"/>
                <a:cs typeface="Calibri"/>
              </a:rPr>
              <a:t>all</a:t>
            </a:r>
            <a:r>
              <a:rPr sz="4000" spc="-25" dirty="0">
                <a:solidFill>
                  <a:srgbClr val="74C4FF"/>
                </a:solidFill>
                <a:latin typeface="Calibri"/>
                <a:cs typeface="Calibri"/>
              </a:rPr>
              <a:t> app</a:t>
            </a:r>
            <a:r>
              <a:rPr sz="4000" spc="-75" dirty="0">
                <a:solidFill>
                  <a:srgbClr val="74C4FF"/>
                </a:solidFill>
                <a:latin typeface="Calibri"/>
                <a:cs typeface="Calibri"/>
              </a:rPr>
              <a:t>r</a:t>
            </a: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o</a:t>
            </a:r>
            <a:r>
              <a:rPr sz="4000" spc="-75" dirty="0">
                <a:solidFill>
                  <a:srgbClr val="74C4FF"/>
                </a:solidFill>
                <a:latin typeface="Calibri"/>
                <a:cs typeface="Calibri"/>
              </a:rPr>
              <a:t>v</a:t>
            </a:r>
            <a:r>
              <a:rPr sz="4000" spc="-25" dirty="0">
                <a:solidFill>
                  <a:srgbClr val="74C4FF"/>
                </a:solidFill>
                <a:latin typeface="Calibri"/>
                <a:cs typeface="Calibri"/>
              </a:rPr>
              <a:t>ed</a:t>
            </a: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74C4FF"/>
                </a:solidFill>
                <a:latin typeface="Calibri"/>
                <a:cs typeface="Calibri"/>
              </a:rPr>
              <a:t>loans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840" y="2590800"/>
            <a:ext cx="1728470" cy="1729739"/>
          </a:xfrm>
          <a:custGeom>
            <a:avLst/>
            <a:gdLst/>
            <a:ahLst/>
            <a:cxnLst/>
            <a:rect l="l" t="t" r="r" b="b"/>
            <a:pathLst>
              <a:path w="1728470" h="1729739">
                <a:moveTo>
                  <a:pt x="864107" y="0"/>
                </a:moveTo>
                <a:lnTo>
                  <a:pt x="793238" y="2867"/>
                </a:lnTo>
                <a:lnTo>
                  <a:pt x="723946" y="11319"/>
                </a:lnTo>
                <a:lnTo>
                  <a:pt x="656454" y="25135"/>
                </a:lnTo>
                <a:lnTo>
                  <a:pt x="590985" y="44092"/>
                </a:lnTo>
                <a:lnTo>
                  <a:pt x="527760" y="67966"/>
                </a:lnTo>
                <a:lnTo>
                  <a:pt x="467003" y="96536"/>
                </a:lnTo>
                <a:lnTo>
                  <a:pt x="408935" y="129579"/>
                </a:lnTo>
                <a:lnTo>
                  <a:pt x="353779" y="166871"/>
                </a:lnTo>
                <a:lnTo>
                  <a:pt x="301758" y="208192"/>
                </a:lnTo>
                <a:lnTo>
                  <a:pt x="253093" y="253317"/>
                </a:lnTo>
                <a:lnTo>
                  <a:pt x="208008" y="302024"/>
                </a:lnTo>
                <a:lnTo>
                  <a:pt x="166724" y="354092"/>
                </a:lnTo>
                <a:lnTo>
                  <a:pt x="129464" y="409296"/>
                </a:lnTo>
                <a:lnTo>
                  <a:pt x="96451" y="467415"/>
                </a:lnTo>
                <a:lnTo>
                  <a:pt x="67906" y="528226"/>
                </a:lnTo>
                <a:lnTo>
                  <a:pt x="44053" y="591507"/>
                </a:lnTo>
                <a:lnTo>
                  <a:pt x="25113" y="657034"/>
                </a:lnTo>
                <a:lnTo>
                  <a:pt x="11309" y="724585"/>
                </a:lnTo>
                <a:lnTo>
                  <a:pt x="2864" y="793938"/>
                </a:lnTo>
                <a:lnTo>
                  <a:pt x="0" y="864870"/>
                </a:lnTo>
                <a:lnTo>
                  <a:pt x="2864" y="935801"/>
                </a:lnTo>
                <a:lnTo>
                  <a:pt x="11309" y="1005154"/>
                </a:lnTo>
                <a:lnTo>
                  <a:pt x="25113" y="1072705"/>
                </a:lnTo>
                <a:lnTo>
                  <a:pt x="44053" y="1138232"/>
                </a:lnTo>
                <a:lnTo>
                  <a:pt x="67906" y="1201513"/>
                </a:lnTo>
                <a:lnTo>
                  <a:pt x="96451" y="1262324"/>
                </a:lnTo>
                <a:lnTo>
                  <a:pt x="129464" y="1320443"/>
                </a:lnTo>
                <a:lnTo>
                  <a:pt x="166724" y="1375647"/>
                </a:lnTo>
                <a:lnTo>
                  <a:pt x="208008" y="1427715"/>
                </a:lnTo>
                <a:lnTo>
                  <a:pt x="253093" y="1476422"/>
                </a:lnTo>
                <a:lnTo>
                  <a:pt x="301758" y="1521547"/>
                </a:lnTo>
                <a:lnTo>
                  <a:pt x="353779" y="1562868"/>
                </a:lnTo>
                <a:lnTo>
                  <a:pt x="408935" y="1600160"/>
                </a:lnTo>
                <a:lnTo>
                  <a:pt x="467003" y="1633203"/>
                </a:lnTo>
                <a:lnTo>
                  <a:pt x="527760" y="1661773"/>
                </a:lnTo>
                <a:lnTo>
                  <a:pt x="590985" y="1685647"/>
                </a:lnTo>
                <a:lnTo>
                  <a:pt x="656454" y="1704604"/>
                </a:lnTo>
                <a:lnTo>
                  <a:pt x="723946" y="1718420"/>
                </a:lnTo>
                <a:lnTo>
                  <a:pt x="793238" y="1726872"/>
                </a:lnTo>
                <a:lnTo>
                  <a:pt x="864107" y="1729739"/>
                </a:lnTo>
                <a:lnTo>
                  <a:pt x="934982" y="1726872"/>
                </a:lnTo>
                <a:lnTo>
                  <a:pt x="1004278" y="1718420"/>
                </a:lnTo>
                <a:lnTo>
                  <a:pt x="1071773" y="1704604"/>
                </a:lnTo>
                <a:lnTo>
                  <a:pt x="1137245" y="1685647"/>
                </a:lnTo>
                <a:lnTo>
                  <a:pt x="1200471" y="1661773"/>
                </a:lnTo>
                <a:lnTo>
                  <a:pt x="1261229" y="1633203"/>
                </a:lnTo>
                <a:lnTo>
                  <a:pt x="1319297" y="1600160"/>
                </a:lnTo>
                <a:lnTo>
                  <a:pt x="1374452" y="1562868"/>
                </a:lnTo>
                <a:lnTo>
                  <a:pt x="1426473" y="1521547"/>
                </a:lnTo>
                <a:lnTo>
                  <a:pt x="1475136" y="1476422"/>
                </a:lnTo>
                <a:lnTo>
                  <a:pt x="1520220" y="1427715"/>
                </a:lnTo>
                <a:lnTo>
                  <a:pt x="1561502" y="1375647"/>
                </a:lnTo>
                <a:lnTo>
                  <a:pt x="1598760" y="1320443"/>
                </a:lnTo>
                <a:lnTo>
                  <a:pt x="1611686" y="1297686"/>
                </a:lnTo>
                <a:lnTo>
                  <a:pt x="864107" y="1297686"/>
                </a:lnTo>
                <a:lnTo>
                  <a:pt x="828672" y="1296251"/>
                </a:lnTo>
                <a:lnTo>
                  <a:pt x="760279" y="1285105"/>
                </a:lnTo>
                <a:lnTo>
                  <a:pt x="695931" y="1263669"/>
                </a:lnTo>
                <a:lnTo>
                  <a:pt x="636518" y="1232834"/>
                </a:lnTo>
                <a:lnTo>
                  <a:pt x="582930" y="1193491"/>
                </a:lnTo>
                <a:lnTo>
                  <a:pt x="536055" y="1146532"/>
                </a:lnTo>
                <a:lnTo>
                  <a:pt x="496784" y="1092848"/>
                </a:lnTo>
                <a:lnTo>
                  <a:pt x="466006" y="1033331"/>
                </a:lnTo>
                <a:lnTo>
                  <a:pt x="444610" y="968872"/>
                </a:lnTo>
                <a:lnTo>
                  <a:pt x="433486" y="900364"/>
                </a:lnTo>
                <a:lnTo>
                  <a:pt x="432053" y="864870"/>
                </a:lnTo>
                <a:lnTo>
                  <a:pt x="433486" y="829375"/>
                </a:lnTo>
                <a:lnTo>
                  <a:pt x="444610" y="760867"/>
                </a:lnTo>
                <a:lnTo>
                  <a:pt x="466006" y="696408"/>
                </a:lnTo>
                <a:lnTo>
                  <a:pt x="496784" y="636891"/>
                </a:lnTo>
                <a:lnTo>
                  <a:pt x="536055" y="583207"/>
                </a:lnTo>
                <a:lnTo>
                  <a:pt x="582930" y="536248"/>
                </a:lnTo>
                <a:lnTo>
                  <a:pt x="636518" y="496905"/>
                </a:lnTo>
                <a:lnTo>
                  <a:pt x="695931" y="466070"/>
                </a:lnTo>
                <a:lnTo>
                  <a:pt x="760279" y="444634"/>
                </a:lnTo>
                <a:lnTo>
                  <a:pt x="828672" y="433488"/>
                </a:lnTo>
                <a:lnTo>
                  <a:pt x="864107" y="432053"/>
                </a:lnTo>
                <a:lnTo>
                  <a:pt x="1611686" y="432053"/>
                </a:lnTo>
                <a:lnTo>
                  <a:pt x="1598760" y="409296"/>
                </a:lnTo>
                <a:lnTo>
                  <a:pt x="1561502" y="354092"/>
                </a:lnTo>
                <a:lnTo>
                  <a:pt x="1520220" y="302024"/>
                </a:lnTo>
                <a:lnTo>
                  <a:pt x="1475136" y="253317"/>
                </a:lnTo>
                <a:lnTo>
                  <a:pt x="1426473" y="208192"/>
                </a:lnTo>
                <a:lnTo>
                  <a:pt x="1374452" y="166871"/>
                </a:lnTo>
                <a:lnTo>
                  <a:pt x="1319297" y="129579"/>
                </a:lnTo>
                <a:lnTo>
                  <a:pt x="1261229" y="96536"/>
                </a:lnTo>
                <a:lnTo>
                  <a:pt x="1200471" y="67966"/>
                </a:lnTo>
                <a:lnTo>
                  <a:pt x="1137245" y="44092"/>
                </a:lnTo>
                <a:lnTo>
                  <a:pt x="1071773" y="25135"/>
                </a:lnTo>
                <a:lnTo>
                  <a:pt x="1004278" y="11319"/>
                </a:lnTo>
                <a:lnTo>
                  <a:pt x="934982" y="2867"/>
                </a:lnTo>
                <a:lnTo>
                  <a:pt x="864107" y="0"/>
                </a:lnTo>
                <a:close/>
              </a:path>
              <a:path w="1728470" h="1729739">
                <a:moveTo>
                  <a:pt x="1611686" y="432053"/>
                </a:moveTo>
                <a:lnTo>
                  <a:pt x="864107" y="432053"/>
                </a:lnTo>
                <a:lnTo>
                  <a:pt x="899545" y="433488"/>
                </a:lnTo>
                <a:lnTo>
                  <a:pt x="934193" y="437719"/>
                </a:lnTo>
                <a:lnTo>
                  <a:pt x="1000676" y="454121"/>
                </a:lnTo>
                <a:lnTo>
                  <a:pt x="1062668" y="480368"/>
                </a:lnTo>
                <a:lnTo>
                  <a:pt x="1119280" y="515569"/>
                </a:lnTo>
                <a:lnTo>
                  <a:pt x="1169622" y="558831"/>
                </a:lnTo>
                <a:lnTo>
                  <a:pt x="1212805" y="609264"/>
                </a:lnTo>
                <a:lnTo>
                  <a:pt x="1247939" y="665976"/>
                </a:lnTo>
                <a:lnTo>
                  <a:pt x="1274137" y="728075"/>
                </a:lnTo>
                <a:lnTo>
                  <a:pt x="1290507" y="794670"/>
                </a:lnTo>
                <a:lnTo>
                  <a:pt x="1296161" y="864870"/>
                </a:lnTo>
                <a:lnTo>
                  <a:pt x="1294729" y="900364"/>
                </a:lnTo>
                <a:lnTo>
                  <a:pt x="1283606" y="968872"/>
                </a:lnTo>
                <a:lnTo>
                  <a:pt x="1262211" y="1033331"/>
                </a:lnTo>
                <a:lnTo>
                  <a:pt x="1231434" y="1092848"/>
                </a:lnTo>
                <a:lnTo>
                  <a:pt x="1192164" y="1146532"/>
                </a:lnTo>
                <a:lnTo>
                  <a:pt x="1145290" y="1193491"/>
                </a:lnTo>
                <a:lnTo>
                  <a:pt x="1091702" y="1232834"/>
                </a:lnTo>
                <a:lnTo>
                  <a:pt x="1032289" y="1263669"/>
                </a:lnTo>
                <a:lnTo>
                  <a:pt x="967940" y="1285105"/>
                </a:lnTo>
                <a:lnTo>
                  <a:pt x="899545" y="1296251"/>
                </a:lnTo>
                <a:lnTo>
                  <a:pt x="864107" y="1297686"/>
                </a:lnTo>
                <a:lnTo>
                  <a:pt x="1611686" y="1297686"/>
                </a:lnTo>
                <a:lnTo>
                  <a:pt x="1631771" y="1262324"/>
                </a:lnTo>
                <a:lnTo>
                  <a:pt x="1660314" y="1201513"/>
                </a:lnTo>
                <a:lnTo>
                  <a:pt x="1684166" y="1138232"/>
                </a:lnTo>
                <a:lnTo>
                  <a:pt x="1703104" y="1072705"/>
                </a:lnTo>
                <a:lnTo>
                  <a:pt x="1716907" y="1005154"/>
                </a:lnTo>
                <a:lnTo>
                  <a:pt x="1725351" y="935801"/>
                </a:lnTo>
                <a:lnTo>
                  <a:pt x="1728215" y="864870"/>
                </a:lnTo>
                <a:lnTo>
                  <a:pt x="1725351" y="793938"/>
                </a:lnTo>
                <a:lnTo>
                  <a:pt x="1716907" y="724585"/>
                </a:lnTo>
                <a:lnTo>
                  <a:pt x="1703104" y="657034"/>
                </a:lnTo>
                <a:lnTo>
                  <a:pt x="1684166" y="591507"/>
                </a:lnTo>
                <a:lnTo>
                  <a:pt x="1660314" y="528226"/>
                </a:lnTo>
                <a:lnTo>
                  <a:pt x="1631771" y="467415"/>
                </a:lnTo>
                <a:lnTo>
                  <a:pt x="1611686" y="432053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0" y="2590800"/>
            <a:ext cx="1728470" cy="1729739"/>
          </a:xfrm>
          <a:custGeom>
            <a:avLst/>
            <a:gdLst/>
            <a:ahLst/>
            <a:cxnLst/>
            <a:rect l="l" t="t" r="r" b="b"/>
            <a:pathLst>
              <a:path w="1728470" h="1729739">
                <a:moveTo>
                  <a:pt x="0" y="864870"/>
                </a:moveTo>
                <a:lnTo>
                  <a:pt x="2864" y="793938"/>
                </a:lnTo>
                <a:lnTo>
                  <a:pt x="11309" y="724585"/>
                </a:lnTo>
                <a:lnTo>
                  <a:pt x="25113" y="657034"/>
                </a:lnTo>
                <a:lnTo>
                  <a:pt x="44053" y="591507"/>
                </a:lnTo>
                <a:lnTo>
                  <a:pt x="67906" y="528226"/>
                </a:lnTo>
                <a:lnTo>
                  <a:pt x="96451" y="467415"/>
                </a:lnTo>
                <a:lnTo>
                  <a:pt x="129464" y="409296"/>
                </a:lnTo>
                <a:lnTo>
                  <a:pt x="166724" y="354092"/>
                </a:lnTo>
                <a:lnTo>
                  <a:pt x="208008" y="302024"/>
                </a:lnTo>
                <a:lnTo>
                  <a:pt x="253093" y="253317"/>
                </a:lnTo>
                <a:lnTo>
                  <a:pt x="301758" y="208192"/>
                </a:lnTo>
                <a:lnTo>
                  <a:pt x="353779" y="166871"/>
                </a:lnTo>
                <a:lnTo>
                  <a:pt x="408935" y="129579"/>
                </a:lnTo>
                <a:lnTo>
                  <a:pt x="467003" y="96536"/>
                </a:lnTo>
                <a:lnTo>
                  <a:pt x="527760" y="67966"/>
                </a:lnTo>
                <a:lnTo>
                  <a:pt x="590985" y="44092"/>
                </a:lnTo>
                <a:lnTo>
                  <a:pt x="656454" y="25135"/>
                </a:lnTo>
                <a:lnTo>
                  <a:pt x="723946" y="11319"/>
                </a:lnTo>
                <a:lnTo>
                  <a:pt x="793238" y="2867"/>
                </a:lnTo>
                <a:lnTo>
                  <a:pt x="864107" y="0"/>
                </a:lnTo>
                <a:lnTo>
                  <a:pt x="934982" y="2867"/>
                </a:lnTo>
                <a:lnTo>
                  <a:pt x="1004278" y="11319"/>
                </a:lnTo>
                <a:lnTo>
                  <a:pt x="1071773" y="25135"/>
                </a:lnTo>
                <a:lnTo>
                  <a:pt x="1137245" y="44092"/>
                </a:lnTo>
                <a:lnTo>
                  <a:pt x="1200471" y="67966"/>
                </a:lnTo>
                <a:lnTo>
                  <a:pt x="1261229" y="96536"/>
                </a:lnTo>
                <a:lnTo>
                  <a:pt x="1319297" y="129579"/>
                </a:lnTo>
                <a:lnTo>
                  <a:pt x="1374452" y="166871"/>
                </a:lnTo>
                <a:lnTo>
                  <a:pt x="1426473" y="208192"/>
                </a:lnTo>
                <a:lnTo>
                  <a:pt x="1475136" y="253317"/>
                </a:lnTo>
                <a:lnTo>
                  <a:pt x="1520220" y="302024"/>
                </a:lnTo>
                <a:lnTo>
                  <a:pt x="1561502" y="354092"/>
                </a:lnTo>
                <a:lnTo>
                  <a:pt x="1598760" y="409296"/>
                </a:lnTo>
                <a:lnTo>
                  <a:pt x="1631771" y="467415"/>
                </a:lnTo>
                <a:lnTo>
                  <a:pt x="1660314" y="528226"/>
                </a:lnTo>
                <a:lnTo>
                  <a:pt x="1684166" y="591507"/>
                </a:lnTo>
                <a:lnTo>
                  <a:pt x="1703104" y="657034"/>
                </a:lnTo>
                <a:lnTo>
                  <a:pt x="1716907" y="724585"/>
                </a:lnTo>
                <a:lnTo>
                  <a:pt x="1725351" y="793938"/>
                </a:lnTo>
                <a:lnTo>
                  <a:pt x="1728215" y="864870"/>
                </a:lnTo>
                <a:lnTo>
                  <a:pt x="1725351" y="935801"/>
                </a:lnTo>
                <a:lnTo>
                  <a:pt x="1716907" y="1005154"/>
                </a:lnTo>
                <a:lnTo>
                  <a:pt x="1703104" y="1072705"/>
                </a:lnTo>
                <a:lnTo>
                  <a:pt x="1684166" y="1138232"/>
                </a:lnTo>
                <a:lnTo>
                  <a:pt x="1660314" y="1201513"/>
                </a:lnTo>
                <a:lnTo>
                  <a:pt x="1631771" y="1262324"/>
                </a:lnTo>
                <a:lnTo>
                  <a:pt x="1598760" y="1320443"/>
                </a:lnTo>
                <a:lnTo>
                  <a:pt x="1561502" y="1375647"/>
                </a:lnTo>
                <a:lnTo>
                  <a:pt x="1520220" y="1427715"/>
                </a:lnTo>
                <a:lnTo>
                  <a:pt x="1475136" y="1476422"/>
                </a:lnTo>
                <a:lnTo>
                  <a:pt x="1426473" y="1521547"/>
                </a:lnTo>
                <a:lnTo>
                  <a:pt x="1374452" y="1562868"/>
                </a:lnTo>
                <a:lnTo>
                  <a:pt x="1319297" y="1600160"/>
                </a:lnTo>
                <a:lnTo>
                  <a:pt x="1261229" y="1633203"/>
                </a:lnTo>
                <a:lnTo>
                  <a:pt x="1200471" y="1661773"/>
                </a:lnTo>
                <a:lnTo>
                  <a:pt x="1137245" y="1685647"/>
                </a:lnTo>
                <a:lnTo>
                  <a:pt x="1071773" y="1704604"/>
                </a:lnTo>
                <a:lnTo>
                  <a:pt x="1004278" y="1718420"/>
                </a:lnTo>
                <a:lnTo>
                  <a:pt x="934982" y="1726872"/>
                </a:lnTo>
                <a:lnTo>
                  <a:pt x="864107" y="1729739"/>
                </a:lnTo>
                <a:lnTo>
                  <a:pt x="793238" y="1726872"/>
                </a:lnTo>
                <a:lnTo>
                  <a:pt x="723946" y="1718420"/>
                </a:lnTo>
                <a:lnTo>
                  <a:pt x="656454" y="1704604"/>
                </a:lnTo>
                <a:lnTo>
                  <a:pt x="590985" y="1685647"/>
                </a:lnTo>
                <a:lnTo>
                  <a:pt x="527760" y="1661773"/>
                </a:lnTo>
                <a:lnTo>
                  <a:pt x="467003" y="1633203"/>
                </a:lnTo>
                <a:lnTo>
                  <a:pt x="408935" y="1600160"/>
                </a:lnTo>
                <a:lnTo>
                  <a:pt x="353779" y="1562868"/>
                </a:lnTo>
                <a:lnTo>
                  <a:pt x="301758" y="1521547"/>
                </a:lnTo>
                <a:lnTo>
                  <a:pt x="253093" y="1476422"/>
                </a:lnTo>
                <a:lnTo>
                  <a:pt x="208008" y="1427715"/>
                </a:lnTo>
                <a:lnTo>
                  <a:pt x="166724" y="1375647"/>
                </a:lnTo>
                <a:lnTo>
                  <a:pt x="129464" y="1320443"/>
                </a:lnTo>
                <a:lnTo>
                  <a:pt x="96451" y="1262324"/>
                </a:lnTo>
                <a:lnTo>
                  <a:pt x="67906" y="1201513"/>
                </a:lnTo>
                <a:lnTo>
                  <a:pt x="44053" y="1138232"/>
                </a:lnTo>
                <a:lnTo>
                  <a:pt x="25113" y="1072705"/>
                </a:lnTo>
                <a:lnTo>
                  <a:pt x="11309" y="1005154"/>
                </a:lnTo>
                <a:lnTo>
                  <a:pt x="2864" y="935801"/>
                </a:lnTo>
                <a:lnTo>
                  <a:pt x="0" y="864870"/>
                </a:lnTo>
                <a:close/>
              </a:path>
            </a:pathLst>
          </a:custGeom>
          <a:ln w="914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6894" y="3022854"/>
            <a:ext cx="864235" cy="866140"/>
          </a:xfrm>
          <a:custGeom>
            <a:avLst/>
            <a:gdLst/>
            <a:ahLst/>
            <a:cxnLst/>
            <a:rect l="l" t="t" r="r" b="b"/>
            <a:pathLst>
              <a:path w="864235" h="866139">
                <a:moveTo>
                  <a:pt x="0" y="432816"/>
                </a:moveTo>
                <a:lnTo>
                  <a:pt x="5654" y="503015"/>
                </a:lnTo>
                <a:lnTo>
                  <a:pt x="22026" y="569610"/>
                </a:lnTo>
                <a:lnTo>
                  <a:pt x="48224" y="631709"/>
                </a:lnTo>
                <a:lnTo>
                  <a:pt x="83360" y="688421"/>
                </a:lnTo>
                <a:lnTo>
                  <a:pt x="126544" y="738854"/>
                </a:lnTo>
                <a:lnTo>
                  <a:pt x="176887" y="782116"/>
                </a:lnTo>
                <a:lnTo>
                  <a:pt x="233498" y="817317"/>
                </a:lnTo>
                <a:lnTo>
                  <a:pt x="295490" y="843564"/>
                </a:lnTo>
                <a:lnTo>
                  <a:pt x="361971" y="859966"/>
                </a:lnTo>
                <a:lnTo>
                  <a:pt x="432053" y="865632"/>
                </a:lnTo>
                <a:lnTo>
                  <a:pt x="467491" y="864197"/>
                </a:lnTo>
                <a:lnTo>
                  <a:pt x="535886" y="853051"/>
                </a:lnTo>
                <a:lnTo>
                  <a:pt x="600235" y="831615"/>
                </a:lnTo>
                <a:lnTo>
                  <a:pt x="659648" y="800780"/>
                </a:lnTo>
                <a:lnTo>
                  <a:pt x="713236" y="761437"/>
                </a:lnTo>
                <a:lnTo>
                  <a:pt x="760110" y="714478"/>
                </a:lnTo>
                <a:lnTo>
                  <a:pt x="799380" y="660794"/>
                </a:lnTo>
                <a:lnTo>
                  <a:pt x="830157" y="601277"/>
                </a:lnTo>
                <a:lnTo>
                  <a:pt x="851552" y="536818"/>
                </a:lnTo>
                <a:lnTo>
                  <a:pt x="862675" y="468310"/>
                </a:lnTo>
                <a:lnTo>
                  <a:pt x="864107" y="432816"/>
                </a:lnTo>
                <a:lnTo>
                  <a:pt x="862675" y="397321"/>
                </a:lnTo>
                <a:lnTo>
                  <a:pt x="851552" y="328813"/>
                </a:lnTo>
                <a:lnTo>
                  <a:pt x="830157" y="264354"/>
                </a:lnTo>
                <a:lnTo>
                  <a:pt x="799380" y="204837"/>
                </a:lnTo>
                <a:lnTo>
                  <a:pt x="760110" y="151153"/>
                </a:lnTo>
                <a:lnTo>
                  <a:pt x="713236" y="104194"/>
                </a:lnTo>
                <a:lnTo>
                  <a:pt x="659648" y="64851"/>
                </a:lnTo>
                <a:lnTo>
                  <a:pt x="600235" y="34016"/>
                </a:lnTo>
                <a:lnTo>
                  <a:pt x="535886" y="12580"/>
                </a:lnTo>
                <a:lnTo>
                  <a:pt x="467491" y="1434"/>
                </a:lnTo>
                <a:lnTo>
                  <a:pt x="432053" y="0"/>
                </a:lnTo>
                <a:lnTo>
                  <a:pt x="396618" y="1434"/>
                </a:lnTo>
                <a:lnTo>
                  <a:pt x="328225" y="12580"/>
                </a:lnTo>
                <a:lnTo>
                  <a:pt x="263877" y="34016"/>
                </a:lnTo>
                <a:lnTo>
                  <a:pt x="204464" y="64851"/>
                </a:lnTo>
                <a:lnTo>
                  <a:pt x="150876" y="104194"/>
                </a:lnTo>
                <a:lnTo>
                  <a:pt x="104001" y="151153"/>
                </a:lnTo>
                <a:lnTo>
                  <a:pt x="64730" y="204837"/>
                </a:lnTo>
                <a:lnTo>
                  <a:pt x="33952" y="264354"/>
                </a:lnTo>
                <a:lnTo>
                  <a:pt x="12556" y="328813"/>
                </a:lnTo>
                <a:lnTo>
                  <a:pt x="1432" y="397321"/>
                </a:lnTo>
                <a:lnTo>
                  <a:pt x="0" y="432816"/>
                </a:lnTo>
                <a:close/>
              </a:path>
            </a:pathLst>
          </a:custGeom>
          <a:ln w="914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8947" y="2590800"/>
            <a:ext cx="864235" cy="1584325"/>
          </a:xfrm>
          <a:custGeom>
            <a:avLst/>
            <a:gdLst/>
            <a:ahLst/>
            <a:cxnLst/>
            <a:rect l="l" t="t" r="r" b="b"/>
            <a:pathLst>
              <a:path w="864235" h="1584325">
                <a:moveTo>
                  <a:pt x="0" y="0"/>
                </a:moveTo>
                <a:lnTo>
                  <a:pt x="0" y="409194"/>
                </a:lnTo>
                <a:lnTo>
                  <a:pt x="22684" y="409759"/>
                </a:lnTo>
                <a:lnTo>
                  <a:pt x="45184" y="411443"/>
                </a:lnTo>
                <a:lnTo>
                  <a:pt x="89489" y="418090"/>
                </a:lnTo>
                <a:lnTo>
                  <a:pt x="132628" y="428982"/>
                </a:lnTo>
                <a:lnTo>
                  <a:pt x="174315" y="443969"/>
                </a:lnTo>
                <a:lnTo>
                  <a:pt x="214264" y="462899"/>
                </a:lnTo>
                <a:lnTo>
                  <a:pt x="252191" y="485619"/>
                </a:lnTo>
                <a:lnTo>
                  <a:pt x="287809" y="511979"/>
                </a:lnTo>
                <a:lnTo>
                  <a:pt x="320832" y="541826"/>
                </a:lnTo>
                <a:lnTo>
                  <a:pt x="350975" y="575010"/>
                </a:lnTo>
                <a:lnTo>
                  <a:pt x="377952" y="611377"/>
                </a:lnTo>
                <a:lnTo>
                  <a:pt x="414068" y="676125"/>
                </a:lnTo>
                <a:lnTo>
                  <a:pt x="438692" y="743999"/>
                </a:lnTo>
                <a:lnTo>
                  <a:pt x="452083" y="813699"/>
                </a:lnTo>
                <a:lnTo>
                  <a:pt x="454647" y="848827"/>
                </a:lnTo>
                <a:lnTo>
                  <a:pt x="454499" y="883924"/>
                </a:lnTo>
                <a:lnTo>
                  <a:pt x="446198" y="953373"/>
                </a:lnTo>
                <a:lnTo>
                  <a:pt x="427439" y="1020745"/>
                </a:lnTo>
                <a:lnTo>
                  <a:pt x="398479" y="1084741"/>
                </a:lnTo>
                <a:lnTo>
                  <a:pt x="359578" y="1144058"/>
                </a:lnTo>
                <a:lnTo>
                  <a:pt x="310993" y="1197397"/>
                </a:lnTo>
                <a:lnTo>
                  <a:pt x="252984" y="1243457"/>
                </a:lnTo>
                <a:lnTo>
                  <a:pt x="480441" y="1583817"/>
                </a:lnTo>
                <a:lnTo>
                  <a:pt x="515682" y="1558929"/>
                </a:lnTo>
                <a:lnTo>
                  <a:pt x="549449" y="1532472"/>
                </a:lnTo>
                <a:lnTo>
                  <a:pt x="581705" y="1504511"/>
                </a:lnTo>
                <a:lnTo>
                  <a:pt x="612416" y="1475116"/>
                </a:lnTo>
                <a:lnTo>
                  <a:pt x="641544" y="1444353"/>
                </a:lnTo>
                <a:lnTo>
                  <a:pt x="669054" y="1412290"/>
                </a:lnTo>
                <a:lnTo>
                  <a:pt x="694909" y="1378995"/>
                </a:lnTo>
                <a:lnTo>
                  <a:pt x="719075" y="1344536"/>
                </a:lnTo>
                <a:lnTo>
                  <a:pt x="741513" y="1308981"/>
                </a:lnTo>
                <a:lnTo>
                  <a:pt x="762190" y="1272397"/>
                </a:lnTo>
                <a:lnTo>
                  <a:pt x="781068" y="1234851"/>
                </a:lnTo>
                <a:lnTo>
                  <a:pt x="798112" y="1196413"/>
                </a:lnTo>
                <a:lnTo>
                  <a:pt x="813286" y="1157148"/>
                </a:lnTo>
                <a:lnTo>
                  <a:pt x="826553" y="1117126"/>
                </a:lnTo>
                <a:lnTo>
                  <a:pt x="837878" y="1076414"/>
                </a:lnTo>
                <a:lnTo>
                  <a:pt x="847225" y="1035079"/>
                </a:lnTo>
                <a:lnTo>
                  <a:pt x="854557" y="993189"/>
                </a:lnTo>
                <a:lnTo>
                  <a:pt x="859839" y="950813"/>
                </a:lnTo>
                <a:lnTo>
                  <a:pt x="863034" y="908017"/>
                </a:lnTo>
                <a:lnTo>
                  <a:pt x="864108" y="864870"/>
                </a:lnTo>
                <a:lnTo>
                  <a:pt x="861243" y="793938"/>
                </a:lnTo>
                <a:lnTo>
                  <a:pt x="852799" y="724585"/>
                </a:lnTo>
                <a:lnTo>
                  <a:pt x="838996" y="657034"/>
                </a:lnTo>
                <a:lnTo>
                  <a:pt x="820058" y="591507"/>
                </a:lnTo>
                <a:lnTo>
                  <a:pt x="796206" y="528226"/>
                </a:lnTo>
                <a:lnTo>
                  <a:pt x="767663" y="467415"/>
                </a:lnTo>
                <a:lnTo>
                  <a:pt x="734583" y="409194"/>
                </a:lnTo>
                <a:lnTo>
                  <a:pt x="697394" y="354092"/>
                </a:lnTo>
                <a:lnTo>
                  <a:pt x="656112" y="302024"/>
                </a:lnTo>
                <a:lnTo>
                  <a:pt x="611028" y="253317"/>
                </a:lnTo>
                <a:lnTo>
                  <a:pt x="562365" y="208192"/>
                </a:lnTo>
                <a:lnTo>
                  <a:pt x="510344" y="166871"/>
                </a:lnTo>
                <a:lnTo>
                  <a:pt x="455189" y="129579"/>
                </a:lnTo>
                <a:lnTo>
                  <a:pt x="397121" y="96536"/>
                </a:lnTo>
                <a:lnTo>
                  <a:pt x="336363" y="67966"/>
                </a:lnTo>
                <a:lnTo>
                  <a:pt x="273137" y="44092"/>
                </a:lnTo>
                <a:lnTo>
                  <a:pt x="207665" y="25135"/>
                </a:lnTo>
                <a:lnTo>
                  <a:pt x="140170" y="11319"/>
                </a:lnTo>
                <a:lnTo>
                  <a:pt x="70874" y="2867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8947" y="2590800"/>
            <a:ext cx="864235" cy="1584325"/>
          </a:xfrm>
          <a:custGeom>
            <a:avLst/>
            <a:gdLst/>
            <a:ahLst/>
            <a:cxnLst/>
            <a:rect l="l" t="t" r="r" b="b"/>
            <a:pathLst>
              <a:path w="864235" h="1584325">
                <a:moveTo>
                  <a:pt x="0" y="0"/>
                </a:moveTo>
                <a:lnTo>
                  <a:pt x="70874" y="2867"/>
                </a:lnTo>
                <a:lnTo>
                  <a:pt x="140170" y="11319"/>
                </a:lnTo>
                <a:lnTo>
                  <a:pt x="207665" y="25135"/>
                </a:lnTo>
                <a:lnTo>
                  <a:pt x="273137" y="44092"/>
                </a:lnTo>
                <a:lnTo>
                  <a:pt x="336363" y="67966"/>
                </a:lnTo>
                <a:lnTo>
                  <a:pt x="397121" y="96536"/>
                </a:lnTo>
                <a:lnTo>
                  <a:pt x="455189" y="129579"/>
                </a:lnTo>
                <a:lnTo>
                  <a:pt x="510344" y="166871"/>
                </a:lnTo>
                <a:lnTo>
                  <a:pt x="562365" y="208192"/>
                </a:lnTo>
                <a:lnTo>
                  <a:pt x="611028" y="253317"/>
                </a:lnTo>
                <a:lnTo>
                  <a:pt x="656112" y="302024"/>
                </a:lnTo>
                <a:lnTo>
                  <a:pt x="697394" y="354092"/>
                </a:lnTo>
                <a:lnTo>
                  <a:pt x="734652" y="409296"/>
                </a:lnTo>
                <a:lnTo>
                  <a:pt x="767663" y="467415"/>
                </a:lnTo>
                <a:lnTo>
                  <a:pt x="796206" y="528226"/>
                </a:lnTo>
                <a:lnTo>
                  <a:pt x="820058" y="591507"/>
                </a:lnTo>
                <a:lnTo>
                  <a:pt x="838996" y="657034"/>
                </a:lnTo>
                <a:lnTo>
                  <a:pt x="852799" y="724585"/>
                </a:lnTo>
                <a:lnTo>
                  <a:pt x="861243" y="793938"/>
                </a:lnTo>
                <a:lnTo>
                  <a:pt x="864108" y="864870"/>
                </a:lnTo>
                <a:lnTo>
                  <a:pt x="863034" y="908017"/>
                </a:lnTo>
                <a:lnTo>
                  <a:pt x="859839" y="950813"/>
                </a:lnTo>
                <a:lnTo>
                  <a:pt x="854557" y="993189"/>
                </a:lnTo>
                <a:lnTo>
                  <a:pt x="847225" y="1035079"/>
                </a:lnTo>
                <a:lnTo>
                  <a:pt x="837878" y="1076414"/>
                </a:lnTo>
                <a:lnTo>
                  <a:pt x="826553" y="1117126"/>
                </a:lnTo>
                <a:lnTo>
                  <a:pt x="813286" y="1157148"/>
                </a:lnTo>
                <a:lnTo>
                  <a:pt x="798112" y="1196413"/>
                </a:lnTo>
                <a:lnTo>
                  <a:pt x="781068" y="1234851"/>
                </a:lnTo>
                <a:lnTo>
                  <a:pt x="762190" y="1272397"/>
                </a:lnTo>
                <a:lnTo>
                  <a:pt x="741513" y="1308981"/>
                </a:lnTo>
                <a:lnTo>
                  <a:pt x="719075" y="1344536"/>
                </a:lnTo>
                <a:lnTo>
                  <a:pt x="694909" y="1378995"/>
                </a:lnTo>
                <a:lnTo>
                  <a:pt x="669054" y="1412290"/>
                </a:lnTo>
                <a:lnTo>
                  <a:pt x="641544" y="1444353"/>
                </a:lnTo>
                <a:lnTo>
                  <a:pt x="612416" y="1475116"/>
                </a:lnTo>
                <a:lnTo>
                  <a:pt x="581705" y="1504511"/>
                </a:lnTo>
                <a:lnTo>
                  <a:pt x="549449" y="1532472"/>
                </a:lnTo>
                <a:lnTo>
                  <a:pt x="515682" y="1558929"/>
                </a:lnTo>
                <a:lnTo>
                  <a:pt x="480441" y="1583817"/>
                </a:lnTo>
                <a:lnTo>
                  <a:pt x="252984" y="1243457"/>
                </a:lnTo>
                <a:lnTo>
                  <a:pt x="283150" y="1221418"/>
                </a:lnTo>
                <a:lnTo>
                  <a:pt x="310993" y="1197397"/>
                </a:lnTo>
                <a:lnTo>
                  <a:pt x="359578" y="1144058"/>
                </a:lnTo>
                <a:lnTo>
                  <a:pt x="398479" y="1084741"/>
                </a:lnTo>
                <a:lnTo>
                  <a:pt x="427439" y="1020745"/>
                </a:lnTo>
                <a:lnTo>
                  <a:pt x="446198" y="953373"/>
                </a:lnTo>
                <a:lnTo>
                  <a:pt x="454499" y="883924"/>
                </a:lnTo>
                <a:lnTo>
                  <a:pt x="454647" y="848827"/>
                </a:lnTo>
                <a:lnTo>
                  <a:pt x="452083" y="813699"/>
                </a:lnTo>
                <a:lnTo>
                  <a:pt x="438692" y="743999"/>
                </a:lnTo>
                <a:lnTo>
                  <a:pt x="414068" y="676125"/>
                </a:lnTo>
                <a:lnTo>
                  <a:pt x="377952" y="611377"/>
                </a:lnTo>
                <a:lnTo>
                  <a:pt x="350975" y="575010"/>
                </a:lnTo>
                <a:lnTo>
                  <a:pt x="320832" y="541826"/>
                </a:lnTo>
                <a:lnTo>
                  <a:pt x="287809" y="511979"/>
                </a:lnTo>
                <a:lnTo>
                  <a:pt x="252191" y="485619"/>
                </a:lnTo>
                <a:lnTo>
                  <a:pt x="214264" y="462899"/>
                </a:lnTo>
                <a:lnTo>
                  <a:pt x="174315" y="443969"/>
                </a:lnTo>
                <a:lnTo>
                  <a:pt x="132628" y="428982"/>
                </a:lnTo>
                <a:lnTo>
                  <a:pt x="89489" y="418090"/>
                </a:lnTo>
                <a:lnTo>
                  <a:pt x="45184" y="411443"/>
                </a:lnTo>
                <a:lnTo>
                  <a:pt x="0" y="4091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5498" y="4811039"/>
            <a:ext cx="240538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375F9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75F92"/>
                </a:solidFill>
                <a:latin typeface="Calibri"/>
                <a:cs typeface="Calibri"/>
              </a:rPr>
              <a:t>f </a:t>
            </a:r>
            <a:r>
              <a:rPr sz="1800" spc="-10" dirty="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375F92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75F92"/>
                </a:solidFill>
                <a:latin typeface="Calibri"/>
                <a:cs typeface="Calibri"/>
              </a:rPr>
              <a:t>app</a:t>
            </a:r>
            <a:r>
              <a:rPr sz="1800" spc="-30" dirty="0">
                <a:solidFill>
                  <a:srgbClr val="375F92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375F92"/>
                </a:solidFill>
                <a:latin typeface="Calibri"/>
                <a:cs typeface="Calibri"/>
              </a:rPr>
              <a:t>ov</a:t>
            </a:r>
            <a:r>
              <a:rPr sz="1800" dirty="0">
                <a:solidFill>
                  <a:srgbClr val="375F92"/>
                </a:solidFill>
                <a:latin typeface="Calibri"/>
                <a:cs typeface="Calibri"/>
              </a:rPr>
              <a:t>ed</a:t>
            </a:r>
            <a:r>
              <a:rPr sz="18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75F92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375F92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375F92"/>
                </a:solidFill>
                <a:latin typeface="Calibri"/>
                <a:cs typeface="Calibri"/>
              </a:rPr>
              <a:t>ojec</a:t>
            </a:r>
            <a:r>
              <a:rPr sz="1800" spc="-10" dirty="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375F92"/>
                </a:solidFill>
                <a:latin typeface="Calibri"/>
                <a:cs typeface="Calibri"/>
              </a:rPr>
              <a:t>s: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375F92"/>
                </a:solidFill>
                <a:latin typeface="Calibri"/>
                <a:cs typeface="Calibri"/>
              </a:rPr>
              <a:t>38%</a:t>
            </a:r>
            <a:r>
              <a:rPr sz="18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375F92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375F92"/>
                </a:solidFill>
                <a:latin typeface="Calibri"/>
                <a:cs typeface="Calibri"/>
              </a:rPr>
              <a:t>em</a:t>
            </a:r>
            <a:r>
              <a:rPr sz="1800" spc="-5" dirty="0">
                <a:solidFill>
                  <a:srgbClr val="375F92"/>
                </a:solidFill>
                <a:latin typeface="Calibri"/>
                <a:cs typeface="Calibri"/>
              </a:rPr>
              <a:t>al</a:t>
            </a:r>
            <a:r>
              <a:rPr sz="1800" spc="-10" dirty="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sz="18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8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75F92"/>
                </a:solidFill>
                <a:latin typeface="Calibri"/>
                <a:cs typeface="Calibri"/>
              </a:rPr>
              <a:t>62%</a:t>
            </a:r>
            <a:r>
              <a:rPr sz="18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75F92"/>
                </a:solidFill>
                <a:latin typeface="Calibri"/>
                <a:cs typeface="Calibri"/>
              </a:rPr>
              <a:t>ma</a:t>
            </a:r>
            <a:r>
              <a:rPr sz="1800" spc="-5" dirty="0">
                <a:solidFill>
                  <a:srgbClr val="375F92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41726" y="6371082"/>
            <a:ext cx="2764790" cy="0"/>
          </a:xfrm>
          <a:custGeom>
            <a:avLst/>
            <a:gdLst/>
            <a:ahLst/>
            <a:cxnLst/>
            <a:rect l="l" t="t" r="r" b="b"/>
            <a:pathLst>
              <a:path w="2764790">
                <a:moveTo>
                  <a:pt x="0" y="0"/>
                </a:moveTo>
                <a:lnTo>
                  <a:pt x="27646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07835" y="2394204"/>
            <a:ext cx="2691765" cy="3368040"/>
          </a:xfrm>
          <a:custGeom>
            <a:avLst/>
            <a:gdLst/>
            <a:ahLst/>
            <a:cxnLst/>
            <a:rect l="l" t="t" r="r" b="b"/>
            <a:pathLst>
              <a:path w="2691765" h="3368040">
                <a:moveTo>
                  <a:pt x="0" y="3368040"/>
                </a:moveTo>
                <a:lnTo>
                  <a:pt x="2691384" y="3368040"/>
                </a:lnTo>
                <a:lnTo>
                  <a:pt x="2691384" y="0"/>
                </a:lnTo>
                <a:lnTo>
                  <a:pt x="0" y="0"/>
                </a:lnTo>
                <a:lnTo>
                  <a:pt x="0" y="3368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7835" y="2394204"/>
            <a:ext cx="2691765" cy="3368040"/>
          </a:xfrm>
          <a:custGeom>
            <a:avLst/>
            <a:gdLst/>
            <a:ahLst/>
            <a:cxnLst/>
            <a:rect l="l" t="t" r="r" b="b"/>
            <a:pathLst>
              <a:path w="2691765" h="3368040">
                <a:moveTo>
                  <a:pt x="0" y="3368040"/>
                </a:moveTo>
                <a:lnTo>
                  <a:pt x="2691384" y="3368040"/>
                </a:lnTo>
                <a:lnTo>
                  <a:pt x="2691384" y="0"/>
                </a:lnTo>
                <a:lnTo>
                  <a:pt x="0" y="0"/>
                </a:lnTo>
                <a:lnTo>
                  <a:pt x="0" y="3368040"/>
                </a:lnTo>
                <a:close/>
              </a:path>
            </a:pathLst>
          </a:custGeom>
          <a:ln w="914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89647" y="3339084"/>
            <a:ext cx="995680" cy="982980"/>
          </a:xfrm>
          <a:custGeom>
            <a:avLst/>
            <a:gdLst/>
            <a:ahLst/>
            <a:cxnLst/>
            <a:rect l="l" t="t" r="r" b="b"/>
            <a:pathLst>
              <a:path w="995679" h="982979">
                <a:moveTo>
                  <a:pt x="995172" y="0"/>
                </a:moveTo>
                <a:lnTo>
                  <a:pt x="497585" y="0"/>
                </a:lnTo>
                <a:lnTo>
                  <a:pt x="456773" y="1629"/>
                </a:lnTo>
                <a:lnTo>
                  <a:pt x="416870" y="6433"/>
                </a:lnTo>
                <a:lnTo>
                  <a:pt x="378004" y="14286"/>
                </a:lnTo>
                <a:lnTo>
                  <a:pt x="340303" y="25060"/>
                </a:lnTo>
                <a:lnTo>
                  <a:pt x="303895" y="38629"/>
                </a:lnTo>
                <a:lnTo>
                  <a:pt x="268908" y="54867"/>
                </a:lnTo>
                <a:lnTo>
                  <a:pt x="235470" y="73646"/>
                </a:lnTo>
                <a:lnTo>
                  <a:pt x="203710" y="94841"/>
                </a:lnTo>
                <a:lnTo>
                  <a:pt x="145732" y="143970"/>
                </a:lnTo>
                <a:lnTo>
                  <a:pt x="95999" y="201241"/>
                </a:lnTo>
                <a:lnTo>
                  <a:pt x="55536" y="265641"/>
                </a:lnTo>
                <a:lnTo>
                  <a:pt x="39100" y="300198"/>
                </a:lnTo>
                <a:lnTo>
                  <a:pt x="25365" y="336157"/>
                </a:lnTo>
                <a:lnTo>
                  <a:pt x="14460" y="373393"/>
                </a:lnTo>
                <a:lnTo>
                  <a:pt x="6512" y="411778"/>
                </a:lnTo>
                <a:lnTo>
                  <a:pt x="1649" y="451186"/>
                </a:lnTo>
                <a:lnTo>
                  <a:pt x="0" y="491489"/>
                </a:lnTo>
                <a:lnTo>
                  <a:pt x="1649" y="531793"/>
                </a:lnTo>
                <a:lnTo>
                  <a:pt x="6512" y="571201"/>
                </a:lnTo>
                <a:lnTo>
                  <a:pt x="14460" y="609586"/>
                </a:lnTo>
                <a:lnTo>
                  <a:pt x="25365" y="646822"/>
                </a:lnTo>
                <a:lnTo>
                  <a:pt x="39100" y="682781"/>
                </a:lnTo>
                <a:lnTo>
                  <a:pt x="55536" y="717338"/>
                </a:lnTo>
                <a:lnTo>
                  <a:pt x="74545" y="750366"/>
                </a:lnTo>
                <a:lnTo>
                  <a:pt x="119771" y="811328"/>
                </a:lnTo>
                <a:lnTo>
                  <a:pt x="173754" y="864655"/>
                </a:lnTo>
                <a:lnTo>
                  <a:pt x="235470" y="909333"/>
                </a:lnTo>
                <a:lnTo>
                  <a:pt x="268908" y="928112"/>
                </a:lnTo>
                <a:lnTo>
                  <a:pt x="303895" y="944350"/>
                </a:lnTo>
                <a:lnTo>
                  <a:pt x="340303" y="957919"/>
                </a:lnTo>
                <a:lnTo>
                  <a:pt x="378004" y="968693"/>
                </a:lnTo>
                <a:lnTo>
                  <a:pt x="416870" y="976546"/>
                </a:lnTo>
                <a:lnTo>
                  <a:pt x="456773" y="981350"/>
                </a:lnTo>
                <a:lnTo>
                  <a:pt x="497585" y="982979"/>
                </a:lnTo>
                <a:lnTo>
                  <a:pt x="538398" y="981350"/>
                </a:lnTo>
                <a:lnTo>
                  <a:pt x="578301" y="976546"/>
                </a:lnTo>
                <a:lnTo>
                  <a:pt x="617167" y="968693"/>
                </a:lnTo>
                <a:lnTo>
                  <a:pt x="654868" y="957919"/>
                </a:lnTo>
                <a:lnTo>
                  <a:pt x="691276" y="944350"/>
                </a:lnTo>
                <a:lnTo>
                  <a:pt x="726263" y="928112"/>
                </a:lnTo>
                <a:lnTo>
                  <a:pt x="759701" y="909333"/>
                </a:lnTo>
                <a:lnTo>
                  <a:pt x="791461" y="888138"/>
                </a:lnTo>
                <a:lnTo>
                  <a:pt x="849439" y="839009"/>
                </a:lnTo>
                <a:lnTo>
                  <a:pt x="899172" y="781738"/>
                </a:lnTo>
                <a:lnTo>
                  <a:pt x="939635" y="717338"/>
                </a:lnTo>
                <a:lnTo>
                  <a:pt x="956071" y="682781"/>
                </a:lnTo>
                <a:lnTo>
                  <a:pt x="969806" y="646822"/>
                </a:lnTo>
                <a:lnTo>
                  <a:pt x="980711" y="609586"/>
                </a:lnTo>
                <a:lnTo>
                  <a:pt x="988659" y="571201"/>
                </a:lnTo>
                <a:lnTo>
                  <a:pt x="993522" y="531793"/>
                </a:lnTo>
                <a:lnTo>
                  <a:pt x="995172" y="491489"/>
                </a:lnTo>
                <a:lnTo>
                  <a:pt x="995172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34071" y="3389376"/>
            <a:ext cx="609600" cy="601980"/>
          </a:xfrm>
          <a:custGeom>
            <a:avLst/>
            <a:gdLst/>
            <a:ahLst/>
            <a:cxnLst/>
            <a:rect l="l" t="t" r="r" b="b"/>
            <a:pathLst>
              <a:path w="609600" h="601979">
                <a:moveTo>
                  <a:pt x="609600" y="0"/>
                </a:moveTo>
                <a:lnTo>
                  <a:pt x="304800" y="0"/>
                </a:lnTo>
                <a:lnTo>
                  <a:pt x="279809" y="997"/>
                </a:lnTo>
                <a:lnTo>
                  <a:pt x="231572" y="8746"/>
                </a:lnTo>
                <a:lnTo>
                  <a:pt x="186183" y="23651"/>
                </a:lnTo>
                <a:lnTo>
                  <a:pt x="144271" y="45092"/>
                </a:lnTo>
                <a:lnTo>
                  <a:pt x="106464" y="72450"/>
                </a:lnTo>
                <a:lnTo>
                  <a:pt x="73391" y="105104"/>
                </a:lnTo>
                <a:lnTo>
                  <a:pt x="45680" y="142436"/>
                </a:lnTo>
                <a:lnTo>
                  <a:pt x="23961" y="183826"/>
                </a:lnTo>
                <a:lnTo>
                  <a:pt x="8861" y="228655"/>
                </a:lnTo>
                <a:lnTo>
                  <a:pt x="1010" y="276302"/>
                </a:lnTo>
                <a:lnTo>
                  <a:pt x="0" y="300990"/>
                </a:lnTo>
                <a:lnTo>
                  <a:pt x="1010" y="325677"/>
                </a:lnTo>
                <a:lnTo>
                  <a:pt x="8861" y="373324"/>
                </a:lnTo>
                <a:lnTo>
                  <a:pt x="23961" y="418153"/>
                </a:lnTo>
                <a:lnTo>
                  <a:pt x="45680" y="459543"/>
                </a:lnTo>
                <a:lnTo>
                  <a:pt x="73391" y="496875"/>
                </a:lnTo>
                <a:lnTo>
                  <a:pt x="106464" y="529529"/>
                </a:lnTo>
                <a:lnTo>
                  <a:pt x="144271" y="556887"/>
                </a:lnTo>
                <a:lnTo>
                  <a:pt x="186183" y="578328"/>
                </a:lnTo>
                <a:lnTo>
                  <a:pt x="231572" y="593233"/>
                </a:lnTo>
                <a:lnTo>
                  <a:pt x="279809" y="600982"/>
                </a:lnTo>
                <a:lnTo>
                  <a:pt x="304800" y="601980"/>
                </a:lnTo>
                <a:lnTo>
                  <a:pt x="329790" y="600982"/>
                </a:lnTo>
                <a:lnTo>
                  <a:pt x="378027" y="593233"/>
                </a:lnTo>
                <a:lnTo>
                  <a:pt x="423416" y="578328"/>
                </a:lnTo>
                <a:lnTo>
                  <a:pt x="465328" y="556887"/>
                </a:lnTo>
                <a:lnTo>
                  <a:pt x="503135" y="529529"/>
                </a:lnTo>
                <a:lnTo>
                  <a:pt x="536208" y="496875"/>
                </a:lnTo>
                <a:lnTo>
                  <a:pt x="563919" y="459543"/>
                </a:lnTo>
                <a:lnTo>
                  <a:pt x="585638" y="418153"/>
                </a:lnTo>
                <a:lnTo>
                  <a:pt x="600738" y="373324"/>
                </a:lnTo>
                <a:lnTo>
                  <a:pt x="608589" y="325677"/>
                </a:lnTo>
                <a:lnTo>
                  <a:pt x="609600" y="300990"/>
                </a:lnTo>
                <a:lnTo>
                  <a:pt x="6096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93330" y="4645631"/>
            <a:ext cx="12782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7E7E7E"/>
                </a:solidFill>
                <a:latin typeface="Britannic Bold"/>
                <a:cs typeface="Britannic Bold"/>
              </a:rPr>
              <a:t>W</a:t>
            </a:r>
            <a:r>
              <a:rPr sz="1400" spc="-10" dirty="0">
                <a:solidFill>
                  <a:srgbClr val="7E7E7E"/>
                </a:solidFill>
                <a:latin typeface="Britannic Bold"/>
                <a:cs typeface="Britannic Bold"/>
              </a:rPr>
              <a:t>o</a:t>
            </a:r>
            <a:r>
              <a:rPr sz="1400" dirty="0">
                <a:solidFill>
                  <a:srgbClr val="7E7E7E"/>
                </a:solidFill>
                <a:latin typeface="Britannic Bold"/>
                <a:cs typeface="Britannic Bold"/>
              </a:rPr>
              <a:t>rking</a:t>
            </a:r>
            <a:r>
              <a:rPr sz="1400" spc="-25" dirty="0">
                <a:solidFill>
                  <a:srgbClr val="7E7E7E"/>
                </a:solidFill>
                <a:latin typeface="Britannic Bold"/>
                <a:cs typeface="Britannic Bold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Britannic Bold"/>
                <a:cs typeface="Britannic Bold"/>
              </a:rPr>
              <a:t>Ca</a:t>
            </a:r>
            <a:r>
              <a:rPr sz="1400" dirty="0">
                <a:solidFill>
                  <a:srgbClr val="7E7E7E"/>
                </a:solidFill>
                <a:latin typeface="Britannic Bold"/>
                <a:cs typeface="Britannic Bold"/>
              </a:rPr>
              <a:t>pital</a:t>
            </a:r>
            <a:endParaRPr sz="1400">
              <a:latin typeface="Britannic Bold"/>
              <a:cs typeface="Britannic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54317" y="4654004"/>
            <a:ext cx="11360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E7E7E"/>
                </a:solidFill>
                <a:latin typeface="Britannic Bold"/>
                <a:cs typeface="Britannic Bold"/>
              </a:rPr>
              <a:t>20</a:t>
            </a:r>
            <a:r>
              <a:rPr sz="1800" spc="-5" dirty="0">
                <a:solidFill>
                  <a:srgbClr val="7E7E7E"/>
                </a:solidFill>
                <a:latin typeface="Britannic Bold"/>
                <a:cs typeface="Britannic Bold"/>
              </a:rPr>
              <a:t>6</a:t>
            </a:r>
            <a:r>
              <a:rPr sz="1800" dirty="0">
                <a:solidFill>
                  <a:srgbClr val="7E7E7E"/>
                </a:solidFill>
                <a:latin typeface="Britannic Bold"/>
                <a:cs typeface="Britannic Bold"/>
              </a:rPr>
              <a:t>,</a:t>
            </a:r>
            <a:r>
              <a:rPr sz="1800" spc="-5" dirty="0">
                <a:solidFill>
                  <a:srgbClr val="7E7E7E"/>
                </a:solidFill>
                <a:latin typeface="Britannic Bold"/>
                <a:cs typeface="Britannic Bold"/>
              </a:rPr>
              <a:t>66</a:t>
            </a:r>
            <a:r>
              <a:rPr sz="1800" dirty="0">
                <a:solidFill>
                  <a:srgbClr val="7E7E7E"/>
                </a:solidFill>
                <a:latin typeface="Britannic Bold"/>
                <a:cs typeface="Britannic Bold"/>
              </a:rPr>
              <a:t>0</a:t>
            </a:r>
            <a:r>
              <a:rPr sz="1800" spc="-20" dirty="0">
                <a:solidFill>
                  <a:srgbClr val="7E7E7E"/>
                </a:solidFill>
                <a:latin typeface="Britannic Bold"/>
                <a:cs typeface="Britannic Bold"/>
              </a:rPr>
              <a:t> </a:t>
            </a:r>
            <a:r>
              <a:rPr sz="1800" dirty="0">
                <a:solidFill>
                  <a:srgbClr val="7E7E7E"/>
                </a:solidFill>
                <a:latin typeface="Britannic Bold"/>
                <a:cs typeface="Britannic Bold"/>
              </a:rPr>
              <a:t>€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76768" y="5251929"/>
            <a:ext cx="9683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87C"/>
                </a:solidFill>
                <a:latin typeface="Britannic Bold"/>
                <a:cs typeface="Britannic Bold"/>
              </a:rPr>
              <a:t>I</a:t>
            </a:r>
            <a:r>
              <a:rPr sz="1400" spc="-5" dirty="0">
                <a:solidFill>
                  <a:srgbClr val="1F487C"/>
                </a:solidFill>
                <a:latin typeface="Britannic Bold"/>
                <a:cs typeface="Britannic Bold"/>
              </a:rPr>
              <a:t>n</a:t>
            </a:r>
            <a:r>
              <a:rPr sz="1400" dirty="0">
                <a:solidFill>
                  <a:srgbClr val="1F487C"/>
                </a:solidFill>
                <a:latin typeface="Britannic Bold"/>
                <a:cs typeface="Britannic Bold"/>
              </a:rPr>
              <a:t>v</a:t>
            </a:r>
            <a:r>
              <a:rPr sz="1400" spc="-10" dirty="0">
                <a:solidFill>
                  <a:srgbClr val="1F487C"/>
                </a:solidFill>
                <a:latin typeface="Britannic Bold"/>
                <a:cs typeface="Britannic Bold"/>
              </a:rPr>
              <a:t>e</a:t>
            </a:r>
            <a:r>
              <a:rPr sz="1400" dirty="0">
                <a:solidFill>
                  <a:srgbClr val="1F487C"/>
                </a:solidFill>
                <a:latin typeface="Britannic Bold"/>
                <a:cs typeface="Britannic Bold"/>
              </a:rPr>
              <a:t>st</a:t>
            </a:r>
            <a:r>
              <a:rPr sz="1400" spc="-5" dirty="0">
                <a:solidFill>
                  <a:srgbClr val="1F487C"/>
                </a:solidFill>
                <a:latin typeface="Britannic Bold"/>
                <a:cs typeface="Britannic Bold"/>
              </a:rPr>
              <a:t>m</a:t>
            </a:r>
            <a:r>
              <a:rPr sz="1400" spc="-10" dirty="0">
                <a:solidFill>
                  <a:srgbClr val="1F487C"/>
                </a:solidFill>
                <a:latin typeface="Britannic Bold"/>
                <a:cs typeface="Britannic Bold"/>
              </a:rPr>
              <a:t>e</a:t>
            </a:r>
            <a:r>
              <a:rPr sz="1400" spc="-5" dirty="0">
                <a:solidFill>
                  <a:srgbClr val="1F487C"/>
                </a:solidFill>
                <a:latin typeface="Britannic Bold"/>
                <a:cs typeface="Britannic Bold"/>
              </a:rPr>
              <a:t>nts</a:t>
            </a:r>
            <a:endParaRPr sz="1400">
              <a:latin typeface="Britannic Bold"/>
              <a:cs typeface="Britannic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88100" y="5207597"/>
            <a:ext cx="11360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F487C"/>
                </a:solidFill>
                <a:latin typeface="Britannic Bold"/>
                <a:cs typeface="Britannic Bold"/>
              </a:rPr>
              <a:t>1</a:t>
            </a:r>
            <a:r>
              <a:rPr sz="1800" dirty="0">
                <a:solidFill>
                  <a:srgbClr val="1F487C"/>
                </a:solidFill>
                <a:latin typeface="Britannic Bold"/>
                <a:cs typeface="Britannic Bold"/>
              </a:rPr>
              <a:t>54,990</a:t>
            </a:r>
            <a:r>
              <a:rPr sz="1800" spc="-20" dirty="0">
                <a:solidFill>
                  <a:srgbClr val="1F487C"/>
                </a:solidFill>
                <a:latin typeface="Britannic Bold"/>
                <a:cs typeface="Britannic Bold"/>
              </a:rPr>
              <a:t> </a:t>
            </a:r>
            <a:r>
              <a:rPr sz="1800" dirty="0">
                <a:solidFill>
                  <a:srgbClr val="1F487C"/>
                </a:solidFill>
                <a:latin typeface="Britannic Bold"/>
                <a:cs typeface="Britannic Bold"/>
              </a:rPr>
              <a:t>€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76777" y="2032254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39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8284" y="3218688"/>
            <a:ext cx="982980" cy="982980"/>
          </a:xfrm>
          <a:custGeom>
            <a:avLst/>
            <a:gdLst/>
            <a:ahLst/>
            <a:cxnLst/>
            <a:rect l="l" t="t" r="r" b="b"/>
            <a:pathLst>
              <a:path w="982979" h="982979">
                <a:moveTo>
                  <a:pt x="491489" y="0"/>
                </a:moveTo>
                <a:lnTo>
                  <a:pt x="451186" y="1629"/>
                </a:lnTo>
                <a:lnTo>
                  <a:pt x="411778" y="6433"/>
                </a:lnTo>
                <a:lnTo>
                  <a:pt x="373393" y="14286"/>
                </a:lnTo>
                <a:lnTo>
                  <a:pt x="336157" y="25060"/>
                </a:lnTo>
                <a:lnTo>
                  <a:pt x="300198" y="38629"/>
                </a:lnTo>
                <a:lnTo>
                  <a:pt x="265641" y="54867"/>
                </a:lnTo>
                <a:lnTo>
                  <a:pt x="201241" y="94841"/>
                </a:lnTo>
                <a:lnTo>
                  <a:pt x="143970" y="143970"/>
                </a:lnTo>
                <a:lnTo>
                  <a:pt x="94841" y="201241"/>
                </a:lnTo>
                <a:lnTo>
                  <a:pt x="54867" y="265641"/>
                </a:lnTo>
                <a:lnTo>
                  <a:pt x="38629" y="300198"/>
                </a:lnTo>
                <a:lnTo>
                  <a:pt x="25060" y="336157"/>
                </a:lnTo>
                <a:lnTo>
                  <a:pt x="14286" y="373393"/>
                </a:lnTo>
                <a:lnTo>
                  <a:pt x="6433" y="411778"/>
                </a:lnTo>
                <a:lnTo>
                  <a:pt x="1629" y="451186"/>
                </a:lnTo>
                <a:lnTo>
                  <a:pt x="0" y="491489"/>
                </a:lnTo>
                <a:lnTo>
                  <a:pt x="1629" y="531793"/>
                </a:lnTo>
                <a:lnTo>
                  <a:pt x="6433" y="571201"/>
                </a:lnTo>
                <a:lnTo>
                  <a:pt x="14286" y="609586"/>
                </a:lnTo>
                <a:lnTo>
                  <a:pt x="25060" y="646822"/>
                </a:lnTo>
                <a:lnTo>
                  <a:pt x="38629" y="682781"/>
                </a:lnTo>
                <a:lnTo>
                  <a:pt x="54867" y="717338"/>
                </a:lnTo>
                <a:lnTo>
                  <a:pt x="94841" y="781738"/>
                </a:lnTo>
                <a:lnTo>
                  <a:pt x="143970" y="839009"/>
                </a:lnTo>
                <a:lnTo>
                  <a:pt x="201241" y="888138"/>
                </a:lnTo>
                <a:lnTo>
                  <a:pt x="265641" y="928112"/>
                </a:lnTo>
                <a:lnTo>
                  <a:pt x="300198" y="944350"/>
                </a:lnTo>
                <a:lnTo>
                  <a:pt x="336157" y="957919"/>
                </a:lnTo>
                <a:lnTo>
                  <a:pt x="373393" y="968693"/>
                </a:lnTo>
                <a:lnTo>
                  <a:pt x="411778" y="976546"/>
                </a:lnTo>
                <a:lnTo>
                  <a:pt x="451186" y="981350"/>
                </a:lnTo>
                <a:lnTo>
                  <a:pt x="491489" y="982980"/>
                </a:lnTo>
                <a:lnTo>
                  <a:pt x="531793" y="981350"/>
                </a:lnTo>
                <a:lnTo>
                  <a:pt x="571201" y="976546"/>
                </a:lnTo>
                <a:lnTo>
                  <a:pt x="609586" y="968693"/>
                </a:lnTo>
                <a:lnTo>
                  <a:pt x="646822" y="957919"/>
                </a:lnTo>
                <a:lnTo>
                  <a:pt x="682781" y="944350"/>
                </a:lnTo>
                <a:lnTo>
                  <a:pt x="717338" y="928112"/>
                </a:lnTo>
                <a:lnTo>
                  <a:pt x="781738" y="888138"/>
                </a:lnTo>
                <a:lnTo>
                  <a:pt x="839009" y="839009"/>
                </a:lnTo>
                <a:lnTo>
                  <a:pt x="888138" y="781738"/>
                </a:lnTo>
                <a:lnTo>
                  <a:pt x="928112" y="717338"/>
                </a:lnTo>
                <a:lnTo>
                  <a:pt x="944350" y="682781"/>
                </a:lnTo>
                <a:lnTo>
                  <a:pt x="957919" y="646822"/>
                </a:lnTo>
                <a:lnTo>
                  <a:pt x="968693" y="609586"/>
                </a:lnTo>
                <a:lnTo>
                  <a:pt x="976546" y="571201"/>
                </a:lnTo>
                <a:lnTo>
                  <a:pt x="981350" y="531793"/>
                </a:lnTo>
                <a:lnTo>
                  <a:pt x="982979" y="491489"/>
                </a:lnTo>
                <a:lnTo>
                  <a:pt x="981350" y="451186"/>
                </a:lnTo>
                <a:lnTo>
                  <a:pt x="976546" y="411778"/>
                </a:lnTo>
                <a:lnTo>
                  <a:pt x="968693" y="373393"/>
                </a:lnTo>
                <a:lnTo>
                  <a:pt x="957919" y="336157"/>
                </a:lnTo>
                <a:lnTo>
                  <a:pt x="944350" y="300198"/>
                </a:lnTo>
                <a:lnTo>
                  <a:pt x="928112" y="265641"/>
                </a:lnTo>
                <a:lnTo>
                  <a:pt x="888138" y="201241"/>
                </a:lnTo>
                <a:lnTo>
                  <a:pt x="839009" y="143970"/>
                </a:lnTo>
                <a:lnTo>
                  <a:pt x="781738" y="94841"/>
                </a:lnTo>
                <a:lnTo>
                  <a:pt x="717338" y="54867"/>
                </a:lnTo>
                <a:lnTo>
                  <a:pt x="682781" y="38629"/>
                </a:lnTo>
                <a:lnTo>
                  <a:pt x="646822" y="25060"/>
                </a:lnTo>
                <a:lnTo>
                  <a:pt x="609586" y="14286"/>
                </a:lnTo>
                <a:lnTo>
                  <a:pt x="571201" y="6433"/>
                </a:lnTo>
                <a:lnTo>
                  <a:pt x="531793" y="1629"/>
                </a:lnTo>
                <a:lnTo>
                  <a:pt x="49148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6196" y="3287267"/>
            <a:ext cx="861060" cy="861060"/>
          </a:xfrm>
          <a:custGeom>
            <a:avLst/>
            <a:gdLst/>
            <a:ahLst/>
            <a:cxnLst/>
            <a:rect l="l" t="t" r="r" b="b"/>
            <a:pathLst>
              <a:path w="861060" h="861060">
                <a:moveTo>
                  <a:pt x="430529" y="0"/>
                </a:moveTo>
                <a:lnTo>
                  <a:pt x="360703" y="5635"/>
                </a:lnTo>
                <a:lnTo>
                  <a:pt x="294461" y="21951"/>
                </a:lnTo>
                <a:lnTo>
                  <a:pt x="232690" y="48060"/>
                </a:lnTo>
                <a:lnTo>
                  <a:pt x="176278" y="83076"/>
                </a:lnTo>
                <a:lnTo>
                  <a:pt x="126111" y="126111"/>
                </a:lnTo>
                <a:lnTo>
                  <a:pt x="83076" y="176278"/>
                </a:lnTo>
                <a:lnTo>
                  <a:pt x="48060" y="232690"/>
                </a:lnTo>
                <a:lnTo>
                  <a:pt x="21951" y="294461"/>
                </a:lnTo>
                <a:lnTo>
                  <a:pt x="5635" y="360703"/>
                </a:lnTo>
                <a:lnTo>
                  <a:pt x="0" y="430530"/>
                </a:lnTo>
                <a:lnTo>
                  <a:pt x="1427" y="465835"/>
                </a:lnTo>
                <a:lnTo>
                  <a:pt x="12514" y="533981"/>
                </a:lnTo>
                <a:lnTo>
                  <a:pt x="33837" y="598098"/>
                </a:lnTo>
                <a:lnTo>
                  <a:pt x="64510" y="657301"/>
                </a:lnTo>
                <a:lnTo>
                  <a:pt x="103646" y="710701"/>
                </a:lnTo>
                <a:lnTo>
                  <a:pt x="150358" y="757413"/>
                </a:lnTo>
                <a:lnTo>
                  <a:pt x="203758" y="796549"/>
                </a:lnTo>
                <a:lnTo>
                  <a:pt x="262961" y="827222"/>
                </a:lnTo>
                <a:lnTo>
                  <a:pt x="327078" y="848545"/>
                </a:lnTo>
                <a:lnTo>
                  <a:pt x="395224" y="859632"/>
                </a:lnTo>
                <a:lnTo>
                  <a:pt x="430529" y="861060"/>
                </a:lnTo>
                <a:lnTo>
                  <a:pt x="465835" y="859632"/>
                </a:lnTo>
                <a:lnTo>
                  <a:pt x="533981" y="848545"/>
                </a:lnTo>
                <a:lnTo>
                  <a:pt x="598098" y="827222"/>
                </a:lnTo>
                <a:lnTo>
                  <a:pt x="657301" y="796549"/>
                </a:lnTo>
                <a:lnTo>
                  <a:pt x="710701" y="757413"/>
                </a:lnTo>
                <a:lnTo>
                  <a:pt x="757413" y="710701"/>
                </a:lnTo>
                <a:lnTo>
                  <a:pt x="796549" y="657301"/>
                </a:lnTo>
                <a:lnTo>
                  <a:pt x="827222" y="598098"/>
                </a:lnTo>
                <a:lnTo>
                  <a:pt x="848545" y="533981"/>
                </a:lnTo>
                <a:lnTo>
                  <a:pt x="859632" y="465835"/>
                </a:lnTo>
                <a:lnTo>
                  <a:pt x="861059" y="430530"/>
                </a:lnTo>
                <a:lnTo>
                  <a:pt x="859632" y="395224"/>
                </a:lnTo>
                <a:lnTo>
                  <a:pt x="848545" y="327078"/>
                </a:lnTo>
                <a:lnTo>
                  <a:pt x="827222" y="262961"/>
                </a:lnTo>
                <a:lnTo>
                  <a:pt x="796549" y="203758"/>
                </a:lnTo>
                <a:lnTo>
                  <a:pt x="757413" y="150358"/>
                </a:lnTo>
                <a:lnTo>
                  <a:pt x="710701" y="103646"/>
                </a:lnTo>
                <a:lnTo>
                  <a:pt x="657301" y="64510"/>
                </a:lnTo>
                <a:lnTo>
                  <a:pt x="598098" y="33837"/>
                </a:lnTo>
                <a:lnTo>
                  <a:pt x="533981" y="12514"/>
                </a:lnTo>
                <a:lnTo>
                  <a:pt x="465835" y="1427"/>
                </a:lnTo>
                <a:lnTo>
                  <a:pt x="4305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82311" y="3422903"/>
            <a:ext cx="544195" cy="544195"/>
          </a:xfrm>
          <a:custGeom>
            <a:avLst/>
            <a:gdLst/>
            <a:ahLst/>
            <a:cxnLst/>
            <a:rect l="l" t="t" r="r" b="b"/>
            <a:pathLst>
              <a:path w="544195" h="544195">
                <a:moveTo>
                  <a:pt x="272034" y="0"/>
                </a:moveTo>
                <a:lnTo>
                  <a:pt x="227908" y="3560"/>
                </a:lnTo>
                <a:lnTo>
                  <a:pt x="186049" y="13868"/>
                </a:lnTo>
                <a:lnTo>
                  <a:pt x="147018" y="30363"/>
                </a:lnTo>
                <a:lnTo>
                  <a:pt x="111373" y="52486"/>
                </a:lnTo>
                <a:lnTo>
                  <a:pt x="79676" y="79676"/>
                </a:lnTo>
                <a:lnTo>
                  <a:pt x="52486" y="111373"/>
                </a:lnTo>
                <a:lnTo>
                  <a:pt x="30363" y="147018"/>
                </a:lnTo>
                <a:lnTo>
                  <a:pt x="13868" y="186049"/>
                </a:lnTo>
                <a:lnTo>
                  <a:pt x="3560" y="227908"/>
                </a:lnTo>
                <a:lnTo>
                  <a:pt x="0" y="272034"/>
                </a:lnTo>
                <a:lnTo>
                  <a:pt x="901" y="294345"/>
                </a:lnTo>
                <a:lnTo>
                  <a:pt x="7905" y="337407"/>
                </a:lnTo>
                <a:lnTo>
                  <a:pt x="21377" y="377922"/>
                </a:lnTo>
                <a:lnTo>
                  <a:pt x="40756" y="415330"/>
                </a:lnTo>
                <a:lnTo>
                  <a:pt x="65483" y="449071"/>
                </a:lnTo>
                <a:lnTo>
                  <a:pt x="94996" y="478584"/>
                </a:lnTo>
                <a:lnTo>
                  <a:pt x="128737" y="503311"/>
                </a:lnTo>
                <a:lnTo>
                  <a:pt x="166145" y="522690"/>
                </a:lnTo>
                <a:lnTo>
                  <a:pt x="206660" y="536162"/>
                </a:lnTo>
                <a:lnTo>
                  <a:pt x="249722" y="543166"/>
                </a:lnTo>
                <a:lnTo>
                  <a:pt x="272034" y="544068"/>
                </a:lnTo>
                <a:lnTo>
                  <a:pt x="294345" y="543166"/>
                </a:lnTo>
                <a:lnTo>
                  <a:pt x="337407" y="536162"/>
                </a:lnTo>
                <a:lnTo>
                  <a:pt x="377922" y="522690"/>
                </a:lnTo>
                <a:lnTo>
                  <a:pt x="415330" y="503311"/>
                </a:lnTo>
                <a:lnTo>
                  <a:pt x="449071" y="478584"/>
                </a:lnTo>
                <a:lnTo>
                  <a:pt x="478584" y="449071"/>
                </a:lnTo>
                <a:lnTo>
                  <a:pt x="503311" y="415330"/>
                </a:lnTo>
                <a:lnTo>
                  <a:pt x="522690" y="377922"/>
                </a:lnTo>
                <a:lnTo>
                  <a:pt x="536162" y="337407"/>
                </a:lnTo>
                <a:lnTo>
                  <a:pt x="543166" y="294345"/>
                </a:lnTo>
                <a:lnTo>
                  <a:pt x="544067" y="272034"/>
                </a:lnTo>
                <a:lnTo>
                  <a:pt x="543166" y="249722"/>
                </a:lnTo>
                <a:lnTo>
                  <a:pt x="536162" y="206660"/>
                </a:lnTo>
                <a:lnTo>
                  <a:pt x="522690" y="166145"/>
                </a:lnTo>
                <a:lnTo>
                  <a:pt x="503311" y="128737"/>
                </a:lnTo>
                <a:lnTo>
                  <a:pt x="478584" y="94996"/>
                </a:lnTo>
                <a:lnTo>
                  <a:pt x="449071" y="65483"/>
                </a:lnTo>
                <a:lnTo>
                  <a:pt x="415330" y="40756"/>
                </a:lnTo>
                <a:lnTo>
                  <a:pt x="377922" y="21377"/>
                </a:lnTo>
                <a:lnTo>
                  <a:pt x="337407" y="7905"/>
                </a:lnTo>
                <a:lnTo>
                  <a:pt x="294345" y="901"/>
                </a:lnTo>
                <a:lnTo>
                  <a:pt x="27203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71541" y="3584702"/>
            <a:ext cx="194310" cy="232410"/>
          </a:xfrm>
          <a:custGeom>
            <a:avLst/>
            <a:gdLst/>
            <a:ahLst/>
            <a:cxnLst/>
            <a:rect l="l" t="t" r="r" b="b"/>
            <a:pathLst>
              <a:path w="194310" h="232410">
                <a:moveTo>
                  <a:pt x="79375" y="0"/>
                </a:moveTo>
                <a:lnTo>
                  <a:pt x="0" y="151892"/>
                </a:lnTo>
                <a:lnTo>
                  <a:pt x="154178" y="232410"/>
                </a:lnTo>
                <a:lnTo>
                  <a:pt x="193802" y="156337"/>
                </a:lnTo>
                <a:lnTo>
                  <a:pt x="115697" y="115570"/>
                </a:lnTo>
                <a:lnTo>
                  <a:pt x="155448" y="39624"/>
                </a:lnTo>
                <a:lnTo>
                  <a:pt x="79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2634" y="3507485"/>
            <a:ext cx="956310" cy="199390"/>
          </a:xfrm>
          <a:custGeom>
            <a:avLst/>
            <a:gdLst/>
            <a:ahLst/>
            <a:cxnLst/>
            <a:rect l="l" t="t" r="r" b="b"/>
            <a:pathLst>
              <a:path w="956310" h="199389">
                <a:moveTo>
                  <a:pt x="0" y="198881"/>
                </a:moveTo>
                <a:lnTo>
                  <a:pt x="956055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8560" y="3555491"/>
            <a:ext cx="176530" cy="135890"/>
          </a:xfrm>
          <a:custGeom>
            <a:avLst/>
            <a:gdLst/>
            <a:ahLst/>
            <a:cxnLst/>
            <a:rect l="l" t="t" r="r" b="b"/>
            <a:pathLst>
              <a:path w="176529" h="135889">
                <a:moveTo>
                  <a:pt x="75056" y="0"/>
                </a:moveTo>
                <a:lnTo>
                  <a:pt x="0" y="13208"/>
                </a:lnTo>
                <a:lnTo>
                  <a:pt x="176275" y="135763"/>
                </a:lnTo>
                <a:lnTo>
                  <a:pt x="163194" y="61341"/>
                </a:lnTo>
                <a:lnTo>
                  <a:pt x="75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46571" y="3528186"/>
            <a:ext cx="176530" cy="137160"/>
          </a:xfrm>
          <a:custGeom>
            <a:avLst/>
            <a:gdLst/>
            <a:ahLst/>
            <a:cxnLst/>
            <a:rect l="l" t="t" r="r" b="b"/>
            <a:pathLst>
              <a:path w="176529" h="137160">
                <a:moveTo>
                  <a:pt x="75056" y="0"/>
                </a:moveTo>
                <a:lnTo>
                  <a:pt x="0" y="13208"/>
                </a:lnTo>
                <a:lnTo>
                  <a:pt x="176529" y="136906"/>
                </a:lnTo>
                <a:lnTo>
                  <a:pt x="163322" y="61849"/>
                </a:lnTo>
                <a:lnTo>
                  <a:pt x="75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39535" y="3504310"/>
            <a:ext cx="176530" cy="137160"/>
          </a:xfrm>
          <a:custGeom>
            <a:avLst/>
            <a:gdLst/>
            <a:ahLst/>
            <a:cxnLst/>
            <a:rect l="l" t="t" r="r" b="b"/>
            <a:pathLst>
              <a:path w="176529" h="137160">
                <a:moveTo>
                  <a:pt x="75056" y="0"/>
                </a:moveTo>
                <a:lnTo>
                  <a:pt x="0" y="13208"/>
                </a:lnTo>
                <a:lnTo>
                  <a:pt x="176402" y="137032"/>
                </a:lnTo>
                <a:lnTo>
                  <a:pt x="163194" y="61975"/>
                </a:lnTo>
                <a:lnTo>
                  <a:pt x="75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58941" y="3377310"/>
            <a:ext cx="130175" cy="182880"/>
          </a:xfrm>
          <a:custGeom>
            <a:avLst/>
            <a:gdLst/>
            <a:ahLst/>
            <a:cxnLst/>
            <a:rect l="l" t="t" r="r" b="b"/>
            <a:pathLst>
              <a:path w="130175" h="182879">
                <a:moveTo>
                  <a:pt x="112522" y="0"/>
                </a:moveTo>
                <a:lnTo>
                  <a:pt x="0" y="182752"/>
                </a:lnTo>
                <a:lnTo>
                  <a:pt x="73660" y="165608"/>
                </a:lnTo>
                <a:lnTo>
                  <a:pt x="129921" y="74167"/>
                </a:lnTo>
                <a:lnTo>
                  <a:pt x="112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49492" y="3355721"/>
            <a:ext cx="131445" cy="183515"/>
          </a:xfrm>
          <a:custGeom>
            <a:avLst/>
            <a:gdLst/>
            <a:ahLst/>
            <a:cxnLst/>
            <a:rect l="l" t="t" r="r" b="b"/>
            <a:pathLst>
              <a:path w="131445" h="183514">
                <a:moveTo>
                  <a:pt x="113665" y="0"/>
                </a:moveTo>
                <a:lnTo>
                  <a:pt x="0" y="183133"/>
                </a:lnTo>
                <a:lnTo>
                  <a:pt x="74168" y="165734"/>
                </a:lnTo>
                <a:lnTo>
                  <a:pt x="130937" y="74167"/>
                </a:lnTo>
                <a:lnTo>
                  <a:pt x="1136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41059" y="3346196"/>
            <a:ext cx="131445" cy="183515"/>
          </a:xfrm>
          <a:custGeom>
            <a:avLst/>
            <a:gdLst/>
            <a:ahLst/>
            <a:cxnLst/>
            <a:rect l="l" t="t" r="r" b="b"/>
            <a:pathLst>
              <a:path w="131445" h="183514">
                <a:moveTo>
                  <a:pt x="113791" y="0"/>
                </a:moveTo>
                <a:lnTo>
                  <a:pt x="0" y="183133"/>
                </a:lnTo>
                <a:lnTo>
                  <a:pt x="74294" y="165734"/>
                </a:lnTo>
                <a:lnTo>
                  <a:pt x="131063" y="74167"/>
                </a:lnTo>
                <a:lnTo>
                  <a:pt x="113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38626" y="2270815"/>
            <a:ext cx="1146810" cy="90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ct val="100000"/>
              </a:lnSpc>
            </a:pPr>
            <a:r>
              <a:rPr sz="3450" dirty="0">
                <a:solidFill>
                  <a:srgbClr val="4AACC5"/>
                </a:solidFill>
                <a:latin typeface="Britannic Bold"/>
                <a:cs typeface="Britannic Bold"/>
              </a:rPr>
              <a:t>45</a:t>
            </a:r>
            <a:endParaRPr sz="3450">
              <a:latin typeface="Britannic Bold"/>
              <a:cs typeface="Britannic Bold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700" spc="5" dirty="0">
                <a:latin typeface="Britannic Bold"/>
                <a:cs typeface="Britannic Bold"/>
              </a:rPr>
              <a:t>C</a:t>
            </a:r>
            <a:r>
              <a:rPr sz="1700" dirty="0">
                <a:latin typeface="Britannic Bold"/>
                <a:cs typeface="Britannic Bold"/>
              </a:rPr>
              <a:t>O</a:t>
            </a:r>
            <a:r>
              <a:rPr sz="1700" spc="5" dirty="0">
                <a:latin typeface="Britannic Bold"/>
                <a:cs typeface="Britannic Bold"/>
              </a:rPr>
              <a:t>MPAN</a:t>
            </a:r>
            <a:r>
              <a:rPr sz="1700" spc="10" dirty="0">
                <a:latin typeface="Britannic Bold"/>
                <a:cs typeface="Britannic Bold"/>
              </a:rPr>
              <a:t>I</a:t>
            </a:r>
            <a:r>
              <a:rPr sz="1700" spc="5" dirty="0">
                <a:latin typeface="Britannic Bold"/>
                <a:cs typeface="Britannic Bold"/>
              </a:rPr>
              <a:t>ES</a:t>
            </a:r>
            <a:endParaRPr sz="1700">
              <a:latin typeface="Britannic Bold"/>
              <a:cs typeface="Britannic 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33673" y="3615364"/>
            <a:ext cx="1470660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spc="-5" dirty="0">
                <a:solidFill>
                  <a:srgbClr val="4AACC5"/>
                </a:solidFill>
                <a:latin typeface="Britannic Bold"/>
                <a:cs typeface="Britannic Bold"/>
              </a:rPr>
              <a:t>97</a:t>
            </a:r>
            <a:endParaRPr sz="3450">
              <a:latin typeface="Britannic Bold"/>
              <a:cs typeface="Britannic Bold"/>
            </a:endParaRPr>
          </a:p>
          <a:p>
            <a:pPr marL="18415">
              <a:lnSpc>
                <a:spcPct val="100000"/>
              </a:lnSpc>
              <a:spcBef>
                <a:spcPts val="810"/>
              </a:spcBef>
            </a:pPr>
            <a:r>
              <a:rPr sz="1700" spc="5" dirty="0">
                <a:latin typeface="Britannic Bold"/>
                <a:cs typeface="Britannic Bold"/>
              </a:rPr>
              <a:t>JO</a:t>
            </a:r>
            <a:r>
              <a:rPr sz="1700" dirty="0">
                <a:latin typeface="Britannic Bold"/>
                <a:cs typeface="Britannic Bold"/>
              </a:rPr>
              <a:t>B</a:t>
            </a:r>
            <a:r>
              <a:rPr sz="1700" spc="5" dirty="0">
                <a:latin typeface="Britannic Bold"/>
                <a:cs typeface="Britannic Bold"/>
              </a:rPr>
              <a:t>S</a:t>
            </a:r>
            <a:r>
              <a:rPr sz="1700" spc="15" dirty="0">
                <a:latin typeface="Britannic Bold"/>
                <a:cs typeface="Britannic Bold"/>
              </a:rPr>
              <a:t> </a:t>
            </a:r>
            <a:r>
              <a:rPr sz="1700" dirty="0">
                <a:latin typeface="Britannic Bold"/>
                <a:cs typeface="Britannic Bold"/>
              </a:rPr>
              <a:t>CREA</a:t>
            </a:r>
            <a:r>
              <a:rPr sz="1700" spc="10" dirty="0">
                <a:latin typeface="Britannic Bold"/>
                <a:cs typeface="Britannic Bold"/>
              </a:rPr>
              <a:t>TED</a:t>
            </a:r>
            <a:endParaRPr sz="1700">
              <a:latin typeface="Britannic Bold"/>
              <a:cs typeface="Britannic 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32530" y="4916479"/>
            <a:ext cx="2117090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spc="-5" dirty="0">
                <a:solidFill>
                  <a:srgbClr val="4AACC5"/>
                </a:solidFill>
                <a:latin typeface="Britannic Bold"/>
                <a:cs typeface="Britannic Bold"/>
              </a:rPr>
              <a:t>2</a:t>
            </a:r>
            <a:r>
              <a:rPr sz="3450" dirty="0">
                <a:solidFill>
                  <a:srgbClr val="4AACC5"/>
                </a:solidFill>
                <a:latin typeface="Britannic Bold"/>
                <a:cs typeface="Britannic Bold"/>
              </a:rPr>
              <a:t>0</a:t>
            </a:r>
            <a:r>
              <a:rPr sz="3450" spc="-20" dirty="0">
                <a:solidFill>
                  <a:srgbClr val="4AACC5"/>
                </a:solidFill>
                <a:latin typeface="Britannic Bold"/>
                <a:cs typeface="Britannic Bold"/>
              </a:rPr>
              <a:t> </a:t>
            </a:r>
            <a:r>
              <a:rPr sz="3450" dirty="0">
                <a:solidFill>
                  <a:srgbClr val="4AACC5"/>
                </a:solidFill>
                <a:latin typeface="Britannic Bold"/>
                <a:cs typeface="Britannic Bold"/>
              </a:rPr>
              <a:t>+</a:t>
            </a:r>
            <a:r>
              <a:rPr sz="3450" spc="10" dirty="0">
                <a:solidFill>
                  <a:srgbClr val="4AACC5"/>
                </a:solidFill>
                <a:latin typeface="Britannic Bold"/>
                <a:cs typeface="Britannic Bold"/>
              </a:rPr>
              <a:t> </a:t>
            </a:r>
            <a:r>
              <a:rPr sz="3450" spc="-5" dirty="0">
                <a:solidFill>
                  <a:srgbClr val="4AACC5"/>
                </a:solidFill>
                <a:latin typeface="Britannic Bold"/>
                <a:cs typeface="Britannic Bold"/>
              </a:rPr>
              <a:t>77</a:t>
            </a:r>
            <a:endParaRPr sz="3450">
              <a:latin typeface="Britannic Bold"/>
              <a:cs typeface="Britannic Bold"/>
            </a:endParaRPr>
          </a:p>
          <a:p>
            <a:pPr marL="47625" marR="762635">
              <a:lnSpc>
                <a:spcPct val="101200"/>
              </a:lnSpc>
              <a:spcBef>
                <a:spcPts val="960"/>
              </a:spcBef>
            </a:pPr>
            <a:r>
              <a:rPr sz="1700" spc="5" dirty="0">
                <a:latin typeface="Britannic Bold"/>
                <a:cs typeface="Britannic Bold"/>
              </a:rPr>
              <a:t>PRE</a:t>
            </a:r>
            <a:r>
              <a:rPr sz="1700" spc="10" dirty="0">
                <a:latin typeface="Britannic Bold"/>
                <a:cs typeface="Britannic Bold"/>
              </a:rPr>
              <a:t>V</a:t>
            </a:r>
            <a:r>
              <a:rPr sz="1700" spc="5" dirty="0">
                <a:latin typeface="Britannic Bold"/>
                <a:cs typeface="Britannic Bold"/>
              </a:rPr>
              <a:t>IOUS</a:t>
            </a:r>
            <a:r>
              <a:rPr sz="1700" spc="-5" dirty="0">
                <a:latin typeface="Britannic Bold"/>
                <a:cs typeface="Britannic Bold"/>
              </a:rPr>
              <a:t>L</a:t>
            </a:r>
            <a:r>
              <a:rPr sz="1700" spc="5" dirty="0">
                <a:latin typeface="Britannic Bold"/>
                <a:cs typeface="Britannic Bold"/>
              </a:rPr>
              <a:t>Y U</a:t>
            </a:r>
            <a:r>
              <a:rPr sz="1700" dirty="0">
                <a:latin typeface="Britannic Bold"/>
                <a:cs typeface="Britannic Bold"/>
              </a:rPr>
              <a:t>N</a:t>
            </a:r>
            <a:r>
              <a:rPr sz="1700" spc="10" dirty="0">
                <a:latin typeface="Britannic Bold"/>
                <a:cs typeface="Britannic Bold"/>
              </a:rPr>
              <a:t>EM</a:t>
            </a:r>
            <a:r>
              <a:rPr sz="1700" dirty="0">
                <a:latin typeface="Britannic Bold"/>
                <a:cs typeface="Britannic Bold"/>
              </a:rPr>
              <a:t>PLOY</a:t>
            </a:r>
            <a:r>
              <a:rPr sz="1700" spc="10" dirty="0">
                <a:latin typeface="Britannic Bold"/>
                <a:cs typeface="Britannic Bold"/>
              </a:rPr>
              <a:t>ED</a:t>
            </a:r>
            <a:endParaRPr sz="1700">
              <a:latin typeface="Britannic Bold"/>
              <a:cs typeface="Britannic Bold"/>
            </a:endParaRPr>
          </a:p>
          <a:p>
            <a:pPr marL="47625">
              <a:lnSpc>
                <a:spcPct val="100000"/>
              </a:lnSpc>
              <a:spcBef>
                <a:spcPts val="35"/>
              </a:spcBef>
            </a:pPr>
            <a:r>
              <a:rPr sz="1700" spc="5" dirty="0">
                <a:latin typeface="Britannic Bold"/>
                <a:cs typeface="Britannic Bold"/>
              </a:rPr>
              <a:t>(</a:t>
            </a:r>
            <a:r>
              <a:rPr sz="1700" spc="10" dirty="0">
                <a:latin typeface="Britannic Bold"/>
                <a:cs typeface="Britannic Bold"/>
              </a:rPr>
              <a:t>d</a:t>
            </a:r>
            <a:r>
              <a:rPr sz="1700" spc="-5" dirty="0">
                <a:latin typeface="Britannic Bold"/>
                <a:cs typeface="Britannic Bold"/>
              </a:rPr>
              <a:t>i</a:t>
            </a:r>
            <a:r>
              <a:rPr sz="1700" spc="5" dirty="0">
                <a:latin typeface="Britannic Bold"/>
                <a:cs typeface="Britannic Bold"/>
              </a:rPr>
              <a:t>rectly</a:t>
            </a:r>
            <a:r>
              <a:rPr sz="1700" spc="-20" dirty="0">
                <a:latin typeface="Britannic Bold"/>
                <a:cs typeface="Britannic Bold"/>
              </a:rPr>
              <a:t> </a:t>
            </a:r>
            <a:r>
              <a:rPr sz="1700" spc="10" dirty="0">
                <a:latin typeface="Britannic Bold"/>
                <a:cs typeface="Britannic Bold"/>
              </a:rPr>
              <a:t>&amp;</a:t>
            </a:r>
            <a:r>
              <a:rPr sz="1700" dirty="0">
                <a:latin typeface="Britannic Bold"/>
                <a:cs typeface="Britannic Bold"/>
              </a:rPr>
              <a:t> </a:t>
            </a:r>
            <a:r>
              <a:rPr sz="1700" spc="-10" dirty="0">
                <a:latin typeface="Britannic Bold"/>
                <a:cs typeface="Britannic Bold"/>
              </a:rPr>
              <a:t>i</a:t>
            </a:r>
            <a:r>
              <a:rPr sz="1700" dirty="0">
                <a:latin typeface="Britannic Bold"/>
                <a:cs typeface="Britannic Bold"/>
              </a:rPr>
              <a:t>ndi</a:t>
            </a:r>
            <a:r>
              <a:rPr sz="1700" spc="5" dirty="0">
                <a:latin typeface="Britannic Bold"/>
                <a:cs typeface="Britannic Bold"/>
              </a:rPr>
              <a:t>rectly)</a:t>
            </a:r>
            <a:endParaRPr sz="1700">
              <a:latin typeface="Britannic Bold"/>
              <a:cs typeface="Britannic 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90484" y="2680686"/>
            <a:ext cx="9245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87C"/>
                </a:solidFill>
                <a:latin typeface="Britannic Bold"/>
                <a:cs typeface="Britannic Bold"/>
              </a:rPr>
              <a:t>Total cr</a:t>
            </a:r>
            <a:r>
              <a:rPr sz="1400" spc="-10" dirty="0">
                <a:solidFill>
                  <a:srgbClr val="1F487C"/>
                </a:solidFill>
                <a:latin typeface="Britannic Bold"/>
                <a:cs typeface="Britannic Bold"/>
              </a:rPr>
              <a:t>e</a:t>
            </a:r>
            <a:r>
              <a:rPr sz="1400" dirty="0">
                <a:solidFill>
                  <a:srgbClr val="1F487C"/>
                </a:solidFill>
                <a:latin typeface="Britannic Bold"/>
                <a:cs typeface="Britannic Bold"/>
              </a:rPr>
              <a:t>dit</a:t>
            </a:r>
            <a:endParaRPr sz="1400">
              <a:latin typeface="Britannic Bold"/>
              <a:cs typeface="Britannic 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34454" y="2660104"/>
            <a:ext cx="11360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1F487C"/>
                </a:solidFill>
                <a:latin typeface="Britannic Bold"/>
                <a:cs typeface="Britannic Bold"/>
              </a:rPr>
              <a:t>3</a:t>
            </a:r>
            <a:r>
              <a:rPr sz="1800" spc="-5" dirty="0">
                <a:solidFill>
                  <a:srgbClr val="1F487C"/>
                </a:solidFill>
                <a:latin typeface="Britannic Bold"/>
                <a:cs typeface="Britannic Bold"/>
              </a:rPr>
              <a:t>61</a:t>
            </a:r>
            <a:r>
              <a:rPr sz="1800" dirty="0">
                <a:solidFill>
                  <a:srgbClr val="1F487C"/>
                </a:solidFill>
                <a:latin typeface="Britannic Bold"/>
                <a:cs typeface="Britannic Bold"/>
              </a:rPr>
              <a:t>,650</a:t>
            </a:r>
            <a:r>
              <a:rPr sz="1800" spc="-20" dirty="0">
                <a:solidFill>
                  <a:srgbClr val="1F487C"/>
                </a:solidFill>
                <a:latin typeface="Britannic Bold"/>
                <a:cs typeface="Britannic Bold"/>
              </a:rPr>
              <a:t> </a:t>
            </a:r>
            <a:r>
              <a:rPr sz="1800" dirty="0">
                <a:solidFill>
                  <a:srgbClr val="1F487C"/>
                </a:solidFill>
                <a:latin typeface="Britannic Bold"/>
                <a:cs typeface="Britannic Bold"/>
              </a:rPr>
              <a:t>€</a:t>
            </a:r>
            <a:endParaRPr sz="180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Me</a:t>
            </a:r>
            <a:r>
              <a:rPr spc="-35" dirty="0"/>
              <a:t>e</a:t>
            </a:r>
            <a:r>
              <a:rPr spc="-15" dirty="0"/>
              <a:t>t</a:t>
            </a:r>
            <a:r>
              <a:rPr spc="-5" dirty="0"/>
              <a:t> </a:t>
            </a:r>
            <a:r>
              <a:rPr spc="-120" dirty="0"/>
              <a:t>f</a:t>
            </a:r>
            <a:r>
              <a:rPr spc="-20" dirty="0"/>
              <a:t>emale</a:t>
            </a:r>
            <a:r>
              <a:rPr spc="-25" dirty="0"/>
              <a:t> </a:t>
            </a:r>
            <a:r>
              <a:rPr spc="-20" dirty="0"/>
              <a:t>e</a:t>
            </a:r>
            <a:r>
              <a:rPr spc="-60" dirty="0"/>
              <a:t>n</a:t>
            </a:r>
            <a:r>
              <a:rPr spc="-15" dirty="0"/>
              <a:t>t</a:t>
            </a:r>
            <a:r>
              <a:rPr spc="-60" dirty="0"/>
              <a:t>r</a:t>
            </a:r>
            <a:r>
              <a:rPr spc="-25" dirty="0"/>
              <a:t>ep</a:t>
            </a:r>
            <a:r>
              <a:rPr spc="-65" dirty="0"/>
              <a:t>r</a:t>
            </a:r>
            <a:r>
              <a:rPr spc="-25" dirty="0"/>
              <a:t>eneu</a:t>
            </a:r>
            <a:r>
              <a:rPr spc="-90" dirty="0"/>
              <a:t>r</a:t>
            </a:r>
            <a:r>
              <a:rPr spc="-2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2300" y="5021579"/>
            <a:ext cx="2463165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84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AFI -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Act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ion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Initi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0259" y="4611623"/>
            <a:ext cx="3077210" cy="205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6400" algn="r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294630"/>
            <a:ext cx="3232404" cy="2461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363" y="2100072"/>
            <a:ext cx="2458212" cy="2461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2383" y="2100072"/>
            <a:ext cx="1953768" cy="2604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3767" y="2225039"/>
            <a:ext cx="3076956" cy="2052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2300" y="5021579"/>
            <a:ext cx="2462783" cy="1641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90259" y="4611623"/>
            <a:ext cx="3076956" cy="2051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1247" y="778255"/>
            <a:ext cx="723455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Business</a:t>
            </a: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74C4FF"/>
                </a:solidFill>
                <a:latin typeface="Calibri"/>
                <a:cs typeface="Calibri"/>
              </a:rPr>
              <a:t>su</a:t>
            </a: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p</a:t>
            </a: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p</a:t>
            </a: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o</a:t>
            </a:r>
            <a:r>
              <a:rPr sz="4000" spc="-15" dirty="0">
                <a:solidFill>
                  <a:srgbClr val="74C4FF"/>
                </a:solidFill>
                <a:latin typeface="Calibri"/>
                <a:cs typeface="Calibri"/>
              </a:rPr>
              <a:t>rt</a:t>
            </a: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74C4FF"/>
                </a:solidFill>
                <a:latin typeface="Calibri"/>
                <a:cs typeface="Calibri"/>
              </a:rPr>
              <a:t>se</a:t>
            </a:r>
            <a:r>
              <a:rPr sz="4000" spc="20" dirty="0">
                <a:solidFill>
                  <a:srgbClr val="74C4FF"/>
                </a:solidFill>
                <a:latin typeface="Calibri"/>
                <a:cs typeface="Calibri"/>
              </a:rPr>
              <a:t>r</a:t>
            </a: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vices</a:t>
            </a:r>
            <a:r>
              <a:rPr sz="4000" spc="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p</a:t>
            </a:r>
            <a:r>
              <a:rPr sz="4000" spc="-75" dirty="0">
                <a:solidFill>
                  <a:srgbClr val="74C4FF"/>
                </a:solidFill>
                <a:latin typeface="Calibri"/>
                <a:cs typeface="Calibri"/>
              </a:rPr>
              <a:t>r</a:t>
            </a:r>
            <a:r>
              <a:rPr sz="4000" spc="-25" dirty="0">
                <a:solidFill>
                  <a:srgbClr val="74C4FF"/>
                </a:solidFill>
                <a:latin typeface="Calibri"/>
                <a:cs typeface="Calibri"/>
              </a:rPr>
              <a:t>ovi</a:t>
            </a: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ded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093" y="1405508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093" y="1990725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093" y="2575941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093" y="3161157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093" y="3746372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093" y="4331589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093" y="4916804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093" y="5502008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093" y="6087224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16000" y="1383817"/>
            <a:ext cx="6002020" cy="509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latin typeface="Calibri"/>
                <a:cs typeface="Calibri"/>
              </a:rPr>
              <a:t>G</a:t>
            </a:r>
            <a:r>
              <a:rPr sz="3200" i="1" spc="-15" dirty="0">
                <a:latin typeface="Calibri"/>
                <a:cs typeface="Calibri"/>
              </a:rPr>
              <a:t>e</a:t>
            </a:r>
            <a:r>
              <a:rPr sz="3200" i="1" dirty="0">
                <a:latin typeface="Calibri"/>
                <a:cs typeface="Calibri"/>
              </a:rPr>
              <a:t>t </a:t>
            </a:r>
            <a:r>
              <a:rPr sz="3200" i="1" spc="-5" dirty="0">
                <a:latin typeface="Calibri"/>
                <a:cs typeface="Calibri"/>
              </a:rPr>
              <a:t>S</a:t>
            </a:r>
            <a:r>
              <a:rPr sz="3200" i="1" spc="-55" dirty="0">
                <a:latin typeface="Calibri"/>
                <a:cs typeface="Calibri"/>
              </a:rPr>
              <a:t>t</a:t>
            </a:r>
            <a:r>
              <a:rPr sz="3200" i="1" spc="-5" dirty="0">
                <a:latin typeface="Calibri"/>
                <a:cs typeface="Calibri"/>
              </a:rPr>
              <a:t>ar</a:t>
            </a:r>
            <a:r>
              <a:rPr sz="3200" i="1" spc="-45" dirty="0">
                <a:latin typeface="Calibri"/>
                <a:cs typeface="Calibri"/>
              </a:rPr>
              <a:t>t</a:t>
            </a:r>
            <a:r>
              <a:rPr sz="3200" i="1" dirty="0">
                <a:latin typeface="Calibri"/>
                <a:cs typeface="Calibri"/>
              </a:rPr>
              <a:t>ed</a:t>
            </a:r>
            <a:r>
              <a:rPr sz="3200" i="1" spc="-5" dirty="0">
                <a:latin typeface="Calibri"/>
                <a:cs typeface="Calibri"/>
              </a:rPr>
              <a:t> S</a:t>
            </a:r>
            <a:r>
              <a:rPr sz="3200" i="1" spc="10" dirty="0">
                <a:latin typeface="Calibri"/>
                <a:cs typeface="Calibri"/>
              </a:rPr>
              <a:t>e</a:t>
            </a:r>
            <a:r>
              <a:rPr sz="3200" i="1" spc="-5" dirty="0">
                <a:latin typeface="Calibri"/>
                <a:cs typeface="Calibri"/>
              </a:rPr>
              <a:t>ssions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3200" i="1" dirty="0">
                <a:latin typeface="Calibri"/>
                <a:cs typeface="Calibri"/>
              </a:rPr>
              <a:t>Busi</a:t>
            </a:r>
            <a:r>
              <a:rPr sz="3200" i="1" spc="-15" dirty="0">
                <a:latin typeface="Calibri"/>
                <a:cs typeface="Calibri"/>
              </a:rPr>
              <a:t>n</a:t>
            </a:r>
            <a:r>
              <a:rPr sz="3200" i="1" dirty="0">
                <a:latin typeface="Calibri"/>
                <a:cs typeface="Calibri"/>
              </a:rPr>
              <a:t>ess</a:t>
            </a:r>
            <a:r>
              <a:rPr sz="3200" i="1" spc="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Model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Ca</a:t>
            </a:r>
            <a:r>
              <a:rPr sz="3200" i="1" spc="-60" dirty="0">
                <a:latin typeface="Calibri"/>
                <a:cs typeface="Calibri"/>
              </a:rPr>
              <a:t>n</a:t>
            </a:r>
            <a:r>
              <a:rPr sz="3200" i="1" dirty="0">
                <a:latin typeface="Calibri"/>
                <a:cs typeface="Calibri"/>
              </a:rPr>
              <a:t>vas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module Busi</a:t>
            </a:r>
            <a:r>
              <a:rPr sz="3200" i="1" spc="-15" dirty="0">
                <a:latin typeface="Calibri"/>
                <a:cs typeface="Calibri"/>
              </a:rPr>
              <a:t>n</a:t>
            </a:r>
            <a:r>
              <a:rPr sz="3200" i="1" dirty="0">
                <a:latin typeface="Calibri"/>
                <a:cs typeface="Calibri"/>
              </a:rPr>
              <a:t>ess</a:t>
            </a:r>
            <a:r>
              <a:rPr sz="3200" i="1" spc="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Pla</a:t>
            </a:r>
            <a:r>
              <a:rPr sz="3200" i="1" spc="-15" dirty="0">
                <a:latin typeface="Calibri"/>
                <a:cs typeface="Calibri"/>
              </a:rPr>
              <a:t>n</a:t>
            </a:r>
            <a:r>
              <a:rPr sz="3200" i="1" spc="-5" dirty="0">
                <a:latin typeface="Calibri"/>
                <a:cs typeface="Calibri"/>
              </a:rPr>
              <a:t>ni</a:t>
            </a:r>
            <a:r>
              <a:rPr sz="3200" i="1" spc="-10" dirty="0">
                <a:latin typeface="Calibri"/>
                <a:cs typeface="Calibri"/>
              </a:rPr>
              <a:t>n</a:t>
            </a:r>
            <a:r>
              <a:rPr sz="3200" i="1" dirty="0">
                <a:latin typeface="Calibri"/>
                <a:cs typeface="Calibri"/>
              </a:rPr>
              <a:t>g</a:t>
            </a:r>
            <a:r>
              <a:rPr sz="3200" i="1" spc="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Basi</a:t>
            </a:r>
            <a:r>
              <a:rPr sz="3200" i="1" spc="-10" dirty="0">
                <a:latin typeface="Calibri"/>
                <a:cs typeface="Calibri"/>
              </a:rPr>
              <a:t>c</a:t>
            </a:r>
            <a:r>
              <a:rPr sz="3200" i="1" dirty="0">
                <a:latin typeface="Calibri"/>
                <a:cs typeface="Calibri"/>
              </a:rPr>
              <a:t>s</a:t>
            </a:r>
            <a:r>
              <a:rPr sz="3200" i="1" spc="1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modu</a:t>
            </a:r>
            <a:r>
              <a:rPr sz="3200" i="1" spc="-15" dirty="0">
                <a:latin typeface="Calibri"/>
                <a:cs typeface="Calibri"/>
              </a:rPr>
              <a:t>l</a:t>
            </a:r>
            <a:r>
              <a:rPr sz="3200" i="1" dirty="0">
                <a:latin typeface="Calibri"/>
                <a:cs typeface="Calibri"/>
              </a:rPr>
              <a:t>e Bus</a:t>
            </a:r>
            <a:r>
              <a:rPr sz="3200" i="1" spc="-15" dirty="0">
                <a:latin typeface="Calibri"/>
                <a:cs typeface="Calibri"/>
              </a:rPr>
              <a:t>i</a:t>
            </a:r>
            <a:r>
              <a:rPr sz="3200" i="1" spc="-5" dirty="0">
                <a:latin typeface="Calibri"/>
                <a:cs typeface="Calibri"/>
              </a:rPr>
              <a:t>nes</a:t>
            </a:r>
            <a:r>
              <a:rPr sz="3200" i="1" dirty="0">
                <a:latin typeface="Calibri"/>
                <a:cs typeface="Calibri"/>
              </a:rPr>
              <a:t>s</a:t>
            </a:r>
            <a:r>
              <a:rPr sz="3200" i="1" spc="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Pl</a:t>
            </a:r>
            <a:r>
              <a:rPr sz="3200" i="1" spc="-15" dirty="0">
                <a:latin typeface="Calibri"/>
                <a:cs typeface="Calibri"/>
              </a:rPr>
              <a:t>a</a:t>
            </a:r>
            <a:r>
              <a:rPr sz="3200" i="1" spc="-5" dirty="0">
                <a:latin typeface="Calibri"/>
                <a:cs typeface="Calibri"/>
              </a:rPr>
              <a:t>nn</a:t>
            </a:r>
            <a:r>
              <a:rPr sz="3200" i="1" spc="-15" dirty="0">
                <a:latin typeface="Calibri"/>
                <a:cs typeface="Calibri"/>
              </a:rPr>
              <a:t>i</a:t>
            </a:r>
            <a:r>
              <a:rPr sz="3200" i="1" spc="-5" dirty="0">
                <a:latin typeface="Calibri"/>
                <a:cs typeface="Calibri"/>
              </a:rPr>
              <a:t>n</a:t>
            </a:r>
            <a:r>
              <a:rPr sz="3200" i="1" dirty="0">
                <a:latin typeface="Calibri"/>
                <a:cs typeface="Calibri"/>
              </a:rPr>
              <a:t>g</a:t>
            </a:r>
            <a:r>
              <a:rPr sz="3200" i="1" spc="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A</a:t>
            </a:r>
            <a:r>
              <a:rPr sz="3200" i="1" spc="-15" dirty="0">
                <a:latin typeface="Calibri"/>
                <a:cs typeface="Calibri"/>
              </a:rPr>
              <a:t>d</a:t>
            </a:r>
            <a:r>
              <a:rPr sz="3200" i="1" dirty="0">
                <a:latin typeface="Calibri"/>
                <a:cs typeface="Calibri"/>
              </a:rPr>
              <a:t>va</a:t>
            </a:r>
            <a:r>
              <a:rPr sz="3200" i="1" spc="-15" dirty="0">
                <a:latin typeface="Calibri"/>
                <a:cs typeface="Calibri"/>
              </a:rPr>
              <a:t>n</a:t>
            </a:r>
            <a:r>
              <a:rPr sz="3200" i="1" spc="-30" dirty="0">
                <a:latin typeface="Calibri"/>
                <a:cs typeface="Calibri"/>
              </a:rPr>
              <a:t>c</a:t>
            </a:r>
            <a:r>
              <a:rPr sz="3200" i="1" dirty="0">
                <a:latin typeface="Calibri"/>
                <a:cs typeface="Calibri"/>
              </a:rPr>
              <a:t>ed</a:t>
            </a:r>
            <a:r>
              <a:rPr sz="3200" i="1" spc="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mod</a:t>
            </a:r>
            <a:r>
              <a:rPr sz="3200" i="1" spc="-15" dirty="0">
                <a:latin typeface="Calibri"/>
                <a:cs typeface="Calibri"/>
              </a:rPr>
              <a:t>u</a:t>
            </a:r>
            <a:r>
              <a:rPr sz="3200" i="1" dirty="0">
                <a:latin typeface="Calibri"/>
                <a:cs typeface="Calibri"/>
              </a:rPr>
              <a:t>le </a:t>
            </a:r>
            <a:r>
              <a:rPr sz="3200" i="1" spc="-5" dirty="0">
                <a:latin typeface="Calibri"/>
                <a:cs typeface="Calibri"/>
              </a:rPr>
              <a:t>Onlin</a:t>
            </a:r>
            <a:r>
              <a:rPr sz="3200" i="1" dirty="0">
                <a:latin typeface="Calibri"/>
                <a:cs typeface="Calibri"/>
              </a:rPr>
              <a:t>e</a:t>
            </a:r>
            <a:r>
              <a:rPr sz="3200" i="1" spc="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Mar</a:t>
            </a:r>
            <a:r>
              <a:rPr sz="3200" i="1" spc="-114" dirty="0">
                <a:latin typeface="Calibri"/>
                <a:cs typeface="Calibri"/>
              </a:rPr>
              <a:t>k</a:t>
            </a:r>
            <a:r>
              <a:rPr sz="3200" i="1" dirty="0">
                <a:latin typeface="Calibri"/>
                <a:cs typeface="Calibri"/>
              </a:rPr>
              <a:t>e</a:t>
            </a:r>
            <a:r>
              <a:rPr sz="3200" i="1" spc="-15" dirty="0">
                <a:latin typeface="Calibri"/>
                <a:cs typeface="Calibri"/>
              </a:rPr>
              <a:t>t</a:t>
            </a:r>
            <a:r>
              <a:rPr sz="3200" i="1" dirty="0">
                <a:latin typeface="Calibri"/>
                <a:cs typeface="Calibri"/>
              </a:rPr>
              <a:t>ing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&amp;</a:t>
            </a:r>
            <a:r>
              <a:rPr sz="3200" i="1" spc="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Socia</a:t>
            </a:r>
            <a:r>
              <a:rPr sz="3200" i="1" dirty="0">
                <a:latin typeface="Calibri"/>
                <a:cs typeface="Calibri"/>
              </a:rPr>
              <a:t>l</a:t>
            </a:r>
            <a:r>
              <a:rPr sz="3200" i="1" spc="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Media UX/UI</a:t>
            </a:r>
            <a:r>
              <a:rPr sz="3200" i="1" spc="-10" dirty="0">
                <a:latin typeface="Calibri"/>
                <a:cs typeface="Calibri"/>
              </a:rPr>
              <a:t> m</a:t>
            </a:r>
            <a:r>
              <a:rPr sz="3200" i="1" spc="-5" dirty="0">
                <a:latin typeface="Calibri"/>
                <a:cs typeface="Calibri"/>
              </a:rPr>
              <a:t>odu</a:t>
            </a:r>
            <a:r>
              <a:rPr sz="3200" i="1" spc="-10" dirty="0">
                <a:latin typeface="Calibri"/>
                <a:cs typeface="Calibri"/>
              </a:rPr>
              <a:t>l</a:t>
            </a:r>
            <a:r>
              <a:rPr sz="3200" i="1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4243070">
              <a:lnSpc>
                <a:spcPct val="120000"/>
              </a:lnSpc>
            </a:pPr>
            <a:r>
              <a:rPr sz="3200" i="1" spc="-5" dirty="0">
                <a:latin typeface="Calibri"/>
                <a:cs typeface="Calibri"/>
              </a:rPr>
              <a:t>Exports Li</a:t>
            </a:r>
            <a:r>
              <a:rPr sz="3200" i="1" spc="-30" dirty="0">
                <a:latin typeface="Calibri"/>
                <a:cs typeface="Calibri"/>
              </a:rPr>
              <a:t>c</a:t>
            </a:r>
            <a:r>
              <a:rPr sz="3200" i="1" dirty="0">
                <a:latin typeface="Calibri"/>
                <a:cs typeface="Calibri"/>
              </a:rPr>
              <a:t>ensing Me</a:t>
            </a:r>
            <a:r>
              <a:rPr sz="3200" i="1" spc="-45" dirty="0">
                <a:latin typeface="Calibri"/>
                <a:cs typeface="Calibri"/>
              </a:rPr>
              <a:t>nt</a:t>
            </a:r>
            <a:r>
              <a:rPr sz="3200" i="1" spc="-5" dirty="0">
                <a:latin typeface="Calibri"/>
                <a:cs typeface="Calibri"/>
              </a:rPr>
              <a:t>oring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8665">
              <a:lnSpc>
                <a:spcPct val="100000"/>
              </a:lnSpc>
            </a:pPr>
            <a:r>
              <a:rPr spc="-30" dirty="0"/>
              <a:t>Me</a:t>
            </a:r>
            <a:r>
              <a:rPr spc="-35" dirty="0"/>
              <a:t>e</a:t>
            </a:r>
            <a:r>
              <a:rPr spc="-15" dirty="0"/>
              <a:t>t</a:t>
            </a:r>
            <a:r>
              <a:rPr spc="-5" dirty="0"/>
              <a:t> </a:t>
            </a:r>
            <a:r>
              <a:rPr spc="-20" dirty="0"/>
              <a:t>the </a:t>
            </a:r>
            <a:r>
              <a:rPr spc="-25" dirty="0"/>
              <a:t>Frin</a:t>
            </a:r>
            <a:r>
              <a:rPr spc="-20" dirty="0"/>
              <a:t>k</a:t>
            </a:r>
            <a:r>
              <a:rPr spc="15" dirty="0"/>
              <a:t> </a:t>
            </a:r>
            <a:r>
              <a:rPr spc="-60" dirty="0"/>
              <a:t>t</a:t>
            </a:r>
            <a:r>
              <a:rPr spc="-25" dirty="0"/>
              <a:t>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58361" y="6464680"/>
            <a:ext cx="182753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AFI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tion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Fi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nan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Initi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681" y="6464680"/>
            <a:ext cx="1028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62700" y="1490472"/>
            <a:ext cx="2430779" cy="4319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" y="1616963"/>
            <a:ext cx="3592067" cy="2394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188" y="1490472"/>
            <a:ext cx="2429256" cy="4319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" y="4328159"/>
            <a:ext cx="3590544" cy="2392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7385" y="1211452"/>
            <a:ext cx="372681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Risk</a:t>
            </a:r>
            <a:r>
              <a:rPr sz="4000" spc="-10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M</a:t>
            </a: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an</a:t>
            </a:r>
            <a:r>
              <a:rPr sz="4000" spc="-15" dirty="0">
                <a:solidFill>
                  <a:srgbClr val="74C4FF"/>
                </a:solidFill>
                <a:latin typeface="Calibri"/>
                <a:cs typeface="Calibri"/>
              </a:rPr>
              <a:t>a</a:t>
            </a:r>
            <a:r>
              <a:rPr sz="4000" spc="-55" dirty="0">
                <a:solidFill>
                  <a:srgbClr val="74C4FF"/>
                </a:solidFill>
                <a:latin typeface="Calibri"/>
                <a:cs typeface="Calibri"/>
              </a:rPr>
              <a:t>g</a:t>
            </a:r>
            <a:r>
              <a:rPr sz="4000" spc="-25" dirty="0">
                <a:solidFill>
                  <a:srgbClr val="74C4FF"/>
                </a:solidFill>
                <a:latin typeface="Calibri"/>
                <a:cs typeface="Calibri"/>
              </a:rPr>
              <a:t>eme</a:t>
            </a:r>
            <a:r>
              <a:rPr sz="4000" spc="-60" dirty="0">
                <a:solidFill>
                  <a:srgbClr val="74C4FF"/>
                </a:solidFill>
                <a:latin typeface="Calibri"/>
                <a:cs typeface="Calibri"/>
              </a:rPr>
              <a:t>n</a:t>
            </a:r>
            <a:r>
              <a:rPr sz="4000" spc="-15" dirty="0">
                <a:solidFill>
                  <a:srgbClr val="74C4FF"/>
                </a:solidFill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7274" y="3370516"/>
            <a:ext cx="6296660" cy="170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1500" spc="-60" dirty="0">
                <a:solidFill>
                  <a:srgbClr val="158A00"/>
                </a:solidFill>
                <a:latin typeface="Calibri"/>
                <a:cs typeface="Calibri"/>
              </a:rPr>
              <a:t>0 </a:t>
            </a:r>
            <a:r>
              <a:rPr sz="11500" spc="-85" dirty="0">
                <a:solidFill>
                  <a:srgbClr val="158A00"/>
                </a:solidFill>
                <a:latin typeface="Calibri"/>
                <a:cs typeface="Calibri"/>
              </a:rPr>
              <a:t>% </a:t>
            </a:r>
            <a:r>
              <a:rPr sz="8000" spc="-85" dirty="0">
                <a:solidFill>
                  <a:srgbClr val="158A00"/>
                </a:solidFill>
                <a:latin typeface="Calibri"/>
                <a:cs typeface="Calibri"/>
              </a:rPr>
              <a:t>Bad</a:t>
            </a:r>
            <a:r>
              <a:rPr sz="8000" spc="-5" dirty="0">
                <a:solidFill>
                  <a:srgbClr val="158A00"/>
                </a:solidFill>
                <a:latin typeface="Calibri"/>
                <a:cs typeface="Calibri"/>
              </a:rPr>
              <a:t> De</a:t>
            </a:r>
            <a:r>
              <a:rPr sz="8000" spc="-30" dirty="0">
                <a:solidFill>
                  <a:srgbClr val="158A00"/>
                </a:solidFill>
                <a:latin typeface="Calibri"/>
                <a:cs typeface="Calibri"/>
              </a:rPr>
              <a:t>b</a:t>
            </a:r>
            <a:r>
              <a:rPr sz="8000" dirty="0">
                <a:solidFill>
                  <a:srgbClr val="158A00"/>
                </a:solidFill>
                <a:latin typeface="Calibri"/>
                <a:cs typeface="Calibri"/>
              </a:rPr>
              <a:t>t</a:t>
            </a:r>
            <a:endParaRPr sz="8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i="1" spc="-5" dirty="0">
                <a:solidFill>
                  <a:srgbClr val="158A00"/>
                </a:solidFill>
                <a:latin typeface="Calibri"/>
                <a:cs typeface="Calibri"/>
              </a:rPr>
              <a:t>Desp</a:t>
            </a:r>
            <a:r>
              <a:rPr sz="1800" i="1" spc="-10" dirty="0">
                <a:solidFill>
                  <a:srgbClr val="158A00"/>
                </a:solidFill>
                <a:latin typeface="Calibri"/>
                <a:cs typeface="Calibri"/>
              </a:rPr>
              <a:t>i</a:t>
            </a:r>
            <a:r>
              <a:rPr sz="1800" i="1" spc="-40" dirty="0">
                <a:solidFill>
                  <a:srgbClr val="158A0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158A00"/>
                </a:solidFill>
                <a:latin typeface="Calibri"/>
                <a:cs typeface="Calibri"/>
              </a:rPr>
              <a:t>e</a:t>
            </a:r>
            <a:r>
              <a:rPr sz="1800" i="1" spc="25" dirty="0">
                <a:solidFill>
                  <a:srgbClr val="158A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158A00"/>
                </a:solidFill>
                <a:latin typeface="Calibri"/>
                <a:cs typeface="Calibri"/>
              </a:rPr>
              <a:t>the</a:t>
            </a:r>
            <a:r>
              <a:rPr sz="1800" i="1" dirty="0">
                <a:solidFill>
                  <a:srgbClr val="158A0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158A0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158A00"/>
                </a:solidFill>
                <a:latin typeface="Calibri"/>
                <a:cs typeface="Calibri"/>
              </a:rPr>
              <a:t>ap</a:t>
            </a:r>
            <a:r>
              <a:rPr sz="1800" i="1" spc="-10" dirty="0">
                <a:solidFill>
                  <a:srgbClr val="158A00"/>
                </a:solidFill>
                <a:latin typeface="Calibri"/>
                <a:cs typeface="Calibri"/>
              </a:rPr>
              <a:t>i</a:t>
            </a:r>
            <a:r>
              <a:rPr sz="1800" i="1" spc="-40" dirty="0">
                <a:solidFill>
                  <a:srgbClr val="158A0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158A00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158A00"/>
                </a:solidFill>
                <a:latin typeface="Calibri"/>
                <a:cs typeface="Calibri"/>
              </a:rPr>
              <a:t>l</a:t>
            </a:r>
            <a:r>
              <a:rPr sz="1800" i="1" spc="15" dirty="0">
                <a:solidFill>
                  <a:srgbClr val="158A0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158A0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158A00"/>
                </a:solidFill>
                <a:latin typeface="Calibri"/>
                <a:cs typeface="Calibri"/>
              </a:rPr>
              <a:t>o</a:t>
            </a:r>
            <a:r>
              <a:rPr sz="1800" i="1" spc="-15" dirty="0">
                <a:solidFill>
                  <a:srgbClr val="158A00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158A00"/>
                </a:solidFill>
                <a:latin typeface="Calibri"/>
                <a:cs typeface="Calibri"/>
              </a:rPr>
              <a:t>t</a:t>
            </a:r>
            <a:r>
              <a:rPr sz="1800" i="1" spc="-20" dirty="0">
                <a:solidFill>
                  <a:srgbClr val="158A0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158A00"/>
                </a:solidFill>
                <a:latin typeface="Calibri"/>
                <a:cs typeface="Calibri"/>
              </a:rPr>
              <a:t>ol</a:t>
            </a:r>
            <a:r>
              <a:rPr sz="1800" i="1" dirty="0">
                <a:solidFill>
                  <a:srgbClr val="158A00"/>
                </a:solidFill>
                <a:latin typeface="Calibri"/>
                <a:cs typeface="Calibri"/>
              </a:rPr>
              <a:t>s</a:t>
            </a:r>
            <a:r>
              <a:rPr sz="1800" i="1" spc="5" dirty="0">
                <a:solidFill>
                  <a:srgbClr val="158A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158A00"/>
                </a:solidFill>
                <a:latin typeface="Calibri"/>
                <a:cs typeface="Calibri"/>
              </a:rPr>
              <a:t>an</a:t>
            </a:r>
            <a:r>
              <a:rPr sz="1800" i="1" dirty="0">
                <a:solidFill>
                  <a:srgbClr val="158A00"/>
                </a:solidFill>
                <a:latin typeface="Calibri"/>
                <a:cs typeface="Calibri"/>
              </a:rPr>
              <a:t>d</a:t>
            </a:r>
            <a:r>
              <a:rPr sz="1800" i="1" spc="5" dirty="0">
                <a:solidFill>
                  <a:srgbClr val="158A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158A00"/>
                </a:solidFill>
                <a:latin typeface="Calibri"/>
                <a:cs typeface="Calibri"/>
              </a:rPr>
              <a:t>the</a:t>
            </a:r>
            <a:r>
              <a:rPr sz="1800" i="1" dirty="0">
                <a:solidFill>
                  <a:srgbClr val="158A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158A00"/>
                </a:solidFill>
                <a:latin typeface="Calibri"/>
                <a:cs typeface="Calibri"/>
              </a:rPr>
              <a:t>bankin</a:t>
            </a:r>
            <a:r>
              <a:rPr sz="1800" i="1" dirty="0">
                <a:solidFill>
                  <a:srgbClr val="158A00"/>
                </a:solidFill>
                <a:latin typeface="Calibri"/>
                <a:cs typeface="Calibri"/>
              </a:rPr>
              <a:t>g</a:t>
            </a:r>
            <a:r>
              <a:rPr sz="1800" i="1" spc="5" dirty="0">
                <a:solidFill>
                  <a:srgbClr val="158A0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158A00"/>
                </a:solidFill>
                <a:latin typeface="Calibri"/>
                <a:cs typeface="Calibri"/>
              </a:rPr>
              <a:t>fre</a:t>
            </a:r>
            <a:r>
              <a:rPr sz="1800" i="1" spc="-30" dirty="0">
                <a:solidFill>
                  <a:srgbClr val="158A00"/>
                </a:solidFill>
                <a:latin typeface="Calibri"/>
                <a:cs typeface="Calibri"/>
              </a:rPr>
              <a:t>ez</a:t>
            </a:r>
            <a:r>
              <a:rPr sz="1800" i="1" spc="-10" dirty="0">
                <a:solidFill>
                  <a:srgbClr val="158A00"/>
                </a:solidFill>
                <a:latin typeface="Calibri"/>
                <a:cs typeface="Calibri"/>
              </a:rPr>
              <a:t>e</a:t>
            </a:r>
            <a:r>
              <a:rPr sz="1800" i="1" spc="15" dirty="0">
                <a:solidFill>
                  <a:srgbClr val="158A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158A00"/>
                </a:solidFill>
                <a:latin typeface="Calibri"/>
                <a:cs typeface="Calibri"/>
              </a:rPr>
              <a:t>du</a:t>
            </a:r>
            <a:r>
              <a:rPr sz="1800" i="1" spc="-10" dirty="0">
                <a:solidFill>
                  <a:srgbClr val="158A0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158A00"/>
                </a:solidFill>
                <a:latin typeface="Calibri"/>
                <a:cs typeface="Calibri"/>
              </a:rPr>
              <a:t>in</a:t>
            </a:r>
            <a:r>
              <a:rPr sz="1800" i="1" dirty="0">
                <a:solidFill>
                  <a:srgbClr val="158A00"/>
                </a:solidFill>
                <a:latin typeface="Calibri"/>
                <a:cs typeface="Calibri"/>
              </a:rPr>
              <a:t>g</a:t>
            </a:r>
            <a:r>
              <a:rPr sz="1800" i="1" spc="5" dirty="0">
                <a:solidFill>
                  <a:srgbClr val="158A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158A00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158A00"/>
                </a:solidFill>
                <a:latin typeface="Calibri"/>
                <a:cs typeface="Calibri"/>
              </a:rPr>
              <a:t>u</a:t>
            </a:r>
            <a:r>
              <a:rPr sz="1800" i="1" dirty="0">
                <a:solidFill>
                  <a:srgbClr val="158A00"/>
                </a:solidFill>
                <a:latin typeface="Calibri"/>
                <a:cs typeface="Calibri"/>
              </a:rPr>
              <a:t>m</a:t>
            </a:r>
            <a:r>
              <a:rPr sz="1800" i="1" spc="5" dirty="0">
                <a:solidFill>
                  <a:srgbClr val="158A00"/>
                </a:solidFill>
                <a:latin typeface="Calibri"/>
                <a:cs typeface="Calibri"/>
              </a:rPr>
              <a:t>m</a:t>
            </a:r>
            <a:r>
              <a:rPr sz="1800" i="1" spc="-10" dirty="0">
                <a:solidFill>
                  <a:srgbClr val="158A00"/>
                </a:solidFill>
                <a:latin typeface="Calibri"/>
                <a:cs typeface="Calibri"/>
              </a:rPr>
              <a:t>er</a:t>
            </a:r>
            <a:r>
              <a:rPr sz="1800" i="1" spc="-5" dirty="0">
                <a:solidFill>
                  <a:srgbClr val="158A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158A00"/>
                </a:solidFill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87084" y="2045207"/>
            <a:ext cx="2048256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318" y="1017930"/>
            <a:ext cx="674115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N</a:t>
            </a:r>
            <a:r>
              <a:rPr sz="4000" spc="-50" dirty="0">
                <a:solidFill>
                  <a:srgbClr val="74C4FF"/>
                </a:solidFill>
                <a:latin typeface="Calibri"/>
                <a:cs typeface="Calibri"/>
              </a:rPr>
              <a:t>e</a:t>
            </a: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w</a:t>
            </a:r>
            <a:r>
              <a:rPr sz="4000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74C4FF"/>
                </a:solidFill>
                <a:latin typeface="Calibri"/>
                <a:cs typeface="Calibri"/>
              </a:rPr>
              <a:t>par</a:t>
            </a: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t</a:t>
            </a: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ne</a:t>
            </a:r>
            <a:r>
              <a:rPr sz="4000" spc="-85" dirty="0">
                <a:solidFill>
                  <a:srgbClr val="74C4FF"/>
                </a:solidFill>
                <a:latin typeface="Calibri"/>
                <a:cs typeface="Calibri"/>
              </a:rPr>
              <a:t>r</a:t>
            </a: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shi</a:t>
            </a:r>
            <a:r>
              <a:rPr sz="4000" dirty="0">
                <a:solidFill>
                  <a:srgbClr val="74C4FF"/>
                </a:solidFill>
                <a:latin typeface="Calibri"/>
                <a:cs typeface="Calibri"/>
              </a:rPr>
              <a:t>p </a:t>
            </a: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with</a:t>
            </a:r>
            <a:r>
              <a:rPr sz="4000" spc="-5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74C4FF"/>
                </a:solidFill>
                <a:latin typeface="Calibri"/>
                <a:cs typeface="Calibri"/>
              </a:rPr>
              <a:t>UK</a:t>
            </a:r>
            <a:r>
              <a:rPr sz="4000" spc="-30" dirty="0">
                <a:solidFill>
                  <a:srgbClr val="74C4F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74C4FF"/>
                </a:solidFill>
                <a:latin typeface="Calibri"/>
                <a:cs typeface="Calibri"/>
              </a:rPr>
              <a:t>charity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20006"/>
            <a:ext cx="7967345" cy="349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030"/>
              </a:lnSpc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AFI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selec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spc="-5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-8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2800" spc="-5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partne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800" spc="-7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orm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 the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selectio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spc="-6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ess</a:t>
            </a:r>
            <a:r>
              <a:rPr sz="2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disbu</a:t>
            </a:r>
            <a:r>
              <a:rPr sz="2800" spc="-6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seme</a:t>
            </a:r>
            <a:r>
              <a:rPr sz="2800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Bundle</a:t>
            </a:r>
            <a:r>
              <a:rPr sz="2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spc="-7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mic</a:t>
            </a:r>
            <a:r>
              <a:rPr sz="2800" spc="-6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olo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fi</a:t>
            </a:r>
            <a:r>
              <a:rPr sz="2800" spc="-7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5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8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artne</a:t>
            </a:r>
            <a:r>
              <a:rPr sz="2800" spc="-6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shi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cur</a:t>
            </a:r>
            <a:r>
              <a:rPr sz="2800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tly</a:t>
            </a:r>
            <a:r>
              <a:rPr sz="2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fi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ali</a:t>
            </a:r>
            <a:r>
              <a:rPr sz="2800" spc="-8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Go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launch</a:t>
            </a:r>
            <a:r>
              <a:rPr sz="2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Ju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2016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t: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100</a:t>
            </a:r>
            <a:r>
              <a:rPr sz="2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loans</a:t>
            </a:r>
            <a:r>
              <a:rPr sz="2800" spc="-65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spc="-7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r>
              <a:rPr sz="2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ombined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190"/>
              </a:lnSpc>
              <a:spcBef>
                <a:spcPts val="335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harit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esponsib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fun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800" spc="-7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aising</a:t>
            </a:r>
            <a:r>
              <a:rPr sz="28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spc="-7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190"/>
              </a:lnSpc>
            </a:pP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porti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4C4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339</Words>
  <Application>Microsoft Office PowerPoint</Application>
  <PresentationFormat>On-screen Show (4:3)</PresentationFormat>
  <Paragraphs>99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Meet the KOIN.SEP Rokani</vt:lpstr>
      <vt:lpstr>Slide 3</vt:lpstr>
      <vt:lpstr>Slide 4</vt:lpstr>
      <vt:lpstr>Meet female entrepreneurs</vt:lpstr>
      <vt:lpstr>Slide 6</vt:lpstr>
      <vt:lpstr>Meet the Frink team</vt:lpstr>
      <vt:lpstr>Slide 8</vt:lpstr>
      <vt:lpstr>Slide 9</vt:lpstr>
      <vt:lpstr>Slide 10</vt:lpstr>
      <vt:lpstr>Meet our exporters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Utilisateur Adie</dc:creator>
  <cp:lastModifiedBy>LORY-CCIFG</cp:lastModifiedBy>
  <cp:revision>1</cp:revision>
  <dcterms:created xsi:type="dcterms:W3CDTF">2016-05-23T10:49:08Z</dcterms:created>
  <dcterms:modified xsi:type="dcterms:W3CDTF">2016-05-23T07:50:57Z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2016-05-20T00:00:00Z</vt:filetime>
  </property>
  <property fmtid="{D5CDD505-2E9C-101B-9397-08002B2CF9AE}" pid="3" name="LastSaved">
    <vt:filetime>2016-05-23T00:00:00Z</vt:filetime>
  </property>
</Properties>
</file>