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4"/>
  </p:notesMasterIdLst>
  <p:handoutMasterIdLst>
    <p:handoutMasterId r:id="rId15"/>
  </p:handoutMasterIdLst>
  <p:sldIdLst>
    <p:sldId id="256" r:id="rId2"/>
    <p:sldId id="263" r:id="rId3"/>
    <p:sldId id="299" r:id="rId4"/>
    <p:sldId id="304" r:id="rId5"/>
    <p:sldId id="303" r:id="rId6"/>
    <p:sldId id="302" r:id="rId7"/>
    <p:sldId id="300" r:id="rId8"/>
    <p:sldId id="301" r:id="rId9"/>
    <p:sldId id="297" r:id="rId10"/>
    <p:sldId id="298" r:id="rId11"/>
    <p:sldId id="258" r:id="rId12"/>
    <p:sldId id="295" r:id="rId13"/>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661"/>
    <a:srgbClr val="FFFFFF"/>
    <a:srgbClr val="E5EDEF"/>
    <a:srgbClr val="5DB781"/>
    <a:srgbClr val="1C355D"/>
    <a:srgbClr val="6CDBD6"/>
    <a:srgbClr val="11ADB8"/>
    <a:srgbClr val="A9D6ED"/>
    <a:srgbClr val="BDFBEE"/>
    <a:srgbClr val="1226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20" autoAdjust="0"/>
  </p:normalViewPr>
  <p:slideViewPr>
    <p:cSldViewPr snapToGrid="0">
      <p:cViewPr varScale="1">
        <p:scale>
          <a:sx n="69" d="100"/>
          <a:sy n="69" d="100"/>
        </p:scale>
        <p:origin x="164" y="48"/>
      </p:cViewPr>
      <p:guideLst/>
    </p:cSldViewPr>
  </p:slideViewPr>
  <p:outlineViewPr>
    <p:cViewPr>
      <p:scale>
        <a:sx n="33" d="100"/>
        <a:sy n="33" d="100"/>
      </p:scale>
      <p:origin x="0" y="-486"/>
    </p:cViewPr>
  </p:outlineViewPr>
  <p:notesTextViewPr>
    <p:cViewPr>
      <p:scale>
        <a:sx n="1" d="1"/>
        <a:sy n="1" d="1"/>
      </p:scale>
      <p:origin x="0" y="0"/>
    </p:cViewPr>
  </p:notesTextViewPr>
  <p:sorterViewPr>
    <p:cViewPr>
      <p:scale>
        <a:sx n="25" d="100"/>
        <a:sy n="25" d="100"/>
      </p:scale>
      <p:origin x="0" y="0"/>
    </p:cViewPr>
  </p:sorterViewPr>
  <p:notesViewPr>
    <p:cSldViewPr snapToGrid="0">
      <p:cViewPr varScale="1">
        <p:scale>
          <a:sx n="79" d="100"/>
          <a:sy n="79" d="100"/>
        </p:scale>
        <p:origin x="308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0A83B4C-496A-4960-9110-D94011B72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a:extLst>
              <a:ext uri="{FF2B5EF4-FFF2-40B4-BE49-F238E27FC236}">
                <a16:creationId xmlns:a16="http://schemas.microsoft.com/office/drawing/2014/main" id="{7E4D3097-495D-4F8D-8980-D28B1FC284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0690F-22B7-4527-9063-1AAD331753B3}" type="datetimeFigureOut">
              <a:rPr lang="en-GB" smtClean="0"/>
              <a:t>07/06/2022</a:t>
            </a:fld>
            <a:endParaRPr lang="en-GB"/>
          </a:p>
        </p:txBody>
      </p:sp>
      <p:sp>
        <p:nvSpPr>
          <p:cNvPr id="4" name="Espace réservé du pied de page 3">
            <a:extLst>
              <a:ext uri="{FF2B5EF4-FFF2-40B4-BE49-F238E27FC236}">
                <a16:creationId xmlns:a16="http://schemas.microsoft.com/office/drawing/2014/main" id="{6F4E3989-AF40-4397-8D74-B895C9DF4D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a:extLst>
              <a:ext uri="{FF2B5EF4-FFF2-40B4-BE49-F238E27FC236}">
                <a16:creationId xmlns:a16="http://schemas.microsoft.com/office/drawing/2014/main" id="{0D56EDB8-AC7C-4C10-9AAA-751B514BFD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1D0E18-DA25-4883-8A7A-6710EAE3CD71}" type="slidenum">
              <a:rPr lang="en-GB" smtClean="0"/>
              <a:t>‹#›</a:t>
            </a:fld>
            <a:endParaRPr lang="en-GB"/>
          </a:p>
        </p:txBody>
      </p:sp>
      <p:pic>
        <p:nvPicPr>
          <p:cNvPr id="6" name="Image 5">
            <a:extLst>
              <a:ext uri="{FF2B5EF4-FFF2-40B4-BE49-F238E27FC236}">
                <a16:creationId xmlns:a16="http://schemas.microsoft.com/office/drawing/2014/main" id="{6DBD4EA3-945C-4297-B053-3D6D6447CF72}"/>
              </a:ext>
            </a:extLst>
          </p:cNvPr>
          <p:cNvPicPr>
            <a:picLocks noChangeAspect="1"/>
          </p:cNvPicPr>
          <p:nvPr/>
        </p:nvPicPr>
        <p:blipFill>
          <a:blip r:embed="rId2">
            <a:lum bright="-100000"/>
            <a:extLst>
              <a:ext uri="{28A0092B-C50C-407E-A947-70E740481C1C}">
                <a14:useLocalDpi xmlns:a14="http://schemas.microsoft.com/office/drawing/2010/main"/>
              </a:ext>
            </a:extLst>
          </a:blip>
          <a:stretch>
            <a:fillRect/>
          </a:stretch>
        </p:blipFill>
        <p:spPr>
          <a:xfrm>
            <a:off x="2896616" y="573249"/>
            <a:ext cx="1064768" cy="357906"/>
          </a:xfrm>
          <a:prstGeom prst="rect">
            <a:avLst/>
          </a:prstGeom>
        </p:spPr>
      </p:pic>
    </p:spTree>
    <p:extLst>
      <p:ext uri="{BB962C8B-B14F-4D97-AF65-F5344CB8AC3E}">
        <p14:creationId xmlns:p14="http://schemas.microsoft.com/office/powerpoint/2010/main" val="180593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A39EC-BB58-4350-A311-F1E2A8D522A2}" type="datetimeFigureOut">
              <a:rPr lang="en-GB" smtClean="0"/>
              <a:t>07/06/2022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4DC68-CD0B-4E3C-A083-4421EE028D00}" type="slidenum">
              <a:rPr lang="en-GB" smtClean="0"/>
              <a:t>‹#›</a:t>
            </a:fld>
            <a:endParaRPr lang="en-GB"/>
          </a:p>
        </p:txBody>
      </p:sp>
      <p:pic>
        <p:nvPicPr>
          <p:cNvPr id="9" name="Image 8">
            <a:extLst>
              <a:ext uri="{FF2B5EF4-FFF2-40B4-BE49-F238E27FC236}">
                <a16:creationId xmlns:a16="http://schemas.microsoft.com/office/drawing/2014/main" id="{A3F1F719-7EF1-426B-A6BD-486E68D70E74}"/>
              </a:ext>
            </a:extLst>
          </p:cNvPr>
          <p:cNvPicPr>
            <a:picLocks noChangeAspect="1"/>
          </p:cNvPicPr>
          <p:nvPr/>
        </p:nvPicPr>
        <p:blipFill>
          <a:blip r:embed="rId2">
            <a:lum bright="-100000"/>
            <a:extLst>
              <a:ext uri="{28A0092B-C50C-407E-A947-70E740481C1C}">
                <a14:useLocalDpi xmlns:a14="http://schemas.microsoft.com/office/drawing/2010/main"/>
              </a:ext>
            </a:extLst>
          </a:blip>
          <a:stretch>
            <a:fillRect/>
          </a:stretch>
        </p:blipFill>
        <p:spPr>
          <a:xfrm>
            <a:off x="2896616" y="573249"/>
            <a:ext cx="1064768" cy="357906"/>
          </a:xfrm>
          <a:prstGeom prst="rect">
            <a:avLst/>
          </a:prstGeom>
        </p:spPr>
      </p:pic>
    </p:spTree>
    <p:extLst>
      <p:ext uri="{BB962C8B-B14F-4D97-AF65-F5344CB8AC3E}">
        <p14:creationId xmlns:p14="http://schemas.microsoft.com/office/powerpoint/2010/main" val="762971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75EBE-A4B0-480F-BDD0-CBC09B21EA15}" type="slidenum">
              <a:rPr lang="en-US" smtClean="0"/>
              <a:t>12</a:t>
            </a:fld>
            <a:endParaRPr lang="en-US"/>
          </a:p>
        </p:txBody>
      </p:sp>
    </p:spTree>
    <p:extLst>
      <p:ext uri="{BB962C8B-B14F-4D97-AF65-F5344CB8AC3E}">
        <p14:creationId xmlns:p14="http://schemas.microsoft.com/office/powerpoint/2010/main" val="5654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5.jpeg"/><Relationship Id="rId5" Type="http://schemas.openxmlformats.org/officeDocument/2006/relationships/image" Target="../media/image1.emf"/><Relationship Id="rId10" Type="http://schemas.openxmlformats.org/officeDocument/2006/relationships/image" Target="../media/image9.svg"/><Relationship Id="rId4" Type="http://schemas.openxmlformats.org/officeDocument/2006/relationships/oleObject" Target="../embeddings/oleObject17.bin"/><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5.jpeg"/><Relationship Id="rId5" Type="http://schemas.openxmlformats.org/officeDocument/2006/relationships/image" Target="../media/image1.emf"/><Relationship Id="rId10" Type="http://schemas.openxmlformats.org/officeDocument/2006/relationships/image" Target="../media/image9.svg"/><Relationship Id="rId4" Type="http://schemas.openxmlformats.org/officeDocument/2006/relationships/oleObject" Target="../embeddings/oleObject18.bin"/><Relationship Id="rId9"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image" Target="../media/image9.jpg"/><Relationship Id="rId9"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image" Target="../media/image9.jpg"/><Relationship Id="rId9"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13" name="Objet 12" hidden="1">
            <a:extLst>
              <a:ext uri="{FF2B5EF4-FFF2-40B4-BE49-F238E27FC236}">
                <a16:creationId xmlns:a16="http://schemas.microsoft.com/office/drawing/2014/main" id="{B9ED005C-6CC1-4671-B559-6CDB9C0FB15C}"/>
              </a:ext>
            </a:extLst>
          </p:cNvPr>
          <p:cNvGraphicFramePr>
            <a:graphicFrameLocks noChangeAspect="1"/>
          </p:cNvGraphicFramePr>
          <p:nvPr userDrawn="1">
            <p:custDataLst>
              <p:tags r:id="rId2"/>
            </p:custDataLst>
            <p:extLst>
              <p:ext uri="{D42A27DB-BD31-4B8C-83A1-F6EECF244321}">
                <p14:modId xmlns:p14="http://schemas.microsoft.com/office/powerpoint/2010/main" val="109835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94"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Image 4">
            <a:extLst>
              <a:ext uri="{FF2B5EF4-FFF2-40B4-BE49-F238E27FC236}">
                <a16:creationId xmlns:a16="http://schemas.microsoft.com/office/drawing/2014/main" id="{5C157F41-D659-4ADB-A3CB-F29BA2D79743}"/>
              </a:ext>
            </a:extLst>
          </p:cNvPr>
          <p:cNvPicPr>
            <a:picLocks noChangeAspect="1"/>
          </p:cNvPicPr>
          <p:nvPr userDrawn="1"/>
        </p:nvPicPr>
        <p:blipFill>
          <a:blip r:embed="rId7">
            <a:lum bright="100000"/>
            <a:extLst>
              <a:ext uri="{28A0092B-C50C-407E-A947-70E740481C1C}">
                <a14:useLocalDpi xmlns:a14="http://schemas.microsoft.com/office/drawing/2010/main"/>
              </a:ext>
            </a:extLst>
          </a:blip>
          <a:stretch>
            <a:fillRect/>
          </a:stretch>
        </p:blipFill>
        <p:spPr>
          <a:xfrm>
            <a:off x="5080000" y="646401"/>
            <a:ext cx="2032000" cy="683026"/>
          </a:xfrm>
          <a:prstGeom prst="rect">
            <a:avLst/>
          </a:prstGeom>
        </p:spPr>
      </p:pic>
      <p:grpSp>
        <p:nvGrpSpPr>
          <p:cNvPr id="6" name="Groupe 5">
            <a:extLst>
              <a:ext uri="{FF2B5EF4-FFF2-40B4-BE49-F238E27FC236}">
                <a16:creationId xmlns:a16="http://schemas.microsoft.com/office/drawing/2014/main" id="{7CA71360-7010-4BAA-BB9C-3F67790B9C38}"/>
              </a:ext>
            </a:extLst>
          </p:cNvPr>
          <p:cNvGrpSpPr/>
          <p:nvPr userDrawn="1"/>
        </p:nvGrpSpPr>
        <p:grpSpPr>
          <a:xfrm>
            <a:off x="12371453" y="0"/>
            <a:ext cx="1885826" cy="1528108"/>
            <a:chOff x="4867566" y="1651754"/>
            <a:chExt cx="1885826" cy="1528108"/>
          </a:xfrm>
        </p:grpSpPr>
        <p:sp>
          <p:nvSpPr>
            <p:cNvPr id="7" name="Freeform 5">
              <a:extLst>
                <a:ext uri="{FF2B5EF4-FFF2-40B4-BE49-F238E27FC236}">
                  <a16:creationId xmlns:a16="http://schemas.microsoft.com/office/drawing/2014/main" id="{69C905F1-6E16-4593-A228-83589C143FFA}"/>
                </a:ext>
              </a:extLst>
            </p:cNvPr>
            <p:cNvSpPr>
              <a:spLocks noEditPoints="1"/>
            </p:cNvSpPr>
            <p:nvPr/>
          </p:nvSpPr>
          <p:spPr bwMode="auto">
            <a:xfrm>
              <a:off x="5597754"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8" name="Rectangle 7">
              <a:extLst>
                <a:ext uri="{FF2B5EF4-FFF2-40B4-BE49-F238E27FC236}">
                  <a16:creationId xmlns:a16="http://schemas.microsoft.com/office/drawing/2014/main" id="{D9C1C185-77B9-4C02-A2C7-22DB592D8782}"/>
                </a:ext>
              </a:extLst>
            </p:cNvPr>
            <p:cNvSpPr/>
            <p:nvPr/>
          </p:nvSpPr>
          <p:spPr>
            <a:xfrm>
              <a:off x="4867566"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Right click on the slide</a:t>
              </a:r>
            </a:p>
            <a:p>
              <a:pPr marL="171450" lvl="0" indent="-171450">
                <a:buFont typeface="Arial" panose="020B0604020202020204" pitchFamily="34" charset="0"/>
                <a:buChar char="•"/>
              </a:pPr>
              <a:r>
                <a:rPr lang="en-US" sz="1000" dirty="0">
                  <a:solidFill>
                    <a:schemeClr val="tx1"/>
                  </a:solidFill>
                  <a:latin typeface="+mj-lt"/>
                </a:rPr>
                <a:t>Click on “Format Background”</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 (1920x1080px)</a:t>
              </a:r>
            </a:p>
          </p:txBody>
        </p:sp>
      </p:grpSp>
      <p:sp>
        <p:nvSpPr>
          <p:cNvPr id="9" name="Espace réservé de la date 8">
            <a:extLst>
              <a:ext uri="{FF2B5EF4-FFF2-40B4-BE49-F238E27FC236}">
                <a16:creationId xmlns:a16="http://schemas.microsoft.com/office/drawing/2014/main" id="{5240BF32-AD85-4591-8FE5-0D837032BA59}"/>
              </a:ext>
            </a:extLst>
          </p:cNvPr>
          <p:cNvSpPr>
            <a:spLocks noGrp="1"/>
          </p:cNvSpPr>
          <p:nvPr>
            <p:ph type="dt" sz="half" idx="10"/>
          </p:nvPr>
        </p:nvSpPr>
        <p:spPr>
          <a:xfrm>
            <a:off x="5100202" y="6126259"/>
            <a:ext cx="1991599" cy="360850"/>
          </a:xfrm>
        </p:spPr>
        <p:txBody>
          <a:bodyPr/>
          <a:lstStyle/>
          <a:p>
            <a:fld id="{6C8800D7-27AF-4EE9-96FB-23865760019E}" type="datetime6">
              <a:rPr lang="en-GB" smtClean="0"/>
              <a:pPr/>
              <a:t>June 22</a:t>
            </a:fld>
            <a:endParaRPr lang="en-GB" dirty="0"/>
          </a:p>
        </p:txBody>
      </p:sp>
      <p:sp>
        <p:nvSpPr>
          <p:cNvPr id="11" name="Titre 10">
            <a:extLst>
              <a:ext uri="{FF2B5EF4-FFF2-40B4-BE49-F238E27FC236}">
                <a16:creationId xmlns:a16="http://schemas.microsoft.com/office/drawing/2014/main" id="{60478FC2-DDC6-4B2C-8D73-7B7DEEB21B1D}"/>
              </a:ext>
            </a:extLst>
          </p:cNvPr>
          <p:cNvSpPr>
            <a:spLocks noGrp="1"/>
          </p:cNvSpPr>
          <p:nvPr>
            <p:ph type="title" hasCustomPrompt="1"/>
          </p:nvPr>
        </p:nvSpPr>
        <p:spPr>
          <a:xfrm>
            <a:off x="741529" y="1761771"/>
            <a:ext cx="10612271" cy="646331"/>
          </a:xfrm>
        </p:spPr>
        <p:txBody>
          <a:bodyPr vert="horz">
            <a:normAutofit/>
          </a:bodyPr>
          <a:lstStyle>
            <a:lvl1pPr algn="ctr">
              <a:defRPr sz="4000" spc="600" baseline="0">
                <a:solidFill>
                  <a:schemeClr val="accent5"/>
                </a:solidFill>
              </a:defRPr>
            </a:lvl1pPr>
          </a:lstStyle>
          <a:p>
            <a:r>
              <a:rPr lang="en-GB" dirty="0"/>
              <a:t>TITLE</a:t>
            </a:r>
          </a:p>
        </p:txBody>
      </p:sp>
      <p:sp>
        <p:nvSpPr>
          <p:cNvPr id="18" name="Espace réservé du texte 17">
            <a:extLst>
              <a:ext uri="{FF2B5EF4-FFF2-40B4-BE49-F238E27FC236}">
                <a16:creationId xmlns:a16="http://schemas.microsoft.com/office/drawing/2014/main" id="{6FBF94A8-79F4-4DAF-9839-1BF943426430}"/>
              </a:ext>
            </a:extLst>
          </p:cNvPr>
          <p:cNvSpPr>
            <a:spLocks noGrp="1"/>
          </p:cNvSpPr>
          <p:nvPr>
            <p:ph type="body" sz="quarter" idx="11" hasCustomPrompt="1"/>
          </p:nvPr>
        </p:nvSpPr>
        <p:spPr>
          <a:xfrm>
            <a:off x="725488" y="2437720"/>
            <a:ext cx="10639425" cy="1306966"/>
          </a:xfrm>
        </p:spPr>
        <p:txBody>
          <a:bodyPr>
            <a:normAutofit/>
          </a:bodyPr>
          <a:lstStyle>
            <a:lvl1pPr marL="0" indent="0" algn="ctr">
              <a:buNone/>
              <a:defRPr sz="2400">
                <a:solidFill>
                  <a:schemeClr val="bg1"/>
                </a:solidFill>
              </a:defRPr>
            </a:lvl1pPr>
          </a:lstStyle>
          <a:p>
            <a:pPr lvl="0"/>
            <a:r>
              <a:rPr lang="en-GB" dirty="0"/>
              <a:t>OF THE PRESENTATION</a:t>
            </a:r>
          </a:p>
        </p:txBody>
      </p:sp>
    </p:spTree>
    <p:extLst>
      <p:ext uri="{BB962C8B-B14F-4D97-AF65-F5344CB8AC3E}">
        <p14:creationId xmlns:p14="http://schemas.microsoft.com/office/powerpoint/2010/main" val="3520421846"/>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2 lines + Txt">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extLst>
              <p:ext uri="{D42A27DB-BD31-4B8C-83A1-F6EECF244321}">
                <p14:modId xmlns:p14="http://schemas.microsoft.com/office/powerpoint/2010/main" val="2661998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814"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2A1AAB78-EBCA-47B3-BABA-06AFAC54936D}"/>
              </a:ext>
            </a:extLst>
          </p:cNvPr>
          <p:cNvSpPr>
            <a:spLocks noGrp="1"/>
          </p:cNvSpPr>
          <p:nvPr>
            <p:ph type="title" hasCustomPrompt="1"/>
          </p:nvPr>
        </p:nvSpPr>
        <p:spPr>
          <a:xfrm>
            <a:off x="741529" y="440971"/>
            <a:ext cx="10942471" cy="867930"/>
          </a:xfrm>
        </p:spPr>
        <p:txBody>
          <a:bodyPr vert="horz"/>
          <a:lstStyle>
            <a:lvl1pPr>
              <a:defRPr/>
            </a:lvl1pPr>
          </a:lstStyle>
          <a:p>
            <a:r>
              <a:rPr lang="en-GB" dirty="0"/>
              <a:t>TITLE OF THE SLIDE</a:t>
            </a:r>
            <a:br>
              <a:rPr lang="en-GB" dirty="0"/>
            </a:br>
            <a:r>
              <a:rPr lang="en-GB" dirty="0"/>
              <a:t>on two lines</a:t>
            </a:r>
          </a:p>
        </p:txBody>
      </p:sp>
      <p:sp>
        <p:nvSpPr>
          <p:cNvPr id="7" name="Espace réservé du texte 6">
            <a:extLst>
              <a:ext uri="{FF2B5EF4-FFF2-40B4-BE49-F238E27FC236}">
                <a16:creationId xmlns:a16="http://schemas.microsoft.com/office/drawing/2014/main" id="{F95EF71F-DF49-4C45-8DAD-4185C75832ED}"/>
              </a:ext>
            </a:extLst>
          </p:cNvPr>
          <p:cNvSpPr>
            <a:spLocks noGrp="1"/>
          </p:cNvSpPr>
          <p:nvPr>
            <p:ph type="body" sz="quarter" idx="10" hasCustomPrompt="1"/>
          </p:nvPr>
        </p:nvSpPr>
        <p:spPr>
          <a:xfrm>
            <a:off x="419100" y="1727201"/>
            <a:ext cx="11264900" cy="4292599"/>
          </a:xfrm>
        </p:spPr>
        <p:txBody>
          <a:bodyPr/>
          <a:lstStyle/>
          <a:p>
            <a:pPr lvl="0"/>
            <a:r>
              <a:rPr lang="en-GB" dirty="0"/>
              <a:t>click here to modify your level 01 text </a:t>
            </a:r>
          </a:p>
          <a:p>
            <a:pPr lvl="1"/>
            <a:r>
              <a:rPr lang="en-GB" dirty="0"/>
              <a:t>Level 02 text in Arial, 18 corps, without bold</a:t>
            </a:r>
          </a:p>
          <a:p>
            <a:pPr lvl="2"/>
            <a:r>
              <a:rPr lang="en-GB" dirty="0"/>
              <a:t>Level 03 text in Arial, 16 corps, without bold</a:t>
            </a:r>
          </a:p>
          <a:p>
            <a:pPr lvl="3"/>
            <a:r>
              <a:rPr lang="en-US" dirty="0"/>
              <a:t>Level 04 text in Arial, 14 corps, without bold</a:t>
            </a:r>
            <a:endParaRPr lang="en-GB" dirty="0"/>
          </a:p>
        </p:txBody>
      </p:sp>
      <p:sp>
        <p:nvSpPr>
          <p:cNvPr id="10" name="Espace réservé du texte 9">
            <a:extLst>
              <a:ext uri="{FF2B5EF4-FFF2-40B4-BE49-F238E27FC236}">
                <a16:creationId xmlns:a16="http://schemas.microsoft.com/office/drawing/2014/main" id="{538D3BC8-90C2-4521-956D-E01AE9E8FD58}"/>
              </a:ext>
            </a:extLst>
          </p:cNvPr>
          <p:cNvSpPr>
            <a:spLocks noGrp="1"/>
          </p:cNvSpPr>
          <p:nvPr>
            <p:ph type="body" sz="quarter" idx="11" hasCustomPrompt="1"/>
          </p:nvPr>
        </p:nvSpPr>
        <p:spPr>
          <a:xfrm>
            <a:off x="419100" y="6580610"/>
            <a:ext cx="10642600"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grpSp>
        <p:nvGrpSpPr>
          <p:cNvPr id="15" name="Groupe 14">
            <a:extLst>
              <a:ext uri="{FF2B5EF4-FFF2-40B4-BE49-F238E27FC236}">
                <a16:creationId xmlns:a16="http://schemas.microsoft.com/office/drawing/2014/main" id="{898B08C9-6E53-490D-9DCC-1A12C888DE6F}"/>
              </a:ext>
            </a:extLst>
          </p:cNvPr>
          <p:cNvGrpSpPr/>
          <p:nvPr userDrawn="1"/>
        </p:nvGrpSpPr>
        <p:grpSpPr>
          <a:xfrm>
            <a:off x="12371453" y="0"/>
            <a:ext cx="1885826" cy="1528108"/>
            <a:chOff x="7045594" y="2588002"/>
            <a:chExt cx="1885826" cy="1528108"/>
          </a:xfrm>
        </p:grpSpPr>
        <p:grpSp>
          <p:nvGrpSpPr>
            <p:cNvPr id="16" name="Groupe 15">
              <a:extLst>
                <a:ext uri="{FF2B5EF4-FFF2-40B4-BE49-F238E27FC236}">
                  <a16:creationId xmlns:a16="http://schemas.microsoft.com/office/drawing/2014/main" id="{C18F90D9-B6E8-42F1-8187-ABD8D4A50468}"/>
                </a:ext>
              </a:extLst>
            </p:cNvPr>
            <p:cNvGrpSpPr/>
            <p:nvPr/>
          </p:nvGrpSpPr>
          <p:grpSpPr>
            <a:xfrm>
              <a:off x="7045594" y="2588002"/>
              <a:ext cx="1885826" cy="1528108"/>
              <a:chOff x="2689543" y="1651754"/>
              <a:chExt cx="1885826" cy="1528108"/>
            </a:xfrm>
          </p:grpSpPr>
          <p:sp>
            <p:nvSpPr>
              <p:cNvPr id="19" name="Freeform 5">
                <a:extLst>
                  <a:ext uri="{FF2B5EF4-FFF2-40B4-BE49-F238E27FC236}">
                    <a16:creationId xmlns:a16="http://schemas.microsoft.com/office/drawing/2014/main" id="{AECE9EBF-7C25-4AED-85E4-1F1BA0EF5A5D}"/>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20" name="Rectangle 19">
                <a:extLst>
                  <a:ext uri="{FF2B5EF4-FFF2-40B4-BE49-F238E27FC236}">
                    <a16:creationId xmlns:a16="http://schemas.microsoft.com/office/drawing/2014/main" id="{E57BB8EE-FF58-45C4-B599-6CE7B71C3B3E}"/>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7" name="Image 16">
              <a:extLst>
                <a:ext uri="{FF2B5EF4-FFF2-40B4-BE49-F238E27FC236}">
                  <a16:creationId xmlns:a16="http://schemas.microsoft.com/office/drawing/2014/main" id="{F5D1479B-88A6-4544-9D89-36F6FBF14FA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8" name="Image 17">
              <a:extLst>
                <a:ext uri="{FF2B5EF4-FFF2-40B4-BE49-F238E27FC236}">
                  <a16:creationId xmlns:a16="http://schemas.microsoft.com/office/drawing/2014/main" id="{67976A57-37A2-4A13-820B-DE094F8122C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cxnSp>
        <p:nvCxnSpPr>
          <p:cNvPr id="13" name="Connecteur droit 12">
            <a:extLst>
              <a:ext uri="{FF2B5EF4-FFF2-40B4-BE49-F238E27FC236}">
                <a16:creationId xmlns:a16="http://schemas.microsoft.com/office/drawing/2014/main" id="{DE0E36FD-70CA-4FDA-836F-0EB7EBF39824}"/>
              </a:ext>
            </a:extLst>
          </p:cNvPr>
          <p:cNvCxnSpPr>
            <a:cxnSpLocks/>
          </p:cNvCxnSpPr>
          <p:nvPr userDrawn="1"/>
        </p:nvCxnSpPr>
        <p:spPr>
          <a:xfrm>
            <a:off x="741529" y="1339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Forme libre : forme 13">
            <a:extLst>
              <a:ext uri="{FF2B5EF4-FFF2-40B4-BE49-F238E27FC236}">
                <a16:creationId xmlns:a16="http://schemas.microsoft.com/office/drawing/2014/main" id="{247D425E-D54D-4E47-8565-0B7B866860EC}"/>
              </a:ext>
            </a:extLst>
          </p:cNvPr>
          <p:cNvSpPr>
            <a:spLocks/>
          </p:cNvSpPr>
          <p:nvPr userDrawn="1"/>
        </p:nvSpPr>
        <p:spPr bwMode="auto">
          <a:xfrm>
            <a:off x="11149013" y="6488112"/>
            <a:ext cx="886159" cy="219074"/>
          </a:xfrm>
          <a:custGeom>
            <a:avLst/>
            <a:gdLst>
              <a:gd name="connsiteX0" fmla="*/ 809625 w 886159"/>
              <a:gd name="connsiteY0" fmla="*/ 77787 h 219074"/>
              <a:gd name="connsiteX1" fmla="*/ 885527 w 886159"/>
              <a:gd name="connsiteY1" fmla="*/ 152284 h 219074"/>
              <a:gd name="connsiteX2" fmla="*/ 882997 w 886159"/>
              <a:gd name="connsiteY2" fmla="*/ 154853 h 219074"/>
              <a:gd name="connsiteX3" fmla="*/ 776733 w 886159"/>
              <a:gd name="connsiteY3" fmla="*/ 154853 h 219074"/>
              <a:gd name="connsiteX4" fmla="*/ 776733 w 886159"/>
              <a:gd name="connsiteY4" fmla="*/ 152284 h 219074"/>
              <a:gd name="connsiteX5" fmla="*/ 776733 w 886159"/>
              <a:gd name="connsiteY5" fmla="*/ 142009 h 219074"/>
              <a:gd name="connsiteX6" fmla="*/ 776733 w 886159"/>
              <a:gd name="connsiteY6" fmla="*/ 139440 h 219074"/>
              <a:gd name="connsiteX7" fmla="*/ 855166 w 886159"/>
              <a:gd name="connsiteY7" fmla="*/ 139440 h 219074"/>
              <a:gd name="connsiteX8" fmla="*/ 809625 w 886159"/>
              <a:gd name="connsiteY8" fmla="*/ 93200 h 219074"/>
              <a:gd name="connsiteX9" fmla="*/ 759023 w 886159"/>
              <a:gd name="connsiteY9" fmla="*/ 149715 h 219074"/>
              <a:gd name="connsiteX10" fmla="*/ 822275 w 886159"/>
              <a:gd name="connsiteY10" fmla="*/ 201092 h 219074"/>
              <a:gd name="connsiteX11" fmla="*/ 870346 w 886159"/>
              <a:gd name="connsiteY11" fmla="*/ 193386 h 219074"/>
              <a:gd name="connsiteX12" fmla="*/ 870346 w 886159"/>
              <a:gd name="connsiteY12" fmla="*/ 195955 h 219074"/>
              <a:gd name="connsiteX13" fmla="*/ 862756 w 886159"/>
              <a:gd name="connsiteY13" fmla="*/ 213937 h 219074"/>
              <a:gd name="connsiteX14" fmla="*/ 817215 w 886159"/>
              <a:gd name="connsiteY14" fmla="*/ 219074 h 219074"/>
              <a:gd name="connsiteX15" fmla="*/ 728662 w 886159"/>
              <a:gd name="connsiteY15" fmla="*/ 149715 h 219074"/>
              <a:gd name="connsiteX16" fmla="*/ 809625 w 886159"/>
              <a:gd name="connsiteY16" fmla="*/ 77787 h 219074"/>
              <a:gd name="connsiteX17" fmla="*/ 662197 w 886159"/>
              <a:gd name="connsiteY17" fmla="*/ 77787 h 219074"/>
              <a:gd name="connsiteX18" fmla="*/ 717550 w 886159"/>
              <a:gd name="connsiteY18" fmla="*/ 90632 h 219074"/>
              <a:gd name="connsiteX19" fmla="*/ 707486 w 886159"/>
              <a:gd name="connsiteY19" fmla="*/ 111182 h 219074"/>
              <a:gd name="connsiteX20" fmla="*/ 704970 w 886159"/>
              <a:gd name="connsiteY20" fmla="*/ 111182 h 219074"/>
              <a:gd name="connsiteX21" fmla="*/ 664713 w 886159"/>
              <a:gd name="connsiteY21" fmla="*/ 95769 h 219074"/>
              <a:gd name="connsiteX22" fmla="*/ 614392 w 886159"/>
              <a:gd name="connsiteY22" fmla="*/ 149715 h 219074"/>
              <a:gd name="connsiteX23" fmla="*/ 664713 w 886159"/>
              <a:gd name="connsiteY23" fmla="*/ 201092 h 219074"/>
              <a:gd name="connsiteX24" fmla="*/ 699938 w 886159"/>
              <a:gd name="connsiteY24" fmla="*/ 195955 h 219074"/>
              <a:gd name="connsiteX25" fmla="*/ 702454 w 886159"/>
              <a:gd name="connsiteY25" fmla="*/ 198523 h 219074"/>
              <a:gd name="connsiteX26" fmla="*/ 692390 w 886159"/>
              <a:gd name="connsiteY26" fmla="*/ 213937 h 219074"/>
              <a:gd name="connsiteX27" fmla="*/ 662197 w 886159"/>
              <a:gd name="connsiteY27" fmla="*/ 219074 h 219074"/>
              <a:gd name="connsiteX28" fmla="*/ 584200 w 886159"/>
              <a:gd name="connsiteY28" fmla="*/ 149715 h 219074"/>
              <a:gd name="connsiteX29" fmla="*/ 662197 w 886159"/>
              <a:gd name="connsiteY29" fmla="*/ 77787 h 219074"/>
              <a:gd name="connsiteX30" fmla="*/ 476249 w 886159"/>
              <a:gd name="connsiteY30" fmla="*/ 77787 h 219074"/>
              <a:gd name="connsiteX31" fmla="*/ 557212 w 886159"/>
              <a:gd name="connsiteY31" fmla="*/ 154853 h 219074"/>
              <a:gd name="connsiteX32" fmla="*/ 557212 w 886159"/>
              <a:gd name="connsiteY32" fmla="*/ 216505 h 219074"/>
              <a:gd name="connsiteX33" fmla="*/ 554682 w 886159"/>
              <a:gd name="connsiteY33" fmla="*/ 216505 h 219074"/>
              <a:gd name="connsiteX34" fmla="*/ 526851 w 886159"/>
              <a:gd name="connsiteY34" fmla="*/ 216505 h 219074"/>
              <a:gd name="connsiteX35" fmla="*/ 524321 w 886159"/>
              <a:gd name="connsiteY35" fmla="*/ 216505 h 219074"/>
              <a:gd name="connsiteX36" fmla="*/ 524321 w 886159"/>
              <a:gd name="connsiteY36" fmla="*/ 154853 h 219074"/>
              <a:gd name="connsiteX37" fmla="*/ 476249 w 886159"/>
              <a:gd name="connsiteY37" fmla="*/ 95769 h 219074"/>
              <a:gd name="connsiteX38" fmla="*/ 428178 w 886159"/>
              <a:gd name="connsiteY38" fmla="*/ 149715 h 219074"/>
              <a:gd name="connsiteX39" fmla="*/ 473719 w 886159"/>
              <a:gd name="connsiteY39" fmla="*/ 201092 h 219074"/>
              <a:gd name="connsiteX40" fmla="*/ 499020 w 886159"/>
              <a:gd name="connsiteY40" fmla="*/ 195955 h 219074"/>
              <a:gd name="connsiteX41" fmla="*/ 501550 w 886159"/>
              <a:gd name="connsiteY41" fmla="*/ 198523 h 219074"/>
              <a:gd name="connsiteX42" fmla="*/ 496490 w 886159"/>
              <a:gd name="connsiteY42" fmla="*/ 216505 h 219074"/>
              <a:gd name="connsiteX43" fmla="*/ 471189 w 886159"/>
              <a:gd name="connsiteY43" fmla="*/ 219074 h 219074"/>
              <a:gd name="connsiteX44" fmla="*/ 395287 w 886159"/>
              <a:gd name="connsiteY44" fmla="*/ 149715 h 219074"/>
              <a:gd name="connsiteX45" fmla="*/ 476249 w 886159"/>
              <a:gd name="connsiteY45" fmla="*/ 77787 h 219074"/>
              <a:gd name="connsiteX46" fmla="*/ 202627 w 886159"/>
              <a:gd name="connsiteY46" fmla="*/ 77787 h 219074"/>
              <a:gd name="connsiteX47" fmla="*/ 282575 w 886159"/>
              <a:gd name="connsiteY47" fmla="*/ 149715 h 219074"/>
              <a:gd name="connsiteX48" fmla="*/ 200129 w 886159"/>
              <a:gd name="connsiteY48" fmla="*/ 219074 h 219074"/>
              <a:gd name="connsiteX49" fmla="*/ 130175 w 886159"/>
              <a:gd name="connsiteY49" fmla="*/ 195955 h 219074"/>
              <a:gd name="connsiteX50" fmla="*/ 145165 w 886159"/>
              <a:gd name="connsiteY50" fmla="*/ 165128 h 219074"/>
              <a:gd name="connsiteX51" fmla="*/ 147664 w 886159"/>
              <a:gd name="connsiteY51" fmla="*/ 165128 h 219074"/>
              <a:gd name="connsiteX52" fmla="*/ 200129 w 886159"/>
              <a:gd name="connsiteY52" fmla="*/ 201092 h 219074"/>
              <a:gd name="connsiteX53" fmla="*/ 250096 w 886159"/>
              <a:gd name="connsiteY53" fmla="*/ 149715 h 219074"/>
              <a:gd name="connsiteX54" fmla="*/ 202627 w 886159"/>
              <a:gd name="connsiteY54" fmla="*/ 95769 h 219074"/>
              <a:gd name="connsiteX55" fmla="*/ 175145 w 886159"/>
              <a:gd name="connsiteY55" fmla="*/ 98338 h 219074"/>
              <a:gd name="connsiteX56" fmla="*/ 172647 w 886159"/>
              <a:gd name="connsiteY56" fmla="*/ 95769 h 219074"/>
              <a:gd name="connsiteX57" fmla="*/ 180142 w 886159"/>
              <a:gd name="connsiteY57" fmla="*/ 80356 h 219074"/>
              <a:gd name="connsiteX58" fmla="*/ 202627 w 886159"/>
              <a:gd name="connsiteY58" fmla="*/ 77787 h 219074"/>
              <a:gd name="connsiteX59" fmla="*/ 82446 w 886159"/>
              <a:gd name="connsiteY59" fmla="*/ 77787 h 219074"/>
              <a:gd name="connsiteX60" fmla="*/ 152400 w 886159"/>
              <a:gd name="connsiteY60" fmla="*/ 100907 h 219074"/>
              <a:gd name="connsiteX61" fmla="*/ 137410 w 886159"/>
              <a:gd name="connsiteY61" fmla="*/ 129164 h 219074"/>
              <a:gd name="connsiteX62" fmla="*/ 132413 w 886159"/>
              <a:gd name="connsiteY62" fmla="*/ 129164 h 219074"/>
              <a:gd name="connsiteX63" fmla="*/ 82446 w 886159"/>
              <a:gd name="connsiteY63" fmla="*/ 95769 h 219074"/>
              <a:gd name="connsiteX64" fmla="*/ 32479 w 886159"/>
              <a:gd name="connsiteY64" fmla="*/ 147146 h 219074"/>
              <a:gd name="connsiteX65" fmla="*/ 79948 w 886159"/>
              <a:gd name="connsiteY65" fmla="*/ 201092 h 219074"/>
              <a:gd name="connsiteX66" fmla="*/ 107430 w 886159"/>
              <a:gd name="connsiteY66" fmla="*/ 195955 h 219074"/>
              <a:gd name="connsiteX67" fmla="*/ 109928 w 886159"/>
              <a:gd name="connsiteY67" fmla="*/ 201092 h 219074"/>
              <a:gd name="connsiteX68" fmla="*/ 102433 w 886159"/>
              <a:gd name="connsiteY68" fmla="*/ 216505 h 219074"/>
              <a:gd name="connsiteX69" fmla="*/ 79948 w 886159"/>
              <a:gd name="connsiteY69" fmla="*/ 219074 h 219074"/>
              <a:gd name="connsiteX70" fmla="*/ 0 w 886159"/>
              <a:gd name="connsiteY70" fmla="*/ 147146 h 219074"/>
              <a:gd name="connsiteX71" fmla="*/ 82446 w 886159"/>
              <a:gd name="connsiteY71" fmla="*/ 77787 h 219074"/>
              <a:gd name="connsiteX72" fmla="*/ 385676 w 886159"/>
              <a:gd name="connsiteY72" fmla="*/ 0 h 219074"/>
              <a:gd name="connsiteX73" fmla="*/ 433387 w 886159"/>
              <a:gd name="connsiteY73" fmla="*/ 10160 h 219074"/>
              <a:gd name="connsiteX74" fmla="*/ 423342 w 886159"/>
              <a:gd name="connsiteY74" fmla="*/ 30480 h 219074"/>
              <a:gd name="connsiteX75" fmla="*/ 420831 w 886159"/>
              <a:gd name="connsiteY75" fmla="*/ 30480 h 219074"/>
              <a:gd name="connsiteX76" fmla="*/ 385676 w 886159"/>
              <a:gd name="connsiteY76" fmla="*/ 17780 h 219074"/>
              <a:gd name="connsiteX77" fmla="*/ 345498 w 886159"/>
              <a:gd name="connsiteY77" fmla="*/ 63500 h 219074"/>
              <a:gd name="connsiteX78" fmla="*/ 345498 w 886159"/>
              <a:gd name="connsiteY78" fmla="*/ 83820 h 219074"/>
              <a:gd name="connsiteX79" fmla="*/ 385676 w 886159"/>
              <a:gd name="connsiteY79" fmla="*/ 83820 h 219074"/>
              <a:gd name="connsiteX80" fmla="*/ 388187 w 886159"/>
              <a:gd name="connsiteY80" fmla="*/ 86360 h 219074"/>
              <a:gd name="connsiteX81" fmla="*/ 380653 w 886159"/>
              <a:gd name="connsiteY81" fmla="*/ 96520 h 219074"/>
              <a:gd name="connsiteX82" fmla="*/ 378142 w 886159"/>
              <a:gd name="connsiteY82" fmla="*/ 99060 h 219074"/>
              <a:gd name="connsiteX83" fmla="*/ 345498 w 886159"/>
              <a:gd name="connsiteY83" fmla="*/ 99060 h 219074"/>
              <a:gd name="connsiteX84" fmla="*/ 345498 w 886159"/>
              <a:gd name="connsiteY84" fmla="*/ 215900 h 219074"/>
              <a:gd name="connsiteX85" fmla="*/ 342986 w 886159"/>
              <a:gd name="connsiteY85" fmla="*/ 215900 h 219074"/>
              <a:gd name="connsiteX86" fmla="*/ 317875 w 886159"/>
              <a:gd name="connsiteY86" fmla="*/ 215900 h 219074"/>
              <a:gd name="connsiteX87" fmla="*/ 317875 w 886159"/>
              <a:gd name="connsiteY87" fmla="*/ 99060 h 219074"/>
              <a:gd name="connsiteX88" fmla="*/ 297786 w 886159"/>
              <a:gd name="connsiteY88" fmla="*/ 99060 h 219074"/>
              <a:gd name="connsiteX89" fmla="*/ 295275 w 886159"/>
              <a:gd name="connsiteY89" fmla="*/ 96520 h 219074"/>
              <a:gd name="connsiteX90" fmla="*/ 295275 w 886159"/>
              <a:gd name="connsiteY90" fmla="*/ 86360 h 219074"/>
              <a:gd name="connsiteX91" fmla="*/ 297786 w 886159"/>
              <a:gd name="connsiteY91" fmla="*/ 83820 h 219074"/>
              <a:gd name="connsiteX92" fmla="*/ 315364 w 886159"/>
              <a:gd name="connsiteY92" fmla="*/ 83820 h 219074"/>
              <a:gd name="connsiteX93" fmla="*/ 315364 w 886159"/>
              <a:gd name="connsiteY93" fmla="*/ 68580 h 219074"/>
              <a:gd name="connsiteX94" fmla="*/ 385676 w 886159"/>
              <a:gd name="connsiteY94"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86159" h="219074">
                <a:moveTo>
                  <a:pt x="809625" y="77787"/>
                </a:moveTo>
                <a:cubicBezTo>
                  <a:pt x="865286" y="77787"/>
                  <a:pt x="890587" y="113751"/>
                  <a:pt x="885527" y="152284"/>
                </a:cubicBezTo>
                <a:cubicBezTo>
                  <a:pt x="885527" y="154853"/>
                  <a:pt x="885527" y="154853"/>
                  <a:pt x="882997" y="154853"/>
                </a:cubicBezTo>
                <a:cubicBezTo>
                  <a:pt x="882997" y="154853"/>
                  <a:pt x="882997" y="154853"/>
                  <a:pt x="776733" y="154853"/>
                </a:cubicBezTo>
                <a:cubicBezTo>
                  <a:pt x="776733" y="154853"/>
                  <a:pt x="776733" y="154853"/>
                  <a:pt x="776733" y="152284"/>
                </a:cubicBezTo>
                <a:cubicBezTo>
                  <a:pt x="776733" y="152284"/>
                  <a:pt x="776733" y="152284"/>
                  <a:pt x="776733" y="142009"/>
                </a:cubicBezTo>
                <a:cubicBezTo>
                  <a:pt x="776733" y="142009"/>
                  <a:pt x="776733" y="139440"/>
                  <a:pt x="776733" y="139440"/>
                </a:cubicBezTo>
                <a:cubicBezTo>
                  <a:pt x="776733" y="139440"/>
                  <a:pt x="776733" y="139440"/>
                  <a:pt x="855166" y="139440"/>
                </a:cubicBezTo>
                <a:cubicBezTo>
                  <a:pt x="857696" y="118889"/>
                  <a:pt x="842516" y="93200"/>
                  <a:pt x="809625" y="93200"/>
                </a:cubicBezTo>
                <a:cubicBezTo>
                  <a:pt x="776733" y="93200"/>
                  <a:pt x="759023" y="113751"/>
                  <a:pt x="759023" y="149715"/>
                </a:cubicBezTo>
                <a:cubicBezTo>
                  <a:pt x="759023" y="183110"/>
                  <a:pt x="781794" y="201092"/>
                  <a:pt x="822275" y="201092"/>
                </a:cubicBezTo>
                <a:cubicBezTo>
                  <a:pt x="842516" y="201092"/>
                  <a:pt x="857696" y="198523"/>
                  <a:pt x="870346" y="193386"/>
                </a:cubicBezTo>
                <a:cubicBezTo>
                  <a:pt x="870346" y="193386"/>
                  <a:pt x="872876" y="195955"/>
                  <a:pt x="870346" y="195955"/>
                </a:cubicBezTo>
                <a:cubicBezTo>
                  <a:pt x="870346" y="195955"/>
                  <a:pt x="870346" y="195955"/>
                  <a:pt x="862756" y="213937"/>
                </a:cubicBezTo>
                <a:cubicBezTo>
                  <a:pt x="852636" y="216505"/>
                  <a:pt x="834925" y="219074"/>
                  <a:pt x="817215" y="219074"/>
                </a:cubicBezTo>
                <a:cubicBezTo>
                  <a:pt x="759023" y="219074"/>
                  <a:pt x="728662" y="195955"/>
                  <a:pt x="728662" y="149715"/>
                </a:cubicBezTo>
                <a:cubicBezTo>
                  <a:pt x="728662" y="108614"/>
                  <a:pt x="759023" y="77787"/>
                  <a:pt x="809625" y="77787"/>
                </a:cubicBezTo>
                <a:close/>
                <a:moveTo>
                  <a:pt x="662197" y="77787"/>
                </a:moveTo>
                <a:cubicBezTo>
                  <a:pt x="687358" y="77787"/>
                  <a:pt x="707486" y="85494"/>
                  <a:pt x="717550" y="90632"/>
                </a:cubicBezTo>
                <a:cubicBezTo>
                  <a:pt x="717550" y="90632"/>
                  <a:pt x="717550" y="90632"/>
                  <a:pt x="707486" y="111182"/>
                </a:cubicBezTo>
                <a:cubicBezTo>
                  <a:pt x="707486" y="111182"/>
                  <a:pt x="707486" y="111182"/>
                  <a:pt x="704970" y="111182"/>
                </a:cubicBezTo>
                <a:cubicBezTo>
                  <a:pt x="697422" y="100907"/>
                  <a:pt x="682325" y="95769"/>
                  <a:pt x="664713" y="95769"/>
                </a:cubicBezTo>
                <a:cubicBezTo>
                  <a:pt x="637037" y="95769"/>
                  <a:pt x="614392" y="113751"/>
                  <a:pt x="614392" y="149715"/>
                </a:cubicBezTo>
                <a:cubicBezTo>
                  <a:pt x="614392" y="183110"/>
                  <a:pt x="637037" y="201092"/>
                  <a:pt x="664713" y="201092"/>
                </a:cubicBezTo>
                <a:cubicBezTo>
                  <a:pt x="677293" y="201092"/>
                  <a:pt x="687358" y="201092"/>
                  <a:pt x="699938" y="195955"/>
                </a:cubicBezTo>
                <a:cubicBezTo>
                  <a:pt x="702454" y="195955"/>
                  <a:pt x="702454" y="195955"/>
                  <a:pt x="702454" y="198523"/>
                </a:cubicBezTo>
                <a:cubicBezTo>
                  <a:pt x="702454" y="198523"/>
                  <a:pt x="702454" y="198523"/>
                  <a:pt x="692390" y="213937"/>
                </a:cubicBezTo>
                <a:cubicBezTo>
                  <a:pt x="682325" y="219074"/>
                  <a:pt x="674777" y="219074"/>
                  <a:pt x="662197" y="219074"/>
                </a:cubicBezTo>
                <a:cubicBezTo>
                  <a:pt x="611876" y="219074"/>
                  <a:pt x="584200" y="188248"/>
                  <a:pt x="584200" y="149715"/>
                </a:cubicBezTo>
                <a:cubicBezTo>
                  <a:pt x="584200" y="108614"/>
                  <a:pt x="611876" y="77787"/>
                  <a:pt x="662197" y="77787"/>
                </a:cubicBezTo>
                <a:close/>
                <a:moveTo>
                  <a:pt x="476249" y="77787"/>
                </a:moveTo>
                <a:cubicBezTo>
                  <a:pt x="534441" y="77787"/>
                  <a:pt x="557212" y="111182"/>
                  <a:pt x="557212" y="154853"/>
                </a:cubicBezTo>
                <a:cubicBezTo>
                  <a:pt x="557212" y="154853"/>
                  <a:pt x="557212" y="154853"/>
                  <a:pt x="557212" y="216505"/>
                </a:cubicBezTo>
                <a:cubicBezTo>
                  <a:pt x="557212" y="216505"/>
                  <a:pt x="557212" y="216505"/>
                  <a:pt x="554682" y="216505"/>
                </a:cubicBezTo>
                <a:cubicBezTo>
                  <a:pt x="554682" y="216505"/>
                  <a:pt x="554682" y="216505"/>
                  <a:pt x="526851" y="216505"/>
                </a:cubicBezTo>
                <a:cubicBezTo>
                  <a:pt x="526851" y="216505"/>
                  <a:pt x="524321" y="216505"/>
                  <a:pt x="524321" y="216505"/>
                </a:cubicBezTo>
                <a:cubicBezTo>
                  <a:pt x="524321" y="216505"/>
                  <a:pt x="524321" y="216505"/>
                  <a:pt x="524321" y="154853"/>
                </a:cubicBezTo>
                <a:cubicBezTo>
                  <a:pt x="524321" y="118889"/>
                  <a:pt x="514201" y="95769"/>
                  <a:pt x="476249" y="95769"/>
                </a:cubicBezTo>
                <a:cubicBezTo>
                  <a:pt x="445889" y="95769"/>
                  <a:pt x="428178" y="116320"/>
                  <a:pt x="428178" y="149715"/>
                </a:cubicBezTo>
                <a:cubicBezTo>
                  <a:pt x="428178" y="172835"/>
                  <a:pt x="438298" y="201092"/>
                  <a:pt x="473719" y="201092"/>
                </a:cubicBezTo>
                <a:cubicBezTo>
                  <a:pt x="483840" y="201092"/>
                  <a:pt x="491430" y="198523"/>
                  <a:pt x="499020" y="195955"/>
                </a:cubicBezTo>
                <a:cubicBezTo>
                  <a:pt x="499020" y="195955"/>
                  <a:pt x="501550" y="198523"/>
                  <a:pt x="501550" y="198523"/>
                </a:cubicBezTo>
                <a:cubicBezTo>
                  <a:pt x="501550" y="198523"/>
                  <a:pt x="501550" y="198523"/>
                  <a:pt x="496490" y="216505"/>
                </a:cubicBezTo>
                <a:cubicBezTo>
                  <a:pt x="488900" y="219074"/>
                  <a:pt x="481310" y="219074"/>
                  <a:pt x="471189" y="219074"/>
                </a:cubicBezTo>
                <a:cubicBezTo>
                  <a:pt x="418058" y="219074"/>
                  <a:pt x="395287" y="188248"/>
                  <a:pt x="395287" y="149715"/>
                </a:cubicBezTo>
                <a:cubicBezTo>
                  <a:pt x="395287" y="106045"/>
                  <a:pt x="428178" y="77787"/>
                  <a:pt x="476249" y="77787"/>
                </a:cubicBezTo>
                <a:close/>
                <a:moveTo>
                  <a:pt x="202627" y="77787"/>
                </a:moveTo>
                <a:cubicBezTo>
                  <a:pt x="257591" y="77787"/>
                  <a:pt x="282575" y="108614"/>
                  <a:pt x="282575" y="149715"/>
                </a:cubicBezTo>
                <a:cubicBezTo>
                  <a:pt x="282575" y="188248"/>
                  <a:pt x="255093" y="219074"/>
                  <a:pt x="200129" y="219074"/>
                </a:cubicBezTo>
                <a:cubicBezTo>
                  <a:pt x="167650" y="219074"/>
                  <a:pt x="145165" y="208799"/>
                  <a:pt x="130175" y="195955"/>
                </a:cubicBezTo>
                <a:cubicBezTo>
                  <a:pt x="130175" y="195955"/>
                  <a:pt x="130175" y="195955"/>
                  <a:pt x="145165" y="165128"/>
                </a:cubicBezTo>
                <a:cubicBezTo>
                  <a:pt x="145165" y="165128"/>
                  <a:pt x="147664" y="165128"/>
                  <a:pt x="147664" y="165128"/>
                </a:cubicBezTo>
                <a:cubicBezTo>
                  <a:pt x="155159" y="185679"/>
                  <a:pt x="172647" y="201092"/>
                  <a:pt x="200129" y="201092"/>
                </a:cubicBezTo>
                <a:cubicBezTo>
                  <a:pt x="230109" y="201092"/>
                  <a:pt x="250096" y="180541"/>
                  <a:pt x="250096" y="149715"/>
                </a:cubicBezTo>
                <a:cubicBezTo>
                  <a:pt x="250096" y="111182"/>
                  <a:pt x="230109" y="95769"/>
                  <a:pt x="202627" y="95769"/>
                </a:cubicBezTo>
                <a:cubicBezTo>
                  <a:pt x="190136" y="95769"/>
                  <a:pt x="182641" y="98338"/>
                  <a:pt x="175145" y="98338"/>
                </a:cubicBezTo>
                <a:cubicBezTo>
                  <a:pt x="172647" y="100907"/>
                  <a:pt x="170149" y="98338"/>
                  <a:pt x="172647" y="95769"/>
                </a:cubicBezTo>
                <a:cubicBezTo>
                  <a:pt x="172647" y="95769"/>
                  <a:pt x="172647" y="95769"/>
                  <a:pt x="180142" y="80356"/>
                </a:cubicBezTo>
                <a:cubicBezTo>
                  <a:pt x="187637" y="77787"/>
                  <a:pt x="195132" y="77787"/>
                  <a:pt x="202627" y="77787"/>
                </a:cubicBezTo>
                <a:close/>
                <a:moveTo>
                  <a:pt x="82446" y="77787"/>
                </a:moveTo>
                <a:cubicBezTo>
                  <a:pt x="112426" y="77787"/>
                  <a:pt x="137410" y="88063"/>
                  <a:pt x="152400" y="100907"/>
                </a:cubicBezTo>
                <a:cubicBezTo>
                  <a:pt x="152400" y="100907"/>
                  <a:pt x="152400" y="100907"/>
                  <a:pt x="137410" y="129164"/>
                </a:cubicBezTo>
                <a:cubicBezTo>
                  <a:pt x="137410" y="131733"/>
                  <a:pt x="134911" y="131733"/>
                  <a:pt x="132413" y="129164"/>
                </a:cubicBezTo>
                <a:cubicBezTo>
                  <a:pt x="127416" y="111182"/>
                  <a:pt x="109928" y="95769"/>
                  <a:pt x="82446" y="95769"/>
                </a:cubicBezTo>
                <a:cubicBezTo>
                  <a:pt x="52466" y="95769"/>
                  <a:pt x="32479" y="113751"/>
                  <a:pt x="32479" y="147146"/>
                </a:cubicBezTo>
                <a:cubicBezTo>
                  <a:pt x="32479" y="183110"/>
                  <a:pt x="52466" y="201092"/>
                  <a:pt x="79948" y="201092"/>
                </a:cubicBezTo>
                <a:cubicBezTo>
                  <a:pt x="92439" y="201092"/>
                  <a:pt x="99934" y="198523"/>
                  <a:pt x="107430" y="195955"/>
                </a:cubicBezTo>
                <a:cubicBezTo>
                  <a:pt x="109928" y="195955"/>
                  <a:pt x="109928" y="198523"/>
                  <a:pt x="109928" y="201092"/>
                </a:cubicBezTo>
                <a:cubicBezTo>
                  <a:pt x="109928" y="201092"/>
                  <a:pt x="109928" y="201092"/>
                  <a:pt x="102433" y="216505"/>
                </a:cubicBezTo>
                <a:cubicBezTo>
                  <a:pt x="94938" y="219074"/>
                  <a:pt x="87443" y="219074"/>
                  <a:pt x="79948" y="219074"/>
                </a:cubicBezTo>
                <a:cubicBezTo>
                  <a:pt x="24984" y="219074"/>
                  <a:pt x="0" y="185679"/>
                  <a:pt x="0" y="147146"/>
                </a:cubicBezTo>
                <a:cubicBezTo>
                  <a:pt x="0" y="108614"/>
                  <a:pt x="27482" y="77787"/>
                  <a:pt x="82446" y="77787"/>
                </a:cubicBezTo>
                <a:close/>
                <a:moveTo>
                  <a:pt x="385676" y="0"/>
                </a:moveTo>
                <a:cubicBezTo>
                  <a:pt x="403253" y="0"/>
                  <a:pt x="420831" y="5080"/>
                  <a:pt x="433387" y="10160"/>
                </a:cubicBezTo>
                <a:cubicBezTo>
                  <a:pt x="433387" y="10160"/>
                  <a:pt x="433387" y="10160"/>
                  <a:pt x="423342" y="30480"/>
                </a:cubicBezTo>
                <a:cubicBezTo>
                  <a:pt x="423342" y="30480"/>
                  <a:pt x="423342" y="30480"/>
                  <a:pt x="420831" y="30480"/>
                </a:cubicBezTo>
                <a:cubicBezTo>
                  <a:pt x="413298" y="22860"/>
                  <a:pt x="400742" y="17780"/>
                  <a:pt x="385676" y="17780"/>
                </a:cubicBezTo>
                <a:cubicBezTo>
                  <a:pt x="353031" y="17780"/>
                  <a:pt x="345498" y="40640"/>
                  <a:pt x="345498" y="63500"/>
                </a:cubicBezTo>
                <a:cubicBezTo>
                  <a:pt x="345498" y="63500"/>
                  <a:pt x="345498" y="63500"/>
                  <a:pt x="345498" y="83820"/>
                </a:cubicBezTo>
                <a:cubicBezTo>
                  <a:pt x="345498" y="83820"/>
                  <a:pt x="345498" y="83820"/>
                  <a:pt x="385676" y="83820"/>
                </a:cubicBezTo>
                <a:cubicBezTo>
                  <a:pt x="385676" y="83820"/>
                  <a:pt x="388187" y="83820"/>
                  <a:pt x="388187" y="86360"/>
                </a:cubicBezTo>
                <a:cubicBezTo>
                  <a:pt x="388187" y="86360"/>
                  <a:pt x="388187" y="86360"/>
                  <a:pt x="380653" y="96520"/>
                </a:cubicBezTo>
                <a:cubicBezTo>
                  <a:pt x="380653" y="99060"/>
                  <a:pt x="380653" y="99060"/>
                  <a:pt x="378142" y="99060"/>
                </a:cubicBezTo>
                <a:cubicBezTo>
                  <a:pt x="378142" y="99060"/>
                  <a:pt x="378142" y="99060"/>
                  <a:pt x="345498" y="99060"/>
                </a:cubicBezTo>
                <a:cubicBezTo>
                  <a:pt x="345498" y="99060"/>
                  <a:pt x="345498" y="99060"/>
                  <a:pt x="345498" y="215900"/>
                </a:cubicBezTo>
                <a:cubicBezTo>
                  <a:pt x="345498" y="215900"/>
                  <a:pt x="345498" y="215900"/>
                  <a:pt x="342986" y="215900"/>
                </a:cubicBezTo>
                <a:cubicBezTo>
                  <a:pt x="342986" y="215900"/>
                  <a:pt x="342986" y="215900"/>
                  <a:pt x="317875" y="215900"/>
                </a:cubicBezTo>
                <a:cubicBezTo>
                  <a:pt x="317875" y="215900"/>
                  <a:pt x="317875" y="215900"/>
                  <a:pt x="317875" y="99060"/>
                </a:cubicBezTo>
                <a:cubicBezTo>
                  <a:pt x="317875" y="99060"/>
                  <a:pt x="317875" y="99060"/>
                  <a:pt x="297786" y="99060"/>
                </a:cubicBezTo>
                <a:cubicBezTo>
                  <a:pt x="297786" y="99060"/>
                  <a:pt x="295275" y="99060"/>
                  <a:pt x="295275" y="96520"/>
                </a:cubicBezTo>
                <a:cubicBezTo>
                  <a:pt x="295275" y="96520"/>
                  <a:pt x="295275" y="96520"/>
                  <a:pt x="295275" y="86360"/>
                </a:cubicBezTo>
                <a:cubicBezTo>
                  <a:pt x="295275" y="83820"/>
                  <a:pt x="297786" y="83820"/>
                  <a:pt x="297786" y="83820"/>
                </a:cubicBezTo>
                <a:cubicBezTo>
                  <a:pt x="297786" y="83820"/>
                  <a:pt x="297786" y="83820"/>
                  <a:pt x="315364" y="83820"/>
                </a:cubicBezTo>
                <a:cubicBezTo>
                  <a:pt x="315364" y="83820"/>
                  <a:pt x="315364" y="83820"/>
                  <a:pt x="315364" y="68580"/>
                </a:cubicBezTo>
                <a:cubicBezTo>
                  <a:pt x="315364" y="22860"/>
                  <a:pt x="345498" y="0"/>
                  <a:pt x="385676" y="0"/>
                </a:cubicBezTo>
                <a:close/>
              </a:path>
            </a:pathLst>
          </a:custGeom>
          <a:solidFill>
            <a:srgbClr val="1C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414110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 Txt + Im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extLst>
              <p:ext uri="{D42A27DB-BD31-4B8C-83A1-F6EECF244321}">
                <p14:modId xmlns:p14="http://schemas.microsoft.com/office/powerpoint/2010/main" val="1162271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92"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2A1AAB78-EBCA-47B3-BABA-06AFAC54936D}"/>
              </a:ext>
            </a:extLst>
          </p:cNvPr>
          <p:cNvSpPr>
            <a:spLocks noGrp="1"/>
          </p:cNvSpPr>
          <p:nvPr>
            <p:ph type="title" hasCustomPrompt="1"/>
          </p:nvPr>
        </p:nvSpPr>
        <p:spPr>
          <a:xfrm>
            <a:off x="741530" y="440971"/>
            <a:ext cx="5451300" cy="480131"/>
          </a:xfrm>
        </p:spPr>
        <p:txBody>
          <a:bodyPr vert="horz"/>
          <a:lstStyle>
            <a:lvl1pPr>
              <a:defRPr/>
            </a:lvl1pPr>
          </a:lstStyle>
          <a:p>
            <a:r>
              <a:rPr lang="en-GB" dirty="0"/>
              <a:t>TITLE OF THE SLIDE</a:t>
            </a:r>
          </a:p>
        </p:txBody>
      </p:sp>
      <p:sp>
        <p:nvSpPr>
          <p:cNvPr id="7" name="Espace réservé du texte 6">
            <a:extLst>
              <a:ext uri="{FF2B5EF4-FFF2-40B4-BE49-F238E27FC236}">
                <a16:creationId xmlns:a16="http://schemas.microsoft.com/office/drawing/2014/main" id="{F95EF71F-DF49-4C45-8DAD-4185C75832ED}"/>
              </a:ext>
            </a:extLst>
          </p:cNvPr>
          <p:cNvSpPr>
            <a:spLocks noGrp="1"/>
          </p:cNvSpPr>
          <p:nvPr>
            <p:ph type="body" sz="quarter" idx="10" hasCustomPrompt="1"/>
          </p:nvPr>
        </p:nvSpPr>
        <p:spPr>
          <a:xfrm>
            <a:off x="419100" y="1447800"/>
            <a:ext cx="5773729" cy="4572000"/>
          </a:xfrm>
        </p:spPr>
        <p:txBody>
          <a:bodyPr/>
          <a:lstStyle/>
          <a:p>
            <a:pPr lvl="0"/>
            <a:r>
              <a:rPr lang="en-GB" dirty="0"/>
              <a:t>click here to modify your level 01 text </a:t>
            </a:r>
          </a:p>
          <a:p>
            <a:pPr lvl="1"/>
            <a:r>
              <a:rPr lang="en-GB" dirty="0"/>
              <a:t>Level 02 text in Arial, 18 corps, without bold</a:t>
            </a:r>
          </a:p>
          <a:p>
            <a:pPr lvl="2"/>
            <a:r>
              <a:rPr lang="en-GB" dirty="0"/>
              <a:t>Level 03 text in Arial, 16 corps, without bold</a:t>
            </a:r>
          </a:p>
          <a:p>
            <a:pPr lvl="3"/>
            <a:r>
              <a:rPr lang="en-US" dirty="0"/>
              <a:t>Level 04 text in Arial, 14 corps, without bold</a:t>
            </a:r>
            <a:endParaRPr lang="en-GB" dirty="0"/>
          </a:p>
        </p:txBody>
      </p:sp>
      <p:sp>
        <p:nvSpPr>
          <p:cNvPr id="10" name="Espace réservé du texte 9">
            <a:extLst>
              <a:ext uri="{FF2B5EF4-FFF2-40B4-BE49-F238E27FC236}">
                <a16:creationId xmlns:a16="http://schemas.microsoft.com/office/drawing/2014/main" id="{538D3BC8-90C2-4521-956D-E01AE9E8FD58}"/>
              </a:ext>
            </a:extLst>
          </p:cNvPr>
          <p:cNvSpPr>
            <a:spLocks noGrp="1"/>
          </p:cNvSpPr>
          <p:nvPr>
            <p:ph type="body" sz="quarter" idx="11" hasCustomPrompt="1"/>
          </p:nvPr>
        </p:nvSpPr>
        <p:spPr>
          <a:xfrm>
            <a:off x="419100" y="6580610"/>
            <a:ext cx="5773729"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grpSp>
        <p:nvGrpSpPr>
          <p:cNvPr id="11" name="Groupe 10">
            <a:extLst>
              <a:ext uri="{FF2B5EF4-FFF2-40B4-BE49-F238E27FC236}">
                <a16:creationId xmlns:a16="http://schemas.microsoft.com/office/drawing/2014/main" id="{E18708B7-219A-43F1-94EF-084DCE04C357}"/>
              </a:ext>
            </a:extLst>
          </p:cNvPr>
          <p:cNvGrpSpPr/>
          <p:nvPr userDrawn="1"/>
        </p:nvGrpSpPr>
        <p:grpSpPr>
          <a:xfrm>
            <a:off x="12371453" y="1762502"/>
            <a:ext cx="1885826" cy="1528108"/>
            <a:chOff x="511520" y="2588002"/>
            <a:chExt cx="1885826" cy="1528108"/>
          </a:xfrm>
        </p:grpSpPr>
        <p:sp>
          <p:nvSpPr>
            <p:cNvPr id="12" name="Freeform 5">
              <a:extLst>
                <a:ext uri="{FF2B5EF4-FFF2-40B4-BE49-F238E27FC236}">
                  <a16:creationId xmlns:a16="http://schemas.microsoft.com/office/drawing/2014/main" id="{90A22C23-8D60-4601-BB85-014AE2BEE4C3}"/>
                </a:ext>
              </a:extLst>
            </p:cNvPr>
            <p:cNvSpPr>
              <a:spLocks noEditPoints="1"/>
            </p:cNvSpPr>
            <p:nvPr/>
          </p:nvSpPr>
          <p:spPr bwMode="auto">
            <a:xfrm>
              <a:off x="1241708" y="2588002"/>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3" name="Rectangle 12">
              <a:extLst>
                <a:ext uri="{FF2B5EF4-FFF2-40B4-BE49-F238E27FC236}">
                  <a16:creationId xmlns:a16="http://schemas.microsoft.com/office/drawing/2014/main" id="{6256751C-BBD0-47B1-A4DF-FEA938652ADF}"/>
                </a:ext>
              </a:extLst>
            </p:cNvPr>
            <p:cNvSpPr/>
            <p:nvPr/>
          </p:nvSpPr>
          <p:spPr>
            <a:xfrm>
              <a:off x="511520" y="2946559"/>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tx2"/>
                  </a:solidFill>
                  <a:effectLst/>
                  <a:uLnTx/>
                  <a:uFillTx/>
                  <a:latin typeface="+mj-lt"/>
                  <a:ea typeface="+mn-ea"/>
                  <a:cs typeface="+mn-cs"/>
                </a:rPr>
                <a:t>To change the </a:t>
              </a:r>
              <a:r>
                <a:rPr kumimoji="0" lang="fr-FR" sz="1000" b="1" i="0" u="none" strike="noStrike" kern="1200" cap="none" spc="0" normalizeH="0" baseline="0" noProof="0" dirty="0" err="1">
                  <a:ln>
                    <a:noFill/>
                  </a:ln>
                  <a:solidFill>
                    <a:schemeClr val="tx2"/>
                  </a:solidFill>
                  <a:effectLst/>
                  <a:uLnTx/>
                  <a:uFillTx/>
                  <a:latin typeface="+mj-lt"/>
                  <a:ea typeface="+mn-ea"/>
                  <a:cs typeface="+mn-cs"/>
                </a:rPr>
                <a:t>visual</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p:txBody>
        </p:sp>
      </p:grpSp>
      <p:grpSp>
        <p:nvGrpSpPr>
          <p:cNvPr id="14" name="Groupe 13">
            <a:extLst>
              <a:ext uri="{FF2B5EF4-FFF2-40B4-BE49-F238E27FC236}">
                <a16:creationId xmlns:a16="http://schemas.microsoft.com/office/drawing/2014/main" id="{3C95714D-CE10-4B68-A1FA-3A7C2BFFCEFA}"/>
              </a:ext>
            </a:extLst>
          </p:cNvPr>
          <p:cNvGrpSpPr/>
          <p:nvPr userDrawn="1"/>
        </p:nvGrpSpPr>
        <p:grpSpPr>
          <a:xfrm>
            <a:off x="12371453" y="0"/>
            <a:ext cx="1885826" cy="1528108"/>
            <a:chOff x="7045594" y="2588002"/>
            <a:chExt cx="1885826" cy="1528108"/>
          </a:xfrm>
        </p:grpSpPr>
        <p:grpSp>
          <p:nvGrpSpPr>
            <p:cNvPr id="15" name="Groupe 14">
              <a:extLst>
                <a:ext uri="{FF2B5EF4-FFF2-40B4-BE49-F238E27FC236}">
                  <a16:creationId xmlns:a16="http://schemas.microsoft.com/office/drawing/2014/main" id="{DFE7F59F-F7C2-46C0-A7E5-6173C8FAC765}"/>
                </a:ext>
              </a:extLst>
            </p:cNvPr>
            <p:cNvGrpSpPr/>
            <p:nvPr/>
          </p:nvGrpSpPr>
          <p:grpSpPr>
            <a:xfrm>
              <a:off x="7045594" y="2588002"/>
              <a:ext cx="1885826" cy="1528108"/>
              <a:chOff x="2689543" y="1651754"/>
              <a:chExt cx="1885826" cy="1528108"/>
            </a:xfrm>
          </p:grpSpPr>
          <p:sp>
            <p:nvSpPr>
              <p:cNvPr id="18" name="Freeform 5">
                <a:extLst>
                  <a:ext uri="{FF2B5EF4-FFF2-40B4-BE49-F238E27FC236}">
                    <a16:creationId xmlns:a16="http://schemas.microsoft.com/office/drawing/2014/main" id="{42F384A9-7118-4474-B68C-9010CE26B599}"/>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9" name="Rectangle 18">
                <a:extLst>
                  <a:ext uri="{FF2B5EF4-FFF2-40B4-BE49-F238E27FC236}">
                    <a16:creationId xmlns:a16="http://schemas.microsoft.com/office/drawing/2014/main" id="{B3A3AD60-E19A-4AE2-BD4E-085F497EDCFA}"/>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6" name="Image 15">
              <a:extLst>
                <a:ext uri="{FF2B5EF4-FFF2-40B4-BE49-F238E27FC236}">
                  <a16:creationId xmlns:a16="http://schemas.microsoft.com/office/drawing/2014/main" id="{B5AB8504-4BCB-48DC-A077-17A0240C2CD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7" name="Image 16">
              <a:extLst>
                <a:ext uri="{FF2B5EF4-FFF2-40B4-BE49-F238E27FC236}">
                  <a16:creationId xmlns:a16="http://schemas.microsoft.com/office/drawing/2014/main" id="{8A8F4AB3-F698-4FF5-96B2-372A3CF8E86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sp>
        <p:nvSpPr>
          <p:cNvPr id="36" name="Espace réservé pour une image  35">
            <a:extLst>
              <a:ext uri="{FF2B5EF4-FFF2-40B4-BE49-F238E27FC236}">
                <a16:creationId xmlns:a16="http://schemas.microsoft.com/office/drawing/2014/main" id="{29CA1226-5FF8-4ACF-B4EF-155CD417207A}"/>
              </a:ext>
            </a:extLst>
          </p:cNvPr>
          <p:cNvSpPr>
            <a:spLocks noGrp="1"/>
          </p:cNvSpPr>
          <p:nvPr>
            <p:ph type="pic" sz="quarter" idx="12" hasCustomPrompt="1"/>
          </p:nvPr>
        </p:nvSpPr>
        <p:spPr>
          <a:xfrm>
            <a:off x="6489700" y="0"/>
            <a:ext cx="5702300" cy="6858000"/>
          </a:xfrm>
          <a:prstGeom prst="rect">
            <a:avLst/>
          </a:prstGeom>
        </p:spPr>
        <p:txBody>
          <a:bodyPr wrap="square">
            <a:noAutofit/>
          </a:bodyPr>
          <a:lstStyle>
            <a:lvl1pPr marL="0" indent="0">
              <a:buNone/>
              <a:defRPr/>
            </a:lvl1pPr>
          </a:lstStyle>
          <a:p>
            <a:r>
              <a:rPr lang="en-GB" dirty="0"/>
              <a:t> </a:t>
            </a:r>
          </a:p>
        </p:txBody>
      </p:sp>
      <p:cxnSp>
        <p:nvCxnSpPr>
          <p:cNvPr id="39" name="Connecteur droit 38">
            <a:extLst>
              <a:ext uri="{FF2B5EF4-FFF2-40B4-BE49-F238E27FC236}">
                <a16:creationId xmlns:a16="http://schemas.microsoft.com/office/drawing/2014/main" id="{28552D5A-1C95-456D-BEFD-6B1E020936E3}"/>
              </a:ext>
            </a:extLst>
          </p:cNvPr>
          <p:cNvCxnSpPr>
            <a:cxnSpLocks/>
          </p:cNvCxnSpPr>
          <p:nvPr userDrawn="1"/>
        </p:nvCxnSpPr>
        <p:spPr>
          <a:xfrm>
            <a:off x="741529" y="958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971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2 Lines + Txt + Im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extLst>
              <p:ext uri="{D42A27DB-BD31-4B8C-83A1-F6EECF244321}">
                <p14:modId xmlns:p14="http://schemas.microsoft.com/office/powerpoint/2010/main" val="2502650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838"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Espace réservé du texte 6">
            <a:extLst>
              <a:ext uri="{FF2B5EF4-FFF2-40B4-BE49-F238E27FC236}">
                <a16:creationId xmlns:a16="http://schemas.microsoft.com/office/drawing/2014/main" id="{F95EF71F-DF49-4C45-8DAD-4185C75832ED}"/>
              </a:ext>
            </a:extLst>
          </p:cNvPr>
          <p:cNvSpPr>
            <a:spLocks noGrp="1"/>
          </p:cNvSpPr>
          <p:nvPr>
            <p:ph type="body" sz="quarter" idx="10" hasCustomPrompt="1"/>
          </p:nvPr>
        </p:nvSpPr>
        <p:spPr>
          <a:xfrm>
            <a:off x="419100" y="1727200"/>
            <a:ext cx="5773729" cy="4292599"/>
          </a:xfrm>
        </p:spPr>
        <p:txBody>
          <a:bodyPr/>
          <a:lstStyle/>
          <a:p>
            <a:pPr lvl="0"/>
            <a:r>
              <a:rPr lang="en-GB" dirty="0"/>
              <a:t>click here to modify your level 01 text </a:t>
            </a:r>
          </a:p>
          <a:p>
            <a:pPr lvl="1"/>
            <a:r>
              <a:rPr lang="en-GB" dirty="0"/>
              <a:t>Level 02 text in Arial, 18 corps, without bold</a:t>
            </a:r>
          </a:p>
          <a:p>
            <a:pPr lvl="2"/>
            <a:r>
              <a:rPr lang="en-GB" dirty="0"/>
              <a:t>Level 03 text in Arial, 16 corps, without bold</a:t>
            </a:r>
          </a:p>
          <a:p>
            <a:pPr lvl="3"/>
            <a:r>
              <a:rPr lang="en-US" dirty="0"/>
              <a:t>Level 04 text in Arial, 14 corps, without bold</a:t>
            </a:r>
            <a:endParaRPr lang="en-GB" dirty="0"/>
          </a:p>
        </p:txBody>
      </p:sp>
      <p:sp>
        <p:nvSpPr>
          <p:cNvPr id="10" name="Espace réservé du texte 9">
            <a:extLst>
              <a:ext uri="{FF2B5EF4-FFF2-40B4-BE49-F238E27FC236}">
                <a16:creationId xmlns:a16="http://schemas.microsoft.com/office/drawing/2014/main" id="{538D3BC8-90C2-4521-956D-E01AE9E8FD58}"/>
              </a:ext>
            </a:extLst>
          </p:cNvPr>
          <p:cNvSpPr>
            <a:spLocks noGrp="1"/>
          </p:cNvSpPr>
          <p:nvPr>
            <p:ph type="body" sz="quarter" idx="11" hasCustomPrompt="1"/>
          </p:nvPr>
        </p:nvSpPr>
        <p:spPr>
          <a:xfrm>
            <a:off x="419100" y="6580610"/>
            <a:ext cx="5773729"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grpSp>
        <p:nvGrpSpPr>
          <p:cNvPr id="11" name="Groupe 10">
            <a:extLst>
              <a:ext uri="{FF2B5EF4-FFF2-40B4-BE49-F238E27FC236}">
                <a16:creationId xmlns:a16="http://schemas.microsoft.com/office/drawing/2014/main" id="{E18708B7-219A-43F1-94EF-084DCE04C357}"/>
              </a:ext>
            </a:extLst>
          </p:cNvPr>
          <p:cNvGrpSpPr/>
          <p:nvPr userDrawn="1"/>
        </p:nvGrpSpPr>
        <p:grpSpPr>
          <a:xfrm>
            <a:off x="12371453" y="1762502"/>
            <a:ext cx="1885826" cy="1528108"/>
            <a:chOff x="511520" y="2588002"/>
            <a:chExt cx="1885826" cy="1528108"/>
          </a:xfrm>
        </p:grpSpPr>
        <p:sp>
          <p:nvSpPr>
            <p:cNvPr id="12" name="Freeform 5">
              <a:extLst>
                <a:ext uri="{FF2B5EF4-FFF2-40B4-BE49-F238E27FC236}">
                  <a16:creationId xmlns:a16="http://schemas.microsoft.com/office/drawing/2014/main" id="{90A22C23-8D60-4601-BB85-014AE2BEE4C3}"/>
                </a:ext>
              </a:extLst>
            </p:cNvPr>
            <p:cNvSpPr>
              <a:spLocks noEditPoints="1"/>
            </p:cNvSpPr>
            <p:nvPr/>
          </p:nvSpPr>
          <p:spPr bwMode="auto">
            <a:xfrm>
              <a:off x="1241708" y="2588002"/>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3" name="Rectangle 12">
              <a:extLst>
                <a:ext uri="{FF2B5EF4-FFF2-40B4-BE49-F238E27FC236}">
                  <a16:creationId xmlns:a16="http://schemas.microsoft.com/office/drawing/2014/main" id="{6256751C-BBD0-47B1-A4DF-FEA938652ADF}"/>
                </a:ext>
              </a:extLst>
            </p:cNvPr>
            <p:cNvSpPr/>
            <p:nvPr/>
          </p:nvSpPr>
          <p:spPr>
            <a:xfrm>
              <a:off x="511520" y="2946559"/>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tx2"/>
                  </a:solidFill>
                  <a:effectLst/>
                  <a:uLnTx/>
                  <a:uFillTx/>
                  <a:latin typeface="+mj-lt"/>
                  <a:ea typeface="+mn-ea"/>
                  <a:cs typeface="+mn-cs"/>
                </a:rPr>
                <a:t>To change the </a:t>
              </a:r>
              <a:r>
                <a:rPr kumimoji="0" lang="fr-FR" sz="1000" b="1" i="0" u="none" strike="noStrike" kern="1200" cap="none" spc="0" normalizeH="0" baseline="0" noProof="0" dirty="0" err="1">
                  <a:ln>
                    <a:noFill/>
                  </a:ln>
                  <a:solidFill>
                    <a:schemeClr val="tx2"/>
                  </a:solidFill>
                  <a:effectLst/>
                  <a:uLnTx/>
                  <a:uFillTx/>
                  <a:latin typeface="+mj-lt"/>
                  <a:ea typeface="+mn-ea"/>
                  <a:cs typeface="+mn-cs"/>
                </a:rPr>
                <a:t>visual</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p:txBody>
        </p:sp>
      </p:grpSp>
      <p:grpSp>
        <p:nvGrpSpPr>
          <p:cNvPr id="14" name="Groupe 13">
            <a:extLst>
              <a:ext uri="{FF2B5EF4-FFF2-40B4-BE49-F238E27FC236}">
                <a16:creationId xmlns:a16="http://schemas.microsoft.com/office/drawing/2014/main" id="{3C95714D-CE10-4B68-A1FA-3A7C2BFFCEFA}"/>
              </a:ext>
            </a:extLst>
          </p:cNvPr>
          <p:cNvGrpSpPr/>
          <p:nvPr userDrawn="1"/>
        </p:nvGrpSpPr>
        <p:grpSpPr>
          <a:xfrm>
            <a:off x="12371453" y="0"/>
            <a:ext cx="1885826" cy="1528108"/>
            <a:chOff x="7045594" y="2588002"/>
            <a:chExt cx="1885826" cy="1528108"/>
          </a:xfrm>
        </p:grpSpPr>
        <p:grpSp>
          <p:nvGrpSpPr>
            <p:cNvPr id="15" name="Groupe 14">
              <a:extLst>
                <a:ext uri="{FF2B5EF4-FFF2-40B4-BE49-F238E27FC236}">
                  <a16:creationId xmlns:a16="http://schemas.microsoft.com/office/drawing/2014/main" id="{DFE7F59F-F7C2-46C0-A7E5-6173C8FAC765}"/>
                </a:ext>
              </a:extLst>
            </p:cNvPr>
            <p:cNvGrpSpPr/>
            <p:nvPr/>
          </p:nvGrpSpPr>
          <p:grpSpPr>
            <a:xfrm>
              <a:off x="7045594" y="2588002"/>
              <a:ext cx="1885826" cy="1528108"/>
              <a:chOff x="2689543" y="1651754"/>
              <a:chExt cx="1885826" cy="1528108"/>
            </a:xfrm>
          </p:grpSpPr>
          <p:sp>
            <p:nvSpPr>
              <p:cNvPr id="18" name="Freeform 5">
                <a:extLst>
                  <a:ext uri="{FF2B5EF4-FFF2-40B4-BE49-F238E27FC236}">
                    <a16:creationId xmlns:a16="http://schemas.microsoft.com/office/drawing/2014/main" id="{42F384A9-7118-4474-B68C-9010CE26B599}"/>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9" name="Rectangle 18">
                <a:extLst>
                  <a:ext uri="{FF2B5EF4-FFF2-40B4-BE49-F238E27FC236}">
                    <a16:creationId xmlns:a16="http://schemas.microsoft.com/office/drawing/2014/main" id="{B3A3AD60-E19A-4AE2-BD4E-085F497EDCFA}"/>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6" name="Image 15">
              <a:extLst>
                <a:ext uri="{FF2B5EF4-FFF2-40B4-BE49-F238E27FC236}">
                  <a16:creationId xmlns:a16="http://schemas.microsoft.com/office/drawing/2014/main" id="{B5AB8504-4BCB-48DC-A077-17A0240C2CD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7" name="Image 16">
              <a:extLst>
                <a:ext uri="{FF2B5EF4-FFF2-40B4-BE49-F238E27FC236}">
                  <a16:creationId xmlns:a16="http://schemas.microsoft.com/office/drawing/2014/main" id="{8A8F4AB3-F698-4FF5-96B2-372A3CF8E86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sp>
        <p:nvSpPr>
          <p:cNvPr id="36" name="Espace réservé pour une image  35">
            <a:extLst>
              <a:ext uri="{FF2B5EF4-FFF2-40B4-BE49-F238E27FC236}">
                <a16:creationId xmlns:a16="http://schemas.microsoft.com/office/drawing/2014/main" id="{29CA1226-5FF8-4ACF-B4EF-155CD417207A}"/>
              </a:ext>
            </a:extLst>
          </p:cNvPr>
          <p:cNvSpPr>
            <a:spLocks noGrp="1"/>
          </p:cNvSpPr>
          <p:nvPr>
            <p:ph type="pic" sz="quarter" idx="12" hasCustomPrompt="1"/>
          </p:nvPr>
        </p:nvSpPr>
        <p:spPr>
          <a:xfrm>
            <a:off x="6489700" y="0"/>
            <a:ext cx="5702300" cy="6858000"/>
          </a:xfrm>
          <a:prstGeom prst="rect">
            <a:avLst/>
          </a:prstGeom>
        </p:spPr>
        <p:txBody>
          <a:bodyPr wrap="square">
            <a:noAutofit/>
          </a:bodyPr>
          <a:lstStyle>
            <a:lvl1pPr marL="0" indent="0">
              <a:buNone/>
              <a:defRPr/>
            </a:lvl1pPr>
          </a:lstStyle>
          <a:p>
            <a:r>
              <a:rPr lang="en-GB" dirty="0"/>
              <a:t> </a:t>
            </a:r>
          </a:p>
        </p:txBody>
      </p:sp>
      <p:sp>
        <p:nvSpPr>
          <p:cNvPr id="20" name="Titre 1">
            <a:extLst>
              <a:ext uri="{FF2B5EF4-FFF2-40B4-BE49-F238E27FC236}">
                <a16:creationId xmlns:a16="http://schemas.microsoft.com/office/drawing/2014/main" id="{13113859-CE45-4808-A26B-C4F2C67C2391}"/>
              </a:ext>
            </a:extLst>
          </p:cNvPr>
          <p:cNvSpPr>
            <a:spLocks noGrp="1"/>
          </p:cNvSpPr>
          <p:nvPr>
            <p:ph type="title" hasCustomPrompt="1"/>
          </p:nvPr>
        </p:nvSpPr>
        <p:spPr>
          <a:xfrm>
            <a:off x="741530" y="440971"/>
            <a:ext cx="5451300" cy="867930"/>
          </a:xfrm>
        </p:spPr>
        <p:txBody>
          <a:bodyPr vert="horz"/>
          <a:lstStyle>
            <a:lvl1pPr>
              <a:defRPr/>
            </a:lvl1pPr>
          </a:lstStyle>
          <a:p>
            <a:r>
              <a:rPr lang="en-GB" dirty="0"/>
              <a:t>TITLE OF THE SLIDE</a:t>
            </a:r>
            <a:br>
              <a:rPr lang="en-GB" dirty="0"/>
            </a:br>
            <a:r>
              <a:rPr lang="en-GB" dirty="0"/>
              <a:t>on two lines</a:t>
            </a:r>
          </a:p>
        </p:txBody>
      </p:sp>
      <p:cxnSp>
        <p:nvCxnSpPr>
          <p:cNvPr id="21" name="Connecteur droit 20">
            <a:extLst>
              <a:ext uri="{FF2B5EF4-FFF2-40B4-BE49-F238E27FC236}">
                <a16:creationId xmlns:a16="http://schemas.microsoft.com/office/drawing/2014/main" id="{2BB29385-90D7-477D-B21F-208DCE9343B4}"/>
              </a:ext>
            </a:extLst>
          </p:cNvPr>
          <p:cNvCxnSpPr>
            <a:cxnSpLocks/>
          </p:cNvCxnSpPr>
          <p:nvPr userDrawn="1"/>
        </p:nvCxnSpPr>
        <p:spPr>
          <a:xfrm>
            <a:off x="741529" y="1339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71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 Txt + Img + Highlight Txt">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extLst>
              <p:ext uri="{D42A27DB-BD31-4B8C-83A1-F6EECF244321}">
                <p14:modId xmlns:p14="http://schemas.microsoft.com/office/powerpoint/2010/main" val="4014427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027"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2A1AAB78-EBCA-47B3-BABA-06AFAC54936D}"/>
              </a:ext>
            </a:extLst>
          </p:cNvPr>
          <p:cNvSpPr>
            <a:spLocks noGrp="1"/>
          </p:cNvSpPr>
          <p:nvPr>
            <p:ph type="title" hasCustomPrompt="1"/>
          </p:nvPr>
        </p:nvSpPr>
        <p:spPr>
          <a:xfrm>
            <a:off x="741530" y="440971"/>
            <a:ext cx="5451300" cy="480131"/>
          </a:xfrm>
        </p:spPr>
        <p:txBody>
          <a:bodyPr vert="horz"/>
          <a:lstStyle>
            <a:lvl1pPr>
              <a:defRPr/>
            </a:lvl1pPr>
          </a:lstStyle>
          <a:p>
            <a:r>
              <a:rPr lang="en-GB" dirty="0"/>
              <a:t>TITLE OF THE SLIDE</a:t>
            </a:r>
          </a:p>
        </p:txBody>
      </p:sp>
      <p:sp>
        <p:nvSpPr>
          <p:cNvPr id="7" name="Espace réservé du texte 6">
            <a:extLst>
              <a:ext uri="{FF2B5EF4-FFF2-40B4-BE49-F238E27FC236}">
                <a16:creationId xmlns:a16="http://schemas.microsoft.com/office/drawing/2014/main" id="{F95EF71F-DF49-4C45-8DAD-4185C75832ED}"/>
              </a:ext>
            </a:extLst>
          </p:cNvPr>
          <p:cNvSpPr>
            <a:spLocks noGrp="1"/>
          </p:cNvSpPr>
          <p:nvPr>
            <p:ph type="body" sz="quarter" idx="10" hasCustomPrompt="1"/>
          </p:nvPr>
        </p:nvSpPr>
        <p:spPr>
          <a:xfrm>
            <a:off x="419100" y="1447800"/>
            <a:ext cx="5773729" cy="4572000"/>
          </a:xfrm>
        </p:spPr>
        <p:txBody>
          <a:bodyPr/>
          <a:lstStyle/>
          <a:p>
            <a:pPr lvl="0"/>
            <a:r>
              <a:rPr lang="en-GB" dirty="0"/>
              <a:t>click here to modify your level 01 text </a:t>
            </a:r>
          </a:p>
          <a:p>
            <a:pPr lvl="1"/>
            <a:r>
              <a:rPr lang="en-GB" dirty="0"/>
              <a:t>Level 02 text in Arial, 18 corps, without bold</a:t>
            </a:r>
          </a:p>
          <a:p>
            <a:pPr lvl="2"/>
            <a:r>
              <a:rPr lang="en-GB" dirty="0"/>
              <a:t>Level 03 text in Arial, 16 corps, without bold</a:t>
            </a:r>
          </a:p>
          <a:p>
            <a:pPr lvl="3"/>
            <a:r>
              <a:rPr lang="en-US" dirty="0"/>
              <a:t>Level 04 text in Arial, 14 corps, without bold</a:t>
            </a:r>
            <a:endParaRPr lang="en-GB" dirty="0"/>
          </a:p>
        </p:txBody>
      </p:sp>
      <p:sp>
        <p:nvSpPr>
          <p:cNvPr id="10" name="Espace réservé du texte 9">
            <a:extLst>
              <a:ext uri="{FF2B5EF4-FFF2-40B4-BE49-F238E27FC236}">
                <a16:creationId xmlns:a16="http://schemas.microsoft.com/office/drawing/2014/main" id="{538D3BC8-90C2-4521-956D-E01AE9E8FD58}"/>
              </a:ext>
            </a:extLst>
          </p:cNvPr>
          <p:cNvSpPr>
            <a:spLocks noGrp="1"/>
          </p:cNvSpPr>
          <p:nvPr>
            <p:ph type="body" sz="quarter" idx="11" hasCustomPrompt="1"/>
          </p:nvPr>
        </p:nvSpPr>
        <p:spPr>
          <a:xfrm>
            <a:off x="419100" y="6580610"/>
            <a:ext cx="5773729"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grpSp>
        <p:nvGrpSpPr>
          <p:cNvPr id="11" name="Groupe 10">
            <a:extLst>
              <a:ext uri="{FF2B5EF4-FFF2-40B4-BE49-F238E27FC236}">
                <a16:creationId xmlns:a16="http://schemas.microsoft.com/office/drawing/2014/main" id="{E18708B7-219A-43F1-94EF-084DCE04C357}"/>
              </a:ext>
            </a:extLst>
          </p:cNvPr>
          <p:cNvGrpSpPr/>
          <p:nvPr userDrawn="1"/>
        </p:nvGrpSpPr>
        <p:grpSpPr>
          <a:xfrm>
            <a:off x="12371453" y="1762502"/>
            <a:ext cx="1885826" cy="1528108"/>
            <a:chOff x="511520" y="2588002"/>
            <a:chExt cx="1885826" cy="1528108"/>
          </a:xfrm>
        </p:grpSpPr>
        <p:sp>
          <p:nvSpPr>
            <p:cNvPr id="12" name="Freeform 5">
              <a:extLst>
                <a:ext uri="{FF2B5EF4-FFF2-40B4-BE49-F238E27FC236}">
                  <a16:creationId xmlns:a16="http://schemas.microsoft.com/office/drawing/2014/main" id="{90A22C23-8D60-4601-BB85-014AE2BEE4C3}"/>
                </a:ext>
              </a:extLst>
            </p:cNvPr>
            <p:cNvSpPr>
              <a:spLocks noEditPoints="1"/>
            </p:cNvSpPr>
            <p:nvPr/>
          </p:nvSpPr>
          <p:spPr bwMode="auto">
            <a:xfrm>
              <a:off x="1241708" y="2588002"/>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3" name="Rectangle 12">
              <a:extLst>
                <a:ext uri="{FF2B5EF4-FFF2-40B4-BE49-F238E27FC236}">
                  <a16:creationId xmlns:a16="http://schemas.microsoft.com/office/drawing/2014/main" id="{6256751C-BBD0-47B1-A4DF-FEA938652ADF}"/>
                </a:ext>
              </a:extLst>
            </p:cNvPr>
            <p:cNvSpPr/>
            <p:nvPr/>
          </p:nvSpPr>
          <p:spPr>
            <a:xfrm>
              <a:off x="511520" y="2946559"/>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tx2"/>
                  </a:solidFill>
                  <a:effectLst/>
                  <a:uLnTx/>
                  <a:uFillTx/>
                  <a:latin typeface="+mj-lt"/>
                  <a:ea typeface="+mn-ea"/>
                  <a:cs typeface="+mn-cs"/>
                </a:rPr>
                <a:t>To change the </a:t>
              </a:r>
              <a:r>
                <a:rPr kumimoji="0" lang="fr-FR" sz="1000" b="1" i="0" u="none" strike="noStrike" kern="1200" cap="none" spc="0" normalizeH="0" baseline="0" noProof="0" dirty="0" err="1">
                  <a:ln>
                    <a:noFill/>
                  </a:ln>
                  <a:solidFill>
                    <a:schemeClr val="tx2"/>
                  </a:solidFill>
                  <a:effectLst/>
                  <a:uLnTx/>
                  <a:uFillTx/>
                  <a:latin typeface="+mj-lt"/>
                  <a:ea typeface="+mn-ea"/>
                  <a:cs typeface="+mn-cs"/>
                </a:rPr>
                <a:t>visual</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p:txBody>
        </p:sp>
      </p:grpSp>
      <p:grpSp>
        <p:nvGrpSpPr>
          <p:cNvPr id="14" name="Groupe 13">
            <a:extLst>
              <a:ext uri="{FF2B5EF4-FFF2-40B4-BE49-F238E27FC236}">
                <a16:creationId xmlns:a16="http://schemas.microsoft.com/office/drawing/2014/main" id="{3C95714D-CE10-4B68-A1FA-3A7C2BFFCEFA}"/>
              </a:ext>
            </a:extLst>
          </p:cNvPr>
          <p:cNvGrpSpPr/>
          <p:nvPr userDrawn="1"/>
        </p:nvGrpSpPr>
        <p:grpSpPr>
          <a:xfrm>
            <a:off x="12371453" y="0"/>
            <a:ext cx="1885826" cy="1528108"/>
            <a:chOff x="7045594" y="2588002"/>
            <a:chExt cx="1885826" cy="1528108"/>
          </a:xfrm>
        </p:grpSpPr>
        <p:grpSp>
          <p:nvGrpSpPr>
            <p:cNvPr id="15" name="Groupe 14">
              <a:extLst>
                <a:ext uri="{FF2B5EF4-FFF2-40B4-BE49-F238E27FC236}">
                  <a16:creationId xmlns:a16="http://schemas.microsoft.com/office/drawing/2014/main" id="{DFE7F59F-F7C2-46C0-A7E5-6173C8FAC765}"/>
                </a:ext>
              </a:extLst>
            </p:cNvPr>
            <p:cNvGrpSpPr/>
            <p:nvPr/>
          </p:nvGrpSpPr>
          <p:grpSpPr>
            <a:xfrm>
              <a:off x="7045594" y="2588002"/>
              <a:ext cx="1885826" cy="1528108"/>
              <a:chOff x="2689543" y="1651754"/>
              <a:chExt cx="1885826" cy="1528108"/>
            </a:xfrm>
          </p:grpSpPr>
          <p:sp>
            <p:nvSpPr>
              <p:cNvPr id="18" name="Freeform 5">
                <a:extLst>
                  <a:ext uri="{FF2B5EF4-FFF2-40B4-BE49-F238E27FC236}">
                    <a16:creationId xmlns:a16="http://schemas.microsoft.com/office/drawing/2014/main" id="{42F384A9-7118-4474-B68C-9010CE26B599}"/>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9" name="Rectangle 18">
                <a:extLst>
                  <a:ext uri="{FF2B5EF4-FFF2-40B4-BE49-F238E27FC236}">
                    <a16:creationId xmlns:a16="http://schemas.microsoft.com/office/drawing/2014/main" id="{B3A3AD60-E19A-4AE2-BD4E-085F497EDCFA}"/>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6" name="Image 15">
              <a:extLst>
                <a:ext uri="{FF2B5EF4-FFF2-40B4-BE49-F238E27FC236}">
                  <a16:creationId xmlns:a16="http://schemas.microsoft.com/office/drawing/2014/main" id="{B5AB8504-4BCB-48DC-A077-17A0240C2CD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7" name="Image 16">
              <a:extLst>
                <a:ext uri="{FF2B5EF4-FFF2-40B4-BE49-F238E27FC236}">
                  <a16:creationId xmlns:a16="http://schemas.microsoft.com/office/drawing/2014/main" id="{8A8F4AB3-F698-4FF5-96B2-372A3CF8E86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sp>
        <p:nvSpPr>
          <p:cNvPr id="22" name="Espace réservé pour une image  21">
            <a:extLst>
              <a:ext uri="{FF2B5EF4-FFF2-40B4-BE49-F238E27FC236}">
                <a16:creationId xmlns:a16="http://schemas.microsoft.com/office/drawing/2014/main" id="{5192F0A7-A74A-475A-936E-849FBA0A32E8}"/>
              </a:ext>
            </a:extLst>
          </p:cNvPr>
          <p:cNvSpPr>
            <a:spLocks noGrp="1"/>
          </p:cNvSpPr>
          <p:nvPr>
            <p:ph type="pic" sz="quarter" idx="12" hasCustomPrompt="1"/>
          </p:nvPr>
        </p:nvSpPr>
        <p:spPr>
          <a:xfrm>
            <a:off x="8801098" y="0"/>
            <a:ext cx="3390901" cy="6858000"/>
          </a:xfrm>
          <a:custGeom>
            <a:avLst/>
            <a:gdLst>
              <a:gd name="connsiteX0" fmla="*/ 0 w 3390901"/>
              <a:gd name="connsiteY0" fmla="*/ 0 h 6858000"/>
              <a:gd name="connsiteX1" fmla="*/ 3390901 w 3390901"/>
              <a:gd name="connsiteY1" fmla="*/ 0 h 6858000"/>
              <a:gd name="connsiteX2" fmla="*/ 3390901 w 3390901"/>
              <a:gd name="connsiteY2" fmla="*/ 6858000 h 6858000"/>
              <a:gd name="connsiteX3" fmla="*/ 0 w 3390901"/>
              <a:gd name="connsiteY3" fmla="*/ 6858000 h 6858000"/>
              <a:gd name="connsiteX4" fmla="*/ 0 w 3390901"/>
              <a:gd name="connsiteY4" fmla="*/ 5279823 h 6858000"/>
              <a:gd name="connsiteX5" fmla="*/ 1754717 w 3390901"/>
              <a:gd name="connsiteY5" fmla="*/ 5279823 h 6858000"/>
              <a:gd name="connsiteX6" fmla="*/ 1754717 w 3390901"/>
              <a:gd name="connsiteY6" fmla="*/ 1993901 h 6858000"/>
              <a:gd name="connsiteX7" fmla="*/ 0 w 3390901"/>
              <a:gd name="connsiteY7" fmla="*/ 19939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0901" h="6858000">
                <a:moveTo>
                  <a:pt x="0" y="0"/>
                </a:moveTo>
                <a:lnTo>
                  <a:pt x="3390901" y="0"/>
                </a:lnTo>
                <a:lnTo>
                  <a:pt x="3390901" y="6858000"/>
                </a:lnTo>
                <a:lnTo>
                  <a:pt x="0" y="6858000"/>
                </a:lnTo>
                <a:lnTo>
                  <a:pt x="0" y="5279823"/>
                </a:lnTo>
                <a:lnTo>
                  <a:pt x="1754717" y="5279823"/>
                </a:lnTo>
                <a:lnTo>
                  <a:pt x="1754717" y="1993901"/>
                </a:lnTo>
                <a:lnTo>
                  <a:pt x="0" y="1993901"/>
                </a:lnTo>
                <a:close/>
              </a:path>
            </a:pathLst>
          </a:custGeom>
        </p:spPr>
        <p:txBody>
          <a:bodyPr wrap="square">
            <a:noAutofit/>
          </a:bodyPr>
          <a:lstStyle>
            <a:lvl1pPr marL="0" indent="0">
              <a:buNone/>
              <a:defRPr/>
            </a:lvl1pPr>
          </a:lstStyle>
          <a:p>
            <a:r>
              <a:rPr lang="en-GB" dirty="0"/>
              <a:t> </a:t>
            </a:r>
          </a:p>
        </p:txBody>
      </p:sp>
      <p:cxnSp>
        <p:nvCxnSpPr>
          <p:cNvPr id="39" name="Connecteur droit 38">
            <a:extLst>
              <a:ext uri="{FF2B5EF4-FFF2-40B4-BE49-F238E27FC236}">
                <a16:creationId xmlns:a16="http://schemas.microsoft.com/office/drawing/2014/main" id="{28552D5A-1C95-456D-BEFD-6B1E020936E3}"/>
              </a:ext>
            </a:extLst>
          </p:cNvPr>
          <p:cNvCxnSpPr>
            <a:cxnSpLocks/>
          </p:cNvCxnSpPr>
          <p:nvPr userDrawn="1"/>
        </p:nvCxnSpPr>
        <p:spPr>
          <a:xfrm>
            <a:off x="741529" y="958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FC8E28F3-056E-4625-8951-DFE7BD396276}"/>
              </a:ext>
            </a:extLst>
          </p:cNvPr>
          <p:cNvSpPr>
            <a:spLocks noGrp="1"/>
          </p:cNvSpPr>
          <p:nvPr>
            <p:ph type="body" sz="quarter" idx="13" hasCustomPrompt="1"/>
          </p:nvPr>
        </p:nvSpPr>
        <p:spPr>
          <a:xfrm>
            <a:off x="7682304" y="1993900"/>
            <a:ext cx="2873511" cy="3285921"/>
          </a:xfrm>
          <a:solidFill>
            <a:schemeClr val="bg2"/>
          </a:solidFill>
        </p:spPr>
        <p:txBody>
          <a:bodyPr anchor="ctr"/>
          <a:lstStyle>
            <a:lvl1pPr>
              <a:defRPr cap="none" spc="0" baseline="0">
                <a:solidFill>
                  <a:schemeClr val="bg1"/>
                </a:solidFill>
              </a:defRPr>
            </a:lvl1pPr>
          </a:lstStyle>
          <a:p>
            <a:pPr lvl="0"/>
            <a:r>
              <a:rPr lang="fr-FR" dirty="0"/>
              <a:t>Click </a:t>
            </a:r>
            <a:r>
              <a:rPr lang="fr-FR" dirty="0" err="1"/>
              <a:t>here</a:t>
            </a:r>
            <a:r>
              <a:rPr lang="fr-FR" dirty="0"/>
              <a:t> </a:t>
            </a:r>
            <a:br>
              <a:rPr lang="fr-FR" dirty="0"/>
            </a:br>
            <a:r>
              <a:rPr lang="fr-FR" dirty="0"/>
              <a:t>to </a:t>
            </a:r>
            <a:r>
              <a:rPr lang="fr-FR" dirty="0" err="1"/>
              <a:t>add</a:t>
            </a:r>
            <a:r>
              <a:rPr lang="fr-FR" dirty="0"/>
              <a:t> </a:t>
            </a:r>
            <a:r>
              <a:rPr lang="fr-FR" dirty="0" err="1"/>
              <a:t>your</a:t>
            </a:r>
            <a:r>
              <a:rPr lang="fr-FR" dirty="0"/>
              <a:t> </a:t>
            </a:r>
            <a:r>
              <a:rPr lang="fr-FR" dirty="0" err="1"/>
              <a:t>text</a:t>
            </a:r>
            <a:endParaRPr lang="en-GB" dirty="0"/>
          </a:p>
        </p:txBody>
      </p:sp>
    </p:spTree>
    <p:extLst>
      <p:ext uri="{BB962C8B-B14F-4D97-AF65-F5344CB8AC3E}">
        <p14:creationId xmlns:p14="http://schemas.microsoft.com/office/powerpoint/2010/main" val="1962939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2 lines+ Txt + Img + Highlight Txt">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extLst>
              <p:ext uri="{D42A27DB-BD31-4B8C-83A1-F6EECF244321}">
                <p14:modId xmlns:p14="http://schemas.microsoft.com/office/powerpoint/2010/main" val="3156924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051"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Espace réservé du texte 9">
            <a:extLst>
              <a:ext uri="{FF2B5EF4-FFF2-40B4-BE49-F238E27FC236}">
                <a16:creationId xmlns:a16="http://schemas.microsoft.com/office/drawing/2014/main" id="{538D3BC8-90C2-4521-956D-E01AE9E8FD58}"/>
              </a:ext>
            </a:extLst>
          </p:cNvPr>
          <p:cNvSpPr>
            <a:spLocks noGrp="1"/>
          </p:cNvSpPr>
          <p:nvPr>
            <p:ph type="body" sz="quarter" idx="11" hasCustomPrompt="1"/>
          </p:nvPr>
        </p:nvSpPr>
        <p:spPr>
          <a:xfrm>
            <a:off x="419100" y="6580610"/>
            <a:ext cx="5773729"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grpSp>
        <p:nvGrpSpPr>
          <p:cNvPr id="11" name="Groupe 10">
            <a:extLst>
              <a:ext uri="{FF2B5EF4-FFF2-40B4-BE49-F238E27FC236}">
                <a16:creationId xmlns:a16="http://schemas.microsoft.com/office/drawing/2014/main" id="{E18708B7-219A-43F1-94EF-084DCE04C357}"/>
              </a:ext>
            </a:extLst>
          </p:cNvPr>
          <p:cNvGrpSpPr/>
          <p:nvPr userDrawn="1"/>
        </p:nvGrpSpPr>
        <p:grpSpPr>
          <a:xfrm>
            <a:off x="12371453" y="1762502"/>
            <a:ext cx="1885826" cy="1528108"/>
            <a:chOff x="511520" y="2588002"/>
            <a:chExt cx="1885826" cy="1528108"/>
          </a:xfrm>
        </p:grpSpPr>
        <p:sp>
          <p:nvSpPr>
            <p:cNvPr id="12" name="Freeform 5">
              <a:extLst>
                <a:ext uri="{FF2B5EF4-FFF2-40B4-BE49-F238E27FC236}">
                  <a16:creationId xmlns:a16="http://schemas.microsoft.com/office/drawing/2014/main" id="{90A22C23-8D60-4601-BB85-014AE2BEE4C3}"/>
                </a:ext>
              </a:extLst>
            </p:cNvPr>
            <p:cNvSpPr>
              <a:spLocks noEditPoints="1"/>
            </p:cNvSpPr>
            <p:nvPr/>
          </p:nvSpPr>
          <p:spPr bwMode="auto">
            <a:xfrm>
              <a:off x="1241708" y="2588002"/>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3" name="Rectangle 12">
              <a:extLst>
                <a:ext uri="{FF2B5EF4-FFF2-40B4-BE49-F238E27FC236}">
                  <a16:creationId xmlns:a16="http://schemas.microsoft.com/office/drawing/2014/main" id="{6256751C-BBD0-47B1-A4DF-FEA938652ADF}"/>
                </a:ext>
              </a:extLst>
            </p:cNvPr>
            <p:cNvSpPr/>
            <p:nvPr/>
          </p:nvSpPr>
          <p:spPr>
            <a:xfrm>
              <a:off x="511520" y="2946559"/>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tx2"/>
                  </a:solidFill>
                  <a:effectLst/>
                  <a:uLnTx/>
                  <a:uFillTx/>
                  <a:latin typeface="+mj-lt"/>
                  <a:ea typeface="+mn-ea"/>
                  <a:cs typeface="+mn-cs"/>
                </a:rPr>
                <a:t>To change the </a:t>
              </a:r>
              <a:r>
                <a:rPr kumimoji="0" lang="fr-FR" sz="1000" b="1" i="0" u="none" strike="noStrike" kern="1200" cap="none" spc="0" normalizeH="0" baseline="0" noProof="0" dirty="0" err="1">
                  <a:ln>
                    <a:noFill/>
                  </a:ln>
                  <a:solidFill>
                    <a:schemeClr val="tx2"/>
                  </a:solidFill>
                  <a:effectLst/>
                  <a:uLnTx/>
                  <a:uFillTx/>
                  <a:latin typeface="+mj-lt"/>
                  <a:ea typeface="+mn-ea"/>
                  <a:cs typeface="+mn-cs"/>
                </a:rPr>
                <a:t>visual</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p:txBody>
        </p:sp>
      </p:grpSp>
      <p:grpSp>
        <p:nvGrpSpPr>
          <p:cNvPr id="14" name="Groupe 13">
            <a:extLst>
              <a:ext uri="{FF2B5EF4-FFF2-40B4-BE49-F238E27FC236}">
                <a16:creationId xmlns:a16="http://schemas.microsoft.com/office/drawing/2014/main" id="{3C95714D-CE10-4B68-A1FA-3A7C2BFFCEFA}"/>
              </a:ext>
            </a:extLst>
          </p:cNvPr>
          <p:cNvGrpSpPr/>
          <p:nvPr userDrawn="1"/>
        </p:nvGrpSpPr>
        <p:grpSpPr>
          <a:xfrm>
            <a:off x="12371453" y="0"/>
            <a:ext cx="1885826" cy="1528108"/>
            <a:chOff x="7045594" y="2588002"/>
            <a:chExt cx="1885826" cy="1528108"/>
          </a:xfrm>
        </p:grpSpPr>
        <p:grpSp>
          <p:nvGrpSpPr>
            <p:cNvPr id="15" name="Groupe 14">
              <a:extLst>
                <a:ext uri="{FF2B5EF4-FFF2-40B4-BE49-F238E27FC236}">
                  <a16:creationId xmlns:a16="http://schemas.microsoft.com/office/drawing/2014/main" id="{DFE7F59F-F7C2-46C0-A7E5-6173C8FAC765}"/>
                </a:ext>
              </a:extLst>
            </p:cNvPr>
            <p:cNvGrpSpPr/>
            <p:nvPr/>
          </p:nvGrpSpPr>
          <p:grpSpPr>
            <a:xfrm>
              <a:off x="7045594" y="2588002"/>
              <a:ext cx="1885826" cy="1528108"/>
              <a:chOff x="2689543" y="1651754"/>
              <a:chExt cx="1885826" cy="1528108"/>
            </a:xfrm>
          </p:grpSpPr>
          <p:sp>
            <p:nvSpPr>
              <p:cNvPr id="18" name="Freeform 5">
                <a:extLst>
                  <a:ext uri="{FF2B5EF4-FFF2-40B4-BE49-F238E27FC236}">
                    <a16:creationId xmlns:a16="http://schemas.microsoft.com/office/drawing/2014/main" id="{42F384A9-7118-4474-B68C-9010CE26B599}"/>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9" name="Rectangle 18">
                <a:extLst>
                  <a:ext uri="{FF2B5EF4-FFF2-40B4-BE49-F238E27FC236}">
                    <a16:creationId xmlns:a16="http://schemas.microsoft.com/office/drawing/2014/main" id="{B3A3AD60-E19A-4AE2-BD4E-085F497EDCFA}"/>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6" name="Image 15">
              <a:extLst>
                <a:ext uri="{FF2B5EF4-FFF2-40B4-BE49-F238E27FC236}">
                  <a16:creationId xmlns:a16="http://schemas.microsoft.com/office/drawing/2014/main" id="{B5AB8504-4BCB-48DC-A077-17A0240C2CD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7" name="Image 16">
              <a:extLst>
                <a:ext uri="{FF2B5EF4-FFF2-40B4-BE49-F238E27FC236}">
                  <a16:creationId xmlns:a16="http://schemas.microsoft.com/office/drawing/2014/main" id="{8A8F4AB3-F698-4FF5-96B2-372A3CF8E86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sp>
        <p:nvSpPr>
          <p:cNvPr id="22" name="Espace réservé pour une image  21">
            <a:extLst>
              <a:ext uri="{FF2B5EF4-FFF2-40B4-BE49-F238E27FC236}">
                <a16:creationId xmlns:a16="http://schemas.microsoft.com/office/drawing/2014/main" id="{5192F0A7-A74A-475A-936E-849FBA0A32E8}"/>
              </a:ext>
            </a:extLst>
          </p:cNvPr>
          <p:cNvSpPr>
            <a:spLocks noGrp="1"/>
          </p:cNvSpPr>
          <p:nvPr>
            <p:ph type="pic" sz="quarter" idx="12" hasCustomPrompt="1"/>
          </p:nvPr>
        </p:nvSpPr>
        <p:spPr>
          <a:xfrm>
            <a:off x="8801098" y="0"/>
            <a:ext cx="3390901" cy="6858000"/>
          </a:xfrm>
          <a:custGeom>
            <a:avLst/>
            <a:gdLst>
              <a:gd name="connsiteX0" fmla="*/ 0 w 3390901"/>
              <a:gd name="connsiteY0" fmla="*/ 0 h 6858000"/>
              <a:gd name="connsiteX1" fmla="*/ 3390901 w 3390901"/>
              <a:gd name="connsiteY1" fmla="*/ 0 h 6858000"/>
              <a:gd name="connsiteX2" fmla="*/ 3390901 w 3390901"/>
              <a:gd name="connsiteY2" fmla="*/ 6858000 h 6858000"/>
              <a:gd name="connsiteX3" fmla="*/ 0 w 3390901"/>
              <a:gd name="connsiteY3" fmla="*/ 6858000 h 6858000"/>
              <a:gd name="connsiteX4" fmla="*/ 0 w 3390901"/>
              <a:gd name="connsiteY4" fmla="*/ 5279823 h 6858000"/>
              <a:gd name="connsiteX5" fmla="*/ 1754717 w 3390901"/>
              <a:gd name="connsiteY5" fmla="*/ 5279823 h 6858000"/>
              <a:gd name="connsiteX6" fmla="*/ 1754717 w 3390901"/>
              <a:gd name="connsiteY6" fmla="*/ 1993901 h 6858000"/>
              <a:gd name="connsiteX7" fmla="*/ 0 w 3390901"/>
              <a:gd name="connsiteY7" fmla="*/ 19939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0901" h="6858000">
                <a:moveTo>
                  <a:pt x="0" y="0"/>
                </a:moveTo>
                <a:lnTo>
                  <a:pt x="3390901" y="0"/>
                </a:lnTo>
                <a:lnTo>
                  <a:pt x="3390901" y="6858000"/>
                </a:lnTo>
                <a:lnTo>
                  <a:pt x="0" y="6858000"/>
                </a:lnTo>
                <a:lnTo>
                  <a:pt x="0" y="5279823"/>
                </a:lnTo>
                <a:lnTo>
                  <a:pt x="1754717" y="5279823"/>
                </a:lnTo>
                <a:lnTo>
                  <a:pt x="1754717" y="1993901"/>
                </a:lnTo>
                <a:lnTo>
                  <a:pt x="0" y="1993901"/>
                </a:lnTo>
                <a:close/>
              </a:path>
            </a:pathLst>
          </a:custGeom>
        </p:spPr>
        <p:txBody>
          <a:bodyPr wrap="square">
            <a:noAutofit/>
          </a:bodyPr>
          <a:lstStyle>
            <a:lvl1pPr marL="0" indent="0">
              <a:buNone/>
              <a:defRPr/>
            </a:lvl1pPr>
          </a:lstStyle>
          <a:p>
            <a:r>
              <a:rPr lang="en-GB" dirty="0"/>
              <a:t> </a:t>
            </a:r>
          </a:p>
        </p:txBody>
      </p:sp>
      <p:sp>
        <p:nvSpPr>
          <p:cNvPr id="4" name="Espace réservé du texte 3">
            <a:extLst>
              <a:ext uri="{FF2B5EF4-FFF2-40B4-BE49-F238E27FC236}">
                <a16:creationId xmlns:a16="http://schemas.microsoft.com/office/drawing/2014/main" id="{FC8E28F3-056E-4625-8951-DFE7BD396276}"/>
              </a:ext>
            </a:extLst>
          </p:cNvPr>
          <p:cNvSpPr>
            <a:spLocks noGrp="1"/>
          </p:cNvSpPr>
          <p:nvPr>
            <p:ph type="body" sz="quarter" idx="13" hasCustomPrompt="1"/>
          </p:nvPr>
        </p:nvSpPr>
        <p:spPr>
          <a:xfrm>
            <a:off x="7682304" y="1993900"/>
            <a:ext cx="2873511" cy="3285921"/>
          </a:xfrm>
          <a:solidFill>
            <a:schemeClr val="bg2"/>
          </a:solidFill>
        </p:spPr>
        <p:txBody>
          <a:bodyPr anchor="ctr"/>
          <a:lstStyle>
            <a:lvl1pPr>
              <a:defRPr cap="none" spc="0" baseline="0">
                <a:solidFill>
                  <a:schemeClr val="bg1"/>
                </a:solidFill>
              </a:defRPr>
            </a:lvl1pPr>
          </a:lstStyle>
          <a:p>
            <a:pPr lvl="0"/>
            <a:r>
              <a:rPr lang="fr-FR" dirty="0"/>
              <a:t>Click </a:t>
            </a:r>
            <a:r>
              <a:rPr lang="fr-FR" dirty="0" err="1"/>
              <a:t>here</a:t>
            </a:r>
            <a:r>
              <a:rPr lang="fr-FR" dirty="0"/>
              <a:t> </a:t>
            </a:r>
            <a:br>
              <a:rPr lang="fr-FR" dirty="0"/>
            </a:br>
            <a:r>
              <a:rPr lang="fr-FR" dirty="0"/>
              <a:t>to </a:t>
            </a:r>
            <a:r>
              <a:rPr lang="fr-FR" dirty="0" err="1"/>
              <a:t>add</a:t>
            </a:r>
            <a:r>
              <a:rPr lang="fr-FR" dirty="0"/>
              <a:t> </a:t>
            </a:r>
            <a:r>
              <a:rPr lang="fr-FR" dirty="0" err="1"/>
              <a:t>your</a:t>
            </a:r>
            <a:r>
              <a:rPr lang="fr-FR" dirty="0"/>
              <a:t> </a:t>
            </a:r>
            <a:r>
              <a:rPr lang="fr-FR" dirty="0" err="1"/>
              <a:t>text</a:t>
            </a:r>
            <a:endParaRPr lang="en-GB" dirty="0"/>
          </a:p>
        </p:txBody>
      </p:sp>
      <p:sp>
        <p:nvSpPr>
          <p:cNvPr id="20" name="Espace réservé du texte 6">
            <a:extLst>
              <a:ext uri="{FF2B5EF4-FFF2-40B4-BE49-F238E27FC236}">
                <a16:creationId xmlns:a16="http://schemas.microsoft.com/office/drawing/2014/main" id="{20042826-5925-430D-B7AE-DEC7618AFFB2}"/>
              </a:ext>
            </a:extLst>
          </p:cNvPr>
          <p:cNvSpPr>
            <a:spLocks noGrp="1"/>
          </p:cNvSpPr>
          <p:nvPr>
            <p:ph type="body" sz="quarter" idx="10" hasCustomPrompt="1"/>
          </p:nvPr>
        </p:nvSpPr>
        <p:spPr>
          <a:xfrm>
            <a:off x="419100" y="1727200"/>
            <a:ext cx="5773729" cy="4292599"/>
          </a:xfrm>
        </p:spPr>
        <p:txBody>
          <a:bodyPr/>
          <a:lstStyle/>
          <a:p>
            <a:pPr lvl="0"/>
            <a:r>
              <a:rPr lang="en-GB" dirty="0"/>
              <a:t>click here to modify your level 01 text </a:t>
            </a:r>
          </a:p>
          <a:p>
            <a:pPr lvl="1"/>
            <a:r>
              <a:rPr lang="en-GB" dirty="0"/>
              <a:t>Level 02 text in Arial, 18 corps, without bold</a:t>
            </a:r>
          </a:p>
          <a:p>
            <a:pPr lvl="2"/>
            <a:r>
              <a:rPr lang="en-GB" dirty="0"/>
              <a:t>Level 03 text in Arial, 16 corps, without bold</a:t>
            </a:r>
          </a:p>
          <a:p>
            <a:pPr lvl="3"/>
            <a:r>
              <a:rPr lang="en-US" dirty="0"/>
              <a:t>Level 04 text in Arial, 14 corps, without bold</a:t>
            </a:r>
            <a:endParaRPr lang="en-GB" dirty="0"/>
          </a:p>
        </p:txBody>
      </p:sp>
      <p:sp>
        <p:nvSpPr>
          <p:cNvPr id="21" name="Titre 1">
            <a:extLst>
              <a:ext uri="{FF2B5EF4-FFF2-40B4-BE49-F238E27FC236}">
                <a16:creationId xmlns:a16="http://schemas.microsoft.com/office/drawing/2014/main" id="{3EDAF8EC-5A57-4E15-80F5-F359ED929056}"/>
              </a:ext>
            </a:extLst>
          </p:cNvPr>
          <p:cNvSpPr>
            <a:spLocks noGrp="1"/>
          </p:cNvSpPr>
          <p:nvPr>
            <p:ph type="title" hasCustomPrompt="1"/>
          </p:nvPr>
        </p:nvSpPr>
        <p:spPr>
          <a:xfrm>
            <a:off x="741530" y="440971"/>
            <a:ext cx="5451300" cy="867930"/>
          </a:xfrm>
        </p:spPr>
        <p:txBody>
          <a:bodyPr vert="horz"/>
          <a:lstStyle>
            <a:lvl1pPr>
              <a:defRPr/>
            </a:lvl1pPr>
          </a:lstStyle>
          <a:p>
            <a:r>
              <a:rPr lang="en-GB" dirty="0"/>
              <a:t>TITLE OF THE SLIDE</a:t>
            </a:r>
            <a:br>
              <a:rPr lang="en-GB" dirty="0"/>
            </a:br>
            <a:r>
              <a:rPr lang="en-GB" dirty="0"/>
              <a:t>on two lines</a:t>
            </a:r>
          </a:p>
        </p:txBody>
      </p:sp>
      <p:cxnSp>
        <p:nvCxnSpPr>
          <p:cNvPr id="23" name="Connecteur droit 22">
            <a:extLst>
              <a:ext uri="{FF2B5EF4-FFF2-40B4-BE49-F238E27FC236}">
                <a16:creationId xmlns:a16="http://schemas.microsoft.com/office/drawing/2014/main" id="{11D11256-CD53-4E1F-AA94-0ADF719AEACB}"/>
              </a:ext>
            </a:extLst>
          </p:cNvPr>
          <p:cNvCxnSpPr>
            <a:cxnSpLocks/>
          </p:cNvCxnSpPr>
          <p:nvPr userDrawn="1"/>
        </p:nvCxnSpPr>
        <p:spPr>
          <a:xfrm>
            <a:off x="741529" y="1339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27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 5 Columns">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DF95E2AD-167A-4A38-A020-3824E70A16EE}"/>
              </a:ext>
            </a:extLst>
          </p:cNvPr>
          <p:cNvGraphicFramePr>
            <a:graphicFrameLocks noChangeAspect="1"/>
          </p:cNvGraphicFramePr>
          <p:nvPr userDrawn="1">
            <p:custDataLst>
              <p:tags r:id="rId2"/>
            </p:custDataLst>
            <p:extLst>
              <p:ext uri="{D42A27DB-BD31-4B8C-83A1-F6EECF244321}">
                <p14:modId xmlns:p14="http://schemas.microsoft.com/office/powerpoint/2010/main" val="2045070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145" name="Diapositive think-cell" r:id="rId4" imgW="532" imgH="530" progId="TCLayout.ActiveDocument.1">
                  <p:embed/>
                </p:oleObj>
              </mc:Choice>
              <mc:Fallback>
                <p:oleObj name="Diapositive think-cell" r:id="rId4" imgW="532" imgH="53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FA64275A-975E-4042-BDCD-12D534FD0E48}"/>
              </a:ext>
            </a:extLst>
          </p:cNvPr>
          <p:cNvSpPr/>
          <p:nvPr userDrawn="1"/>
        </p:nvSpPr>
        <p:spPr>
          <a:xfrm>
            <a:off x="0" y="3070185"/>
            <a:ext cx="12192000" cy="3787815"/>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re 1">
            <a:extLst>
              <a:ext uri="{FF2B5EF4-FFF2-40B4-BE49-F238E27FC236}">
                <a16:creationId xmlns:a16="http://schemas.microsoft.com/office/drawing/2014/main" id="{639A0B29-C503-45FC-A812-FA037F3D4E6F}"/>
              </a:ext>
            </a:extLst>
          </p:cNvPr>
          <p:cNvSpPr>
            <a:spLocks noGrp="1"/>
          </p:cNvSpPr>
          <p:nvPr>
            <p:ph type="title" hasCustomPrompt="1"/>
          </p:nvPr>
        </p:nvSpPr>
        <p:spPr/>
        <p:txBody>
          <a:bodyPr vert="horz"/>
          <a:lstStyle>
            <a:lvl1pPr algn="ctr">
              <a:defRPr/>
            </a:lvl1pPr>
          </a:lstStyle>
          <a:p>
            <a:r>
              <a:rPr lang="en-GB" dirty="0"/>
              <a:t>TITLE OF THE SLIDE</a:t>
            </a:r>
          </a:p>
        </p:txBody>
      </p:sp>
      <p:cxnSp>
        <p:nvCxnSpPr>
          <p:cNvPr id="6" name="Connecteur droit 5">
            <a:extLst>
              <a:ext uri="{FF2B5EF4-FFF2-40B4-BE49-F238E27FC236}">
                <a16:creationId xmlns:a16="http://schemas.microsoft.com/office/drawing/2014/main" id="{6CC84191-28A6-4C24-BCA4-2FFC4AB2FE35}"/>
              </a:ext>
            </a:extLst>
          </p:cNvPr>
          <p:cNvCxnSpPr>
            <a:cxnSpLocks/>
          </p:cNvCxnSpPr>
          <p:nvPr userDrawn="1"/>
        </p:nvCxnSpPr>
        <p:spPr>
          <a:xfrm>
            <a:off x="5921539" y="958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Forme libre : forme 6">
            <a:extLst>
              <a:ext uri="{FF2B5EF4-FFF2-40B4-BE49-F238E27FC236}">
                <a16:creationId xmlns:a16="http://schemas.microsoft.com/office/drawing/2014/main" id="{FE488466-1398-4704-8AE2-AA61E5BFCC63}"/>
              </a:ext>
            </a:extLst>
          </p:cNvPr>
          <p:cNvSpPr>
            <a:spLocks/>
          </p:cNvSpPr>
          <p:nvPr userDrawn="1"/>
        </p:nvSpPr>
        <p:spPr bwMode="auto">
          <a:xfrm>
            <a:off x="11149013" y="6488112"/>
            <a:ext cx="886159" cy="219074"/>
          </a:xfrm>
          <a:custGeom>
            <a:avLst/>
            <a:gdLst>
              <a:gd name="connsiteX0" fmla="*/ 809625 w 886159"/>
              <a:gd name="connsiteY0" fmla="*/ 77787 h 219074"/>
              <a:gd name="connsiteX1" fmla="*/ 885527 w 886159"/>
              <a:gd name="connsiteY1" fmla="*/ 152284 h 219074"/>
              <a:gd name="connsiteX2" fmla="*/ 882997 w 886159"/>
              <a:gd name="connsiteY2" fmla="*/ 154853 h 219074"/>
              <a:gd name="connsiteX3" fmla="*/ 776733 w 886159"/>
              <a:gd name="connsiteY3" fmla="*/ 154853 h 219074"/>
              <a:gd name="connsiteX4" fmla="*/ 776733 w 886159"/>
              <a:gd name="connsiteY4" fmla="*/ 152284 h 219074"/>
              <a:gd name="connsiteX5" fmla="*/ 776733 w 886159"/>
              <a:gd name="connsiteY5" fmla="*/ 142009 h 219074"/>
              <a:gd name="connsiteX6" fmla="*/ 776733 w 886159"/>
              <a:gd name="connsiteY6" fmla="*/ 139440 h 219074"/>
              <a:gd name="connsiteX7" fmla="*/ 855166 w 886159"/>
              <a:gd name="connsiteY7" fmla="*/ 139440 h 219074"/>
              <a:gd name="connsiteX8" fmla="*/ 809625 w 886159"/>
              <a:gd name="connsiteY8" fmla="*/ 93200 h 219074"/>
              <a:gd name="connsiteX9" fmla="*/ 759023 w 886159"/>
              <a:gd name="connsiteY9" fmla="*/ 149715 h 219074"/>
              <a:gd name="connsiteX10" fmla="*/ 822275 w 886159"/>
              <a:gd name="connsiteY10" fmla="*/ 201092 h 219074"/>
              <a:gd name="connsiteX11" fmla="*/ 870346 w 886159"/>
              <a:gd name="connsiteY11" fmla="*/ 193386 h 219074"/>
              <a:gd name="connsiteX12" fmla="*/ 870346 w 886159"/>
              <a:gd name="connsiteY12" fmla="*/ 195955 h 219074"/>
              <a:gd name="connsiteX13" fmla="*/ 862756 w 886159"/>
              <a:gd name="connsiteY13" fmla="*/ 213937 h 219074"/>
              <a:gd name="connsiteX14" fmla="*/ 817215 w 886159"/>
              <a:gd name="connsiteY14" fmla="*/ 219074 h 219074"/>
              <a:gd name="connsiteX15" fmla="*/ 728662 w 886159"/>
              <a:gd name="connsiteY15" fmla="*/ 149715 h 219074"/>
              <a:gd name="connsiteX16" fmla="*/ 809625 w 886159"/>
              <a:gd name="connsiteY16" fmla="*/ 77787 h 219074"/>
              <a:gd name="connsiteX17" fmla="*/ 662197 w 886159"/>
              <a:gd name="connsiteY17" fmla="*/ 77787 h 219074"/>
              <a:gd name="connsiteX18" fmla="*/ 717550 w 886159"/>
              <a:gd name="connsiteY18" fmla="*/ 90632 h 219074"/>
              <a:gd name="connsiteX19" fmla="*/ 707486 w 886159"/>
              <a:gd name="connsiteY19" fmla="*/ 111182 h 219074"/>
              <a:gd name="connsiteX20" fmla="*/ 704970 w 886159"/>
              <a:gd name="connsiteY20" fmla="*/ 111182 h 219074"/>
              <a:gd name="connsiteX21" fmla="*/ 664713 w 886159"/>
              <a:gd name="connsiteY21" fmla="*/ 95769 h 219074"/>
              <a:gd name="connsiteX22" fmla="*/ 614392 w 886159"/>
              <a:gd name="connsiteY22" fmla="*/ 149715 h 219074"/>
              <a:gd name="connsiteX23" fmla="*/ 664713 w 886159"/>
              <a:gd name="connsiteY23" fmla="*/ 201092 h 219074"/>
              <a:gd name="connsiteX24" fmla="*/ 699938 w 886159"/>
              <a:gd name="connsiteY24" fmla="*/ 195955 h 219074"/>
              <a:gd name="connsiteX25" fmla="*/ 702454 w 886159"/>
              <a:gd name="connsiteY25" fmla="*/ 198523 h 219074"/>
              <a:gd name="connsiteX26" fmla="*/ 692390 w 886159"/>
              <a:gd name="connsiteY26" fmla="*/ 213937 h 219074"/>
              <a:gd name="connsiteX27" fmla="*/ 662197 w 886159"/>
              <a:gd name="connsiteY27" fmla="*/ 219074 h 219074"/>
              <a:gd name="connsiteX28" fmla="*/ 584200 w 886159"/>
              <a:gd name="connsiteY28" fmla="*/ 149715 h 219074"/>
              <a:gd name="connsiteX29" fmla="*/ 662197 w 886159"/>
              <a:gd name="connsiteY29" fmla="*/ 77787 h 219074"/>
              <a:gd name="connsiteX30" fmla="*/ 476249 w 886159"/>
              <a:gd name="connsiteY30" fmla="*/ 77787 h 219074"/>
              <a:gd name="connsiteX31" fmla="*/ 557212 w 886159"/>
              <a:gd name="connsiteY31" fmla="*/ 154853 h 219074"/>
              <a:gd name="connsiteX32" fmla="*/ 557212 w 886159"/>
              <a:gd name="connsiteY32" fmla="*/ 216505 h 219074"/>
              <a:gd name="connsiteX33" fmla="*/ 554682 w 886159"/>
              <a:gd name="connsiteY33" fmla="*/ 216505 h 219074"/>
              <a:gd name="connsiteX34" fmla="*/ 526851 w 886159"/>
              <a:gd name="connsiteY34" fmla="*/ 216505 h 219074"/>
              <a:gd name="connsiteX35" fmla="*/ 524321 w 886159"/>
              <a:gd name="connsiteY35" fmla="*/ 216505 h 219074"/>
              <a:gd name="connsiteX36" fmla="*/ 524321 w 886159"/>
              <a:gd name="connsiteY36" fmla="*/ 154853 h 219074"/>
              <a:gd name="connsiteX37" fmla="*/ 476249 w 886159"/>
              <a:gd name="connsiteY37" fmla="*/ 95769 h 219074"/>
              <a:gd name="connsiteX38" fmla="*/ 428178 w 886159"/>
              <a:gd name="connsiteY38" fmla="*/ 149715 h 219074"/>
              <a:gd name="connsiteX39" fmla="*/ 473719 w 886159"/>
              <a:gd name="connsiteY39" fmla="*/ 201092 h 219074"/>
              <a:gd name="connsiteX40" fmla="*/ 499020 w 886159"/>
              <a:gd name="connsiteY40" fmla="*/ 195955 h 219074"/>
              <a:gd name="connsiteX41" fmla="*/ 501550 w 886159"/>
              <a:gd name="connsiteY41" fmla="*/ 198523 h 219074"/>
              <a:gd name="connsiteX42" fmla="*/ 496490 w 886159"/>
              <a:gd name="connsiteY42" fmla="*/ 216505 h 219074"/>
              <a:gd name="connsiteX43" fmla="*/ 471189 w 886159"/>
              <a:gd name="connsiteY43" fmla="*/ 219074 h 219074"/>
              <a:gd name="connsiteX44" fmla="*/ 395287 w 886159"/>
              <a:gd name="connsiteY44" fmla="*/ 149715 h 219074"/>
              <a:gd name="connsiteX45" fmla="*/ 476249 w 886159"/>
              <a:gd name="connsiteY45" fmla="*/ 77787 h 219074"/>
              <a:gd name="connsiteX46" fmla="*/ 202627 w 886159"/>
              <a:gd name="connsiteY46" fmla="*/ 77787 h 219074"/>
              <a:gd name="connsiteX47" fmla="*/ 282575 w 886159"/>
              <a:gd name="connsiteY47" fmla="*/ 149715 h 219074"/>
              <a:gd name="connsiteX48" fmla="*/ 200129 w 886159"/>
              <a:gd name="connsiteY48" fmla="*/ 219074 h 219074"/>
              <a:gd name="connsiteX49" fmla="*/ 130175 w 886159"/>
              <a:gd name="connsiteY49" fmla="*/ 195955 h 219074"/>
              <a:gd name="connsiteX50" fmla="*/ 145165 w 886159"/>
              <a:gd name="connsiteY50" fmla="*/ 165128 h 219074"/>
              <a:gd name="connsiteX51" fmla="*/ 147664 w 886159"/>
              <a:gd name="connsiteY51" fmla="*/ 165128 h 219074"/>
              <a:gd name="connsiteX52" fmla="*/ 200129 w 886159"/>
              <a:gd name="connsiteY52" fmla="*/ 201092 h 219074"/>
              <a:gd name="connsiteX53" fmla="*/ 250096 w 886159"/>
              <a:gd name="connsiteY53" fmla="*/ 149715 h 219074"/>
              <a:gd name="connsiteX54" fmla="*/ 202627 w 886159"/>
              <a:gd name="connsiteY54" fmla="*/ 95769 h 219074"/>
              <a:gd name="connsiteX55" fmla="*/ 175145 w 886159"/>
              <a:gd name="connsiteY55" fmla="*/ 98338 h 219074"/>
              <a:gd name="connsiteX56" fmla="*/ 172647 w 886159"/>
              <a:gd name="connsiteY56" fmla="*/ 95769 h 219074"/>
              <a:gd name="connsiteX57" fmla="*/ 180142 w 886159"/>
              <a:gd name="connsiteY57" fmla="*/ 80356 h 219074"/>
              <a:gd name="connsiteX58" fmla="*/ 202627 w 886159"/>
              <a:gd name="connsiteY58" fmla="*/ 77787 h 219074"/>
              <a:gd name="connsiteX59" fmla="*/ 82446 w 886159"/>
              <a:gd name="connsiteY59" fmla="*/ 77787 h 219074"/>
              <a:gd name="connsiteX60" fmla="*/ 152400 w 886159"/>
              <a:gd name="connsiteY60" fmla="*/ 100907 h 219074"/>
              <a:gd name="connsiteX61" fmla="*/ 137410 w 886159"/>
              <a:gd name="connsiteY61" fmla="*/ 129164 h 219074"/>
              <a:gd name="connsiteX62" fmla="*/ 132413 w 886159"/>
              <a:gd name="connsiteY62" fmla="*/ 129164 h 219074"/>
              <a:gd name="connsiteX63" fmla="*/ 82446 w 886159"/>
              <a:gd name="connsiteY63" fmla="*/ 95769 h 219074"/>
              <a:gd name="connsiteX64" fmla="*/ 32479 w 886159"/>
              <a:gd name="connsiteY64" fmla="*/ 147146 h 219074"/>
              <a:gd name="connsiteX65" fmla="*/ 79948 w 886159"/>
              <a:gd name="connsiteY65" fmla="*/ 201092 h 219074"/>
              <a:gd name="connsiteX66" fmla="*/ 107430 w 886159"/>
              <a:gd name="connsiteY66" fmla="*/ 195955 h 219074"/>
              <a:gd name="connsiteX67" fmla="*/ 109928 w 886159"/>
              <a:gd name="connsiteY67" fmla="*/ 201092 h 219074"/>
              <a:gd name="connsiteX68" fmla="*/ 102433 w 886159"/>
              <a:gd name="connsiteY68" fmla="*/ 216505 h 219074"/>
              <a:gd name="connsiteX69" fmla="*/ 79948 w 886159"/>
              <a:gd name="connsiteY69" fmla="*/ 219074 h 219074"/>
              <a:gd name="connsiteX70" fmla="*/ 0 w 886159"/>
              <a:gd name="connsiteY70" fmla="*/ 147146 h 219074"/>
              <a:gd name="connsiteX71" fmla="*/ 82446 w 886159"/>
              <a:gd name="connsiteY71" fmla="*/ 77787 h 219074"/>
              <a:gd name="connsiteX72" fmla="*/ 385676 w 886159"/>
              <a:gd name="connsiteY72" fmla="*/ 0 h 219074"/>
              <a:gd name="connsiteX73" fmla="*/ 433387 w 886159"/>
              <a:gd name="connsiteY73" fmla="*/ 10160 h 219074"/>
              <a:gd name="connsiteX74" fmla="*/ 423342 w 886159"/>
              <a:gd name="connsiteY74" fmla="*/ 30480 h 219074"/>
              <a:gd name="connsiteX75" fmla="*/ 420831 w 886159"/>
              <a:gd name="connsiteY75" fmla="*/ 30480 h 219074"/>
              <a:gd name="connsiteX76" fmla="*/ 385676 w 886159"/>
              <a:gd name="connsiteY76" fmla="*/ 17780 h 219074"/>
              <a:gd name="connsiteX77" fmla="*/ 345498 w 886159"/>
              <a:gd name="connsiteY77" fmla="*/ 63500 h 219074"/>
              <a:gd name="connsiteX78" fmla="*/ 345498 w 886159"/>
              <a:gd name="connsiteY78" fmla="*/ 83820 h 219074"/>
              <a:gd name="connsiteX79" fmla="*/ 385676 w 886159"/>
              <a:gd name="connsiteY79" fmla="*/ 83820 h 219074"/>
              <a:gd name="connsiteX80" fmla="*/ 388187 w 886159"/>
              <a:gd name="connsiteY80" fmla="*/ 86360 h 219074"/>
              <a:gd name="connsiteX81" fmla="*/ 380653 w 886159"/>
              <a:gd name="connsiteY81" fmla="*/ 96520 h 219074"/>
              <a:gd name="connsiteX82" fmla="*/ 378142 w 886159"/>
              <a:gd name="connsiteY82" fmla="*/ 99060 h 219074"/>
              <a:gd name="connsiteX83" fmla="*/ 345498 w 886159"/>
              <a:gd name="connsiteY83" fmla="*/ 99060 h 219074"/>
              <a:gd name="connsiteX84" fmla="*/ 345498 w 886159"/>
              <a:gd name="connsiteY84" fmla="*/ 215900 h 219074"/>
              <a:gd name="connsiteX85" fmla="*/ 342986 w 886159"/>
              <a:gd name="connsiteY85" fmla="*/ 215900 h 219074"/>
              <a:gd name="connsiteX86" fmla="*/ 317875 w 886159"/>
              <a:gd name="connsiteY86" fmla="*/ 215900 h 219074"/>
              <a:gd name="connsiteX87" fmla="*/ 317875 w 886159"/>
              <a:gd name="connsiteY87" fmla="*/ 99060 h 219074"/>
              <a:gd name="connsiteX88" fmla="*/ 297786 w 886159"/>
              <a:gd name="connsiteY88" fmla="*/ 99060 h 219074"/>
              <a:gd name="connsiteX89" fmla="*/ 295275 w 886159"/>
              <a:gd name="connsiteY89" fmla="*/ 96520 h 219074"/>
              <a:gd name="connsiteX90" fmla="*/ 295275 w 886159"/>
              <a:gd name="connsiteY90" fmla="*/ 86360 h 219074"/>
              <a:gd name="connsiteX91" fmla="*/ 297786 w 886159"/>
              <a:gd name="connsiteY91" fmla="*/ 83820 h 219074"/>
              <a:gd name="connsiteX92" fmla="*/ 315364 w 886159"/>
              <a:gd name="connsiteY92" fmla="*/ 83820 h 219074"/>
              <a:gd name="connsiteX93" fmla="*/ 315364 w 886159"/>
              <a:gd name="connsiteY93" fmla="*/ 68580 h 219074"/>
              <a:gd name="connsiteX94" fmla="*/ 385676 w 886159"/>
              <a:gd name="connsiteY94"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86159" h="219074">
                <a:moveTo>
                  <a:pt x="809625" y="77787"/>
                </a:moveTo>
                <a:cubicBezTo>
                  <a:pt x="865286" y="77787"/>
                  <a:pt x="890587" y="113751"/>
                  <a:pt x="885527" y="152284"/>
                </a:cubicBezTo>
                <a:cubicBezTo>
                  <a:pt x="885527" y="154853"/>
                  <a:pt x="885527" y="154853"/>
                  <a:pt x="882997" y="154853"/>
                </a:cubicBezTo>
                <a:cubicBezTo>
                  <a:pt x="882997" y="154853"/>
                  <a:pt x="882997" y="154853"/>
                  <a:pt x="776733" y="154853"/>
                </a:cubicBezTo>
                <a:cubicBezTo>
                  <a:pt x="776733" y="154853"/>
                  <a:pt x="776733" y="154853"/>
                  <a:pt x="776733" y="152284"/>
                </a:cubicBezTo>
                <a:cubicBezTo>
                  <a:pt x="776733" y="152284"/>
                  <a:pt x="776733" y="152284"/>
                  <a:pt x="776733" y="142009"/>
                </a:cubicBezTo>
                <a:cubicBezTo>
                  <a:pt x="776733" y="142009"/>
                  <a:pt x="776733" y="139440"/>
                  <a:pt x="776733" y="139440"/>
                </a:cubicBezTo>
                <a:cubicBezTo>
                  <a:pt x="776733" y="139440"/>
                  <a:pt x="776733" y="139440"/>
                  <a:pt x="855166" y="139440"/>
                </a:cubicBezTo>
                <a:cubicBezTo>
                  <a:pt x="857696" y="118889"/>
                  <a:pt x="842516" y="93200"/>
                  <a:pt x="809625" y="93200"/>
                </a:cubicBezTo>
                <a:cubicBezTo>
                  <a:pt x="776733" y="93200"/>
                  <a:pt x="759023" y="113751"/>
                  <a:pt x="759023" y="149715"/>
                </a:cubicBezTo>
                <a:cubicBezTo>
                  <a:pt x="759023" y="183110"/>
                  <a:pt x="781794" y="201092"/>
                  <a:pt x="822275" y="201092"/>
                </a:cubicBezTo>
                <a:cubicBezTo>
                  <a:pt x="842516" y="201092"/>
                  <a:pt x="857696" y="198523"/>
                  <a:pt x="870346" y="193386"/>
                </a:cubicBezTo>
                <a:cubicBezTo>
                  <a:pt x="870346" y="193386"/>
                  <a:pt x="872876" y="195955"/>
                  <a:pt x="870346" y="195955"/>
                </a:cubicBezTo>
                <a:cubicBezTo>
                  <a:pt x="870346" y="195955"/>
                  <a:pt x="870346" y="195955"/>
                  <a:pt x="862756" y="213937"/>
                </a:cubicBezTo>
                <a:cubicBezTo>
                  <a:pt x="852636" y="216505"/>
                  <a:pt x="834925" y="219074"/>
                  <a:pt x="817215" y="219074"/>
                </a:cubicBezTo>
                <a:cubicBezTo>
                  <a:pt x="759023" y="219074"/>
                  <a:pt x="728662" y="195955"/>
                  <a:pt x="728662" y="149715"/>
                </a:cubicBezTo>
                <a:cubicBezTo>
                  <a:pt x="728662" y="108614"/>
                  <a:pt x="759023" y="77787"/>
                  <a:pt x="809625" y="77787"/>
                </a:cubicBezTo>
                <a:close/>
                <a:moveTo>
                  <a:pt x="662197" y="77787"/>
                </a:moveTo>
                <a:cubicBezTo>
                  <a:pt x="687358" y="77787"/>
                  <a:pt x="707486" y="85494"/>
                  <a:pt x="717550" y="90632"/>
                </a:cubicBezTo>
                <a:cubicBezTo>
                  <a:pt x="717550" y="90632"/>
                  <a:pt x="717550" y="90632"/>
                  <a:pt x="707486" y="111182"/>
                </a:cubicBezTo>
                <a:cubicBezTo>
                  <a:pt x="707486" y="111182"/>
                  <a:pt x="707486" y="111182"/>
                  <a:pt x="704970" y="111182"/>
                </a:cubicBezTo>
                <a:cubicBezTo>
                  <a:pt x="697422" y="100907"/>
                  <a:pt x="682325" y="95769"/>
                  <a:pt x="664713" y="95769"/>
                </a:cubicBezTo>
                <a:cubicBezTo>
                  <a:pt x="637037" y="95769"/>
                  <a:pt x="614392" y="113751"/>
                  <a:pt x="614392" y="149715"/>
                </a:cubicBezTo>
                <a:cubicBezTo>
                  <a:pt x="614392" y="183110"/>
                  <a:pt x="637037" y="201092"/>
                  <a:pt x="664713" y="201092"/>
                </a:cubicBezTo>
                <a:cubicBezTo>
                  <a:pt x="677293" y="201092"/>
                  <a:pt x="687358" y="201092"/>
                  <a:pt x="699938" y="195955"/>
                </a:cubicBezTo>
                <a:cubicBezTo>
                  <a:pt x="702454" y="195955"/>
                  <a:pt x="702454" y="195955"/>
                  <a:pt x="702454" y="198523"/>
                </a:cubicBezTo>
                <a:cubicBezTo>
                  <a:pt x="702454" y="198523"/>
                  <a:pt x="702454" y="198523"/>
                  <a:pt x="692390" y="213937"/>
                </a:cubicBezTo>
                <a:cubicBezTo>
                  <a:pt x="682325" y="219074"/>
                  <a:pt x="674777" y="219074"/>
                  <a:pt x="662197" y="219074"/>
                </a:cubicBezTo>
                <a:cubicBezTo>
                  <a:pt x="611876" y="219074"/>
                  <a:pt x="584200" y="188248"/>
                  <a:pt x="584200" y="149715"/>
                </a:cubicBezTo>
                <a:cubicBezTo>
                  <a:pt x="584200" y="108614"/>
                  <a:pt x="611876" y="77787"/>
                  <a:pt x="662197" y="77787"/>
                </a:cubicBezTo>
                <a:close/>
                <a:moveTo>
                  <a:pt x="476249" y="77787"/>
                </a:moveTo>
                <a:cubicBezTo>
                  <a:pt x="534441" y="77787"/>
                  <a:pt x="557212" y="111182"/>
                  <a:pt x="557212" y="154853"/>
                </a:cubicBezTo>
                <a:cubicBezTo>
                  <a:pt x="557212" y="154853"/>
                  <a:pt x="557212" y="154853"/>
                  <a:pt x="557212" y="216505"/>
                </a:cubicBezTo>
                <a:cubicBezTo>
                  <a:pt x="557212" y="216505"/>
                  <a:pt x="557212" y="216505"/>
                  <a:pt x="554682" y="216505"/>
                </a:cubicBezTo>
                <a:cubicBezTo>
                  <a:pt x="554682" y="216505"/>
                  <a:pt x="554682" y="216505"/>
                  <a:pt x="526851" y="216505"/>
                </a:cubicBezTo>
                <a:cubicBezTo>
                  <a:pt x="526851" y="216505"/>
                  <a:pt x="524321" y="216505"/>
                  <a:pt x="524321" y="216505"/>
                </a:cubicBezTo>
                <a:cubicBezTo>
                  <a:pt x="524321" y="216505"/>
                  <a:pt x="524321" y="216505"/>
                  <a:pt x="524321" y="154853"/>
                </a:cubicBezTo>
                <a:cubicBezTo>
                  <a:pt x="524321" y="118889"/>
                  <a:pt x="514201" y="95769"/>
                  <a:pt x="476249" y="95769"/>
                </a:cubicBezTo>
                <a:cubicBezTo>
                  <a:pt x="445889" y="95769"/>
                  <a:pt x="428178" y="116320"/>
                  <a:pt x="428178" y="149715"/>
                </a:cubicBezTo>
                <a:cubicBezTo>
                  <a:pt x="428178" y="172835"/>
                  <a:pt x="438298" y="201092"/>
                  <a:pt x="473719" y="201092"/>
                </a:cubicBezTo>
                <a:cubicBezTo>
                  <a:pt x="483840" y="201092"/>
                  <a:pt x="491430" y="198523"/>
                  <a:pt x="499020" y="195955"/>
                </a:cubicBezTo>
                <a:cubicBezTo>
                  <a:pt x="499020" y="195955"/>
                  <a:pt x="501550" y="198523"/>
                  <a:pt x="501550" y="198523"/>
                </a:cubicBezTo>
                <a:cubicBezTo>
                  <a:pt x="501550" y="198523"/>
                  <a:pt x="501550" y="198523"/>
                  <a:pt x="496490" y="216505"/>
                </a:cubicBezTo>
                <a:cubicBezTo>
                  <a:pt x="488900" y="219074"/>
                  <a:pt x="481310" y="219074"/>
                  <a:pt x="471189" y="219074"/>
                </a:cubicBezTo>
                <a:cubicBezTo>
                  <a:pt x="418058" y="219074"/>
                  <a:pt x="395287" y="188248"/>
                  <a:pt x="395287" y="149715"/>
                </a:cubicBezTo>
                <a:cubicBezTo>
                  <a:pt x="395287" y="106045"/>
                  <a:pt x="428178" y="77787"/>
                  <a:pt x="476249" y="77787"/>
                </a:cubicBezTo>
                <a:close/>
                <a:moveTo>
                  <a:pt x="202627" y="77787"/>
                </a:moveTo>
                <a:cubicBezTo>
                  <a:pt x="257591" y="77787"/>
                  <a:pt x="282575" y="108614"/>
                  <a:pt x="282575" y="149715"/>
                </a:cubicBezTo>
                <a:cubicBezTo>
                  <a:pt x="282575" y="188248"/>
                  <a:pt x="255093" y="219074"/>
                  <a:pt x="200129" y="219074"/>
                </a:cubicBezTo>
                <a:cubicBezTo>
                  <a:pt x="167650" y="219074"/>
                  <a:pt x="145165" y="208799"/>
                  <a:pt x="130175" y="195955"/>
                </a:cubicBezTo>
                <a:cubicBezTo>
                  <a:pt x="130175" y="195955"/>
                  <a:pt x="130175" y="195955"/>
                  <a:pt x="145165" y="165128"/>
                </a:cubicBezTo>
                <a:cubicBezTo>
                  <a:pt x="145165" y="165128"/>
                  <a:pt x="147664" y="165128"/>
                  <a:pt x="147664" y="165128"/>
                </a:cubicBezTo>
                <a:cubicBezTo>
                  <a:pt x="155159" y="185679"/>
                  <a:pt x="172647" y="201092"/>
                  <a:pt x="200129" y="201092"/>
                </a:cubicBezTo>
                <a:cubicBezTo>
                  <a:pt x="230109" y="201092"/>
                  <a:pt x="250096" y="180541"/>
                  <a:pt x="250096" y="149715"/>
                </a:cubicBezTo>
                <a:cubicBezTo>
                  <a:pt x="250096" y="111182"/>
                  <a:pt x="230109" y="95769"/>
                  <a:pt x="202627" y="95769"/>
                </a:cubicBezTo>
                <a:cubicBezTo>
                  <a:pt x="190136" y="95769"/>
                  <a:pt x="182641" y="98338"/>
                  <a:pt x="175145" y="98338"/>
                </a:cubicBezTo>
                <a:cubicBezTo>
                  <a:pt x="172647" y="100907"/>
                  <a:pt x="170149" y="98338"/>
                  <a:pt x="172647" y="95769"/>
                </a:cubicBezTo>
                <a:cubicBezTo>
                  <a:pt x="172647" y="95769"/>
                  <a:pt x="172647" y="95769"/>
                  <a:pt x="180142" y="80356"/>
                </a:cubicBezTo>
                <a:cubicBezTo>
                  <a:pt x="187637" y="77787"/>
                  <a:pt x="195132" y="77787"/>
                  <a:pt x="202627" y="77787"/>
                </a:cubicBezTo>
                <a:close/>
                <a:moveTo>
                  <a:pt x="82446" y="77787"/>
                </a:moveTo>
                <a:cubicBezTo>
                  <a:pt x="112426" y="77787"/>
                  <a:pt x="137410" y="88063"/>
                  <a:pt x="152400" y="100907"/>
                </a:cubicBezTo>
                <a:cubicBezTo>
                  <a:pt x="152400" y="100907"/>
                  <a:pt x="152400" y="100907"/>
                  <a:pt x="137410" y="129164"/>
                </a:cubicBezTo>
                <a:cubicBezTo>
                  <a:pt x="137410" y="131733"/>
                  <a:pt x="134911" y="131733"/>
                  <a:pt x="132413" y="129164"/>
                </a:cubicBezTo>
                <a:cubicBezTo>
                  <a:pt x="127416" y="111182"/>
                  <a:pt x="109928" y="95769"/>
                  <a:pt x="82446" y="95769"/>
                </a:cubicBezTo>
                <a:cubicBezTo>
                  <a:pt x="52466" y="95769"/>
                  <a:pt x="32479" y="113751"/>
                  <a:pt x="32479" y="147146"/>
                </a:cubicBezTo>
                <a:cubicBezTo>
                  <a:pt x="32479" y="183110"/>
                  <a:pt x="52466" y="201092"/>
                  <a:pt x="79948" y="201092"/>
                </a:cubicBezTo>
                <a:cubicBezTo>
                  <a:pt x="92439" y="201092"/>
                  <a:pt x="99934" y="198523"/>
                  <a:pt x="107430" y="195955"/>
                </a:cubicBezTo>
                <a:cubicBezTo>
                  <a:pt x="109928" y="195955"/>
                  <a:pt x="109928" y="198523"/>
                  <a:pt x="109928" y="201092"/>
                </a:cubicBezTo>
                <a:cubicBezTo>
                  <a:pt x="109928" y="201092"/>
                  <a:pt x="109928" y="201092"/>
                  <a:pt x="102433" y="216505"/>
                </a:cubicBezTo>
                <a:cubicBezTo>
                  <a:pt x="94938" y="219074"/>
                  <a:pt x="87443" y="219074"/>
                  <a:pt x="79948" y="219074"/>
                </a:cubicBezTo>
                <a:cubicBezTo>
                  <a:pt x="24984" y="219074"/>
                  <a:pt x="0" y="185679"/>
                  <a:pt x="0" y="147146"/>
                </a:cubicBezTo>
                <a:cubicBezTo>
                  <a:pt x="0" y="108614"/>
                  <a:pt x="27482" y="77787"/>
                  <a:pt x="82446" y="77787"/>
                </a:cubicBezTo>
                <a:close/>
                <a:moveTo>
                  <a:pt x="385676" y="0"/>
                </a:moveTo>
                <a:cubicBezTo>
                  <a:pt x="403253" y="0"/>
                  <a:pt x="420831" y="5080"/>
                  <a:pt x="433387" y="10160"/>
                </a:cubicBezTo>
                <a:cubicBezTo>
                  <a:pt x="433387" y="10160"/>
                  <a:pt x="433387" y="10160"/>
                  <a:pt x="423342" y="30480"/>
                </a:cubicBezTo>
                <a:cubicBezTo>
                  <a:pt x="423342" y="30480"/>
                  <a:pt x="423342" y="30480"/>
                  <a:pt x="420831" y="30480"/>
                </a:cubicBezTo>
                <a:cubicBezTo>
                  <a:pt x="413298" y="22860"/>
                  <a:pt x="400742" y="17780"/>
                  <a:pt x="385676" y="17780"/>
                </a:cubicBezTo>
                <a:cubicBezTo>
                  <a:pt x="353031" y="17780"/>
                  <a:pt x="345498" y="40640"/>
                  <a:pt x="345498" y="63500"/>
                </a:cubicBezTo>
                <a:cubicBezTo>
                  <a:pt x="345498" y="63500"/>
                  <a:pt x="345498" y="63500"/>
                  <a:pt x="345498" y="83820"/>
                </a:cubicBezTo>
                <a:cubicBezTo>
                  <a:pt x="345498" y="83820"/>
                  <a:pt x="345498" y="83820"/>
                  <a:pt x="385676" y="83820"/>
                </a:cubicBezTo>
                <a:cubicBezTo>
                  <a:pt x="385676" y="83820"/>
                  <a:pt x="388187" y="83820"/>
                  <a:pt x="388187" y="86360"/>
                </a:cubicBezTo>
                <a:cubicBezTo>
                  <a:pt x="388187" y="86360"/>
                  <a:pt x="388187" y="86360"/>
                  <a:pt x="380653" y="96520"/>
                </a:cubicBezTo>
                <a:cubicBezTo>
                  <a:pt x="380653" y="99060"/>
                  <a:pt x="380653" y="99060"/>
                  <a:pt x="378142" y="99060"/>
                </a:cubicBezTo>
                <a:cubicBezTo>
                  <a:pt x="378142" y="99060"/>
                  <a:pt x="378142" y="99060"/>
                  <a:pt x="345498" y="99060"/>
                </a:cubicBezTo>
                <a:cubicBezTo>
                  <a:pt x="345498" y="99060"/>
                  <a:pt x="345498" y="99060"/>
                  <a:pt x="345498" y="215900"/>
                </a:cubicBezTo>
                <a:cubicBezTo>
                  <a:pt x="345498" y="215900"/>
                  <a:pt x="345498" y="215900"/>
                  <a:pt x="342986" y="215900"/>
                </a:cubicBezTo>
                <a:cubicBezTo>
                  <a:pt x="342986" y="215900"/>
                  <a:pt x="342986" y="215900"/>
                  <a:pt x="317875" y="215900"/>
                </a:cubicBezTo>
                <a:cubicBezTo>
                  <a:pt x="317875" y="215900"/>
                  <a:pt x="317875" y="215900"/>
                  <a:pt x="317875" y="99060"/>
                </a:cubicBezTo>
                <a:cubicBezTo>
                  <a:pt x="317875" y="99060"/>
                  <a:pt x="317875" y="99060"/>
                  <a:pt x="297786" y="99060"/>
                </a:cubicBezTo>
                <a:cubicBezTo>
                  <a:pt x="297786" y="99060"/>
                  <a:pt x="295275" y="99060"/>
                  <a:pt x="295275" y="96520"/>
                </a:cubicBezTo>
                <a:cubicBezTo>
                  <a:pt x="295275" y="96520"/>
                  <a:pt x="295275" y="96520"/>
                  <a:pt x="295275" y="86360"/>
                </a:cubicBezTo>
                <a:cubicBezTo>
                  <a:pt x="295275" y="83820"/>
                  <a:pt x="297786" y="83820"/>
                  <a:pt x="297786" y="83820"/>
                </a:cubicBezTo>
                <a:cubicBezTo>
                  <a:pt x="297786" y="83820"/>
                  <a:pt x="297786" y="83820"/>
                  <a:pt x="315364" y="83820"/>
                </a:cubicBezTo>
                <a:cubicBezTo>
                  <a:pt x="315364" y="83820"/>
                  <a:pt x="315364" y="83820"/>
                  <a:pt x="315364" y="68580"/>
                </a:cubicBezTo>
                <a:cubicBezTo>
                  <a:pt x="315364" y="22860"/>
                  <a:pt x="345498" y="0"/>
                  <a:pt x="385676" y="0"/>
                </a:cubicBezTo>
                <a:close/>
              </a:path>
            </a:pathLst>
          </a:custGeom>
          <a:solidFill>
            <a:srgbClr val="1C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sp>
        <p:nvSpPr>
          <p:cNvPr id="13" name="Espace réservé du texte 9">
            <a:extLst>
              <a:ext uri="{FF2B5EF4-FFF2-40B4-BE49-F238E27FC236}">
                <a16:creationId xmlns:a16="http://schemas.microsoft.com/office/drawing/2014/main" id="{E013E8ED-8131-4055-A9D2-32088F6B3DD5}"/>
              </a:ext>
            </a:extLst>
          </p:cNvPr>
          <p:cNvSpPr>
            <a:spLocks noGrp="1"/>
          </p:cNvSpPr>
          <p:nvPr>
            <p:ph type="body" sz="quarter" idx="11" hasCustomPrompt="1"/>
          </p:nvPr>
        </p:nvSpPr>
        <p:spPr>
          <a:xfrm>
            <a:off x="419100" y="6580610"/>
            <a:ext cx="10642600"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sp>
        <p:nvSpPr>
          <p:cNvPr id="15" name="Espace réservé du texte 14">
            <a:extLst>
              <a:ext uri="{FF2B5EF4-FFF2-40B4-BE49-F238E27FC236}">
                <a16:creationId xmlns:a16="http://schemas.microsoft.com/office/drawing/2014/main" id="{1208103C-8428-4B99-931C-4C763BEB003D}"/>
              </a:ext>
            </a:extLst>
          </p:cNvPr>
          <p:cNvSpPr>
            <a:spLocks noGrp="1"/>
          </p:cNvSpPr>
          <p:nvPr>
            <p:ph type="body" sz="quarter" idx="12" hasCustomPrompt="1"/>
          </p:nvPr>
        </p:nvSpPr>
        <p:spPr>
          <a:xfrm>
            <a:off x="2479511" y="5586393"/>
            <a:ext cx="7581900" cy="838200"/>
          </a:xfrm>
        </p:spPr>
        <p:txBody>
          <a:bodyPr anchor="ctr">
            <a:normAutofit/>
          </a:bodyPr>
          <a:lstStyle>
            <a:lvl1pPr marL="0" indent="0" algn="ctr">
              <a:spcBef>
                <a:spcPts val="0"/>
              </a:spcBef>
              <a:buNone/>
              <a:defRPr sz="2400" cap="none" spc="0" baseline="0"/>
            </a:lvl1pPr>
            <a:lvl2pPr marL="223838" indent="0">
              <a:buNone/>
              <a:defRPr/>
            </a:lvl2pPr>
          </a:lstStyle>
          <a:p>
            <a:pPr lvl="0"/>
            <a:r>
              <a:rPr lang="en-GB" dirty="0"/>
              <a:t>Click here to add</a:t>
            </a:r>
          </a:p>
          <a:p>
            <a:pPr lvl="0"/>
            <a:r>
              <a:rPr lang="en-GB" dirty="0"/>
              <a:t>your highlight text</a:t>
            </a:r>
          </a:p>
        </p:txBody>
      </p:sp>
      <p:sp>
        <p:nvSpPr>
          <p:cNvPr id="17" name="Espace réservé du texte 16">
            <a:extLst>
              <a:ext uri="{FF2B5EF4-FFF2-40B4-BE49-F238E27FC236}">
                <a16:creationId xmlns:a16="http://schemas.microsoft.com/office/drawing/2014/main" id="{6AD58E76-9CB4-4808-95F1-AC2D5A63FA3B}"/>
              </a:ext>
            </a:extLst>
          </p:cNvPr>
          <p:cNvSpPr>
            <a:spLocks noGrp="1"/>
          </p:cNvSpPr>
          <p:nvPr>
            <p:ph type="body" sz="quarter" idx="13" hasCustomPrompt="1"/>
          </p:nvPr>
        </p:nvSpPr>
        <p:spPr>
          <a:xfrm>
            <a:off x="741362" y="1670597"/>
            <a:ext cx="2001837" cy="1286689"/>
          </a:xfrm>
          <a:blipFill>
            <a:blip r:embed="rId6"/>
            <a:stretch>
              <a:fillRect/>
            </a:stretch>
          </a:blipFill>
        </p:spPr>
        <p:txBody>
          <a:bodyPr bIns="180000" anchor="b">
            <a:noAutofit/>
          </a:bodyPr>
          <a:lstStyle>
            <a:lvl1pPr marL="0" indent="0">
              <a:spcBef>
                <a:spcPts val="0"/>
              </a:spcBef>
              <a:buNone/>
              <a:defRPr sz="1100" b="1"/>
            </a:lvl1pPr>
          </a:lstStyle>
          <a:p>
            <a:pPr lvl="0"/>
            <a:r>
              <a:rPr lang="en-GB" dirty="0"/>
              <a:t>Section</a:t>
            </a:r>
          </a:p>
          <a:p>
            <a:pPr lvl="0"/>
            <a:r>
              <a:rPr lang="en-GB" dirty="0"/>
              <a:t>title</a:t>
            </a:r>
          </a:p>
        </p:txBody>
      </p:sp>
      <p:sp>
        <p:nvSpPr>
          <p:cNvPr id="24" name="Espace réservé du texte 23">
            <a:extLst>
              <a:ext uri="{FF2B5EF4-FFF2-40B4-BE49-F238E27FC236}">
                <a16:creationId xmlns:a16="http://schemas.microsoft.com/office/drawing/2014/main" id="{449F9F8C-2C1D-4D96-AAC0-A2E5451C7524}"/>
              </a:ext>
            </a:extLst>
          </p:cNvPr>
          <p:cNvSpPr>
            <a:spLocks noGrp="1"/>
          </p:cNvSpPr>
          <p:nvPr>
            <p:ph type="body" sz="quarter" idx="14" hasCustomPrompt="1"/>
          </p:nvPr>
        </p:nvSpPr>
        <p:spPr>
          <a:xfrm>
            <a:off x="690563" y="3251200"/>
            <a:ext cx="2068704" cy="1666875"/>
          </a:xfrm>
        </p:spPr>
        <p:txBody>
          <a:bodyPr/>
          <a:lstStyle>
            <a:lvl1pPr marL="47625" indent="-47625">
              <a:defRPr sz="1200" cap="none" spc="0" baseline="0"/>
            </a:lvl1pPr>
            <a:lvl2pPr marL="228600" indent="-180975">
              <a:defRPr sz="1050"/>
            </a:lvl2pPr>
          </a:lstStyle>
          <a:p>
            <a:pPr lvl="0"/>
            <a:r>
              <a:rPr lang="en-GB" dirty="0"/>
              <a:t>Paragraph title</a:t>
            </a:r>
          </a:p>
          <a:p>
            <a:pPr lvl="1"/>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lvl="1"/>
            <a:endParaRPr lang="en-GB" dirty="0"/>
          </a:p>
        </p:txBody>
      </p:sp>
      <p:grpSp>
        <p:nvGrpSpPr>
          <p:cNvPr id="25" name="Groupe 24">
            <a:extLst>
              <a:ext uri="{FF2B5EF4-FFF2-40B4-BE49-F238E27FC236}">
                <a16:creationId xmlns:a16="http://schemas.microsoft.com/office/drawing/2014/main" id="{862E7071-2496-449D-AE4B-C04B26289A40}"/>
              </a:ext>
            </a:extLst>
          </p:cNvPr>
          <p:cNvGrpSpPr/>
          <p:nvPr userDrawn="1"/>
        </p:nvGrpSpPr>
        <p:grpSpPr>
          <a:xfrm>
            <a:off x="12371453" y="0"/>
            <a:ext cx="1885826" cy="1528108"/>
            <a:chOff x="7045594" y="2588002"/>
            <a:chExt cx="1885826" cy="1528108"/>
          </a:xfrm>
        </p:grpSpPr>
        <p:grpSp>
          <p:nvGrpSpPr>
            <p:cNvPr id="26" name="Groupe 25">
              <a:extLst>
                <a:ext uri="{FF2B5EF4-FFF2-40B4-BE49-F238E27FC236}">
                  <a16:creationId xmlns:a16="http://schemas.microsoft.com/office/drawing/2014/main" id="{639CC988-DBFC-45AF-AEC9-E4545A139851}"/>
                </a:ext>
              </a:extLst>
            </p:cNvPr>
            <p:cNvGrpSpPr/>
            <p:nvPr/>
          </p:nvGrpSpPr>
          <p:grpSpPr>
            <a:xfrm>
              <a:off x="7045594" y="2588002"/>
              <a:ext cx="1885826" cy="1528108"/>
              <a:chOff x="2689543" y="1651754"/>
              <a:chExt cx="1885826" cy="1528108"/>
            </a:xfrm>
          </p:grpSpPr>
          <p:sp>
            <p:nvSpPr>
              <p:cNvPr id="29" name="Freeform 5">
                <a:extLst>
                  <a:ext uri="{FF2B5EF4-FFF2-40B4-BE49-F238E27FC236}">
                    <a16:creationId xmlns:a16="http://schemas.microsoft.com/office/drawing/2014/main" id="{22DC8C38-F1EC-4996-A2B6-DF03843D8A3B}"/>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30" name="Rectangle 29">
                <a:extLst>
                  <a:ext uri="{FF2B5EF4-FFF2-40B4-BE49-F238E27FC236}">
                    <a16:creationId xmlns:a16="http://schemas.microsoft.com/office/drawing/2014/main" id="{459B9793-268D-4DC2-8CB3-FBBA59D35935}"/>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27" name="Image 26">
              <a:extLst>
                <a:ext uri="{FF2B5EF4-FFF2-40B4-BE49-F238E27FC236}">
                  <a16:creationId xmlns:a16="http://schemas.microsoft.com/office/drawing/2014/main" id="{A9539EDE-4F31-4B97-A208-D3BA8675619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28" name="Image 27">
              <a:extLst>
                <a:ext uri="{FF2B5EF4-FFF2-40B4-BE49-F238E27FC236}">
                  <a16:creationId xmlns:a16="http://schemas.microsoft.com/office/drawing/2014/main" id="{1282382C-8224-4F34-9EA7-537BACE032B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sp>
        <p:nvSpPr>
          <p:cNvPr id="32" name="Espace réservé du texte 16">
            <a:extLst>
              <a:ext uri="{FF2B5EF4-FFF2-40B4-BE49-F238E27FC236}">
                <a16:creationId xmlns:a16="http://schemas.microsoft.com/office/drawing/2014/main" id="{866F79FD-38B2-4E73-A27F-8285C272C50F}"/>
              </a:ext>
            </a:extLst>
          </p:cNvPr>
          <p:cNvSpPr>
            <a:spLocks noGrp="1"/>
          </p:cNvSpPr>
          <p:nvPr>
            <p:ph type="body" sz="quarter" idx="15" hasCustomPrompt="1"/>
          </p:nvPr>
        </p:nvSpPr>
        <p:spPr>
          <a:xfrm>
            <a:off x="2970212" y="1670597"/>
            <a:ext cx="2001837" cy="1286689"/>
          </a:xfrm>
          <a:blipFill>
            <a:blip r:embed="rId6"/>
            <a:stretch>
              <a:fillRect/>
            </a:stretch>
          </a:blipFill>
        </p:spPr>
        <p:txBody>
          <a:bodyPr bIns="180000" anchor="b">
            <a:noAutofit/>
          </a:bodyPr>
          <a:lstStyle>
            <a:lvl1pPr marL="0" indent="0">
              <a:spcBef>
                <a:spcPts val="0"/>
              </a:spcBef>
              <a:buNone/>
              <a:defRPr sz="1100" b="1"/>
            </a:lvl1pPr>
          </a:lstStyle>
          <a:p>
            <a:pPr lvl="0"/>
            <a:r>
              <a:rPr lang="en-GB" dirty="0"/>
              <a:t>Section</a:t>
            </a:r>
          </a:p>
          <a:p>
            <a:pPr lvl="0"/>
            <a:r>
              <a:rPr lang="en-GB" dirty="0"/>
              <a:t>title</a:t>
            </a:r>
          </a:p>
        </p:txBody>
      </p:sp>
      <p:sp>
        <p:nvSpPr>
          <p:cNvPr id="33" name="Espace réservé du texte 23">
            <a:extLst>
              <a:ext uri="{FF2B5EF4-FFF2-40B4-BE49-F238E27FC236}">
                <a16:creationId xmlns:a16="http://schemas.microsoft.com/office/drawing/2014/main" id="{42084413-D97D-46DE-887E-65BB8BEF4002}"/>
              </a:ext>
            </a:extLst>
          </p:cNvPr>
          <p:cNvSpPr>
            <a:spLocks noGrp="1"/>
          </p:cNvSpPr>
          <p:nvPr>
            <p:ph type="body" sz="quarter" idx="16" hasCustomPrompt="1"/>
          </p:nvPr>
        </p:nvSpPr>
        <p:spPr>
          <a:xfrm>
            <a:off x="2903345" y="3251200"/>
            <a:ext cx="2068704" cy="1666875"/>
          </a:xfrm>
        </p:spPr>
        <p:txBody>
          <a:bodyPr/>
          <a:lstStyle>
            <a:lvl1pPr marL="47625" indent="-47625">
              <a:defRPr sz="1200" cap="none" spc="0" baseline="0"/>
            </a:lvl1pPr>
            <a:lvl2pPr marL="228600" indent="-180975">
              <a:defRPr sz="1050"/>
            </a:lvl2pPr>
          </a:lstStyle>
          <a:p>
            <a:pPr lvl="0"/>
            <a:r>
              <a:rPr lang="en-GB" dirty="0"/>
              <a:t>Paragraph title</a:t>
            </a:r>
          </a:p>
          <a:p>
            <a:pPr lvl="1"/>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lvl="1"/>
            <a:endParaRPr lang="en-GB" dirty="0"/>
          </a:p>
        </p:txBody>
      </p:sp>
      <p:sp>
        <p:nvSpPr>
          <p:cNvPr id="34" name="Espace réservé du texte 16">
            <a:extLst>
              <a:ext uri="{FF2B5EF4-FFF2-40B4-BE49-F238E27FC236}">
                <a16:creationId xmlns:a16="http://schemas.microsoft.com/office/drawing/2014/main" id="{D50B8201-36E4-4D88-AB22-415E18E5FC2C}"/>
              </a:ext>
            </a:extLst>
          </p:cNvPr>
          <p:cNvSpPr>
            <a:spLocks noGrp="1"/>
          </p:cNvSpPr>
          <p:nvPr>
            <p:ph type="body" sz="quarter" idx="17" hasCustomPrompt="1"/>
          </p:nvPr>
        </p:nvSpPr>
        <p:spPr>
          <a:xfrm>
            <a:off x="5199062" y="1670597"/>
            <a:ext cx="2001837" cy="1286689"/>
          </a:xfrm>
          <a:blipFill>
            <a:blip r:embed="rId6"/>
            <a:stretch>
              <a:fillRect/>
            </a:stretch>
          </a:blipFill>
        </p:spPr>
        <p:txBody>
          <a:bodyPr bIns="180000" anchor="b">
            <a:noAutofit/>
          </a:bodyPr>
          <a:lstStyle>
            <a:lvl1pPr marL="0" indent="0">
              <a:spcBef>
                <a:spcPts val="0"/>
              </a:spcBef>
              <a:buNone/>
              <a:defRPr sz="1100" b="1"/>
            </a:lvl1pPr>
          </a:lstStyle>
          <a:p>
            <a:pPr lvl="0"/>
            <a:r>
              <a:rPr lang="en-GB" dirty="0"/>
              <a:t>Section</a:t>
            </a:r>
          </a:p>
          <a:p>
            <a:pPr lvl="0"/>
            <a:r>
              <a:rPr lang="en-GB" dirty="0"/>
              <a:t>title</a:t>
            </a:r>
          </a:p>
        </p:txBody>
      </p:sp>
      <p:sp>
        <p:nvSpPr>
          <p:cNvPr id="35" name="Espace réservé du texte 23">
            <a:extLst>
              <a:ext uri="{FF2B5EF4-FFF2-40B4-BE49-F238E27FC236}">
                <a16:creationId xmlns:a16="http://schemas.microsoft.com/office/drawing/2014/main" id="{A17522A0-84AB-4C84-A808-EAFCC61D9BA3}"/>
              </a:ext>
            </a:extLst>
          </p:cNvPr>
          <p:cNvSpPr>
            <a:spLocks noGrp="1"/>
          </p:cNvSpPr>
          <p:nvPr>
            <p:ph type="body" sz="quarter" idx="18" hasCustomPrompt="1"/>
          </p:nvPr>
        </p:nvSpPr>
        <p:spPr>
          <a:xfrm>
            <a:off x="5132195" y="3251200"/>
            <a:ext cx="2068704" cy="1666875"/>
          </a:xfrm>
        </p:spPr>
        <p:txBody>
          <a:bodyPr/>
          <a:lstStyle>
            <a:lvl1pPr marL="47625" indent="-47625">
              <a:defRPr sz="1200" cap="none" spc="0" baseline="0"/>
            </a:lvl1pPr>
            <a:lvl2pPr marL="228600" indent="-180975">
              <a:defRPr sz="1050"/>
            </a:lvl2pPr>
          </a:lstStyle>
          <a:p>
            <a:pPr lvl="0"/>
            <a:r>
              <a:rPr lang="en-GB" dirty="0"/>
              <a:t>Paragraph title</a:t>
            </a:r>
          </a:p>
          <a:p>
            <a:pPr lvl="1"/>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lvl="1"/>
            <a:endParaRPr lang="en-GB" dirty="0"/>
          </a:p>
        </p:txBody>
      </p:sp>
      <p:sp>
        <p:nvSpPr>
          <p:cNvPr id="37" name="Espace réservé du texte 16">
            <a:extLst>
              <a:ext uri="{FF2B5EF4-FFF2-40B4-BE49-F238E27FC236}">
                <a16:creationId xmlns:a16="http://schemas.microsoft.com/office/drawing/2014/main" id="{A35576DA-2F82-461F-B22F-CABD53880CE1}"/>
              </a:ext>
            </a:extLst>
          </p:cNvPr>
          <p:cNvSpPr>
            <a:spLocks noGrp="1"/>
          </p:cNvSpPr>
          <p:nvPr>
            <p:ph type="body" sz="quarter" idx="19" hasCustomPrompt="1"/>
          </p:nvPr>
        </p:nvSpPr>
        <p:spPr>
          <a:xfrm>
            <a:off x="7427912" y="1670597"/>
            <a:ext cx="2001837" cy="1286689"/>
          </a:xfrm>
          <a:blipFill>
            <a:blip r:embed="rId6"/>
            <a:stretch>
              <a:fillRect/>
            </a:stretch>
          </a:blipFill>
        </p:spPr>
        <p:txBody>
          <a:bodyPr bIns="180000" anchor="b">
            <a:noAutofit/>
          </a:bodyPr>
          <a:lstStyle>
            <a:lvl1pPr marL="0" indent="0">
              <a:spcBef>
                <a:spcPts val="0"/>
              </a:spcBef>
              <a:buNone/>
              <a:defRPr sz="1100" b="1"/>
            </a:lvl1pPr>
          </a:lstStyle>
          <a:p>
            <a:pPr lvl="0"/>
            <a:r>
              <a:rPr lang="en-GB" dirty="0"/>
              <a:t>Section</a:t>
            </a:r>
          </a:p>
          <a:p>
            <a:pPr lvl="0"/>
            <a:r>
              <a:rPr lang="en-GB" dirty="0"/>
              <a:t>title</a:t>
            </a:r>
          </a:p>
        </p:txBody>
      </p:sp>
      <p:sp>
        <p:nvSpPr>
          <p:cNvPr id="38" name="Espace réservé du texte 23">
            <a:extLst>
              <a:ext uri="{FF2B5EF4-FFF2-40B4-BE49-F238E27FC236}">
                <a16:creationId xmlns:a16="http://schemas.microsoft.com/office/drawing/2014/main" id="{F59CC6CA-2790-44FF-BC9E-B51F918C86E4}"/>
              </a:ext>
            </a:extLst>
          </p:cNvPr>
          <p:cNvSpPr>
            <a:spLocks noGrp="1"/>
          </p:cNvSpPr>
          <p:nvPr>
            <p:ph type="body" sz="quarter" idx="20" hasCustomPrompt="1"/>
          </p:nvPr>
        </p:nvSpPr>
        <p:spPr>
          <a:xfrm>
            <a:off x="7361045" y="3251200"/>
            <a:ext cx="2068704" cy="1666875"/>
          </a:xfrm>
        </p:spPr>
        <p:txBody>
          <a:bodyPr/>
          <a:lstStyle>
            <a:lvl1pPr marL="47625" indent="-47625">
              <a:defRPr sz="1200" cap="none" spc="0" baseline="0"/>
            </a:lvl1pPr>
            <a:lvl2pPr marL="228600" indent="-180975">
              <a:defRPr sz="1050"/>
            </a:lvl2pPr>
          </a:lstStyle>
          <a:p>
            <a:pPr lvl="0"/>
            <a:r>
              <a:rPr lang="en-GB" dirty="0"/>
              <a:t>Paragraph title</a:t>
            </a:r>
          </a:p>
          <a:p>
            <a:pPr lvl="1"/>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lvl="1"/>
            <a:endParaRPr lang="en-GB" dirty="0"/>
          </a:p>
        </p:txBody>
      </p:sp>
      <p:sp>
        <p:nvSpPr>
          <p:cNvPr id="39" name="Espace réservé du texte 16">
            <a:extLst>
              <a:ext uri="{FF2B5EF4-FFF2-40B4-BE49-F238E27FC236}">
                <a16:creationId xmlns:a16="http://schemas.microsoft.com/office/drawing/2014/main" id="{15E5E103-E731-4147-BE37-E66CDCD72657}"/>
              </a:ext>
            </a:extLst>
          </p:cNvPr>
          <p:cNvSpPr>
            <a:spLocks noGrp="1"/>
          </p:cNvSpPr>
          <p:nvPr>
            <p:ph type="body" sz="quarter" idx="21" hasCustomPrompt="1"/>
          </p:nvPr>
        </p:nvSpPr>
        <p:spPr>
          <a:xfrm>
            <a:off x="9656762" y="1670597"/>
            <a:ext cx="2001837" cy="1286689"/>
          </a:xfrm>
          <a:blipFill>
            <a:blip r:embed="rId6"/>
            <a:stretch>
              <a:fillRect/>
            </a:stretch>
          </a:blipFill>
        </p:spPr>
        <p:txBody>
          <a:bodyPr bIns="180000" anchor="b">
            <a:noAutofit/>
          </a:bodyPr>
          <a:lstStyle>
            <a:lvl1pPr marL="0" indent="0">
              <a:spcBef>
                <a:spcPts val="0"/>
              </a:spcBef>
              <a:buNone/>
              <a:defRPr sz="1100" b="1"/>
            </a:lvl1pPr>
          </a:lstStyle>
          <a:p>
            <a:pPr lvl="0"/>
            <a:r>
              <a:rPr lang="en-GB" dirty="0"/>
              <a:t>Section</a:t>
            </a:r>
          </a:p>
          <a:p>
            <a:pPr lvl="0"/>
            <a:r>
              <a:rPr lang="en-GB" dirty="0"/>
              <a:t>title</a:t>
            </a:r>
          </a:p>
        </p:txBody>
      </p:sp>
      <p:sp>
        <p:nvSpPr>
          <p:cNvPr id="40" name="Espace réservé du texte 23">
            <a:extLst>
              <a:ext uri="{FF2B5EF4-FFF2-40B4-BE49-F238E27FC236}">
                <a16:creationId xmlns:a16="http://schemas.microsoft.com/office/drawing/2014/main" id="{9537BFBB-76D7-4087-A2FF-74ADC074F6E0}"/>
              </a:ext>
            </a:extLst>
          </p:cNvPr>
          <p:cNvSpPr>
            <a:spLocks noGrp="1"/>
          </p:cNvSpPr>
          <p:nvPr>
            <p:ph type="body" sz="quarter" idx="22" hasCustomPrompt="1"/>
          </p:nvPr>
        </p:nvSpPr>
        <p:spPr>
          <a:xfrm>
            <a:off x="9656762" y="3251200"/>
            <a:ext cx="2068704" cy="1666875"/>
          </a:xfrm>
        </p:spPr>
        <p:txBody>
          <a:bodyPr/>
          <a:lstStyle>
            <a:lvl1pPr marL="47625" indent="-47625">
              <a:defRPr sz="1200" cap="none" spc="0" baseline="0"/>
            </a:lvl1pPr>
            <a:lvl2pPr marL="228600" indent="-180975">
              <a:defRPr sz="1050"/>
            </a:lvl2pPr>
          </a:lstStyle>
          <a:p>
            <a:pPr lvl="0"/>
            <a:r>
              <a:rPr lang="en-GB" dirty="0"/>
              <a:t>Paragraph title</a:t>
            </a:r>
          </a:p>
          <a:p>
            <a:pPr lvl="1"/>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lvl="1"/>
            <a:endParaRPr lang="en-GB" dirty="0"/>
          </a:p>
        </p:txBody>
      </p:sp>
    </p:spTree>
    <p:extLst>
      <p:ext uri="{BB962C8B-B14F-4D97-AF65-F5344CB8AC3E}">
        <p14:creationId xmlns:p14="http://schemas.microsoft.com/office/powerpoint/2010/main" val="2802358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 Txt + Highlight Numbers">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extLst>
              <p:ext uri="{D42A27DB-BD31-4B8C-83A1-F6EECF244321}">
                <p14:modId xmlns:p14="http://schemas.microsoft.com/office/powerpoint/2010/main" val="400094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83"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2A1AAB78-EBCA-47B3-BABA-06AFAC54936D}"/>
              </a:ext>
            </a:extLst>
          </p:cNvPr>
          <p:cNvSpPr>
            <a:spLocks noGrp="1"/>
          </p:cNvSpPr>
          <p:nvPr>
            <p:ph type="title" hasCustomPrompt="1"/>
          </p:nvPr>
        </p:nvSpPr>
        <p:spPr>
          <a:xfrm>
            <a:off x="741530" y="440971"/>
            <a:ext cx="5098817" cy="480131"/>
          </a:xfrm>
        </p:spPr>
        <p:txBody>
          <a:bodyPr vert="horz"/>
          <a:lstStyle>
            <a:lvl1pPr>
              <a:defRPr/>
            </a:lvl1pPr>
          </a:lstStyle>
          <a:p>
            <a:r>
              <a:rPr lang="en-GB" dirty="0"/>
              <a:t>TITLE OF THE SLIDE</a:t>
            </a:r>
          </a:p>
        </p:txBody>
      </p:sp>
      <p:sp>
        <p:nvSpPr>
          <p:cNvPr id="7" name="Espace réservé du texte 6">
            <a:extLst>
              <a:ext uri="{FF2B5EF4-FFF2-40B4-BE49-F238E27FC236}">
                <a16:creationId xmlns:a16="http://schemas.microsoft.com/office/drawing/2014/main" id="{F95EF71F-DF49-4C45-8DAD-4185C75832ED}"/>
              </a:ext>
            </a:extLst>
          </p:cNvPr>
          <p:cNvSpPr>
            <a:spLocks noGrp="1"/>
          </p:cNvSpPr>
          <p:nvPr>
            <p:ph type="body" sz="quarter" idx="10" hasCustomPrompt="1"/>
          </p:nvPr>
        </p:nvSpPr>
        <p:spPr>
          <a:xfrm>
            <a:off x="419100" y="1447800"/>
            <a:ext cx="5421247" cy="4572000"/>
          </a:xfrm>
        </p:spPr>
        <p:txBody>
          <a:bodyPr/>
          <a:lstStyle/>
          <a:p>
            <a:pPr lvl="0"/>
            <a:r>
              <a:rPr lang="en-GB" dirty="0"/>
              <a:t>click here to modify your level 01 text </a:t>
            </a:r>
          </a:p>
          <a:p>
            <a:pPr lvl="1"/>
            <a:r>
              <a:rPr lang="en-GB" dirty="0"/>
              <a:t>Level 02 text in Arial, 18 corps, without bold</a:t>
            </a:r>
          </a:p>
          <a:p>
            <a:pPr lvl="2"/>
            <a:r>
              <a:rPr lang="en-GB" dirty="0"/>
              <a:t>Level 03 text in Arial, 16 corps, without bold</a:t>
            </a:r>
          </a:p>
          <a:p>
            <a:pPr lvl="3"/>
            <a:r>
              <a:rPr lang="en-US" dirty="0"/>
              <a:t>Level 04 text in Arial, 14 corps, without bold</a:t>
            </a:r>
            <a:endParaRPr lang="en-GB" dirty="0"/>
          </a:p>
        </p:txBody>
      </p:sp>
      <p:grpSp>
        <p:nvGrpSpPr>
          <p:cNvPr id="14" name="Groupe 13">
            <a:extLst>
              <a:ext uri="{FF2B5EF4-FFF2-40B4-BE49-F238E27FC236}">
                <a16:creationId xmlns:a16="http://schemas.microsoft.com/office/drawing/2014/main" id="{3C95714D-CE10-4B68-A1FA-3A7C2BFFCEFA}"/>
              </a:ext>
            </a:extLst>
          </p:cNvPr>
          <p:cNvGrpSpPr/>
          <p:nvPr userDrawn="1"/>
        </p:nvGrpSpPr>
        <p:grpSpPr>
          <a:xfrm>
            <a:off x="12371453" y="0"/>
            <a:ext cx="1885826" cy="1528108"/>
            <a:chOff x="7045594" y="2588002"/>
            <a:chExt cx="1885826" cy="1528108"/>
          </a:xfrm>
        </p:grpSpPr>
        <p:grpSp>
          <p:nvGrpSpPr>
            <p:cNvPr id="15" name="Groupe 14">
              <a:extLst>
                <a:ext uri="{FF2B5EF4-FFF2-40B4-BE49-F238E27FC236}">
                  <a16:creationId xmlns:a16="http://schemas.microsoft.com/office/drawing/2014/main" id="{DFE7F59F-F7C2-46C0-A7E5-6173C8FAC765}"/>
                </a:ext>
              </a:extLst>
            </p:cNvPr>
            <p:cNvGrpSpPr/>
            <p:nvPr/>
          </p:nvGrpSpPr>
          <p:grpSpPr>
            <a:xfrm>
              <a:off x="7045594" y="2588002"/>
              <a:ext cx="1885826" cy="1528108"/>
              <a:chOff x="2689543" y="1651754"/>
              <a:chExt cx="1885826" cy="1528108"/>
            </a:xfrm>
          </p:grpSpPr>
          <p:sp>
            <p:nvSpPr>
              <p:cNvPr id="18" name="Freeform 5">
                <a:extLst>
                  <a:ext uri="{FF2B5EF4-FFF2-40B4-BE49-F238E27FC236}">
                    <a16:creationId xmlns:a16="http://schemas.microsoft.com/office/drawing/2014/main" id="{42F384A9-7118-4474-B68C-9010CE26B599}"/>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9" name="Rectangle 18">
                <a:extLst>
                  <a:ext uri="{FF2B5EF4-FFF2-40B4-BE49-F238E27FC236}">
                    <a16:creationId xmlns:a16="http://schemas.microsoft.com/office/drawing/2014/main" id="{B3A3AD60-E19A-4AE2-BD4E-085F497EDCFA}"/>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6" name="Image 15">
              <a:extLst>
                <a:ext uri="{FF2B5EF4-FFF2-40B4-BE49-F238E27FC236}">
                  <a16:creationId xmlns:a16="http://schemas.microsoft.com/office/drawing/2014/main" id="{B5AB8504-4BCB-48DC-A077-17A0240C2CD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7" name="Image 16">
              <a:extLst>
                <a:ext uri="{FF2B5EF4-FFF2-40B4-BE49-F238E27FC236}">
                  <a16:creationId xmlns:a16="http://schemas.microsoft.com/office/drawing/2014/main" id="{8A8F4AB3-F698-4FF5-96B2-372A3CF8E86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cxnSp>
        <p:nvCxnSpPr>
          <p:cNvPr id="39" name="Connecteur droit 38">
            <a:extLst>
              <a:ext uri="{FF2B5EF4-FFF2-40B4-BE49-F238E27FC236}">
                <a16:creationId xmlns:a16="http://schemas.microsoft.com/office/drawing/2014/main" id="{28552D5A-1C95-456D-BEFD-6B1E020936E3}"/>
              </a:ext>
            </a:extLst>
          </p:cNvPr>
          <p:cNvCxnSpPr>
            <a:cxnSpLocks/>
          </p:cNvCxnSpPr>
          <p:nvPr userDrawn="1"/>
        </p:nvCxnSpPr>
        <p:spPr>
          <a:xfrm>
            <a:off x="741529" y="958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E44835-D5D4-411D-B234-B90A145C20FF}"/>
              </a:ext>
            </a:extLst>
          </p:cNvPr>
          <p:cNvSpPr/>
          <p:nvPr userDrawn="1"/>
        </p:nvSpPr>
        <p:spPr>
          <a:xfrm>
            <a:off x="6019800" y="0"/>
            <a:ext cx="6172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Image 20">
            <a:extLst>
              <a:ext uri="{FF2B5EF4-FFF2-40B4-BE49-F238E27FC236}">
                <a16:creationId xmlns:a16="http://schemas.microsoft.com/office/drawing/2014/main" id="{74B46013-BAA0-473A-984E-C8EABA70ACF8}"/>
              </a:ext>
            </a:extLst>
          </p:cNvPr>
          <p:cNvPicPr>
            <a:picLocks noChangeAspect="1"/>
          </p:cNvPicPr>
          <p:nvPr userDrawn="1"/>
        </p:nvPicPr>
        <p:blipFill rotWithShape="1">
          <a:blip r:embed="rId8" cstate="screen">
            <a:lum bright="100000"/>
            <a:extLst>
              <a:ext uri="{28A0092B-C50C-407E-A947-70E740481C1C}">
                <a14:useLocalDpi xmlns:a14="http://schemas.microsoft.com/office/drawing/2010/main"/>
              </a:ext>
            </a:extLst>
          </a:blip>
          <a:srcRect t="-5430" b="23858"/>
          <a:stretch/>
        </p:blipFill>
        <p:spPr>
          <a:xfrm>
            <a:off x="11149613" y="6468885"/>
            <a:ext cx="886661" cy="243115"/>
          </a:xfrm>
          <a:prstGeom prst="rect">
            <a:avLst/>
          </a:prstGeom>
        </p:spPr>
      </p:pic>
      <p:sp>
        <p:nvSpPr>
          <p:cNvPr id="24" name="Espace réservé du texte 9">
            <a:extLst>
              <a:ext uri="{FF2B5EF4-FFF2-40B4-BE49-F238E27FC236}">
                <a16:creationId xmlns:a16="http://schemas.microsoft.com/office/drawing/2014/main" id="{F7523A43-9D59-4E6F-8ABB-E88F90A9A028}"/>
              </a:ext>
            </a:extLst>
          </p:cNvPr>
          <p:cNvSpPr>
            <a:spLocks noGrp="1"/>
          </p:cNvSpPr>
          <p:nvPr>
            <p:ph type="body" sz="quarter" idx="11" hasCustomPrompt="1"/>
          </p:nvPr>
        </p:nvSpPr>
        <p:spPr>
          <a:xfrm>
            <a:off x="419100" y="6580610"/>
            <a:ext cx="5421247"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sp>
        <p:nvSpPr>
          <p:cNvPr id="6" name="Espace réservé du texte 5">
            <a:extLst>
              <a:ext uri="{FF2B5EF4-FFF2-40B4-BE49-F238E27FC236}">
                <a16:creationId xmlns:a16="http://schemas.microsoft.com/office/drawing/2014/main" id="{A5599ABF-7CDB-4B67-9B54-FA05CE9CC6C3}"/>
              </a:ext>
            </a:extLst>
          </p:cNvPr>
          <p:cNvSpPr>
            <a:spLocks noGrp="1"/>
          </p:cNvSpPr>
          <p:nvPr>
            <p:ph type="body" sz="quarter" idx="12" hasCustomPrompt="1"/>
          </p:nvPr>
        </p:nvSpPr>
        <p:spPr>
          <a:xfrm>
            <a:off x="8233038" y="733291"/>
            <a:ext cx="1186384" cy="935875"/>
          </a:xfrm>
        </p:spPr>
        <p:txBody>
          <a:bodyPr tIns="1152000" anchor="b">
            <a:noAutofit/>
          </a:bodyPr>
          <a:lstStyle>
            <a:lvl1pPr marL="0" indent="0">
              <a:buNone/>
              <a:defRPr sz="5400" spc="0" baseline="0">
                <a:solidFill>
                  <a:schemeClr val="bg1"/>
                </a:solidFill>
              </a:defRPr>
            </a:lvl1pPr>
          </a:lstStyle>
          <a:p>
            <a:pPr lvl="0"/>
            <a:r>
              <a:rPr lang="en-GB"/>
              <a:t>00</a:t>
            </a:r>
            <a:endParaRPr lang="en-GB" dirty="0"/>
          </a:p>
        </p:txBody>
      </p:sp>
      <p:sp>
        <p:nvSpPr>
          <p:cNvPr id="26" name="Espace réservé du texte 5">
            <a:extLst>
              <a:ext uri="{FF2B5EF4-FFF2-40B4-BE49-F238E27FC236}">
                <a16:creationId xmlns:a16="http://schemas.microsoft.com/office/drawing/2014/main" id="{0ED4DEEF-D0AC-4510-8626-05A506815E7D}"/>
              </a:ext>
            </a:extLst>
          </p:cNvPr>
          <p:cNvSpPr>
            <a:spLocks noGrp="1"/>
          </p:cNvSpPr>
          <p:nvPr>
            <p:ph type="body" sz="quarter" idx="13" hasCustomPrompt="1"/>
          </p:nvPr>
        </p:nvSpPr>
        <p:spPr>
          <a:xfrm>
            <a:off x="8233038" y="1735669"/>
            <a:ext cx="3539862" cy="341632"/>
          </a:xfrm>
        </p:spPr>
        <p:txBody>
          <a:bodyPr wrap="square" anchor="t">
            <a:spAutoFit/>
          </a:bodyPr>
          <a:lstStyle>
            <a:lvl1pPr marL="0" indent="0">
              <a:buNone/>
              <a:defRPr sz="1800" baseline="0">
                <a:solidFill>
                  <a:schemeClr val="bg1"/>
                </a:solidFill>
              </a:defRPr>
            </a:lvl1pPr>
          </a:lstStyle>
          <a:p>
            <a:pPr lvl="0"/>
            <a:r>
              <a:rPr lang="en-GB"/>
              <a:t>Your text</a:t>
            </a:r>
            <a:endParaRPr lang="en-GB" dirty="0"/>
          </a:p>
        </p:txBody>
      </p:sp>
      <p:sp>
        <p:nvSpPr>
          <p:cNvPr id="28" name="Espace réservé du texte 5">
            <a:extLst>
              <a:ext uri="{FF2B5EF4-FFF2-40B4-BE49-F238E27FC236}">
                <a16:creationId xmlns:a16="http://schemas.microsoft.com/office/drawing/2014/main" id="{262FE36F-5E65-4DE9-88DE-D32E9573BF7E}"/>
              </a:ext>
            </a:extLst>
          </p:cNvPr>
          <p:cNvSpPr>
            <a:spLocks noGrp="1"/>
          </p:cNvSpPr>
          <p:nvPr>
            <p:ph type="body" sz="quarter" idx="14" hasCustomPrompt="1"/>
          </p:nvPr>
        </p:nvSpPr>
        <p:spPr>
          <a:xfrm>
            <a:off x="8233038" y="2462939"/>
            <a:ext cx="1186384" cy="935875"/>
          </a:xfrm>
        </p:spPr>
        <p:txBody>
          <a:bodyPr tIns="1152000" anchor="b">
            <a:noAutofit/>
          </a:bodyPr>
          <a:lstStyle>
            <a:lvl1pPr marL="0" indent="0">
              <a:buNone/>
              <a:defRPr sz="5400" spc="0" baseline="0">
                <a:solidFill>
                  <a:schemeClr val="bg1"/>
                </a:solidFill>
              </a:defRPr>
            </a:lvl1pPr>
          </a:lstStyle>
          <a:p>
            <a:pPr lvl="0"/>
            <a:r>
              <a:rPr lang="en-GB"/>
              <a:t>00</a:t>
            </a:r>
            <a:endParaRPr lang="en-GB" dirty="0"/>
          </a:p>
        </p:txBody>
      </p:sp>
      <p:sp>
        <p:nvSpPr>
          <p:cNvPr id="29" name="Espace réservé du texte 5">
            <a:extLst>
              <a:ext uri="{FF2B5EF4-FFF2-40B4-BE49-F238E27FC236}">
                <a16:creationId xmlns:a16="http://schemas.microsoft.com/office/drawing/2014/main" id="{5902EBC5-4574-409E-948C-77DA35792AF5}"/>
              </a:ext>
            </a:extLst>
          </p:cNvPr>
          <p:cNvSpPr>
            <a:spLocks noGrp="1"/>
          </p:cNvSpPr>
          <p:nvPr>
            <p:ph type="body" sz="quarter" idx="15" hasCustomPrompt="1"/>
          </p:nvPr>
        </p:nvSpPr>
        <p:spPr>
          <a:xfrm>
            <a:off x="8233038" y="3465317"/>
            <a:ext cx="3539862" cy="341632"/>
          </a:xfrm>
        </p:spPr>
        <p:txBody>
          <a:bodyPr wrap="square" anchor="t">
            <a:spAutoFit/>
          </a:bodyPr>
          <a:lstStyle>
            <a:lvl1pPr marL="0" indent="0">
              <a:buNone/>
              <a:defRPr sz="1800" baseline="0">
                <a:solidFill>
                  <a:schemeClr val="bg1"/>
                </a:solidFill>
              </a:defRPr>
            </a:lvl1pPr>
          </a:lstStyle>
          <a:p>
            <a:pPr lvl="0"/>
            <a:r>
              <a:rPr lang="en-GB"/>
              <a:t>Your text</a:t>
            </a:r>
            <a:endParaRPr lang="en-GB" dirty="0"/>
          </a:p>
        </p:txBody>
      </p:sp>
      <p:sp>
        <p:nvSpPr>
          <p:cNvPr id="30" name="Espace réservé du texte 5">
            <a:extLst>
              <a:ext uri="{FF2B5EF4-FFF2-40B4-BE49-F238E27FC236}">
                <a16:creationId xmlns:a16="http://schemas.microsoft.com/office/drawing/2014/main" id="{B0871EDA-89DB-4BC4-A27F-19D696AE1483}"/>
              </a:ext>
            </a:extLst>
          </p:cNvPr>
          <p:cNvSpPr>
            <a:spLocks noGrp="1"/>
          </p:cNvSpPr>
          <p:nvPr>
            <p:ph type="body" sz="quarter" idx="16" hasCustomPrompt="1"/>
          </p:nvPr>
        </p:nvSpPr>
        <p:spPr>
          <a:xfrm>
            <a:off x="8233038" y="4192587"/>
            <a:ext cx="1186384" cy="935875"/>
          </a:xfrm>
        </p:spPr>
        <p:txBody>
          <a:bodyPr tIns="1152000" anchor="b">
            <a:noAutofit/>
          </a:bodyPr>
          <a:lstStyle>
            <a:lvl1pPr marL="0" indent="0">
              <a:buNone/>
              <a:defRPr sz="5400" spc="0" baseline="0">
                <a:solidFill>
                  <a:schemeClr val="bg1"/>
                </a:solidFill>
              </a:defRPr>
            </a:lvl1pPr>
          </a:lstStyle>
          <a:p>
            <a:pPr lvl="0"/>
            <a:r>
              <a:rPr lang="en-GB"/>
              <a:t>00</a:t>
            </a:r>
            <a:endParaRPr lang="en-GB" dirty="0"/>
          </a:p>
        </p:txBody>
      </p:sp>
      <p:sp>
        <p:nvSpPr>
          <p:cNvPr id="31" name="Espace réservé du texte 5">
            <a:extLst>
              <a:ext uri="{FF2B5EF4-FFF2-40B4-BE49-F238E27FC236}">
                <a16:creationId xmlns:a16="http://schemas.microsoft.com/office/drawing/2014/main" id="{B0BEBC5D-15A4-41FF-BA4C-9F83B50A6C7B}"/>
              </a:ext>
            </a:extLst>
          </p:cNvPr>
          <p:cNvSpPr>
            <a:spLocks noGrp="1"/>
          </p:cNvSpPr>
          <p:nvPr>
            <p:ph type="body" sz="quarter" idx="17" hasCustomPrompt="1"/>
          </p:nvPr>
        </p:nvSpPr>
        <p:spPr>
          <a:xfrm>
            <a:off x="8233038" y="5194965"/>
            <a:ext cx="3539862" cy="341632"/>
          </a:xfrm>
        </p:spPr>
        <p:txBody>
          <a:bodyPr wrap="square" anchor="t">
            <a:spAutoFit/>
          </a:bodyPr>
          <a:lstStyle>
            <a:lvl1pPr marL="0" indent="0">
              <a:buNone/>
              <a:defRPr sz="1800" baseline="0">
                <a:solidFill>
                  <a:schemeClr val="bg1"/>
                </a:solidFill>
              </a:defRPr>
            </a:lvl1pPr>
          </a:lstStyle>
          <a:p>
            <a:pPr lvl="0"/>
            <a:r>
              <a:rPr lang="en-GB"/>
              <a:t>Your text</a:t>
            </a:r>
            <a:endParaRPr lang="en-GB" dirty="0"/>
          </a:p>
        </p:txBody>
      </p:sp>
      <p:pic>
        <p:nvPicPr>
          <p:cNvPr id="25" name="Graphique 24">
            <a:extLst>
              <a:ext uri="{FF2B5EF4-FFF2-40B4-BE49-F238E27FC236}">
                <a16:creationId xmlns:a16="http://schemas.microsoft.com/office/drawing/2014/main" id="{476F3186-4CC0-486C-AC24-09149C7050C7}"/>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5793787" y="6126385"/>
            <a:ext cx="2659139" cy="731615"/>
          </a:xfrm>
          <a:prstGeom prst="rect">
            <a:avLst/>
          </a:prstGeom>
        </p:spPr>
      </p:pic>
      <p:sp>
        <p:nvSpPr>
          <p:cNvPr id="27" name="Graphique 13">
            <a:extLst>
              <a:ext uri="{FF2B5EF4-FFF2-40B4-BE49-F238E27FC236}">
                <a16:creationId xmlns:a16="http://schemas.microsoft.com/office/drawing/2014/main" id="{F973F7D2-0010-4429-A7B5-E094332A93D2}"/>
              </a:ext>
            </a:extLst>
          </p:cNvPr>
          <p:cNvSpPr/>
          <p:nvPr userDrawn="1"/>
        </p:nvSpPr>
        <p:spPr>
          <a:xfrm>
            <a:off x="9535886" y="0"/>
            <a:ext cx="2656114" cy="728519"/>
          </a:xfrm>
          <a:custGeom>
            <a:avLst/>
            <a:gdLst>
              <a:gd name="connsiteX0" fmla="*/ 2790267 w 3596354"/>
              <a:gd name="connsiteY0" fmla="*/ 0 h 986408"/>
              <a:gd name="connsiteX1" fmla="*/ 1711179 w 3596354"/>
              <a:gd name="connsiteY1" fmla="*/ 560261 h 986408"/>
              <a:gd name="connsiteX2" fmla="*/ 593516 w 3596354"/>
              <a:gd name="connsiteY2" fmla="*/ 0 h 986408"/>
              <a:gd name="connsiteX3" fmla="*/ 213659 w 3596354"/>
              <a:gd name="connsiteY3" fmla="*/ 0 h 986408"/>
              <a:gd name="connsiteX4" fmla="*/ -464 w 3596354"/>
              <a:gd name="connsiteY4" fmla="*/ 431578 h 986408"/>
              <a:gd name="connsiteX5" fmla="*/ 1697558 w 3596354"/>
              <a:gd name="connsiteY5" fmla="*/ 986409 h 986408"/>
              <a:gd name="connsiteX6" fmla="*/ 3595891 w 3596354"/>
              <a:gd name="connsiteY6" fmla="*/ 0 h 9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6354" h="986408">
                <a:moveTo>
                  <a:pt x="2790267" y="0"/>
                </a:moveTo>
                <a:cubicBezTo>
                  <a:pt x="2584812" y="358712"/>
                  <a:pt x="2206193" y="560261"/>
                  <a:pt x="1711179" y="560261"/>
                </a:cubicBezTo>
                <a:cubicBezTo>
                  <a:pt x="1171016" y="560261"/>
                  <a:pt x="804875" y="328041"/>
                  <a:pt x="593516" y="0"/>
                </a:cubicBezTo>
                <a:lnTo>
                  <a:pt x="213659" y="0"/>
                </a:lnTo>
                <a:lnTo>
                  <a:pt x="-464" y="431578"/>
                </a:lnTo>
                <a:cubicBezTo>
                  <a:pt x="351390" y="722567"/>
                  <a:pt x="939845" y="986409"/>
                  <a:pt x="1697558" y="986409"/>
                </a:cubicBezTo>
                <a:cubicBezTo>
                  <a:pt x="2699684" y="986409"/>
                  <a:pt x="3330524" y="593598"/>
                  <a:pt x="3595891" y="0"/>
                </a:cubicBezTo>
                <a:close/>
              </a:path>
            </a:pathLst>
          </a:custGeom>
          <a:solidFill>
            <a:schemeClr val="bg1"/>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1082639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2 Lines + Txt + Highlight Numbers">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extLst>
              <p:ext uri="{D42A27DB-BD31-4B8C-83A1-F6EECF244321}">
                <p14:modId xmlns:p14="http://schemas.microsoft.com/office/powerpoint/2010/main" val="1416377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862"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Espace réservé du texte 6">
            <a:extLst>
              <a:ext uri="{FF2B5EF4-FFF2-40B4-BE49-F238E27FC236}">
                <a16:creationId xmlns:a16="http://schemas.microsoft.com/office/drawing/2014/main" id="{F95EF71F-DF49-4C45-8DAD-4185C75832ED}"/>
              </a:ext>
            </a:extLst>
          </p:cNvPr>
          <p:cNvSpPr>
            <a:spLocks noGrp="1"/>
          </p:cNvSpPr>
          <p:nvPr>
            <p:ph type="body" sz="quarter" idx="10" hasCustomPrompt="1"/>
          </p:nvPr>
        </p:nvSpPr>
        <p:spPr>
          <a:xfrm>
            <a:off x="419100" y="1727200"/>
            <a:ext cx="5421247" cy="4292599"/>
          </a:xfrm>
        </p:spPr>
        <p:txBody>
          <a:bodyPr/>
          <a:lstStyle/>
          <a:p>
            <a:pPr lvl="0"/>
            <a:r>
              <a:rPr lang="en-GB" dirty="0"/>
              <a:t>click here to modify your level 01 text </a:t>
            </a:r>
          </a:p>
          <a:p>
            <a:pPr lvl="1"/>
            <a:r>
              <a:rPr lang="en-GB" dirty="0"/>
              <a:t>Level 02 text in Arial, 18 corps, without bold</a:t>
            </a:r>
          </a:p>
          <a:p>
            <a:pPr lvl="2"/>
            <a:r>
              <a:rPr lang="en-GB" dirty="0"/>
              <a:t>Level 03 text in Arial, 16 corps, without bold</a:t>
            </a:r>
          </a:p>
          <a:p>
            <a:pPr lvl="3"/>
            <a:r>
              <a:rPr lang="en-US" dirty="0"/>
              <a:t>Level 04 text in Arial, 14 corps, without bold</a:t>
            </a:r>
            <a:endParaRPr lang="en-GB" dirty="0"/>
          </a:p>
        </p:txBody>
      </p:sp>
      <p:grpSp>
        <p:nvGrpSpPr>
          <p:cNvPr id="14" name="Groupe 13">
            <a:extLst>
              <a:ext uri="{FF2B5EF4-FFF2-40B4-BE49-F238E27FC236}">
                <a16:creationId xmlns:a16="http://schemas.microsoft.com/office/drawing/2014/main" id="{3C95714D-CE10-4B68-A1FA-3A7C2BFFCEFA}"/>
              </a:ext>
            </a:extLst>
          </p:cNvPr>
          <p:cNvGrpSpPr/>
          <p:nvPr userDrawn="1"/>
        </p:nvGrpSpPr>
        <p:grpSpPr>
          <a:xfrm>
            <a:off x="12371453" y="0"/>
            <a:ext cx="1885826" cy="1528108"/>
            <a:chOff x="7045594" y="2588002"/>
            <a:chExt cx="1885826" cy="1528108"/>
          </a:xfrm>
        </p:grpSpPr>
        <p:grpSp>
          <p:nvGrpSpPr>
            <p:cNvPr id="15" name="Groupe 14">
              <a:extLst>
                <a:ext uri="{FF2B5EF4-FFF2-40B4-BE49-F238E27FC236}">
                  <a16:creationId xmlns:a16="http://schemas.microsoft.com/office/drawing/2014/main" id="{DFE7F59F-F7C2-46C0-A7E5-6173C8FAC765}"/>
                </a:ext>
              </a:extLst>
            </p:cNvPr>
            <p:cNvGrpSpPr/>
            <p:nvPr/>
          </p:nvGrpSpPr>
          <p:grpSpPr>
            <a:xfrm>
              <a:off x="7045594" y="2588002"/>
              <a:ext cx="1885826" cy="1528108"/>
              <a:chOff x="2689543" y="1651754"/>
              <a:chExt cx="1885826" cy="1528108"/>
            </a:xfrm>
          </p:grpSpPr>
          <p:sp>
            <p:nvSpPr>
              <p:cNvPr id="18" name="Freeform 5">
                <a:extLst>
                  <a:ext uri="{FF2B5EF4-FFF2-40B4-BE49-F238E27FC236}">
                    <a16:creationId xmlns:a16="http://schemas.microsoft.com/office/drawing/2014/main" id="{42F384A9-7118-4474-B68C-9010CE26B599}"/>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9" name="Rectangle 18">
                <a:extLst>
                  <a:ext uri="{FF2B5EF4-FFF2-40B4-BE49-F238E27FC236}">
                    <a16:creationId xmlns:a16="http://schemas.microsoft.com/office/drawing/2014/main" id="{B3A3AD60-E19A-4AE2-BD4E-085F497EDCFA}"/>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6" name="Image 15">
              <a:extLst>
                <a:ext uri="{FF2B5EF4-FFF2-40B4-BE49-F238E27FC236}">
                  <a16:creationId xmlns:a16="http://schemas.microsoft.com/office/drawing/2014/main" id="{B5AB8504-4BCB-48DC-A077-17A0240C2CD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7" name="Image 16">
              <a:extLst>
                <a:ext uri="{FF2B5EF4-FFF2-40B4-BE49-F238E27FC236}">
                  <a16:creationId xmlns:a16="http://schemas.microsoft.com/office/drawing/2014/main" id="{8A8F4AB3-F698-4FF5-96B2-372A3CF8E86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sp>
        <p:nvSpPr>
          <p:cNvPr id="20" name="Rectangle 19">
            <a:extLst>
              <a:ext uri="{FF2B5EF4-FFF2-40B4-BE49-F238E27FC236}">
                <a16:creationId xmlns:a16="http://schemas.microsoft.com/office/drawing/2014/main" id="{29E44835-D5D4-411D-B234-B90A145C20FF}"/>
              </a:ext>
            </a:extLst>
          </p:cNvPr>
          <p:cNvSpPr/>
          <p:nvPr userDrawn="1"/>
        </p:nvSpPr>
        <p:spPr>
          <a:xfrm>
            <a:off x="6019800" y="0"/>
            <a:ext cx="6172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Image 20">
            <a:extLst>
              <a:ext uri="{FF2B5EF4-FFF2-40B4-BE49-F238E27FC236}">
                <a16:creationId xmlns:a16="http://schemas.microsoft.com/office/drawing/2014/main" id="{74B46013-BAA0-473A-984E-C8EABA70ACF8}"/>
              </a:ext>
            </a:extLst>
          </p:cNvPr>
          <p:cNvPicPr>
            <a:picLocks noChangeAspect="1"/>
          </p:cNvPicPr>
          <p:nvPr userDrawn="1"/>
        </p:nvPicPr>
        <p:blipFill rotWithShape="1">
          <a:blip r:embed="rId8" cstate="screen">
            <a:lum bright="100000"/>
            <a:extLst>
              <a:ext uri="{28A0092B-C50C-407E-A947-70E740481C1C}">
                <a14:useLocalDpi xmlns:a14="http://schemas.microsoft.com/office/drawing/2010/main"/>
              </a:ext>
            </a:extLst>
          </a:blip>
          <a:srcRect t="-5430" b="23858"/>
          <a:stretch/>
        </p:blipFill>
        <p:spPr>
          <a:xfrm>
            <a:off x="11149613" y="6468885"/>
            <a:ext cx="886661" cy="243115"/>
          </a:xfrm>
          <a:prstGeom prst="rect">
            <a:avLst/>
          </a:prstGeom>
        </p:spPr>
      </p:pic>
      <p:sp>
        <p:nvSpPr>
          <p:cNvPr id="24" name="Espace réservé du texte 9">
            <a:extLst>
              <a:ext uri="{FF2B5EF4-FFF2-40B4-BE49-F238E27FC236}">
                <a16:creationId xmlns:a16="http://schemas.microsoft.com/office/drawing/2014/main" id="{F7523A43-9D59-4E6F-8ABB-E88F90A9A028}"/>
              </a:ext>
            </a:extLst>
          </p:cNvPr>
          <p:cNvSpPr>
            <a:spLocks noGrp="1"/>
          </p:cNvSpPr>
          <p:nvPr>
            <p:ph type="body" sz="quarter" idx="11" hasCustomPrompt="1"/>
          </p:nvPr>
        </p:nvSpPr>
        <p:spPr>
          <a:xfrm>
            <a:off x="419100" y="6580610"/>
            <a:ext cx="5421247"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sp>
        <p:nvSpPr>
          <p:cNvPr id="6" name="Espace réservé du texte 5">
            <a:extLst>
              <a:ext uri="{FF2B5EF4-FFF2-40B4-BE49-F238E27FC236}">
                <a16:creationId xmlns:a16="http://schemas.microsoft.com/office/drawing/2014/main" id="{A5599ABF-7CDB-4B67-9B54-FA05CE9CC6C3}"/>
              </a:ext>
            </a:extLst>
          </p:cNvPr>
          <p:cNvSpPr>
            <a:spLocks noGrp="1"/>
          </p:cNvSpPr>
          <p:nvPr>
            <p:ph type="body" sz="quarter" idx="12" hasCustomPrompt="1"/>
          </p:nvPr>
        </p:nvSpPr>
        <p:spPr>
          <a:xfrm>
            <a:off x="8233038" y="733291"/>
            <a:ext cx="1186384" cy="935875"/>
          </a:xfrm>
        </p:spPr>
        <p:txBody>
          <a:bodyPr tIns="1152000" anchor="b">
            <a:noAutofit/>
          </a:bodyPr>
          <a:lstStyle>
            <a:lvl1pPr marL="0" indent="0">
              <a:buNone/>
              <a:defRPr sz="5400" spc="0" baseline="0">
                <a:solidFill>
                  <a:schemeClr val="bg1"/>
                </a:solidFill>
              </a:defRPr>
            </a:lvl1pPr>
          </a:lstStyle>
          <a:p>
            <a:pPr lvl="0"/>
            <a:r>
              <a:rPr lang="en-GB"/>
              <a:t>00</a:t>
            </a:r>
            <a:endParaRPr lang="en-GB" dirty="0"/>
          </a:p>
        </p:txBody>
      </p:sp>
      <p:sp>
        <p:nvSpPr>
          <p:cNvPr id="26" name="Espace réservé du texte 5">
            <a:extLst>
              <a:ext uri="{FF2B5EF4-FFF2-40B4-BE49-F238E27FC236}">
                <a16:creationId xmlns:a16="http://schemas.microsoft.com/office/drawing/2014/main" id="{0ED4DEEF-D0AC-4510-8626-05A506815E7D}"/>
              </a:ext>
            </a:extLst>
          </p:cNvPr>
          <p:cNvSpPr>
            <a:spLocks noGrp="1"/>
          </p:cNvSpPr>
          <p:nvPr>
            <p:ph type="body" sz="quarter" idx="13" hasCustomPrompt="1"/>
          </p:nvPr>
        </p:nvSpPr>
        <p:spPr>
          <a:xfrm>
            <a:off x="8233038" y="1735669"/>
            <a:ext cx="3539862" cy="341632"/>
          </a:xfrm>
        </p:spPr>
        <p:txBody>
          <a:bodyPr wrap="square" anchor="t">
            <a:spAutoFit/>
          </a:bodyPr>
          <a:lstStyle>
            <a:lvl1pPr marL="0" indent="0">
              <a:buNone/>
              <a:defRPr sz="1800" baseline="0">
                <a:solidFill>
                  <a:schemeClr val="bg1"/>
                </a:solidFill>
              </a:defRPr>
            </a:lvl1pPr>
          </a:lstStyle>
          <a:p>
            <a:pPr lvl="0"/>
            <a:r>
              <a:rPr lang="en-GB"/>
              <a:t>Your text</a:t>
            </a:r>
            <a:endParaRPr lang="en-GB" dirty="0"/>
          </a:p>
        </p:txBody>
      </p:sp>
      <p:sp>
        <p:nvSpPr>
          <p:cNvPr id="28" name="Espace réservé du texte 5">
            <a:extLst>
              <a:ext uri="{FF2B5EF4-FFF2-40B4-BE49-F238E27FC236}">
                <a16:creationId xmlns:a16="http://schemas.microsoft.com/office/drawing/2014/main" id="{262FE36F-5E65-4DE9-88DE-D32E9573BF7E}"/>
              </a:ext>
            </a:extLst>
          </p:cNvPr>
          <p:cNvSpPr>
            <a:spLocks noGrp="1"/>
          </p:cNvSpPr>
          <p:nvPr>
            <p:ph type="body" sz="quarter" idx="14" hasCustomPrompt="1"/>
          </p:nvPr>
        </p:nvSpPr>
        <p:spPr>
          <a:xfrm>
            <a:off x="8233038" y="2462939"/>
            <a:ext cx="1186384" cy="935875"/>
          </a:xfrm>
        </p:spPr>
        <p:txBody>
          <a:bodyPr tIns="1152000" anchor="b">
            <a:noAutofit/>
          </a:bodyPr>
          <a:lstStyle>
            <a:lvl1pPr marL="0" indent="0">
              <a:buNone/>
              <a:defRPr sz="5400" spc="0" baseline="0">
                <a:solidFill>
                  <a:schemeClr val="bg1"/>
                </a:solidFill>
              </a:defRPr>
            </a:lvl1pPr>
          </a:lstStyle>
          <a:p>
            <a:pPr lvl="0"/>
            <a:r>
              <a:rPr lang="en-GB"/>
              <a:t>00</a:t>
            </a:r>
            <a:endParaRPr lang="en-GB" dirty="0"/>
          </a:p>
        </p:txBody>
      </p:sp>
      <p:sp>
        <p:nvSpPr>
          <p:cNvPr id="29" name="Espace réservé du texte 5">
            <a:extLst>
              <a:ext uri="{FF2B5EF4-FFF2-40B4-BE49-F238E27FC236}">
                <a16:creationId xmlns:a16="http://schemas.microsoft.com/office/drawing/2014/main" id="{5902EBC5-4574-409E-948C-77DA35792AF5}"/>
              </a:ext>
            </a:extLst>
          </p:cNvPr>
          <p:cNvSpPr>
            <a:spLocks noGrp="1"/>
          </p:cNvSpPr>
          <p:nvPr>
            <p:ph type="body" sz="quarter" idx="15" hasCustomPrompt="1"/>
          </p:nvPr>
        </p:nvSpPr>
        <p:spPr>
          <a:xfrm>
            <a:off x="8233038" y="3465317"/>
            <a:ext cx="3539862" cy="341632"/>
          </a:xfrm>
        </p:spPr>
        <p:txBody>
          <a:bodyPr wrap="square" anchor="t">
            <a:spAutoFit/>
          </a:bodyPr>
          <a:lstStyle>
            <a:lvl1pPr marL="0" indent="0">
              <a:buNone/>
              <a:defRPr sz="1800" baseline="0">
                <a:solidFill>
                  <a:schemeClr val="bg1"/>
                </a:solidFill>
              </a:defRPr>
            </a:lvl1pPr>
          </a:lstStyle>
          <a:p>
            <a:pPr lvl="0"/>
            <a:r>
              <a:rPr lang="en-GB"/>
              <a:t>Your text</a:t>
            </a:r>
            <a:endParaRPr lang="en-GB" dirty="0"/>
          </a:p>
        </p:txBody>
      </p:sp>
      <p:sp>
        <p:nvSpPr>
          <p:cNvPr id="30" name="Espace réservé du texte 5">
            <a:extLst>
              <a:ext uri="{FF2B5EF4-FFF2-40B4-BE49-F238E27FC236}">
                <a16:creationId xmlns:a16="http://schemas.microsoft.com/office/drawing/2014/main" id="{B0871EDA-89DB-4BC4-A27F-19D696AE1483}"/>
              </a:ext>
            </a:extLst>
          </p:cNvPr>
          <p:cNvSpPr>
            <a:spLocks noGrp="1"/>
          </p:cNvSpPr>
          <p:nvPr>
            <p:ph type="body" sz="quarter" idx="16" hasCustomPrompt="1"/>
          </p:nvPr>
        </p:nvSpPr>
        <p:spPr>
          <a:xfrm>
            <a:off x="8233038" y="4192587"/>
            <a:ext cx="1186384" cy="935875"/>
          </a:xfrm>
        </p:spPr>
        <p:txBody>
          <a:bodyPr tIns="1152000" anchor="b">
            <a:noAutofit/>
          </a:bodyPr>
          <a:lstStyle>
            <a:lvl1pPr marL="0" indent="0">
              <a:buNone/>
              <a:defRPr sz="5400" spc="0" baseline="0">
                <a:solidFill>
                  <a:schemeClr val="bg1"/>
                </a:solidFill>
              </a:defRPr>
            </a:lvl1pPr>
          </a:lstStyle>
          <a:p>
            <a:pPr lvl="0"/>
            <a:r>
              <a:rPr lang="en-GB"/>
              <a:t>00</a:t>
            </a:r>
            <a:endParaRPr lang="en-GB" dirty="0"/>
          </a:p>
        </p:txBody>
      </p:sp>
      <p:sp>
        <p:nvSpPr>
          <p:cNvPr id="31" name="Espace réservé du texte 5">
            <a:extLst>
              <a:ext uri="{FF2B5EF4-FFF2-40B4-BE49-F238E27FC236}">
                <a16:creationId xmlns:a16="http://schemas.microsoft.com/office/drawing/2014/main" id="{B0BEBC5D-15A4-41FF-BA4C-9F83B50A6C7B}"/>
              </a:ext>
            </a:extLst>
          </p:cNvPr>
          <p:cNvSpPr>
            <a:spLocks noGrp="1"/>
          </p:cNvSpPr>
          <p:nvPr>
            <p:ph type="body" sz="quarter" idx="17" hasCustomPrompt="1"/>
          </p:nvPr>
        </p:nvSpPr>
        <p:spPr>
          <a:xfrm>
            <a:off x="8233038" y="5194965"/>
            <a:ext cx="3539862" cy="341632"/>
          </a:xfrm>
        </p:spPr>
        <p:txBody>
          <a:bodyPr wrap="square" anchor="t">
            <a:spAutoFit/>
          </a:bodyPr>
          <a:lstStyle>
            <a:lvl1pPr marL="0" indent="0">
              <a:buNone/>
              <a:defRPr sz="1800" baseline="0">
                <a:solidFill>
                  <a:schemeClr val="bg1"/>
                </a:solidFill>
              </a:defRPr>
            </a:lvl1pPr>
          </a:lstStyle>
          <a:p>
            <a:pPr lvl="0"/>
            <a:r>
              <a:rPr lang="en-GB"/>
              <a:t>Your text</a:t>
            </a:r>
            <a:endParaRPr lang="en-GB" dirty="0"/>
          </a:p>
        </p:txBody>
      </p:sp>
      <p:sp>
        <p:nvSpPr>
          <p:cNvPr id="25" name="Titre 1">
            <a:extLst>
              <a:ext uri="{FF2B5EF4-FFF2-40B4-BE49-F238E27FC236}">
                <a16:creationId xmlns:a16="http://schemas.microsoft.com/office/drawing/2014/main" id="{461DF43A-0E33-4178-8264-4750F0D66455}"/>
              </a:ext>
            </a:extLst>
          </p:cNvPr>
          <p:cNvSpPr>
            <a:spLocks noGrp="1"/>
          </p:cNvSpPr>
          <p:nvPr>
            <p:ph type="title" hasCustomPrompt="1"/>
          </p:nvPr>
        </p:nvSpPr>
        <p:spPr>
          <a:xfrm>
            <a:off x="741530" y="440971"/>
            <a:ext cx="5098817" cy="867930"/>
          </a:xfrm>
        </p:spPr>
        <p:txBody>
          <a:bodyPr vert="horz"/>
          <a:lstStyle>
            <a:lvl1pPr>
              <a:defRPr/>
            </a:lvl1pPr>
          </a:lstStyle>
          <a:p>
            <a:r>
              <a:rPr lang="en-GB" dirty="0"/>
              <a:t>TITLE OF THE SLIDE</a:t>
            </a:r>
            <a:br>
              <a:rPr lang="en-GB" dirty="0"/>
            </a:br>
            <a:r>
              <a:rPr lang="en-GB" dirty="0"/>
              <a:t>on two lines</a:t>
            </a:r>
          </a:p>
        </p:txBody>
      </p:sp>
      <p:cxnSp>
        <p:nvCxnSpPr>
          <p:cNvPr id="27" name="Connecteur droit 26">
            <a:extLst>
              <a:ext uri="{FF2B5EF4-FFF2-40B4-BE49-F238E27FC236}">
                <a16:creationId xmlns:a16="http://schemas.microsoft.com/office/drawing/2014/main" id="{10358293-54C6-4D7D-863E-642F1EB66639}"/>
              </a:ext>
            </a:extLst>
          </p:cNvPr>
          <p:cNvCxnSpPr>
            <a:cxnSpLocks/>
          </p:cNvCxnSpPr>
          <p:nvPr userDrawn="1"/>
        </p:nvCxnSpPr>
        <p:spPr>
          <a:xfrm>
            <a:off x="741529" y="1339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2" name="Graphique 31">
            <a:extLst>
              <a:ext uri="{FF2B5EF4-FFF2-40B4-BE49-F238E27FC236}">
                <a16:creationId xmlns:a16="http://schemas.microsoft.com/office/drawing/2014/main" id="{405E7F78-D0DA-4AB2-BEA3-DF9950A1DA19}"/>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5793787" y="6126385"/>
            <a:ext cx="2659139" cy="731615"/>
          </a:xfrm>
          <a:prstGeom prst="rect">
            <a:avLst/>
          </a:prstGeom>
        </p:spPr>
      </p:pic>
      <p:sp>
        <p:nvSpPr>
          <p:cNvPr id="33" name="Graphique 13">
            <a:extLst>
              <a:ext uri="{FF2B5EF4-FFF2-40B4-BE49-F238E27FC236}">
                <a16:creationId xmlns:a16="http://schemas.microsoft.com/office/drawing/2014/main" id="{95739552-1573-4E19-B101-4DAF49FD330B}"/>
              </a:ext>
            </a:extLst>
          </p:cNvPr>
          <p:cNvSpPr/>
          <p:nvPr userDrawn="1"/>
        </p:nvSpPr>
        <p:spPr>
          <a:xfrm>
            <a:off x="9535886" y="0"/>
            <a:ext cx="2656114" cy="728519"/>
          </a:xfrm>
          <a:custGeom>
            <a:avLst/>
            <a:gdLst>
              <a:gd name="connsiteX0" fmla="*/ 2790267 w 3596354"/>
              <a:gd name="connsiteY0" fmla="*/ 0 h 986408"/>
              <a:gd name="connsiteX1" fmla="*/ 1711179 w 3596354"/>
              <a:gd name="connsiteY1" fmla="*/ 560261 h 986408"/>
              <a:gd name="connsiteX2" fmla="*/ 593516 w 3596354"/>
              <a:gd name="connsiteY2" fmla="*/ 0 h 986408"/>
              <a:gd name="connsiteX3" fmla="*/ 213659 w 3596354"/>
              <a:gd name="connsiteY3" fmla="*/ 0 h 986408"/>
              <a:gd name="connsiteX4" fmla="*/ -464 w 3596354"/>
              <a:gd name="connsiteY4" fmla="*/ 431578 h 986408"/>
              <a:gd name="connsiteX5" fmla="*/ 1697558 w 3596354"/>
              <a:gd name="connsiteY5" fmla="*/ 986409 h 986408"/>
              <a:gd name="connsiteX6" fmla="*/ 3595891 w 3596354"/>
              <a:gd name="connsiteY6" fmla="*/ 0 h 9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6354" h="986408">
                <a:moveTo>
                  <a:pt x="2790267" y="0"/>
                </a:moveTo>
                <a:cubicBezTo>
                  <a:pt x="2584812" y="358712"/>
                  <a:pt x="2206193" y="560261"/>
                  <a:pt x="1711179" y="560261"/>
                </a:cubicBezTo>
                <a:cubicBezTo>
                  <a:pt x="1171016" y="560261"/>
                  <a:pt x="804875" y="328041"/>
                  <a:pt x="593516" y="0"/>
                </a:cubicBezTo>
                <a:lnTo>
                  <a:pt x="213659" y="0"/>
                </a:lnTo>
                <a:lnTo>
                  <a:pt x="-464" y="431578"/>
                </a:lnTo>
                <a:cubicBezTo>
                  <a:pt x="351390" y="722567"/>
                  <a:pt x="939845" y="986409"/>
                  <a:pt x="1697558" y="986409"/>
                </a:cubicBezTo>
                <a:cubicBezTo>
                  <a:pt x="2699684" y="986409"/>
                  <a:pt x="3330524" y="593598"/>
                  <a:pt x="3595891" y="0"/>
                </a:cubicBezTo>
                <a:close/>
              </a:path>
            </a:pathLst>
          </a:custGeom>
          <a:solidFill>
            <a:schemeClr val="bg1"/>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1317635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 3 txt blocs">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extLst>
              <p:ext uri="{D42A27DB-BD31-4B8C-83A1-F6EECF244321}">
                <p14:modId xmlns:p14="http://schemas.microsoft.com/office/powerpoint/2010/main" val="209132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33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4" name="Groupe 13">
            <a:extLst>
              <a:ext uri="{FF2B5EF4-FFF2-40B4-BE49-F238E27FC236}">
                <a16:creationId xmlns:a16="http://schemas.microsoft.com/office/drawing/2014/main" id="{3C95714D-CE10-4B68-A1FA-3A7C2BFFCEFA}"/>
              </a:ext>
            </a:extLst>
          </p:cNvPr>
          <p:cNvGrpSpPr/>
          <p:nvPr userDrawn="1"/>
        </p:nvGrpSpPr>
        <p:grpSpPr>
          <a:xfrm>
            <a:off x="12371453" y="0"/>
            <a:ext cx="1885826" cy="1528108"/>
            <a:chOff x="7045594" y="2588002"/>
            <a:chExt cx="1885826" cy="1528108"/>
          </a:xfrm>
        </p:grpSpPr>
        <p:grpSp>
          <p:nvGrpSpPr>
            <p:cNvPr id="15" name="Groupe 14">
              <a:extLst>
                <a:ext uri="{FF2B5EF4-FFF2-40B4-BE49-F238E27FC236}">
                  <a16:creationId xmlns:a16="http://schemas.microsoft.com/office/drawing/2014/main" id="{DFE7F59F-F7C2-46C0-A7E5-6173C8FAC765}"/>
                </a:ext>
              </a:extLst>
            </p:cNvPr>
            <p:cNvGrpSpPr/>
            <p:nvPr/>
          </p:nvGrpSpPr>
          <p:grpSpPr>
            <a:xfrm>
              <a:off x="7045594" y="2588002"/>
              <a:ext cx="1885826" cy="1528108"/>
              <a:chOff x="2689543" y="1651754"/>
              <a:chExt cx="1885826" cy="1528108"/>
            </a:xfrm>
          </p:grpSpPr>
          <p:sp>
            <p:nvSpPr>
              <p:cNvPr id="18" name="Freeform 5">
                <a:extLst>
                  <a:ext uri="{FF2B5EF4-FFF2-40B4-BE49-F238E27FC236}">
                    <a16:creationId xmlns:a16="http://schemas.microsoft.com/office/drawing/2014/main" id="{42F384A9-7118-4474-B68C-9010CE26B599}"/>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9" name="Rectangle 18">
                <a:extLst>
                  <a:ext uri="{FF2B5EF4-FFF2-40B4-BE49-F238E27FC236}">
                    <a16:creationId xmlns:a16="http://schemas.microsoft.com/office/drawing/2014/main" id="{B3A3AD60-E19A-4AE2-BD4E-085F497EDCFA}"/>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6" name="Image 15">
              <a:extLst>
                <a:ext uri="{FF2B5EF4-FFF2-40B4-BE49-F238E27FC236}">
                  <a16:creationId xmlns:a16="http://schemas.microsoft.com/office/drawing/2014/main" id="{B5AB8504-4BCB-48DC-A077-17A0240C2CD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7" name="Image 16">
              <a:extLst>
                <a:ext uri="{FF2B5EF4-FFF2-40B4-BE49-F238E27FC236}">
                  <a16:creationId xmlns:a16="http://schemas.microsoft.com/office/drawing/2014/main" id="{8A8F4AB3-F698-4FF5-96B2-372A3CF8E86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grpSp>
        <p:nvGrpSpPr>
          <p:cNvPr id="25" name="Groupe 24">
            <a:extLst>
              <a:ext uri="{FF2B5EF4-FFF2-40B4-BE49-F238E27FC236}">
                <a16:creationId xmlns:a16="http://schemas.microsoft.com/office/drawing/2014/main" id="{DECC9C60-2407-4889-803E-2D51019EEA71}"/>
              </a:ext>
            </a:extLst>
          </p:cNvPr>
          <p:cNvGrpSpPr/>
          <p:nvPr userDrawn="1"/>
        </p:nvGrpSpPr>
        <p:grpSpPr>
          <a:xfrm>
            <a:off x="12371453" y="1689100"/>
            <a:ext cx="1885826" cy="1528108"/>
            <a:chOff x="4867566" y="1651754"/>
            <a:chExt cx="1885826" cy="1528108"/>
          </a:xfrm>
        </p:grpSpPr>
        <p:sp>
          <p:nvSpPr>
            <p:cNvPr id="27" name="Freeform 5">
              <a:extLst>
                <a:ext uri="{FF2B5EF4-FFF2-40B4-BE49-F238E27FC236}">
                  <a16:creationId xmlns:a16="http://schemas.microsoft.com/office/drawing/2014/main" id="{377CA58C-3EB0-4628-AAC0-EFFFA784EE2E}"/>
                </a:ext>
              </a:extLst>
            </p:cNvPr>
            <p:cNvSpPr>
              <a:spLocks noEditPoints="1"/>
            </p:cNvSpPr>
            <p:nvPr/>
          </p:nvSpPr>
          <p:spPr bwMode="auto">
            <a:xfrm>
              <a:off x="5597754"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32" name="Rectangle 31">
              <a:extLst>
                <a:ext uri="{FF2B5EF4-FFF2-40B4-BE49-F238E27FC236}">
                  <a16:creationId xmlns:a16="http://schemas.microsoft.com/office/drawing/2014/main" id="{1551C0DE-9F99-4A9A-9B69-CBC5A9CD93FF}"/>
                </a:ext>
              </a:extLst>
            </p:cNvPr>
            <p:cNvSpPr/>
            <p:nvPr/>
          </p:nvSpPr>
          <p:spPr>
            <a:xfrm>
              <a:off x="4867566"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Right click on the slide</a:t>
              </a:r>
            </a:p>
            <a:p>
              <a:pPr marL="171450" lvl="0" indent="-171450">
                <a:buFont typeface="Arial" panose="020B0604020202020204" pitchFamily="34" charset="0"/>
                <a:buChar char="•"/>
              </a:pPr>
              <a:r>
                <a:rPr lang="en-US" sz="1000" dirty="0">
                  <a:solidFill>
                    <a:schemeClr val="tx1"/>
                  </a:solidFill>
                  <a:latin typeface="+mj-lt"/>
                </a:rPr>
                <a:t>Click on “Format Background”</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 (1920x1080px)</a:t>
              </a:r>
            </a:p>
          </p:txBody>
        </p:sp>
      </p:grpSp>
      <p:sp>
        <p:nvSpPr>
          <p:cNvPr id="2" name="Titre 1">
            <a:extLst>
              <a:ext uri="{FF2B5EF4-FFF2-40B4-BE49-F238E27FC236}">
                <a16:creationId xmlns:a16="http://schemas.microsoft.com/office/drawing/2014/main" id="{2A1AAB78-EBCA-47B3-BABA-06AFAC54936D}"/>
              </a:ext>
            </a:extLst>
          </p:cNvPr>
          <p:cNvSpPr>
            <a:spLocks noGrp="1"/>
          </p:cNvSpPr>
          <p:nvPr>
            <p:ph type="title" hasCustomPrompt="1"/>
          </p:nvPr>
        </p:nvSpPr>
        <p:spPr>
          <a:xfrm>
            <a:off x="741530" y="440971"/>
            <a:ext cx="10795150" cy="480131"/>
          </a:xfrm>
        </p:spPr>
        <p:txBody>
          <a:bodyPr vert="horz"/>
          <a:lstStyle>
            <a:lvl1pPr>
              <a:defRPr>
                <a:solidFill>
                  <a:schemeClr val="bg1"/>
                </a:solidFill>
              </a:defRPr>
            </a:lvl1pPr>
          </a:lstStyle>
          <a:p>
            <a:r>
              <a:rPr lang="en-GB" dirty="0"/>
              <a:t>TITLE OF THE SLIDE</a:t>
            </a:r>
          </a:p>
        </p:txBody>
      </p:sp>
      <p:cxnSp>
        <p:nvCxnSpPr>
          <p:cNvPr id="39" name="Connecteur droit 38">
            <a:extLst>
              <a:ext uri="{FF2B5EF4-FFF2-40B4-BE49-F238E27FC236}">
                <a16:creationId xmlns:a16="http://schemas.microsoft.com/office/drawing/2014/main" id="{28552D5A-1C95-456D-BEFD-6B1E020936E3}"/>
              </a:ext>
            </a:extLst>
          </p:cNvPr>
          <p:cNvCxnSpPr>
            <a:cxnSpLocks/>
          </p:cNvCxnSpPr>
          <p:nvPr userDrawn="1"/>
        </p:nvCxnSpPr>
        <p:spPr>
          <a:xfrm>
            <a:off x="741529" y="958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Image 20">
            <a:extLst>
              <a:ext uri="{FF2B5EF4-FFF2-40B4-BE49-F238E27FC236}">
                <a16:creationId xmlns:a16="http://schemas.microsoft.com/office/drawing/2014/main" id="{74B46013-BAA0-473A-984E-C8EABA70ACF8}"/>
              </a:ext>
            </a:extLst>
          </p:cNvPr>
          <p:cNvPicPr>
            <a:picLocks noChangeAspect="1"/>
          </p:cNvPicPr>
          <p:nvPr userDrawn="1"/>
        </p:nvPicPr>
        <p:blipFill rotWithShape="1">
          <a:blip r:embed="rId9" cstate="screen">
            <a:lum bright="100000"/>
            <a:extLst>
              <a:ext uri="{28A0092B-C50C-407E-A947-70E740481C1C}">
                <a14:useLocalDpi xmlns:a14="http://schemas.microsoft.com/office/drawing/2010/main"/>
              </a:ext>
            </a:extLst>
          </a:blip>
          <a:srcRect t="-5430" b="23858"/>
          <a:stretch/>
        </p:blipFill>
        <p:spPr>
          <a:xfrm>
            <a:off x="11149613" y="6468885"/>
            <a:ext cx="886661" cy="243115"/>
          </a:xfrm>
          <a:prstGeom prst="rect">
            <a:avLst/>
          </a:prstGeom>
        </p:spPr>
      </p:pic>
      <p:sp>
        <p:nvSpPr>
          <p:cNvPr id="38" name="Espace réservé du texte 7">
            <a:extLst>
              <a:ext uri="{FF2B5EF4-FFF2-40B4-BE49-F238E27FC236}">
                <a16:creationId xmlns:a16="http://schemas.microsoft.com/office/drawing/2014/main" id="{DC3CC124-19C7-4C9A-AA66-80A6295221C9}"/>
              </a:ext>
            </a:extLst>
          </p:cNvPr>
          <p:cNvSpPr>
            <a:spLocks noGrp="1"/>
          </p:cNvSpPr>
          <p:nvPr>
            <p:ph type="body" sz="quarter" idx="12" hasCustomPrompt="1"/>
          </p:nvPr>
        </p:nvSpPr>
        <p:spPr>
          <a:xfrm>
            <a:off x="789482" y="1813560"/>
            <a:ext cx="3210534" cy="4251957"/>
          </a:xfrm>
          <a:solidFill>
            <a:schemeClr val="accent5"/>
          </a:solidFill>
        </p:spPr>
        <p:txBody>
          <a:bodyPr tIns="1260000"/>
          <a:lstStyle>
            <a:lvl1pPr>
              <a:lnSpc>
                <a:spcPct val="110000"/>
              </a:lnSpc>
              <a:defRPr sz="1600" b="0">
                <a:solidFill>
                  <a:schemeClr val="bg1"/>
                </a:solidFill>
              </a:defRPr>
            </a:lvl1pPr>
            <a:lvl2pPr marL="228600" indent="-228600">
              <a:lnSpc>
                <a:spcPct val="110000"/>
              </a:lnSpc>
              <a:spcBef>
                <a:spcPts val="1800"/>
              </a:spcBef>
              <a:buFont typeface="Century Gothic" panose="020B0502020202020204" pitchFamily="34" charset="0"/>
              <a:buChar char=" "/>
              <a:defRPr sz="1050">
                <a:solidFill>
                  <a:schemeClr val="bg1"/>
                </a:solidFill>
              </a:defRPr>
            </a:lvl2pPr>
            <a:lvl3pPr marL="484188" indent="0">
              <a:buNone/>
              <a:defRPr>
                <a:solidFill>
                  <a:schemeClr val="bg1"/>
                </a:solidFill>
              </a:defRPr>
            </a:lvl3pPr>
            <a:lvl4pPr>
              <a:defRPr>
                <a:solidFill>
                  <a:schemeClr val="bg1"/>
                </a:solidFill>
              </a:defRPr>
            </a:lvl4pPr>
            <a:lvl5pPr>
              <a:defRPr>
                <a:solidFill>
                  <a:schemeClr val="bg1"/>
                </a:solidFill>
              </a:defRPr>
            </a:lvl5pPr>
          </a:lstStyle>
          <a:p>
            <a:pPr lvl="0"/>
            <a:r>
              <a:rPr lang="en-GB"/>
              <a:t>Title of the paragraph</a:t>
            </a:r>
          </a:p>
          <a:p>
            <a:pPr lvl="1"/>
            <a:r>
              <a:rPr lang="en-GB"/>
              <a:t>Deuxième niveau</a:t>
            </a:r>
            <a:endParaRPr lang="en-GB" dirty="0"/>
          </a:p>
        </p:txBody>
      </p:sp>
      <p:sp>
        <p:nvSpPr>
          <p:cNvPr id="40" name="Espace réservé du texte 7">
            <a:extLst>
              <a:ext uri="{FF2B5EF4-FFF2-40B4-BE49-F238E27FC236}">
                <a16:creationId xmlns:a16="http://schemas.microsoft.com/office/drawing/2014/main" id="{62A62E1F-32D6-4071-9079-B7144ED9C9F2}"/>
              </a:ext>
            </a:extLst>
          </p:cNvPr>
          <p:cNvSpPr>
            <a:spLocks noGrp="1"/>
          </p:cNvSpPr>
          <p:nvPr>
            <p:ph type="body" sz="quarter" idx="13" hasCustomPrompt="1"/>
          </p:nvPr>
        </p:nvSpPr>
        <p:spPr>
          <a:xfrm>
            <a:off x="4297109" y="1813560"/>
            <a:ext cx="3731941" cy="4251957"/>
          </a:xfrm>
          <a:solidFill>
            <a:schemeClr val="bg2"/>
          </a:solidFill>
        </p:spPr>
        <p:txBody>
          <a:bodyPr tIns="1260000"/>
          <a:lstStyle>
            <a:lvl1pPr>
              <a:lnSpc>
                <a:spcPct val="110000"/>
              </a:lnSpc>
              <a:defRPr sz="1600" b="0">
                <a:solidFill>
                  <a:schemeClr val="bg1"/>
                </a:solidFill>
              </a:defRPr>
            </a:lvl1pPr>
            <a:lvl2pPr marL="228600" indent="-228600">
              <a:lnSpc>
                <a:spcPct val="110000"/>
              </a:lnSpc>
              <a:spcBef>
                <a:spcPts val="1800"/>
              </a:spcBef>
              <a:buFont typeface="Century Gothic" panose="020B0502020202020204" pitchFamily="34" charset="0"/>
              <a:buChar char=" "/>
              <a:defRPr sz="1050">
                <a:solidFill>
                  <a:schemeClr val="bg1"/>
                </a:solidFill>
              </a:defRPr>
            </a:lvl2pPr>
            <a:lvl3pPr marL="484188" indent="0">
              <a:buNone/>
              <a:defRPr>
                <a:solidFill>
                  <a:schemeClr val="bg1"/>
                </a:solidFill>
              </a:defRPr>
            </a:lvl3pPr>
            <a:lvl4pPr>
              <a:defRPr>
                <a:solidFill>
                  <a:schemeClr val="bg1"/>
                </a:solidFill>
              </a:defRPr>
            </a:lvl4pPr>
            <a:lvl5pPr>
              <a:defRPr>
                <a:solidFill>
                  <a:schemeClr val="bg1"/>
                </a:solidFill>
              </a:defRPr>
            </a:lvl5pPr>
          </a:lstStyle>
          <a:p>
            <a:pPr lvl="0"/>
            <a:r>
              <a:rPr lang="en-GB"/>
              <a:t>Title of the paragraph</a:t>
            </a:r>
          </a:p>
          <a:p>
            <a:pPr lvl="1"/>
            <a:r>
              <a:rPr lang="en-GB"/>
              <a:t>Deuxième niveau</a:t>
            </a:r>
            <a:endParaRPr lang="en-GB" dirty="0"/>
          </a:p>
        </p:txBody>
      </p:sp>
      <p:sp>
        <p:nvSpPr>
          <p:cNvPr id="41" name="Espace réservé du texte 7">
            <a:extLst>
              <a:ext uri="{FF2B5EF4-FFF2-40B4-BE49-F238E27FC236}">
                <a16:creationId xmlns:a16="http://schemas.microsoft.com/office/drawing/2014/main" id="{985B5D9C-930C-4A5C-A60E-4D1969A96138}"/>
              </a:ext>
            </a:extLst>
          </p:cNvPr>
          <p:cNvSpPr>
            <a:spLocks noGrp="1"/>
          </p:cNvSpPr>
          <p:nvPr>
            <p:ph type="body" sz="quarter" idx="14" hasCustomPrompt="1"/>
          </p:nvPr>
        </p:nvSpPr>
        <p:spPr>
          <a:xfrm>
            <a:off x="8326143" y="1813560"/>
            <a:ext cx="3210537" cy="4251957"/>
          </a:xfrm>
          <a:solidFill>
            <a:schemeClr val="bg1"/>
          </a:solidFill>
        </p:spPr>
        <p:txBody>
          <a:bodyPr tIns="1260000"/>
          <a:lstStyle>
            <a:lvl1pPr>
              <a:lnSpc>
                <a:spcPct val="110000"/>
              </a:lnSpc>
              <a:defRPr sz="1600" b="0">
                <a:solidFill>
                  <a:schemeClr val="bg2"/>
                </a:solidFill>
              </a:defRPr>
            </a:lvl1pPr>
            <a:lvl2pPr marL="228600" indent="-228600">
              <a:lnSpc>
                <a:spcPct val="110000"/>
              </a:lnSpc>
              <a:spcBef>
                <a:spcPts val="1800"/>
              </a:spcBef>
              <a:buFont typeface="Century Gothic" panose="020B0502020202020204" pitchFamily="34" charset="0"/>
              <a:buChar char=" "/>
              <a:defRPr sz="1050">
                <a:solidFill>
                  <a:schemeClr val="bg2"/>
                </a:solidFill>
              </a:defRPr>
            </a:lvl2pPr>
            <a:lvl3pPr marL="484188" indent="0">
              <a:buNone/>
              <a:defRPr>
                <a:solidFill>
                  <a:schemeClr val="bg1"/>
                </a:solidFill>
              </a:defRPr>
            </a:lvl3pPr>
            <a:lvl4pPr>
              <a:defRPr>
                <a:solidFill>
                  <a:schemeClr val="bg1"/>
                </a:solidFill>
              </a:defRPr>
            </a:lvl4pPr>
            <a:lvl5pPr>
              <a:defRPr>
                <a:solidFill>
                  <a:schemeClr val="bg1"/>
                </a:solidFill>
              </a:defRPr>
            </a:lvl5pPr>
          </a:lstStyle>
          <a:p>
            <a:pPr lvl="0"/>
            <a:r>
              <a:rPr lang="en-GB"/>
              <a:t>Title of the paragraph</a:t>
            </a:r>
          </a:p>
          <a:p>
            <a:pPr lvl="1"/>
            <a:r>
              <a:rPr lang="en-GB"/>
              <a:t>Deuxième niveau</a:t>
            </a:r>
            <a:endParaRPr lang="en-GB" dirty="0"/>
          </a:p>
        </p:txBody>
      </p:sp>
      <p:sp>
        <p:nvSpPr>
          <p:cNvPr id="45" name="Espace réservé du texte 9">
            <a:extLst>
              <a:ext uri="{FF2B5EF4-FFF2-40B4-BE49-F238E27FC236}">
                <a16:creationId xmlns:a16="http://schemas.microsoft.com/office/drawing/2014/main" id="{7F34C2EB-12D8-47DB-8269-DA3E3843F9F8}"/>
              </a:ext>
            </a:extLst>
          </p:cNvPr>
          <p:cNvSpPr>
            <a:spLocks noGrp="1"/>
          </p:cNvSpPr>
          <p:nvPr>
            <p:ph type="body" sz="quarter" idx="11" hasCustomPrompt="1"/>
          </p:nvPr>
        </p:nvSpPr>
        <p:spPr>
          <a:xfrm>
            <a:off x="419100" y="6580610"/>
            <a:ext cx="10642600" cy="189283"/>
          </a:xfrm>
        </p:spPr>
        <p:txBody>
          <a:bodyPr wrap="square" anchor="b">
            <a:spAutoFit/>
          </a:bodyPr>
          <a:lstStyle>
            <a:lvl1pPr marL="88900" indent="-88900" algn="r">
              <a:buFont typeface="+mj-lt"/>
              <a:buAutoNum type="arabicPeriod"/>
              <a:defRPr sz="700" b="0" cap="none" spc="0" baseline="0">
                <a:solidFill>
                  <a:schemeClr val="bg1"/>
                </a:solidFill>
              </a:defRPr>
            </a:lvl1pPr>
          </a:lstStyle>
          <a:p>
            <a:pPr lvl="0"/>
            <a:r>
              <a:rPr lang="en-GB" dirty="0"/>
              <a:t>Click here to insert footnotes</a:t>
            </a:r>
          </a:p>
        </p:txBody>
      </p:sp>
    </p:spTree>
    <p:extLst>
      <p:ext uri="{BB962C8B-B14F-4D97-AF65-F5344CB8AC3E}">
        <p14:creationId xmlns:p14="http://schemas.microsoft.com/office/powerpoint/2010/main" val="1403752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2 lines + 3 txt blocs">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extLst>
              <p:ext uri="{D42A27DB-BD31-4B8C-83A1-F6EECF244321}">
                <p14:modId xmlns:p14="http://schemas.microsoft.com/office/powerpoint/2010/main" val="2477252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86"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4" name="Groupe 13">
            <a:extLst>
              <a:ext uri="{FF2B5EF4-FFF2-40B4-BE49-F238E27FC236}">
                <a16:creationId xmlns:a16="http://schemas.microsoft.com/office/drawing/2014/main" id="{3C95714D-CE10-4B68-A1FA-3A7C2BFFCEFA}"/>
              </a:ext>
            </a:extLst>
          </p:cNvPr>
          <p:cNvGrpSpPr/>
          <p:nvPr userDrawn="1"/>
        </p:nvGrpSpPr>
        <p:grpSpPr>
          <a:xfrm>
            <a:off x="12371453" y="0"/>
            <a:ext cx="1885826" cy="1528108"/>
            <a:chOff x="7045594" y="2588002"/>
            <a:chExt cx="1885826" cy="1528108"/>
          </a:xfrm>
        </p:grpSpPr>
        <p:grpSp>
          <p:nvGrpSpPr>
            <p:cNvPr id="15" name="Groupe 14">
              <a:extLst>
                <a:ext uri="{FF2B5EF4-FFF2-40B4-BE49-F238E27FC236}">
                  <a16:creationId xmlns:a16="http://schemas.microsoft.com/office/drawing/2014/main" id="{DFE7F59F-F7C2-46C0-A7E5-6173C8FAC765}"/>
                </a:ext>
              </a:extLst>
            </p:cNvPr>
            <p:cNvGrpSpPr/>
            <p:nvPr/>
          </p:nvGrpSpPr>
          <p:grpSpPr>
            <a:xfrm>
              <a:off x="7045594" y="2588002"/>
              <a:ext cx="1885826" cy="1528108"/>
              <a:chOff x="2689543" y="1651754"/>
              <a:chExt cx="1885826" cy="1528108"/>
            </a:xfrm>
          </p:grpSpPr>
          <p:sp>
            <p:nvSpPr>
              <p:cNvPr id="18" name="Freeform 5">
                <a:extLst>
                  <a:ext uri="{FF2B5EF4-FFF2-40B4-BE49-F238E27FC236}">
                    <a16:creationId xmlns:a16="http://schemas.microsoft.com/office/drawing/2014/main" id="{42F384A9-7118-4474-B68C-9010CE26B599}"/>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9" name="Rectangle 18">
                <a:extLst>
                  <a:ext uri="{FF2B5EF4-FFF2-40B4-BE49-F238E27FC236}">
                    <a16:creationId xmlns:a16="http://schemas.microsoft.com/office/drawing/2014/main" id="{B3A3AD60-E19A-4AE2-BD4E-085F497EDCFA}"/>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6" name="Image 15">
              <a:extLst>
                <a:ext uri="{FF2B5EF4-FFF2-40B4-BE49-F238E27FC236}">
                  <a16:creationId xmlns:a16="http://schemas.microsoft.com/office/drawing/2014/main" id="{B5AB8504-4BCB-48DC-A077-17A0240C2CD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7" name="Image 16">
              <a:extLst>
                <a:ext uri="{FF2B5EF4-FFF2-40B4-BE49-F238E27FC236}">
                  <a16:creationId xmlns:a16="http://schemas.microsoft.com/office/drawing/2014/main" id="{8A8F4AB3-F698-4FF5-96B2-372A3CF8E86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grpSp>
        <p:nvGrpSpPr>
          <p:cNvPr id="25" name="Groupe 24">
            <a:extLst>
              <a:ext uri="{FF2B5EF4-FFF2-40B4-BE49-F238E27FC236}">
                <a16:creationId xmlns:a16="http://schemas.microsoft.com/office/drawing/2014/main" id="{DECC9C60-2407-4889-803E-2D51019EEA71}"/>
              </a:ext>
            </a:extLst>
          </p:cNvPr>
          <p:cNvGrpSpPr/>
          <p:nvPr userDrawn="1"/>
        </p:nvGrpSpPr>
        <p:grpSpPr>
          <a:xfrm>
            <a:off x="12371453" y="1689100"/>
            <a:ext cx="1885826" cy="1528108"/>
            <a:chOff x="4867566" y="1651754"/>
            <a:chExt cx="1885826" cy="1528108"/>
          </a:xfrm>
        </p:grpSpPr>
        <p:sp>
          <p:nvSpPr>
            <p:cNvPr id="27" name="Freeform 5">
              <a:extLst>
                <a:ext uri="{FF2B5EF4-FFF2-40B4-BE49-F238E27FC236}">
                  <a16:creationId xmlns:a16="http://schemas.microsoft.com/office/drawing/2014/main" id="{377CA58C-3EB0-4628-AAC0-EFFFA784EE2E}"/>
                </a:ext>
              </a:extLst>
            </p:cNvPr>
            <p:cNvSpPr>
              <a:spLocks noEditPoints="1"/>
            </p:cNvSpPr>
            <p:nvPr/>
          </p:nvSpPr>
          <p:spPr bwMode="auto">
            <a:xfrm>
              <a:off x="5597754"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32" name="Rectangle 31">
              <a:extLst>
                <a:ext uri="{FF2B5EF4-FFF2-40B4-BE49-F238E27FC236}">
                  <a16:creationId xmlns:a16="http://schemas.microsoft.com/office/drawing/2014/main" id="{1551C0DE-9F99-4A9A-9B69-CBC5A9CD93FF}"/>
                </a:ext>
              </a:extLst>
            </p:cNvPr>
            <p:cNvSpPr/>
            <p:nvPr/>
          </p:nvSpPr>
          <p:spPr>
            <a:xfrm>
              <a:off x="4867566"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Right click on the slide</a:t>
              </a:r>
            </a:p>
            <a:p>
              <a:pPr marL="171450" lvl="0" indent="-171450">
                <a:buFont typeface="Arial" panose="020B0604020202020204" pitchFamily="34" charset="0"/>
                <a:buChar char="•"/>
              </a:pPr>
              <a:r>
                <a:rPr lang="en-US" sz="1000" dirty="0">
                  <a:solidFill>
                    <a:schemeClr val="tx1"/>
                  </a:solidFill>
                  <a:latin typeface="+mj-lt"/>
                </a:rPr>
                <a:t>Click on “Format Background”</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 (1920x1080px)</a:t>
              </a:r>
            </a:p>
          </p:txBody>
        </p:sp>
      </p:grpSp>
      <p:pic>
        <p:nvPicPr>
          <p:cNvPr id="21" name="Image 20">
            <a:extLst>
              <a:ext uri="{FF2B5EF4-FFF2-40B4-BE49-F238E27FC236}">
                <a16:creationId xmlns:a16="http://schemas.microsoft.com/office/drawing/2014/main" id="{74B46013-BAA0-473A-984E-C8EABA70ACF8}"/>
              </a:ext>
            </a:extLst>
          </p:cNvPr>
          <p:cNvPicPr>
            <a:picLocks noChangeAspect="1"/>
          </p:cNvPicPr>
          <p:nvPr userDrawn="1"/>
        </p:nvPicPr>
        <p:blipFill rotWithShape="1">
          <a:blip r:embed="rId9" cstate="screen">
            <a:lum bright="100000"/>
            <a:extLst>
              <a:ext uri="{28A0092B-C50C-407E-A947-70E740481C1C}">
                <a14:useLocalDpi xmlns:a14="http://schemas.microsoft.com/office/drawing/2010/main"/>
              </a:ext>
            </a:extLst>
          </a:blip>
          <a:srcRect t="-5430" b="23858"/>
          <a:stretch/>
        </p:blipFill>
        <p:spPr>
          <a:xfrm>
            <a:off x="11149613" y="6468885"/>
            <a:ext cx="886661" cy="243115"/>
          </a:xfrm>
          <a:prstGeom prst="rect">
            <a:avLst/>
          </a:prstGeom>
        </p:spPr>
      </p:pic>
      <p:sp>
        <p:nvSpPr>
          <p:cNvPr id="38" name="Espace réservé du texte 7">
            <a:extLst>
              <a:ext uri="{FF2B5EF4-FFF2-40B4-BE49-F238E27FC236}">
                <a16:creationId xmlns:a16="http://schemas.microsoft.com/office/drawing/2014/main" id="{DC3CC124-19C7-4C9A-AA66-80A6295221C9}"/>
              </a:ext>
            </a:extLst>
          </p:cNvPr>
          <p:cNvSpPr>
            <a:spLocks noGrp="1"/>
          </p:cNvSpPr>
          <p:nvPr>
            <p:ph type="body" sz="quarter" idx="12" hasCustomPrompt="1"/>
          </p:nvPr>
        </p:nvSpPr>
        <p:spPr>
          <a:xfrm>
            <a:off x="789482" y="1813560"/>
            <a:ext cx="3210534" cy="4251957"/>
          </a:xfrm>
          <a:solidFill>
            <a:schemeClr val="accent5"/>
          </a:solidFill>
        </p:spPr>
        <p:txBody>
          <a:bodyPr tIns="1260000"/>
          <a:lstStyle>
            <a:lvl1pPr>
              <a:lnSpc>
                <a:spcPct val="110000"/>
              </a:lnSpc>
              <a:defRPr sz="1600" b="0">
                <a:solidFill>
                  <a:schemeClr val="bg1"/>
                </a:solidFill>
              </a:defRPr>
            </a:lvl1pPr>
            <a:lvl2pPr marL="228600" indent="-228600">
              <a:lnSpc>
                <a:spcPct val="110000"/>
              </a:lnSpc>
              <a:spcBef>
                <a:spcPts val="1800"/>
              </a:spcBef>
              <a:buFont typeface="Century Gothic" panose="020B0502020202020204" pitchFamily="34" charset="0"/>
              <a:buChar char=" "/>
              <a:defRPr sz="1050">
                <a:solidFill>
                  <a:schemeClr val="bg1"/>
                </a:solidFill>
              </a:defRPr>
            </a:lvl2pPr>
            <a:lvl3pPr marL="484188" indent="0">
              <a:buNone/>
              <a:defRPr>
                <a:solidFill>
                  <a:schemeClr val="bg1"/>
                </a:solidFill>
              </a:defRPr>
            </a:lvl3pPr>
            <a:lvl4pPr>
              <a:defRPr>
                <a:solidFill>
                  <a:schemeClr val="bg1"/>
                </a:solidFill>
              </a:defRPr>
            </a:lvl4pPr>
            <a:lvl5pPr>
              <a:defRPr>
                <a:solidFill>
                  <a:schemeClr val="bg1"/>
                </a:solidFill>
              </a:defRPr>
            </a:lvl5pPr>
          </a:lstStyle>
          <a:p>
            <a:pPr lvl="0"/>
            <a:r>
              <a:rPr lang="en-GB"/>
              <a:t>Title of the paragraph</a:t>
            </a:r>
          </a:p>
          <a:p>
            <a:pPr lvl="1"/>
            <a:r>
              <a:rPr lang="en-GB"/>
              <a:t>Deuxième niveau</a:t>
            </a:r>
            <a:endParaRPr lang="en-GB" dirty="0"/>
          </a:p>
        </p:txBody>
      </p:sp>
      <p:sp>
        <p:nvSpPr>
          <p:cNvPr id="40" name="Espace réservé du texte 7">
            <a:extLst>
              <a:ext uri="{FF2B5EF4-FFF2-40B4-BE49-F238E27FC236}">
                <a16:creationId xmlns:a16="http://schemas.microsoft.com/office/drawing/2014/main" id="{62A62E1F-32D6-4071-9079-B7144ED9C9F2}"/>
              </a:ext>
            </a:extLst>
          </p:cNvPr>
          <p:cNvSpPr>
            <a:spLocks noGrp="1"/>
          </p:cNvSpPr>
          <p:nvPr>
            <p:ph type="body" sz="quarter" idx="13" hasCustomPrompt="1"/>
          </p:nvPr>
        </p:nvSpPr>
        <p:spPr>
          <a:xfrm>
            <a:off x="4297109" y="1813560"/>
            <a:ext cx="3731941" cy="4251957"/>
          </a:xfrm>
          <a:solidFill>
            <a:schemeClr val="bg2"/>
          </a:solidFill>
        </p:spPr>
        <p:txBody>
          <a:bodyPr tIns="1260000"/>
          <a:lstStyle>
            <a:lvl1pPr>
              <a:lnSpc>
                <a:spcPct val="110000"/>
              </a:lnSpc>
              <a:defRPr sz="1600" b="0">
                <a:solidFill>
                  <a:schemeClr val="bg1"/>
                </a:solidFill>
              </a:defRPr>
            </a:lvl1pPr>
            <a:lvl2pPr marL="228600" indent="-228600">
              <a:lnSpc>
                <a:spcPct val="110000"/>
              </a:lnSpc>
              <a:spcBef>
                <a:spcPts val="1800"/>
              </a:spcBef>
              <a:buFont typeface="Century Gothic" panose="020B0502020202020204" pitchFamily="34" charset="0"/>
              <a:buChar char=" "/>
              <a:defRPr sz="1050">
                <a:solidFill>
                  <a:schemeClr val="bg1"/>
                </a:solidFill>
              </a:defRPr>
            </a:lvl2pPr>
            <a:lvl3pPr marL="484188" indent="0">
              <a:buNone/>
              <a:defRPr>
                <a:solidFill>
                  <a:schemeClr val="bg1"/>
                </a:solidFill>
              </a:defRPr>
            </a:lvl3pPr>
            <a:lvl4pPr>
              <a:defRPr>
                <a:solidFill>
                  <a:schemeClr val="bg1"/>
                </a:solidFill>
              </a:defRPr>
            </a:lvl4pPr>
            <a:lvl5pPr>
              <a:defRPr>
                <a:solidFill>
                  <a:schemeClr val="bg1"/>
                </a:solidFill>
              </a:defRPr>
            </a:lvl5pPr>
          </a:lstStyle>
          <a:p>
            <a:pPr lvl="0"/>
            <a:r>
              <a:rPr lang="en-GB"/>
              <a:t>Title of the paragraph</a:t>
            </a:r>
          </a:p>
          <a:p>
            <a:pPr lvl="1"/>
            <a:r>
              <a:rPr lang="en-GB"/>
              <a:t>Deuxième niveau</a:t>
            </a:r>
            <a:endParaRPr lang="en-GB" dirty="0"/>
          </a:p>
        </p:txBody>
      </p:sp>
      <p:sp>
        <p:nvSpPr>
          <p:cNvPr id="41" name="Espace réservé du texte 7">
            <a:extLst>
              <a:ext uri="{FF2B5EF4-FFF2-40B4-BE49-F238E27FC236}">
                <a16:creationId xmlns:a16="http://schemas.microsoft.com/office/drawing/2014/main" id="{985B5D9C-930C-4A5C-A60E-4D1969A96138}"/>
              </a:ext>
            </a:extLst>
          </p:cNvPr>
          <p:cNvSpPr>
            <a:spLocks noGrp="1"/>
          </p:cNvSpPr>
          <p:nvPr>
            <p:ph type="body" sz="quarter" idx="14" hasCustomPrompt="1"/>
          </p:nvPr>
        </p:nvSpPr>
        <p:spPr>
          <a:xfrm>
            <a:off x="8326143" y="1813560"/>
            <a:ext cx="3210537" cy="4251957"/>
          </a:xfrm>
          <a:solidFill>
            <a:schemeClr val="bg1"/>
          </a:solidFill>
        </p:spPr>
        <p:txBody>
          <a:bodyPr tIns="1260000"/>
          <a:lstStyle>
            <a:lvl1pPr>
              <a:lnSpc>
                <a:spcPct val="110000"/>
              </a:lnSpc>
              <a:defRPr sz="1600" b="0">
                <a:solidFill>
                  <a:schemeClr val="bg2"/>
                </a:solidFill>
              </a:defRPr>
            </a:lvl1pPr>
            <a:lvl2pPr marL="228600" indent="-228600">
              <a:lnSpc>
                <a:spcPct val="110000"/>
              </a:lnSpc>
              <a:spcBef>
                <a:spcPts val="1800"/>
              </a:spcBef>
              <a:buFont typeface="Century Gothic" panose="020B0502020202020204" pitchFamily="34" charset="0"/>
              <a:buChar char=" "/>
              <a:defRPr sz="1050">
                <a:solidFill>
                  <a:schemeClr val="bg2"/>
                </a:solidFill>
              </a:defRPr>
            </a:lvl2pPr>
            <a:lvl3pPr marL="484188" indent="0">
              <a:buNone/>
              <a:defRPr>
                <a:solidFill>
                  <a:schemeClr val="bg1"/>
                </a:solidFill>
              </a:defRPr>
            </a:lvl3pPr>
            <a:lvl4pPr>
              <a:defRPr>
                <a:solidFill>
                  <a:schemeClr val="bg1"/>
                </a:solidFill>
              </a:defRPr>
            </a:lvl4pPr>
            <a:lvl5pPr>
              <a:defRPr>
                <a:solidFill>
                  <a:schemeClr val="bg1"/>
                </a:solidFill>
              </a:defRPr>
            </a:lvl5pPr>
          </a:lstStyle>
          <a:p>
            <a:pPr lvl="0"/>
            <a:r>
              <a:rPr lang="en-GB"/>
              <a:t>Title of the paragraph</a:t>
            </a:r>
          </a:p>
          <a:p>
            <a:pPr lvl="1"/>
            <a:r>
              <a:rPr lang="en-GB"/>
              <a:t>Deuxième niveau</a:t>
            </a:r>
            <a:endParaRPr lang="en-GB" dirty="0"/>
          </a:p>
        </p:txBody>
      </p:sp>
      <p:sp>
        <p:nvSpPr>
          <p:cNvPr id="45" name="Espace réservé du texte 9">
            <a:extLst>
              <a:ext uri="{FF2B5EF4-FFF2-40B4-BE49-F238E27FC236}">
                <a16:creationId xmlns:a16="http://schemas.microsoft.com/office/drawing/2014/main" id="{7F34C2EB-12D8-47DB-8269-DA3E3843F9F8}"/>
              </a:ext>
            </a:extLst>
          </p:cNvPr>
          <p:cNvSpPr>
            <a:spLocks noGrp="1"/>
          </p:cNvSpPr>
          <p:nvPr>
            <p:ph type="body" sz="quarter" idx="11" hasCustomPrompt="1"/>
          </p:nvPr>
        </p:nvSpPr>
        <p:spPr>
          <a:xfrm>
            <a:off x="419100" y="6580610"/>
            <a:ext cx="10642600" cy="189283"/>
          </a:xfrm>
        </p:spPr>
        <p:txBody>
          <a:bodyPr wrap="square" anchor="b">
            <a:spAutoFit/>
          </a:bodyPr>
          <a:lstStyle>
            <a:lvl1pPr marL="88900" indent="-88900" algn="r">
              <a:buFont typeface="+mj-lt"/>
              <a:buAutoNum type="arabicPeriod"/>
              <a:defRPr sz="700" b="0" cap="none" spc="0" baseline="0">
                <a:solidFill>
                  <a:schemeClr val="bg1"/>
                </a:solidFill>
              </a:defRPr>
            </a:lvl1pPr>
          </a:lstStyle>
          <a:p>
            <a:pPr lvl="0"/>
            <a:r>
              <a:rPr lang="en-GB" dirty="0"/>
              <a:t>Click here to insert footnotes</a:t>
            </a:r>
          </a:p>
        </p:txBody>
      </p:sp>
      <p:sp>
        <p:nvSpPr>
          <p:cNvPr id="20" name="Titre 1">
            <a:extLst>
              <a:ext uri="{FF2B5EF4-FFF2-40B4-BE49-F238E27FC236}">
                <a16:creationId xmlns:a16="http://schemas.microsoft.com/office/drawing/2014/main" id="{FC98BFBB-6D7E-4A26-98B1-394676FF27D1}"/>
              </a:ext>
            </a:extLst>
          </p:cNvPr>
          <p:cNvSpPr>
            <a:spLocks noGrp="1"/>
          </p:cNvSpPr>
          <p:nvPr>
            <p:ph type="title" hasCustomPrompt="1"/>
          </p:nvPr>
        </p:nvSpPr>
        <p:spPr>
          <a:xfrm>
            <a:off x="741530" y="440971"/>
            <a:ext cx="10795150" cy="867930"/>
          </a:xfrm>
        </p:spPr>
        <p:txBody>
          <a:bodyPr vert="horz"/>
          <a:lstStyle>
            <a:lvl1pPr>
              <a:defRPr>
                <a:solidFill>
                  <a:schemeClr val="bg1"/>
                </a:solidFill>
              </a:defRPr>
            </a:lvl1pPr>
          </a:lstStyle>
          <a:p>
            <a:r>
              <a:rPr lang="en-GB" dirty="0"/>
              <a:t>TITLE OF THE SLIDE</a:t>
            </a:r>
            <a:br>
              <a:rPr lang="en-GB" dirty="0"/>
            </a:br>
            <a:r>
              <a:rPr lang="en-GB" dirty="0"/>
              <a:t>on two lines</a:t>
            </a:r>
          </a:p>
        </p:txBody>
      </p:sp>
      <p:cxnSp>
        <p:nvCxnSpPr>
          <p:cNvPr id="22" name="Connecteur droit 21">
            <a:extLst>
              <a:ext uri="{FF2B5EF4-FFF2-40B4-BE49-F238E27FC236}">
                <a16:creationId xmlns:a16="http://schemas.microsoft.com/office/drawing/2014/main" id="{9A99B96A-6FA9-4F8E-82CA-FF27849E2662}"/>
              </a:ext>
            </a:extLst>
          </p:cNvPr>
          <p:cNvCxnSpPr>
            <a:cxnSpLocks/>
          </p:cNvCxnSpPr>
          <p:nvPr userDrawn="1"/>
        </p:nvCxnSpPr>
        <p:spPr>
          <a:xfrm>
            <a:off x="741529" y="1339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71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X3">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B73485A9-17A6-435D-8200-2DF05F4C70CB}"/>
              </a:ext>
            </a:extLst>
          </p:cNvPr>
          <p:cNvGraphicFramePr>
            <a:graphicFrameLocks noChangeAspect="1"/>
          </p:cNvGraphicFramePr>
          <p:nvPr userDrawn="1">
            <p:custDataLst>
              <p:tags r:id="rId2"/>
            </p:custDataLst>
            <p:extLst>
              <p:ext uri="{D42A27DB-BD31-4B8C-83A1-F6EECF244321}">
                <p14:modId xmlns:p14="http://schemas.microsoft.com/office/powerpoint/2010/main" val="38113528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29"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B73485A9-17A6-435D-8200-2DF05F4C70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17AFDA40-C449-45F6-8053-C9B9E0FADAD2}"/>
              </a:ext>
            </a:extLst>
          </p:cNvPr>
          <p:cNvSpPr/>
          <p:nvPr userDrawn="1"/>
        </p:nvSpPr>
        <p:spPr>
          <a:xfrm>
            <a:off x="546020" y="2908300"/>
            <a:ext cx="11099880" cy="2413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Espace réservé pour une image  49">
            <a:extLst>
              <a:ext uri="{FF2B5EF4-FFF2-40B4-BE49-F238E27FC236}">
                <a16:creationId xmlns:a16="http://schemas.microsoft.com/office/drawing/2014/main" id="{1BF632A4-1363-45BE-9C9B-1C350D05F760}"/>
              </a:ext>
            </a:extLst>
          </p:cNvPr>
          <p:cNvSpPr>
            <a:spLocks noGrp="1"/>
          </p:cNvSpPr>
          <p:nvPr>
            <p:ph type="pic" sz="quarter" idx="30" hasCustomPrompt="1"/>
          </p:nvPr>
        </p:nvSpPr>
        <p:spPr>
          <a:xfrm>
            <a:off x="0" y="0"/>
            <a:ext cx="12192000" cy="4089400"/>
          </a:xfrm>
          <a:custGeom>
            <a:avLst/>
            <a:gdLst>
              <a:gd name="connsiteX0" fmla="*/ 0 w 12192000"/>
              <a:gd name="connsiteY0" fmla="*/ 0 h 4089400"/>
              <a:gd name="connsiteX1" fmla="*/ 12192000 w 12192000"/>
              <a:gd name="connsiteY1" fmla="*/ 0 h 4089400"/>
              <a:gd name="connsiteX2" fmla="*/ 12192000 w 12192000"/>
              <a:gd name="connsiteY2" fmla="*/ 4089400 h 4089400"/>
              <a:gd name="connsiteX3" fmla="*/ 11645900 w 12192000"/>
              <a:gd name="connsiteY3" fmla="*/ 4089400 h 4089400"/>
              <a:gd name="connsiteX4" fmla="*/ 11645900 w 12192000"/>
              <a:gd name="connsiteY4" fmla="*/ 2908300 h 4089400"/>
              <a:gd name="connsiteX5" fmla="*/ 546020 w 12192000"/>
              <a:gd name="connsiteY5" fmla="*/ 2908300 h 4089400"/>
              <a:gd name="connsiteX6" fmla="*/ 546020 w 12192000"/>
              <a:gd name="connsiteY6" fmla="*/ 4089400 h 4089400"/>
              <a:gd name="connsiteX7" fmla="*/ 0 w 12192000"/>
              <a:gd name="connsiteY7" fmla="*/ 4089400 h 408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89400">
                <a:moveTo>
                  <a:pt x="0" y="0"/>
                </a:moveTo>
                <a:lnTo>
                  <a:pt x="12192000" y="0"/>
                </a:lnTo>
                <a:lnTo>
                  <a:pt x="12192000" y="4089400"/>
                </a:lnTo>
                <a:lnTo>
                  <a:pt x="11645900" y="4089400"/>
                </a:lnTo>
                <a:lnTo>
                  <a:pt x="11645900" y="2908300"/>
                </a:lnTo>
                <a:lnTo>
                  <a:pt x="546020" y="2908300"/>
                </a:lnTo>
                <a:lnTo>
                  <a:pt x="546020" y="4089400"/>
                </a:lnTo>
                <a:lnTo>
                  <a:pt x="0" y="4089400"/>
                </a:lnTo>
                <a:close/>
              </a:path>
            </a:pathLst>
          </a:custGeom>
          <a:solidFill>
            <a:schemeClr val="bg1">
              <a:lumMod val="95000"/>
            </a:schemeClr>
          </a:solidFill>
        </p:spPr>
        <p:txBody>
          <a:bodyPr wrap="square">
            <a:noAutofit/>
          </a:bodyPr>
          <a:lstStyle>
            <a:lvl1pPr marL="0" indent="0">
              <a:buNone/>
              <a:defRPr/>
            </a:lvl1pPr>
          </a:lstStyle>
          <a:p>
            <a:r>
              <a:rPr lang="en-GB" dirty="0"/>
              <a:t> </a:t>
            </a:r>
          </a:p>
        </p:txBody>
      </p:sp>
      <p:sp>
        <p:nvSpPr>
          <p:cNvPr id="8" name="Espace réservé du texte 8">
            <a:extLst>
              <a:ext uri="{FF2B5EF4-FFF2-40B4-BE49-F238E27FC236}">
                <a16:creationId xmlns:a16="http://schemas.microsoft.com/office/drawing/2014/main" id="{EE7BCE36-8782-4614-BDC3-A5172C19A958}"/>
              </a:ext>
            </a:extLst>
          </p:cNvPr>
          <p:cNvSpPr>
            <a:spLocks noGrp="1"/>
          </p:cNvSpPr>
          <p:nvPr>
            <p:ph type="body" sz="quarter" idx="11" hasCustomPrompt="1"/>
          </p:nvPr>
        </p:nvSpPr>
        <p:spPr>
          <a:xfrm>
            <a:off x="546019" y="325639"/>
            <a:ext cx="11095245" cy="1016454"/>
          </a:xfrm>
        </p:spPr>
        <p:txBody>
          <a:bodyPr anchor="ctr">
            <a:normAutofit/>
          </a:bodyPr>
          <a:lstStyle>
            <a:lvl1pPr marL="0" indent="0" algn="ctr">
              <a:buNone/>
              <a:defRPr sz="3200" spc="300" baseline="0">
                <a:solidFill>
                  <a:schemeClr val="bg1"/>
                </a:solidFill>
              </a:defRPr>
            </a:lvl1pPr>
          </a:lstStyle>
          <a:p>
            <a:pPr lvl="0"/>
            <a:r>
              <a:rPr lang="en-GB" dirty="0"/>
              <a:t>agenda</a:t>
            </a:r>
          </a:p>
        </p:txBody>
      </p:sp>
      <p:sp>
        <p:nvSpPr>
          <p:cNvPr id="13" name="Espace réservé du texte 12">
            <a:extLst>
              <a:ext uri="{FF2B5EF4-FFF2-40B4-BE49-F238E27FC236}">
                <a16:creationId xmlns:a16="http://schemas.microsoft.com/office/drawing/2014/main" id="{F95A0250-EC7F-449C-9178-A36C64B242B8}"/>
              </a:ext>
            </a:extLst>
          </p:cNvPr>
          <p:cNvSpPr>
            <a:spLocks noGrp="1"/>
          </p:cNvSpPr>
          <p:nvPr>
            <p:ph type="body" sz="quarter" idx="13" hasCustomPrompt="1"/>
          </p:nvPr>
        </p:nvSpPr>
        <p:spPr>
          <a:xfrm>
            <a:off x="1621929" y="417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33" name="Espace réservé du texte 12">
            <a:extLst>
              <a:ext uri="{FF2B5EF4-FFF2-40B4-BE49-F238E27FC236}">
                <a16:creationId xmlns:a16="http://schemas.microsoft.com/office/drawing/2014/main" id="{FE492973-3F3C-44A2-9F63-4A0E4EEF66F5}"/>
              </a:ext>
            </a:extLst>
          </p:cNvPr>
          <p:cNvSpPr>
            <a:spLocks noGrp="1"/>
          </p:cNvSpPr>
          <p:nvPr>
            <p:ph type="body" sz="quarter" idx="31" hasCustomPrompt="1"/>
          </p:nvPr>
        </p:nvSpPr>
        <p:spPr>
          <a:xfrm>
            <a:off x="4949329" y="417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34" name="Espace réservé du texte 12">
            <a:extLst>
              <a:ext uri="{FF2B5EF4-FFF2-40B4-BE49-F238E27FC236}">
                <a16:creationId xmlns:a16="http://schemas.microsoft.com/office/drawing/2014/main" id="{AC00A5EF-032B-4B65-9C16-D0C550EC9A88}"/>
              </a:ext>
            </a:extLst>
          </p:cNvPr>
          <p:cNvSpPr>
            <a:spLocks noGrp="1"/>
          </p:cNvSpPr>
          <p:nvPr>
            <p:ph type="body" sz="quarter" idx="32" hasCustomPrompt="1"/>
          </p:nvPr>
        </p:nvSpPr>
        <p:spPr>
          <a:xfrm>
            <a:off x="8276729" y="417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11" name="Espace réservé du texte 10">
            <a:extLst>
              <a:ext uri="{FF2B5EF4-FFF2-40B4-BE49-F238E27FC236}">
                <a16:creationId xmlns:a16="http://schemas.microsoft.com/office/drawing/2014/main" id="{09C28D7D-7FAA-4687-8B35-D6B382EEF402}"/>
              </a:ext>
            </a:extLst>
          </p:cNvPr>
          <p:cNvSpPr>
            <a:spLocks noGrp="1"/>
          </p:cNvSpPr>
          <p:nvPr>
            <p:ph type="body" sz="quarter" idx="12" hasCustomPrompt="1"/>
          </p:nvPr>
        </p:nvSpPr>
        <p:spPr>
          <a:xfrm>
            <a:off x="1621929" y="33244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6" name="Espace réservé du texte 10">
            <a:extLst>
              <a:ext uri="{FF2B5EF4-FFF2-40B4-BE49-F238E27FC236}">
                <a16:creationId xmlns:a16="http://schemas.microsoft.com/office/drawing/2014/main" id="{0E3F8EC7-1DAC-46EA-943C-9E807DBAE6DE}"/>
              </a:ext>
            </a:extLst>
          </p:cNvPr>
          <p:cNvSpPr>
            <a:spLocks noGrp="1"/>
          </p:cNvSpPr>
          <p:nvPr>
            <p:ph type="body" sz="quarter" idx="34" hasCustomPrompt="1"/>
          </p:nvPr>
        </p:nvSpPr>
        <p:spPr>
          <a:xfrm>
            <a:off x="4949329" y="33244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7" name="Espace réservé du texte 10">
            <a:extLst>
              <a:ext uri="{FF2B5EF4-FFF2-40B4-BE49-F238E27FC236}">
                <a16:creationId xmlns:a16="http://schemas.microsoft.com/office/drawing/2014/main" id="{5D594DA8-94DC-4ED7-87B3-441F7A5A2015}"/>
              </a:ext>
            </a:extLst>
          </p:cNvPr>
          <p:cNvSpPr>
            <a:spLocks noGrp="1"/>
          </p:cNvSpPr>
          <p:nvPr>
            <p:ph type="body" sz="quarter" idx="35" hasCustomPrompt="1"/>
          </p:nvPr>
        </p:nvSpPr>
        <p:spPr>
          <a:xfrm>
            <a:off x="8276729" y="33244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43" name="Forme libre : forme 42">
            <a:extLst>
              <a:ext uri="{FF2B5EF4-FFF2-40B4-BE49-F238E27FC236}">
                <a16:creationId xmlns:a16="http://schemas.microsoft.com/office/drawing/2014/main" id="{8A2F6933-2B74-44F2-8416-DED61E20519A}"/>
              </a:ext>
            </a:extLst>
          </p:cNvPr>
          <p:cNvSpPr>
            <a:spLocks/>
          </p:cNvSpPr>
          <p:nvPr userDrawn="1"/>
        </p:nvSpPr>
        <p:spPr bwMode="auto">
          <a:xfrm>
            <a:off x="11149013" y="6488112"/>
            <a:ext cx="886159" cy="219074"/>
          </a:xfrm>
          <a:custGeom>
            <a:avLst/>
            <a:gdLst>
              <a:gd name="connsiteX0" fmla="*/ 809625 w 886159"/>
              <a:gd name="connsiteY0" fmla="*/ 77787 h 219074"/>
              <a:gd name="connsiteX1" fmla="*/ 885527 w 886159"/>
              <a:gd name="connsiteY1" fmla="*/ 152284 h 219074"/>
              <a:gd name="connsiteX2" fmla="*/ 882997 w 886159"/>
              <a:gd name="connsiteY2" fmla="*/ 154853 h 219074"/>
              <a:gd name="connsiteX3" fmla="*/ 776733 w 886159"/>
              <a:gd name="connsiteY3" fmla="*/ 154853 h 219074"/>
              <a:gd name="connsiteX4" fmla="*/ 776733 w 886159"/>
              <a:gd name="connsiteY4" fmla="*/ 152284 h 219074"/>
              <a:gd name="connsiteX5" fmla="*/ 776733 w 886159"/>
              <a:gd name="connsiteY5" fmla="*/ 142009 h 219074"/>
              <a:gd name="connsiteX6" fmla="*/ 776733 w 886159"/>
              <a:gd name="connsiteY6" fmla="*/ 139440 h 219074"/>
              <a:gd name="connsiteX7" fmla="*/ 855166 w 886159"/>
              <a:gd name="connsiteY7" fmla="*/ 139440 h 219074"/>
              <a:gd name="connsiteX8" fmla="*/ 809625 w 886159"/>
              <a:gd name="connsiteY8" fmla="*/ 93200 h 219074"/>
              <a:gd name="connsiteX9" fmla="*/ 759023 w 886159"/>
              <a:gd name="connsiteY9" fmla="*/ 149715 h 219074"/>
              <a:gd name="connsiteX10" fmla="*/ 822275 w 886159"/>
              <a:gd name="connsiteY10" fmla="*/ 201092 h 219074"/>
              <a:gd name="connsiteX11" fmla="*/ 870346 w 886159"/>
              <a:gd name="connsiteY11" fmla="*/ 193386 h 219074"/>
              <a:gd name="connsiteX12" fmla="*/ 870346 w 886159"/>
              <a:gd name="connsiteY12" fmla="*/ 195955 h 219074"/>
              <a:gd name="connsiteX13" fmla="*/ 862756 w 886159"/>
              <a:gd name="connsiteY13" fmla="*/ 213937 h 219074"/>
              <a:gd name="connsiteX14" fmla="*/ 817215 w 886159"/>
              <a:gd name="connsiteY14" fmla="*/ 219074 h 219074"/>
              <a:gd name="connsiteX15" fmla="*/ 728662 w 886159"/>
              <a:gd name="connsiteY15" fmla="*/ 149715 h 219074"/>
              <a:gd name="connsiteX16" fmla="*/ 809625 w 886159"/>
              <a:gd name="connsiteY16" fmla="*/ 77787 h 219074"/>
              <a:gd name="connsiteX17" fmla="*/ 662197 w 886159"/>
              <a:gd name="connsiteY17" fmla="*/ 77787 h 219074"/>
              <a:gd name="connsiteX18" fmla="*/ 717550 w 886159"/>
              <a:gd name="connsiteY18" fmla="*/ 90632 h 219074"/>
              <a:gd name="connsiteX19" fmla="*/ 707486 w 886159"/>
              <a:gd name="connsiteY19" fmla="*/ 111182 h 219074"/>
              <a:gd name="connsiteX20" fmla="*/ 704970 w 886159"/>
              <a:gd name="connsiteY20" fmla="*/ 111182 h 219074"/>
              <a:gd name="connsiteX21" fmla="*/ 664713 w 886159"/>
              <a:gd name="connsiteY21" fmla="*/ 95769 h 219074"/>
              <a:gd name="connsiteX22" fmla="*/ 614392 w 886159"/>
              <a:gd name="connsiteY22" fmla="*/ 149715 h 219074"/>
              <a:gd name="connsiteX23" fmla="*/ 664713 w 886159"/>
              <a:gd name="connsiteY23" fmla="*/ 201092 h 219074"/>
              <a:gd name="connsiteX24" fmla="*/ 699938 w 886159"/>
              <a:gd name="connsiteY24" fmla="*/ 195955 h 219074"/>
              <a:gd name="connsiteX25" fmla="*/ 702454 w 886159"/>
              <a:gd name="connsiteY25" fmla="*/ 198523 h 219074"/>
              <a:gd name="connsiteX26" fmla="*/ 692390 w 886159"/>
              <a:gd name="connsiteY26" fmla="*/ 213937 h 219074"/>
              <a:gd name="connsiteX27" fmla="*/ 662197 w 886159"/>
              <a:gd name="connsiteY27" fmla="*/ 219074 h 219074"/>
              <a:gd name="connsiteX28" fmla="*/ 584200 w 886159"/>
              <a:gd name="connsiteY28" fmla="*/ 149715 h 219074"/>
              <a:gd name="connsiteX29" fmla="*/ 662197 w 886159"/>
              <a:gd name="connsiteY29" fmla="*/ 77787 h 219074"/>
              <a:gd name="connsiteX30" fmla="*/ 476249 w 886159"/>
              <a:gd name="connsiteY30" fmla="*/ 77787 h 219074"/>
              <a:gd name="connsiteX31" fmla="*/ 557212 w 886159"/>
              <a:gd name="connsiteY31" fmla="*/ 154853 h 219074"/>
              <a:gd name="connsiteX32" fmla="*/ 557212 w 886159"/>
              <a:gd name="connsiteY32" fmla="*/ 216505 h 219074"/>
              <a:gd name="connsiteX33" fmla="*/ 554682 w 886159"/>
              <a:gd name="connsiteY33" fmla="*/ 216505 h 219074"/>
              <a:gd name="connsiteX34" fmla="*/ 526851 w 886159"/>
              <a:gd name="connsiteY34" fmla="*/ 216505 h 219074"/>
              <a:gd name="connsiteX35" fmla="*/ 524321 w 886159"/>
              <a:gd name="connsiteY35" fmla="*/ 216505 h 219074"/>
              <a:gd name="connsiteX36" fmla="*/ 524321 w 886159"/>
              <a:gd name="connsiteY36" fmla="*/ 154853 h 219074"/>
              <a:gd name="connsiteX37" fmla="*/ 476249 w 886159"/>
              <a:gd name="connsiteY37" fmla="*/ 95769 h 219074"/>
              <a:gd name="connsiteX38" fmla="*/ 428178 w 886159"/>
              <a:gd name="connsiteY38" fmla="*/ 149715 h 219074"/>
              <a:gd name="connsiteX39" fmla="*/ 473719 w 886159"/>
              <a:gd name="connsiteY39" fmla="*/ 201092 h 219074"/>
              <a:gd name="connsiteX40" fmla="*/ 499020 w 886159"/>
              <a:gd name="connsiteY40" fmla="*/ 195955 h 219074"/>
              <a:gd name="connsiteX41" fmla="*/ 501550 w 886159"/>
              <a:gd name="connsiteY41" fmla="*/ 198523 h 219074"/>
              <a:gd name="connsiteX42" fmla="*/ 496490 w 886159"/>
              <a:gd name="connsiteY42" fmla="*/ 216505 h 219074"/>
              <a:gd name="connsiteX43" fmla="*/ 471189 w 886159"/>
              <a:gd name="connsiteY43" fmla="*/ 219074 h 219074"/>
              <a:gd name="connsiteX44" fmla="*/ 395287 w 886159"/>
              <a:gd name="connsiteY44" fmla="*/ 149715 h 219074"/>
              <a:gd name="connsiteX45" fmla="*/ 476249 w 886159"/>
              <a:gd name="connsiteY45" fmla="*/ 77787 h 219074"/>
              <a:gd name="connsiteX46" fmla="*/ 202627 w 886159"/>
              <a:gd name="connsiteY46" fmla="*/ 77787 h 219074"/>
              <a:gd name="connsiteX47" fmla="*/ 282575 w 886159"/>
              <a:gd name="connsiteY47" fmla="*/ 149715 h 219074"/>
              <a:gd name="connsiteX48" fmla="*/ 200129 w 886159"/>
              <a:gd name="connsiteY48" fmla="*/ 219074 h 219074"/>
              <a:gd name="connsiteX49" fmla="*/ 130175 w 886159"/>
              <a:gd name="connsiteY49" fmla="*/ 195955 h 219074"/>
              <a:gd name="connsiteX50" fmla="*/ 145165 w 886159"/>
              <a:gd name="connsiteY50" fmla="*/ 165128 h 219074"/>
              <a:gd name="connsiteX51" fmla="*/ 147664 w 886159"/>
              <a:gd name="connsiteY51" fmla="*/ 165128 h 219074"/>
              <a:gd name="connsiteX52" fmla="*/ 200129 w 886159"/>
              <a:gd name="connsiteY52" fmla="*/ 201092 h 219074"/>
              <a:gd name="connsiteX53" fmla="*/ 250096 w 886159"/>
              <a:gd name="connsiteY53" fmla="*/ 149715 h 219074"/>
              <a:gd name="connsiteX54" fmla="*/ 202627 w 886159"/>
              <a:gd name="connsiteY54" fmla="*/ 95769 h 219074"/>
              <a:gd name="connsiteX55" fmla="*/ 175145 w 886159"/>
              <a:gd name="connsiteY55" fmla="*/ 98338 h 219074"/>
              <a:gd name="connsiteX56" fmla="*/ 172647 w 886159"/>
              <a:gd name="connsiteY56" fmla="*/ 95769 h 219074"/>
              <a:gd name="connsiteX57" fmla="*/ 180142 w 886159"/>
              <a:gd name="connsiteY57" fmla="*/ 80356 h 219074"/>
              <a:gd name="connsiteX58" fmla="*/ 202627 w 886159"/>
              <a:gd name="connsiteY58" fmla="*/ 77787 h 219074"/>
              <a:gd name="connsiteX59" fmla="*/ 82446 w 886159"/>
              <a:gd name="connsiteY59" fmla="*/ 77787 h 219074"/>
              <a:gd name="connsiteX60" fmla="*/ 152400 w 886159"/>
              <a:gd name="connsiteY60" fmla="*/ 100907 h 219074"/>
              <a:gd name="connsiteX61" fmla="*/ 137410 w 886159"/>
              <a:gd name="connsiteY61" fmla="*/ 129164 h 219074"/>
              <a:gd name="connsiteX62" fmla="*/ 132413 w 886159"/>
              <a:gd name="connsiteY62" fmla="*/ 129164 h 219074"/>
              <a:gd name="connsiteX63" fmla="*/ 82446 w 886159"/>
              <a:gd name="connsiteY63" fmla="*/ 95769 h 219074"/>
              <a:gd name="connsiteX64" fmla="*/ 32479 w 886159"/>
              <a:gd name="connsiteY64" fmla="*/ 147146 h 219074"/>
              <a:gd name="connsiteX65" fmla="*/ 79948 w 886159"/>
              <a:gd name="connsiteY65" fmla="*/ 201092 h 219074"/>
              <a:gd name="connsiteX66" fmla="*/ 107430 w 886159"/>
              <a:gd name="connsiteY66" fmla="*/ 195955 h 219074"/>
              <a:gd name="connsiteX67" fmla="*/ 109928 w 886159"/>
              <a:gd name="connsiteY67" fmla="*/ 201092 h 219074"/>
              <a:gd name="connsiteX68" fmla="*/ 102433 w 886159"/>
              <a:gd name="connsiteY68" fmla="*/ 216505 h 219074"/>
              <a:gd name="connsiteX69" fmla="*/ 79948 w 886159"/>
              <a:gd name="connsiteY69" fmla="*/ 219074 h 219074"/>
              <a:gd name="connsiteX70" fmla="*/ 0 w 886159"/>
              <a:gd name="connsiteY70" fmla="*/ 147146 h 219074"/>
              <a:gd name="connsiteX71" fmla="*/ 82446 w 886159"/>
              <a:gd name="connsiteY71" fmla="*/ 77787 h 219074"/>
              <a:gd name="connsiteX72" fmla="*/ 385676 w 886159"/>
              <a:gd name="connsiteY72" fmla="*/ 0 h 219074"/>
              <a:gd name="connsiteX73" fmla="*/ 433387 w 886159"/>
              <a:gd name="connsiteY73" fmla="*/ 10160 h 219074"/>
              <a:gd name="connsiteX74" fmla="*/ 423342 w 886159"/>
              <a:gd name="connsiteY74" fmla="*/ 30480 h 219074"/>
              <a:gd name="connsiteX75" fmla="*/ 420831 w 886159"/>
              <a:gd name="connsiteY75" fmla="*/ 30480 h 219074"/>
              <a:gd name="connsiteX76" fmla="*/ 385676 w 886159"/>
              <a:gd name="connsiteY76" fmla="*/ 17780 h 219074"/>
              <a:gd name="connsiteX77" fmla="*/ 345498 w 886159"/>
              <a:gd name="connsiteY77" fmla="*/ 63500 h 219074"/>
              <a:gd name="connsiteX78" fmla="*/ 345498 w 886159"/>
              <a:gd name="connsiteY78" fmla="*/ 83820 h 219074"/>
              <a:gd name="connsiteX79" fmla="*/ 385676 w 886159"/>
              <a:gd name="connsiteY79" fmla="*/ 83820 h 219074"/>
              <a:gd name="connsiteX80" fmla="*/ 388187 w 886159"/>
              <a:gd name="connsiteY80" fmla="*/ 86360 h 219074"/>
              <a:gd name="connsiteX81" fmla="*/ 380653 w 886159"/>
              <a:gd name="connsiteY81" fmla="*/ 96520 h 219074"/>
              <a:gd name="connsiteX82" fmla="*/ 378142 w 886159"/>
              <a:gd name="connsiteY82" fmla="*/ 99060 h 219074"/>
              <a:gd name="connsiteX83" fmla="*/ 345498 w 886159"/>
              <a:gd name="connsiteY83" fmla="*/ 99060 h 219074"/>
              <a:gd name="connsiteX84" fmla="*/ 345498 w 886159"/>
              <a:gd name="connsiteY84" fmla="*/ 215900 h 219074"/>
              <a:gd name="connsiteX85" fmla="*/ 342986 w 886159"/>
              <a:gd name="connsiteY85" fmla="*/ 215900 h 219074"/>
              <a:gd name="connsiteX86" fmla="*/ 317875 w 886159"/>
              <a:gd name="connsiteY86" fmla="*/ 215900 h 219074"/>
              <a:gd name="connsiteX87" fmla="*/ 317875 w 886159"/>
              <a:gd name="connsiteY87" fmla="*/ 99060 h 219074"/>
              <a:gd name="connsiteX88" fmla="*/ 297786 w 886159"/>
              <a:gd name="connsiteY88" fmla="*/ 99060 h 219074"/>
              <a:gd name="connsiteX89" fmla="*/ 295275 w 886159"/>
              <a:gd name="connsiteY89" fmla="*/ 96520 h 219074"/>
              <a:gd name="connsiteX90" fmla="*/ 295275 w 886159"/>
              <a:gd name="connsiteY90" fmla="*/ 86360 h 219074"/>
              <a:gd name="connsiteX91" fmla="*/ 297786 w 886159"/>
              <a:gd name="connsiteY91" fmla="*/ 83820 h 219074"/>
              <a:gd name="connsiteX92" fmla="*/ 315364 w 886159"/>
              <a:gd name="connsiteY92" fmla="*/ 83820 h 219074"/>
              <a:gd name="connsiteX93" fmla="*/ 315364 w 886159"/>
              <a:gd name="connsiteY93" fmla="*/ 68580 h 219074"/>
              <a:gd name="connsiteX94" fmla="*/ 385676 w 886159"/>
              <a:gd name="connsiteY94"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86159" h="219074">
                <a:moveTo>
                  <a:pt x="809625" y="77787"/>
                </a:moveTo>
                <a:cubicBezTo>
                  <a:pt x="865286" y="77787"/>
                  <a:pt x="890587" y="113751"/>
                  <a:pt x="885527" y="152284"/>
                </a:cubicBezTo>
                <a:cubicBezTo>
                  <a:pt x="885527" y="154853"/>
                  <a:pt x="885527" y="154853"/>
                  <a:pt x="882997" y="154853"/>
                </a:cubicBezTo>
                <a:cubicBezTo>
                  <a:pt x="882997" y="154853"/>
                  <a:pt x="882997" y="154853"/>
                  <a:pt x="776733" y="154853"/>
                </a:cubicBezTo>
                <a:cubicBezTo>
                  <a:pt x="776733" y="154853"/>
                  <a:pt x="776733" y="154853"/>
                  <a:pt x="776733" y="152284"/>
                </a:cubicBezTo>
                <a:cubicBezTo>
                  <a:pt x="776733" y="152284"/>
                  <a:pt x="776733" y="152284"/>
                  <a:pt x="776733" y="142009"/>
                </a:cubicBezTo>
                <a:cubicBezTo>
                  <a:pt x="776733" y="142009"/>
                  <a:pt x="776733" y="139440"/>
                  <a:pt x="776733" y="139440"/>
                </a:cubicBezTo>
                <a:cubicBezTo>
                  <a:pt x="776733" y="139440"/>
                  <a:pt x="776733" y="139440"/>
                  <a:pt x="855166" y="139440"/>
                </a:cubicBezTo>
                <a:cubicBezTo>
                  <a:pt x="857696" y="118889"/>
                  <a:pt x="842516" y="93200"/>
                  <a:pt x="809625" y="93200"/>
                </a:cubicBezTo>
                <a:cubicBezTo>
                  <a:pt x="776733" y="93200"/>
                  <a:pt x="759023" y="113751"/>
                  <a:pt x="759023" y="149715"/>
                </a:cubicBezTo>
                <a:cubicBezTo>
                  <a:pt x="759023" y="183110"/>
                  <a:pt x="781794" y="201092"/>
                  <a:pt x="822275" y="201092"/>
                </a:cubicBezTo>
                <a:cubicBezTo>
                  <a:pt x="842516" y="201092"/>
                  <a:pt x="857696" y="198523"/>
                  <a:pt x="870346" y="193386"/>
                </a:cubicBezTo>
                <a:cubicBezTo>
                  <a:pt x="870346" y="193386"/>
                  <a:pt x="872876" y="195955"/>
                  <a:pt x="870346" y="195955"/>
                </a:cubicBezTo>
                <a:cubicBezTo>
                  <a:pt x="870346" y="195955"/>
                  <a:pt x="870346" y="195955"/>
                  <a:pt x="862756" y="213937"/>
                </a:cubicBezTo>
                <a:cubicBezTo>
                  <a:pt x="852636" y="216505"/>
                  <a:pt x="834925" y="219074"/>
                  <a:pt x="817215" y="219074"/>
                </a:cubicBezTo>
                <a:cubicBezTo>
                  <a:pt x="759023" y="219074"/>
                  <a:pt x="728662" y="195955"/>
                  <a:pt x="728662" y="149715"/>
                </a:cubicBezTo>
                <a:cubicBezTo>
                  <a:pt x="728662" y="108614"/>
                  <a:pt x="759023" y="77787"/>
                  <a:pt x="809625" y="77787"/>
                </a:cubicBezTo>
                <a:close/>
                <a:moveTo>
                  <a:pt x="662197" y="77787"/>
                </a:moveTo>
                <a:cubicBezTo>
                  <a:pt x="687358" y="77787"/>
                  <a:pt x="707486" y="85494"/>
                  <a:pt x="717550" y="90632"/>
                </a:cubicBezTo>
                <a:cubicBezTo>
                  <a:pt x="717550" y="90632"/>
                  <a:pt x="717550" y="90632"/>
                  <a:pt x="707486" y="111182"/>
                </a:cubicBezTo>
                <a:cubicBezTo>
                  <a:pt x="707486" y="111182"/>
                  <a:pt x="707486" y="111182"/>
                  <a:pt x="704970" y="111182"/>
                </a:cubicBezTo>
                <a:cubicBezTo>
                  <a:pt x="697422" y="100907"/>
                  <a:pt x="682325" y="95769"/>
                  <a:pt x="664713" y="95769"/>
                </a:cubicBezTo>
                <a:cubicBezTo>
                  <a:pt x="637037" y="95769"/>
                  <a:pt x="614392" y="113751"/>
                  <a:pt x="614392" y="149715"/>
                </a:cubicBezTo>
                <a:cubicBezTo>
                  <a:pt x="614392" y="183110"/>
                  <a:pt x="637037" y="201092"/>
                  <a:pt x="664713" y="201092"/>
                </a:cubicBezTo>
                <a:cubicBezTo>
                  <a:pt x="677293" y="201092"/>
                  <a:pt x="687358" y="201092"/>
                  <a:pt x="699938" y="195955"/>
                </a:cubicBezTo>
                <a:cubicBezTo>
                  <a:pt x="702454" y="195955"/>
                  <a:pt x="702454" y="195955"/>
                  <a:pt x="702454" y="198523"/>
                </a:cubicBezTo>
                <a:cubicBezTo>
                  <a:pt x="702454" y="198523"/>
                  <a:pt x="702454" y="198523"/>
                  <a:pt x="692390" y="213937"/>
                </a:cubicBezTo>
                <a:cubicBezTo>
                  <a:pt x="682325" y="219074"/>
                  <a:pt x="674777" y="219074"/>
                  <a:pt x="662197" y="219074"/>
                </a:cubicBezTo>
                <a:cubicBezTo>
                  <a:pt x="611876" y="219074"/>
                  <a:pt x="584200" y="188248"/>
                  <a:pt x="584200" y="149715"/>
                </a:cubicBezTo>
                <a:cubicBezTo>
                  <a:pt x="584200" y="108614"/>
                  <a:pt x="611876" y="77787"/>
                  <a:pt x="662197" y="77787"/>
                </a:cubicBezTo>
                <a:close/>
                <a:moveTo>
                  <a:pt x="476249" y="77787"/>
                </a:moveTo>
                <a:cubicBezTo>
                  <a:pt x="534441" y="77787"/>
                  <a:pt x="557212" y="111182"/>
                  <a:pt x="557212" y="154853"/>
                </a:cubicBezTo>
                <a:cubicBezTo>
                  <a:pt x="557212" y="154853"/>
                  <a:pt x="557212" y="154853"/>
                  <a:pt x="557212" y="216505"/>
                </a:cubicBezTo>
                <a:cubicBezTo>
                  <a:pt x="557212" y="216505"/>
                  <a:pt x="557212" y="216505"/>
                  <a:pt x="554682" y="216505"/>
                </a:cubicBezTo>
                <a:cubicBezTo>
                  <a:pt x="554682" y="216505"/>
                  <a:pt x="554682" y="216505"/>
                  <a:pt x="526851" y="216505"/>
                </a:cubicBezTo>
                <a:cubicBezTo>
                  <a:pt x="526851" y="216505"/>
                  <a:pt x="524321" y="216505"/>
                  <a:pt x="524321" y="216505"/>
                </a:cubicBezTo>
                <a:cubicBezTo>
                  <a:pt x="524321" y="216505"/>
                  <a:pt x="524321" y="216505"/>
                  <a:pt x="524321" y="154853"/>
                </a:cubicBezTo>
                <a:cubicBezTo>
                  <a:pt x="524321" y="118889"/>
                  <a:pt x="514201" y="95769"/>
                  <a:pt x="476249" y="95769"/>
                </a:cubicBezTo>
                <a:cubicBezTo>
                  <a:pt x="445889" y="95769"/>
                  <a:pt x="428178" y="116320"/>
                  <a:pt x="428178" y="149715"/>
                </a:cubicBezTo>
                <a:cubicBezTo>
                  <a:pt x="428178" y="172835"/>
                  <a:pt x="438298" y="201092"/>
                  <a:pt x="473719" y="201092"/>
                </a:cubicBezTo>
                <a:cubicBezTo>
                  <a:pt x="483840" y="201092"/>
                  <a:pt x="491430" y="198523"/>
                  <a:pt x="499020" y="195955"/>
                </a:cubicBezTo>
                <a:cubicBezTo>
                  <a:pt x="499020" y="195955"/>
                  <a:pt x="501550" y="198523"/>
                  <a:pt x="501550" y="198523"/>
                </a:cubicBezTo>
                <a:cubicBezTo>
                  <a:pt x="501550" y="198523"/>
                  <a:pt x="501550" y="198523"/>
                  <a:pt x="496490" y="216505"/>
                </a:cubicBezTo>
                <a:cubicBezTo>
                  <a:pt x="488900" y="219074"/>
                  <a:pt x="481310" y="219074"/>
                  <a:pt x="471189" y="219074"/>
                </a:cubicBezTo>
                <a:cubicBezTo>
                  <a:pt x="418058" y="219074"/>
                  <a:pt x="395287" y="188248"/>
                  <a:pt x="395287" y="149715"/>
                </a:cubicBezTo>
                <a:cubicBezTo>
                  <a:pt x="395287" y="106045"/>
                  <a:pt x="428178" y="77787"/>
                  <a:pt x="476249" y="77787"/>
                </a:cubicBezTo>
                <a:close/>
                <a:moveTo>
                  <a:pt x="202627" y="77787"/>
                </a:moveTo>
                <a:cubicBezTo>
                  <a:pt x="257591" y="77787"/>
                  <a:pt x="282575" y="108614"/>
                  <a:pt x="282575" y="149715"/>
                </a:cubicBezTo>
                <a:cubicBezTo>
                  <a:pt x="282575" y="188248"/>
                  <a:pt x="255093" y="219074"/>
                  <a:pt x="200129" y="219074"/>
                </a:cubicBezTo>
                <a:cubicBezTo>
                  <a:pt x="167650" y="219074"/>
                  <a:pt x="145165" y="208799"/>
                  <a:pt x="130175" y="195955"/>
                </a:cubicBezTo>
                <a:cubicBezTo>
                  <a:pt x="130175" y="195955"/>
                  <a:pt x="130175" y="195955"/>
                  <a:pt x="145165" y="165128"/>
                </a:cubicBezTo>
                <a:cubicBezTo>
                  <a:pt x="145165" y="165128"/>
                  <a:pt x="147664" y="165128"/>
                  <a:pt x="147664" y="165128"/>
                </a:cubicBezTo>
                <a:cubicBezTo>
                  <a:pt x="155159" y="185679"/>
                  <a:pt x="172647" y="201092"/>
                  <a:pt x="200129" y="201092"/>
                </a:cubicBezTo>
                <a:cubicBezTo>
                  <a:pt x="230109" y="201092"/>
                  <a:pt x="250096" y="180541"/>
                  <a:pt x="250096" y="149715"/>
                </a:cubicBezTo>
                <a:cubicBezTo>
                  <a:pt x="250096" y="111182"/>
                  <a:pt x="230109" y="95769"/>
                  <a:pt x="202627" y="95769"/>
                </a:cubicBezTo>
                <a:cubicBezTo>
                  <a:pt x="190136" y="95769"/>
                  <a:pt x="182641" y="98338"/>
                  <a:pt x="175145" y="98338"/>
                </a:cubicBezTo>
                <a:cubicBezTo>
                  <a:pt x="172647" y="100907"/>
                  <a:pt x="170149" y="98338"/>
                  <a:pt x="172647" y="95769"/>
                </a:cubicBezTo>
                <a:cubicBezTo>
                  <a:pt x="172647" y="95769"/>
                  <a:pt x="172647" y="95769"/>
                  <a:pt x="180142" y="80356"/>
                </a:cubicBezTo>
                <a:cubicBezTo>
                  <a:pt x="187637" y="77787"/>
                  <a:pt x="195132" y="77787"/>
                  <a:pt x="202627" y="77787"/>
                </a:cubicBezTo>
                <a:close/>
                <a:moveTo>
                  <a:pt x="82446" y="77787"/>
                </a:moveTo>
                <a:cubicBezTo>
                  <a:pt x="112426" y="77787"/>
                  <a:pt x="137410" y="88063"/>
                  <a:pt x="152400" y="100907"/>
                </a:cubicBezTo>
                <a:cubicBezTo>
                  <a:pt x="152400" y="100907"/>
                  <a:pt x="152400" y="100907"/>
                  <a:pt x="137410" y="129164"/>
                </a:cubicBezTo>
                <a:cubicBezTo>
                  <a:pt x="137410" y="131733"/>
                  <a:pt x="134911" y="131733"/>
                  <a:pt x="132413" y="129164"/>
                </a:cubicBezTo>
                <a:cubicBezTo>
                  <a:pt x="127416" y="111182"/>
                  <a:pt x="109928" y="95769"/>
                  <a:pt x="82446" y="95769"/>
                </a:cubicBezTo>
                <a:cubicBezTo>
                  <a:pt x="52466" y="95769"/>
                  <a:pt x="32479" y="113751"/>
                  <a:pt x="32479" y="147146"/>
                </a:cubicBezTo>
                <a:cubicBezTo>
                  <a:pt x="32479" y="183110"/>
                  <a:pt x="52466" y="201092"/>
                  <a:pt x="79948" y="201092"/>
                </a:cubicBezTo>
                <a:cubicBezTo>
                  <a:pt x="92439" y="201092"/>
                  <a:pt x="99934" y="198523"/>
                  <a:pt x="107430" y="195955"/>
                </a:cubicBezTo>
                <a:cubicBezTo>
                  <a:pt x="109928" y="195955"/>
                  <a:pt x="109928" y="198523"/>
                  <a:pt x="109928" y="201092"/>
                </a:cubicBezTo>
                <a:cubicBezTo>
                  <a:pt x="109928" y="201092"/>
                  <a:pt x="109928" y="201092"/>
                  <a:pt x="102433" y="216505"/>
                </a:cubicBezTo>
                <a:cubicBezTo>
                  <a:pt x="94938" y="219074"/>
                  <a:pt x="87443" y="219074"/>
                  <a:pt x="79948" y="219074"/>
                </a:cubicBezTo>
                <a:cubicBezTo>
                  <a:pt x="24984" y="219074"/>
                  <a:pt x="0" y="185679"/>
                  <a:pt x="0" y="147146"/>
                </a:cubicBezTo>
                <a:cubicBezTo>
                  <a:pt x="0" y="108614"/>
                  <a:pt x="27482" y="77787"/>
                  <a:pt x="82446" y="77787"/>
                </a:cubicBezTo>
                <a:close/>
                <a:moveTo>
                  <a:pt x="385676" y="0"/>
                </a:moveTo>
                <a:cubicBezTo>
                  <a:pt x="403253" y="0"/>
                  <a:pt x="420831" y="5080"/>
                  <a:pt x="433387" y="10160"/>
                </a:cubicBezTo>
                <a:cubicBezTo>
                  <a:pt x="433387" y="10160"/>
                  <a:pt x="433387" y="10160"/>
                  <a:pt x="423342" y="30480"/>
                </a:cubicBezTo>
                <a:cubicBezTo>
                  <a:pt x="423342" y="30480"/>
                  <a:pt x="423342" y="30480"/>
                  <a:pt x="420831" y="30480"/>
                </a:cubicBezTo>
                <a:cubicBezTo>
                  <a:pt x="413298" y="22860"/>
                  <a:pt x="400742" y="17780"/>
                  <a:pt x="385676" y="17780"/>
                </a:cubicBezTo>
                <a:cubicBezTo>
                  <a:pt x="353031" y="17780"/>
                  <a:pt x="345498" y="40640"/>
                  <a:pt x="345498" y="63500"/>
                </a:cubicBezTo>
                <a:cubicBezTo>
                  <a:pt x="345498" y="63500"/>
                  <a:pt x="345498" y="63500"/>
                  <a:pt x="345498" y="83820"/>
                </a:cubicBezTo>
                <a:cubicBezTo>
                  <a:pt x="345498" y="83820"/>
                  <a:pt x="345498" y="83820"/>
                  <a:pt x="385676" y="83820"/>
                </a:cubicBezTo>
                <a:cubicBezTo>
                  <a:pt x="385676" y="83820"/>
                  <a:pt x="388187" y="83820"/>
                  <a:pt x="388187" y="86360"/>
                </a:cubicBezTo>
                <a:cubicBezTo>
                  <a:pt x="388187" y="86360"/>
                  <a:pt x="388187" y="86360"/>
                  <a:pt x="380653" y="96520"/>
                </a:cubicBezTo>
                <a:cubicBezTo>
                  <a:pt x="380653" y="99060"/>
                  <a:pt x="380653" y="99060"/>
                  <a:pt x="378142" y="99060"/>
                </a:cubicBezTo>
                <a:cubicBezTo>
                  <a:pt x="378142" y="99060"/>
                  <a:pt x="378142" y="99060"/>
                  <a:pt x="345498" y="99060"/>
                </a:cubicBezTo>
                <a:cubicBezTo>
                  <a:pt x="345498" y="99060"/>
                  <a:pt x="345498" y="99060"/>
                  <a:pt x="345498" y="215900"/>
                </a:cubicBezTo>
                <a:cubicBezTo>
                  <a:pt x="345498" y="215900"/>
                  <a:pt x="345498" y="215900"/>
                  <a:pt x="342986" y="215900"/>
                </a:cubicBezTo>
                <a:cubicBezTo>
                  <a:pt x="342986" y="215900"/>
                  <a:pt x="342986" y="215900"/>
                  <a:pt x="317875" y="215900"/>
                </a:cubicBezTo>
                <a:cubicBezTo>
                  <a:pt x="317875" y="215900"/>
                  <a:pt x="317875" y="215900"/>
                  <a:pt x="317875" y="99060"/>
                </a:cubicBezTo>
                <a:cubicBezTo>
                  <a:pt x="317875" y="99060"/>
                  <a:pt x="317875" y="99060"/>
                  <a:pt x="297786" y="99060"/>
                </a:cubicBezTo>
                <a:cubicBezTo>
                  <a:pt x="297786" y="99060"/>
                  <a:pt x="295275" y="99060"/>
                  <a:pt x="295275" y="96520"/>
                </a:cubicBezTo>
                <a:cubicBezTo>
                  <a:pt x="295275" y="96520"/>
                  <a:pt x="295275" y="96520"/>
                  <a:pt x="295275" y="86360"/>
                </a:cubicBezTo>
                <a:cubicBezTo>
                  <a:pt x="295275" y="83820"/>
                  <a:pt x="297786" y="83820"/>
                  <a:pt x="297786" y="83820"/>
                </a:cubicBezTo>
                <a:cubicBezTo>
                  <a:pt x="297786" y="83820"/>
                  <a:pt x="297786" y="83820"/>
                  <a:pt x="315364" y="83820"/>
                </a:cubicBezTo>
                <a:cubicBezTo>
                  <a:pt x="315364" y="83820"/>
                  <a:pt x="315364" y="83820"/>
                  <a:pt x="315364" y="68580"/>
                </a:cubicBezTo>
                <a:cubicBezTo>
                  <a:pt x="315364" y="22860"/>
                  <a:pt x="345498" y="0"/>
                  <a:pt x="385676" y="0"/>
                </a:cubicBezTo>
                <a:close/>
              </a:path>
            </a:pathLst>
          </a:custGeom>
          <a:solidFill>
            <a:srgbClr val="1C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grpSp>
        <p:nvGrpSpPr>
          <p:cNvPr id="46" name="Groupe 45">
            <a:extLst>
              <a:ext uri="{FF2B5EF4-FFF2-40B4-BE49-F238E27FC236}">
                <a16:creationId xmlns:a16="http://schemas.microsoft.com/office/drawing/2014/main" id="{07B3012D-9E5F-4C2A-BE25-774B6C8CA273}"/>
              </a:ext>
            </a:extLst>
          </p:cNvPr>
          <p:cNvGrpSpPr/>
          <p:nvPr userDrawn="1"/>
        </p:nvGrpSpPr>
        <p:grpSpPr>
          <a:xfrm>
            <a:off x="12371453" y="0"/>
            <a:ext cx="1885826" cy="1835885"/>
            <a:chOff x="2689543" y="1651754"/>
            <a:chExt cx="1885826" cy="1835885"/>
          </a:xfrm>
        </p:grpSpPr>
        <p:sp>
          <p:nvSpPr>
            <p:cNvPr id="47" name="Freeform 5">
              <a:extLst>
                <a:ext uri="{FF2B5EF4-FFF2-40B4-BE49-F238E27FC236}">
                  <a16:creationId xmlns:a16="http://schemas.microsoft.com/office/drawing/2014/main" id="{9BEC8D51-AAA1-42FA-B9E8-AAF8DC78FA90}"/>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48" name="Rectangle 47">
              <a:extLst>
                <a:ext uri="{FF2B5EF4-FFF2-40B4-BE49-F238E27FC236}">
                  <a16:creationId xmlns:a16="http://schemas.microsoft.com/office/drawing/2014/main" id="{D88D0B02-1833-4DBA-9652-7C44FA8DF3F9}"/>
                </a:ext>
              </a:extLst>
            </p:cNvPr>
            <p:cNvSpPr/>
            <p:nvPr/>
          </p:nvSpPr>
          <p:spPr>
            <a:xfrm>
              <a:off x="2689543" y="2010311"/>
              <a:ext cx="1885826" cy="1477328"/>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defRPr/>
              </a:pPr>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a:p>
              <a:pPr marL="171450" lvl="0" indent="-171450">
                <a:buFont typeface="Arial" panose="020B0604020202020204" pitchFamily="34" charset="0"/>
                <a:buChar char="•"/>
              </a:pPr>
              <a:r>
                <a:rPr lang="en-US" sz="1000" dirty="0">
                  <a:solidFill>
                    <a:schemeClr val="tx1"/>
                  </a:solidFill>
                  <a:latin typeface="+mj-lt"/>
                </a:rPr>
                <a:t>Select the visual</a:t>
              </a:r>
            </a:p>
            <a:p>
              <a:pPr marL="171450" lvl="0" indent="-171450">
                <a:buFont typeface="Arial" panose="020B0604020202020204" pitchFamily="34" charset="0"/>
                <a:buChar char="•"/>
              </a:pPr>
              <a:r>
                <a:rPr lang="en-US" sz="1000" dirty="0">
                  <a:solidFill>
                    <a:schemeClr val="tx1"/>
                  </a:solidFill>
                  <a:latin typeface="+mj-lt"/>
                </a:rPr>
                <a:t>Right click &gt; “background”</a:t>
              </a:r>
            </a:p>
          </p:txBody>
        </p:sp>
      </p:grpSp>
    </p:spTree>
    <p:extLst>
      <p:ext uri="{BB962C8B-B14F-4D97-AF65-F5344CB8AC3E}">
        <p14:creationId xmlns:p14="http://schemas.microsoft.com/office/powerpoint/2010/main" val="1988102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10 txt blocs">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80AB8A91-42C5-4698-869C-7D717607A8B0}"/>
              </a:ext>
            </a:extLst>
          </p:cNvPr>
          <p:cNvGraphicFramePr>
            <a:graphicFrameLocks noChangeAspect="1"/>
          </p:cNvGraphicFramePr>
          <p:nvPr userDrawn="1">
            <p:custDataLst>
              <p:tags r:id="rId2"/>
            </p:custDataLst>
            <p:extLst>
              <p:ext uri="{D42A27DB-BD31-4B8C-83A1-F6EECF244321}">
                <p14:modId xmlns:p14="http://schemas.microsoft.com/office/powerpoint/2010/main" val="4189139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79" name="Diapositive think-cell" r:id="rId4" imgW="532" imgH="530" progId="TCLayout.ActiveDocument.1">
                  <p:embed/>
                </p:oleObj>
              </mc:Choice>
              <mc:Fallback>
                <p:oleObj name="Diapositive think-cell" r:id="rId4" imgW="532" imgH="53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2B851579-7991-49D9-B1AC-E66F5B70F5E4}"/>
              </a:ext>
            </a:extLst>
          </p:cNvPr>
          <p:cNvSpPr/>
          <p:nvPr userDrawn="1"/>
        </p:nvSpPr>
        <p:spPr>
          <a:xfrm>
            <a:off x="0" y="0"/>
            <a:ext cx="12192000" cy="4968240"/>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re 1">
            <a:extLst>
              <a:ext uri="{FF2B5EF4-FFF2-40B4-BE49-F238E27FC236}">
                <a16:creationId xmlns:a16="http://schemas.microsoft.com/office/drawing/2014/main" id="{74C5B305-401A-4DE6-AD6E-B5549364DE3E}"/>
              </a:ext>
            </a:extLst>
          </p:cNvPr>
          <p:cNvSpPr>
            <a:spLocks noGrp="1"/>
          </p:cNvSpPr>
          <p:nvPr>
            <p:ph type="title" hasCustomPrompt="1"/>
          </p:nvPr>
        </p:nvSpPr>
        <p:spPr/>
        <p:txBody>
          <a:bodyPr vert="horz"/>
          <a:lstStyle>
            <a:lvl1pPr>
              <a:defRPr/>
            </a:lvl1pPr>
          </a:lstStyle>
          <a:p>
            <a:r>
              <a:rPr lang="en-GB"/>
              <a:t>TITLE OF THE SLIDE</a:t>
            </a:r>
            <a:endParaRPr lang="en-GB" dirty="0"/>
          </a:p>
        </p:txBody>
      </p:sp>
      <p:cxnSp>
        <p:nvCxnSpPr>
          <p:cNvPr id="7" name="Connecteur droit 6">
            <a:extLst>
              <a:ext uri="{FF2B5EF4-FFF2-40B4-BE49-F238E27FC236}">
                <a16:creationId xmlns:a16="http://schemas.microsoft.com/office/drawing/2014/main" id="{83873ABF-4CD5-4559-B651-DE5FCB9990BC}"/>
              </a:ext>
            </a:extLst>
          </p:cNvPr>
          <p:cNvCxnSpPr>
            <a:cxnSpLocks/>
          </p:cNvCxnSpPr>
          <p:nvPr userDrawn="1"/>
        </p:nvCxnSpPr>
        <p:spPr>
          <a:xfrm>
            <a:off x="771688" y="8950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Espace réservé du texte 14">
            <a:extLst>
              <a:ext uri="{FF2B5EF4-FFF2-40B4-BE49-F238E27FC236}">
                <a16:creationId xmlns:a16="http://schemas.microsoft.com/office/drawing/2014/main" id="{9BE5C6BF-4E68-40FB-A5B2-264606B96E39}"/>
              </a:ext>
            </a:extLst>
          </p:cNvPr>
          <p:cNvSpPr>
            <a:spLocks noGrp="1"/>
          </p:cNvSpPr>
          <p:nvPr>
            <p:ph type="body" sz="quarter" idx="11" hasCustomPrompt="1"/>
          </p:nvPr>
        </p:nvSpPr>
        <p:spPr>
          <a:xfrm>
            <a:off x="584042" y="1954001"/>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tx2"/>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sp>
        <p:nvSpPr>
          <p:cNvPr id="32" name="Espace réservé du texte 14">
            <a:extLst>
              <a:ext uri="{FF2B5EF4-FFF2-40B4-BE49-F238E27FC236}">
                <a16:creationId xmlns:a16="http://schemas.microsoft.com/office/drawing/2014/main" id="{E8788FC9-E4CA-4A7E-A81F-45BF89B3E483}"/>
              </a:ext>
            </a:extLst>
          </p:cNvPr>
          <p:cNvSpPr>
            <a:spLocks noGrp="1"/>
          </p:cNvSpPr>
          <p:nvPr>
            <p:ph type="body" sz="quarter" idx="12" hasCustomPrompt="1"/>
          </p:nvPr>
        </p:nvSpPr>
        <p:spPr>
          <a:xfrm>
            <a:off x="2793842" y="1954001"/>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accent1"/>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sp>
        <p:nvSpPr>
          <p:cNvPr id="33" name="Espace réservé du texte 14">
            <a:extLst>
              <a:ext uri="{FF2B5EF4-FFF2-40B4-BE49-F238E27FC236}">
                <a16:creationId xmlns:a16="http://schemas.microsoft.com/office/drawing/2014/main" id="{AC36CCDA-E418-4F7C-82F9-DE8E967559F6}"/>
              </a:ext>
            </a:extLst>
          </p:cNvPr>
          <p:cNvSpPr>
            <a:spLocks noGrp="1"/>
          </p:cNvSpPr>
          <p:nvPr>
            <p:ph type="body" sz="quarter" idx="13" hasCustomPrompt="1"/>
          </p:nvPr>
        </p:nvSpPr>
        <p:spPr>
          <a:xfrm>
            <a:off x="5003642" y="1954001"/>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accent2"/>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sp>
        <p:nvSpPr>
          <p:cNvPr id="34" name="Espace réservé du texte 14">
            <a:extLst>
              <a:ext uri="{FF2B5EF4-FFF2-40B4-BE49-F238E27FC236}">
                <a16:creationId xmlns:a16="http://schemas.microsoft.com/office/drawing/2014/main" id="{EC46AA93-464F-4A87-AC55-28A828F2DC89}"/>
              </a:ext>
            </a:extLst>
          </p:cNvPr>
          <p:cNvSpPr>
            <a:spLocks noGrp="1"/>
          </p:cNvSpPr>
          <p:nvPr>
            <p:ph type="body" sz="quarter" idx="14" hasCustomPrompt="1"/>
          </p:nvPr>
        </p:nvSpPr>
        <p:spPr>
          <a:xfrm>
            <a:off x="7213442" y="1954001"/>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accent6"/>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sp>
        <p:nvSpPr>
          <p:cNvPr id="35" name="Espace réservé du texte 14">
            <a:extLst>
              <a:ext uri="{FF2B5EF4-FFF2-40B4-BE49-F238E27FC236}">
                <a16:creationId xmlns:a16="http://schemas.microsoft.com/office/drawing/2014/main" id="{86F58324-EC45-4A95-A89E-C6FC94B847F4}"/>
              </a:ext>
            </a:extLst>
          </p:cNvPr>
          <p:cNvSpPr>
            <a:spLocks noGrp="1"/>
          </p:cNvSpPr>
          <p:nvPr>
            <p:ph type="body" sz="quarter" idx="15" hasCustomPrompt="1"/>
          </p:nvPr>
        </p:nvSpPr>
        <p:spPr>
          <a:xfrm>
            <a:off x="9423242" y="1954001"/>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tx2"/>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sp>
        <p:nvSpPr>
          <p:cNvPr id="37" name="Espace réservé du texte 14">
            <a:extLst>
              <a:ext uri="{FF2B5EF4-FFF2-40B4-BE49-F238E27FC236}">
                <a16:creationId xmlns:a16="http://schemas.microsoft.com/office/drawing/2014/main" id="{067CFA64-B9BA-4CBD-B3E4-01C7E089ABDA}"/>
              </a:ext>
            </a:extLst>
          </p:cNvPr>
          <p:cNvSpPr>
            <a:spLocks noGrp="1"/>
          </p:cNvSpPr>
          <p:nvPr>
            <p:ph type="body" sz="quarter" idx="17" hasCustomPrompt="1"/>
          </p:nvPr>
        </p:nvSpPr>
        <p:spPr>
          <a:xfrm>
            <a:off x="2793842" y="4178905"/>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accent2"/>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sp>
        <p:nvSpPr>
          <p:cNvPr id="38" name="Espace réservé du texte 14">
            <a:extLst>
              <a:ext uri="{FF2B5EF4-FFF2-40B4-BE49-F238E27FC236}">
                <a16:creationId xmlns:a16="http://schemas.microsoft.com/office/drawing/2014/main" id="{AEEA2BF4-B7B4-4BC9-B8E6-32B3DE9F0E2D}"/>
              </a:ext>
            </a:extLst>
          </p:cNvPr>
          <p:cNvSpPr>
            <a:spLocks noGrp="1"/>
          </p:cNvSpPr>
          <p:nvPr>
            <p:ph type="body" sz="quarter" idx="18" hasCustomPrompt="1"/>
          </p:nvPr>
        </p:nvSpPr>
        <p:spPr>
          <a:xfrm>
            <a:off x="5003642" y="4178905"/>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accent6"/>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sp>
        <p:nvSpPr>
          <p:cNvPr id="39" name="Espace réservé du texte 14">
            <a:extLst>
              <a:ext uri="{FF2B5EF4-FFF2-40B4-BE49-F238E27FC236}">
                <a16:creationId xmlns:a16="http://schemas.microsoft.com/office/drawing/2014/main" id="{51A15182-E932-4EBC-ADF2-7455D328F0EC}"/>
              </a:ext>
            </a:extLst>
          </p:cNvPr>
          <p:cNvSpPr>
            <a:spLocks noGrp="1"/>
          </p:cNvSpPr>
          <p:nvPr>
            <p:ph type="body" sz="quarter" idx="19" hasCustomPrompt="1"/>
          </p:nvPr>
        </p:nvSpPr>
        <p:spPr>
          <a:xfrm>
            <a:off x="7213442" y="4178905"/>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tx2"/>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sp>
        <p:nvSpPr>
          <p:cNvPr id="40" name="Espace réservé du texte 14">
            <a:extLst>
              <a:ext uri="{FF2B5EF4-FFF2-40B4-BE49-F238E27FC236}">
                <a16:creationId xmlns:a16="http://schemas.microsoft.com/office/drawing/2014/main" id="{0D458BCA-0F21-4B9F-BC28-A88A7F862733}"/>
              </a:ext>
            </a:extLst>
          </p:cNvPr>
          <p:cNvSpPr>
            <a:spLocks noGrp="1"/>
          </p:cNvSpPr>
          <p:nvPr>
            <p:ph type="body" sz="quarter" idx="20" hasCustomPrompt="1"/>
          </p:nvPr>
        </p:nvSpPr>
        <p:spPr>
          <a:xfrm>
            <a:off x="9423242" y="4178905"/>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accent1"/>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sp>
        <p:nvSpPr>
          <p:cNvPr id="36" name="Espace réservé du texte 14">
            <a:extLst>
              <a:ext uri="{FF2B5EF4-FFF2-40B4-BE49-F238E27FC236}">
                <a16:creationId xmlns:a16="http://schemas.microsoft.com/office/drawing/2014/main" id="{A040FCEB-5103-4C0D-911E-3D3737D145CA}"/>
              </a:ext>
            </a:extLst>
          </p:cNvPr>
          <p:cNvSpPr>
            <a:spLocks noGrp="1"/>
          </p:cNvSpPr>
          <p:nvPr>
            <p:ph type="body" sz="quarter" idx="16" hasCustomPrompt="1"/>
          </p:nvPr>
        </p:nvSpPr>
        <p:spPr>
          <a:xfrm>
            <a:off x="584042" y="4178905"/>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accent1"/>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grpSp>
        <p:nvGrpSpPr>
          <p:cNvPr id="41" name="Groupe 40">
            <a:extLst>
              <a:ext uri="{FF2B5EF4-FFF2-40B4-BE49-F238E27FC236}">
                <a16:creationId xmlns:a16="http://schemas.microsoft.com/office/drawing/2014/main" id="{A5D4E8F4-BD66-45BF-AF3E-7AE8BBCCA594}"/>
              </a:ext>
            </a:extLst>
          </p:cNvPr>
          <p:cNvGrpSpPr/>
          <p:nvPr userDrawn="1"/>
        </p:nvGrpSpPr>
        <p:grpSpPr>
          <a:xfrm>
            <a:off x="12371453" y="0"/>
            <a:ext cx="1885826" cy="1528108"/>
            <a:chOff x="7045594" y="2588002"/>
            <a:chExt cx="1885826" cy="1528108"/>
          </a:xfrm>
        </p:grpSpPr>
        <p:grpSp>
          <p:nvGrpSpPr>
            <p:cNvPr id="42" name="Groupe 41">
              <a:extLst>
                <a:ext uri="{FF2B5EF4-FFF2-40B4-BE49-F238E27FC236}">
                  <a16:creationId xmlns:a16="http://schemas.microsoft.com/office/drawing/2014/main" id="{DD294017-D924-4474-8D57-52AFD94560E1}"/>
                </a:ext>
              </a:extLst>
            </p:cNvPr>
            <p:cNvGrpSpPr/>
            <p:nvPr/>
          </p:nvGrpSpPr>
          <p:grpSpPr>
            <a:xfrm>
              <a:off x="7045594" y="2588002"/>
              <a:ext cx="1885826" cy="1528108"/>
              <a:chOff x="2689543" y="1651754"/>
              <a:chExt cx="1885826" cy="1528108"/>
            </a:xfrm>
          </p:grpSpPr>
          <p:sp>
            <p:nvSpPr>
              <p:cNvPr id="45" name="Freeform 5">
                <a:extLst>
                  <a:ext uri="{FF2B5EF4-FFF2-40B4-BE49-F238E27FC236}">
                    <a16:creationId xmlns:a16="http://schemas.microsoft.com/office/drawing/2014/main" id="{6ECA3490-BB25-4B73-BCA5-B3816742C578}"/>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46" name="Rectangle 45">
                <a:extLst>
                  <a:ext uri="{FF2B5EF4-FFF2-40B4-BE49-F238E27FC236}">
                    <a16:creationId xmlns:a16="http://schemas.microsoft.com/office/drawing/2014/main" id="{64AD2F7A-CC2A-4717-94F7-CB74FD9F157E}"/>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43" name="Image 42">
              <a:extLst>
                <a:ext uri="{FF2B5EF4-FFF2-40B4-BE49-F238E27FC236}">
                  <a16:creationId xmlns:a16="http://schemas.microsoft.com/office/drawing/2014/main" id="{B23B9055-FF74-428E-814A-D94B7495A00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44" name="Image 43">
              <a:extLst>
                <a:ext uri="{FF2B5EF4-FFF2-40B4-BE49-F238E27FC236}">
                  <a16:creationId xmlns:a16="http://schemas.microsoft.com/office/drawing/2014/main" id="{A98C00A8-2355-4119-AA0B-5150A1BE92F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sp>
        <p:nvSpPr>
          <p:cNvPr id="47" name="Espace réservé du texte 9">
            <a:extLst>
              <a:ext uri="{FF2B5EF4-FFF2-40B4-BE49-F238E27FC236}">
                <a16:creationId xmlns:a16="http://schemas.microsoft.com/office/drawing/2014/main" id="{B3767686-BB6C-4311-A51B-77C4CDECE7DB}"/>
              </a:ext>
            </a:extLst>
          </p:cNvPr>
          <p:cNvSpPr>
            <a:spLocks noGrp="1"/>
          </p:cNvSpPr>
          <p:nvPr>
            <p:ph type="body" sz="quarter" idx="21" hasCustomPrompt="1"/>
          </p:nvPr>
        </p:nvSpPr>
        <p:spPr>
          <a:xfrm>
            <a:off x="419100" y="6580610"/>
            <a:ext cx="10642600" cy="189283"/>
          </a:xfrm>
        </p:spPr>
        <p:txBody>
          <a:bodyPr wrap="square" anchor="b">
            <a:spAutoFit/>
          </a:bodyPr>
          <a:lstStyle>
            <a:lvl1pPr marL="88900" indent="-88900" algn="r">
              <a:buFont typeface="+mj-lt"/>
              <a:buAutoNum type="arabicPeriod"/>
              <a:defRPr sz="700" b="0" cap="none" spc="0" baseline="0">
                <a:solidFill>
                  <a:schemeClr val="bg2"/>
                </a:solidFill>
              </a:defRPr>
            </a:lvl1pPr>
          </a:lstStyle>
          <a:p>
            <a:pPr lvl="0"/>
            <a:r>
              <a:rPr lang="en-GB" dirty="0"/>
              <a:t>Click here to insert footnotes</a:t>
            </a:r>
          </a:p>
        </p:txBody>
      </p:sp>
    </p:spTree>
    <p:extLst>
      <p:ext uri="{BB962C8B-B14F-4D97-AF65-F5344CB8AC3E}">
        <p14:creationId xmlns:p14="http://schemas.microsoft.com/office/powerpoint/2010/main" val="763457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Free">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extLst>
              <p:ext uri="{D42A27DB-BD31-4B8C-83A1-F6EECF244321}">
                <p14:modId xmlns:p14="http://schemas.microsoft.com/office/powerpoint/2010/main" val="3787679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433"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2A1AAB78-EBCA-47B3-BABA-06AFAC54936D}"/>
              </a:ext>
            </a:extLst>
          </p:cNvPr>
          <p:cNvSpPr>
            <a:spLocks noGrp="1"/>
          </p:cNvSpPr>
          <p:nvPr>
            <p:ph type="title" hasCustomPrompt="1"/>
          </p:nvPr>
        </p:nvSpPr>
        <p:spPr>
          <a:xfrm>
            <a:off x="741529" y="440971"/>
            <a:ext cx="10942471" cy="480131"/>
          </a:xfrm>
        </p:spPr>
        <p:txBody>
          <a:bodyPr vert="horz"/>
          <a:lstStyle>
            <a:lvl1pPr>
              <a:defRPr/>
            </a:lvl1pPr>
          </a:lstStyle>
          <a:p>
            <a:r>
              <a:rPr lang="en-GB" dirty="0"/>
              <a:t>TITLE OF THE SLIDE</a:t>
            </a:r>
          </a:p>
        </p:txBody>
      </p:sp>
      <p:sp>
        <p:nvSpPr>
          <p:cNvPr id="10" name="Espace réservé du texte 9">
            <a:extLst>
              <a:ext uri="{FF2B5EF4-FFF2-40B4-BE49-F238E27FC236}">
                <a16:creationId xmlns:a16="http://schemas.microsoft.com/office/drawing/2014/main" id="{538D3BC8-90C2-4521-956D-E01AE9E8FD58}"/>
              </a:ext>
            </a:extLst>
          </p:cNvPr>
          <p:cNvSpPr>
            <a:spLocks noGrp="1"/>
          </p:cNvSpPr>
          <p:nvPr>
            <p:ph type="body" sz="quarter" idx="11" hasCustomPrompt="1"/>
          </p:nvPr>
        </p:nvSpPr>
        <p:spPr>
          <a:xfrm>
            <a:off x="419100" y="6580610"/>
            <a:ext cx="10642600"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spTree>
    <p:extLst>
      <p:ext uri="{BB962C8B-B14F-4D97-AF65-F5344CB8AC3E}">
        <p14:creationId xmlns:p14="http://schemas.microsoft.com/office/powerpoint/2010/main" val="2387838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2 Lines + Free">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extLst>
              <p:ext uri="{D42A27DB-BD31-4B8C-83A1-F6EECF244321}">
                <p14:modId xmlns:p14="http://schemas.microsoft.com/office/powerpoint/2010/main" val="2324031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910"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Espace réservé du texte 9">
            <a:extLst>
              <a:ext uri="{FF2B5EF4-FFF2-40B4-BE49-F238E27FC236}">
                <a16:creationId xmlns:a16="http://schemas.microsoft.com/office/drawing/2014/main" id="{538D3BC8-90C2-4521-956D-E01AE9E8FD58}"/>
              </a:ext>
            </a:extLst>
          </p:cNvPr>
          <p:cNvSpPr>
            <a:spLocks noGrp="1"/>
          </p:cNvSpPr>
          <p:nvPr>
            <p:ph type="body" sz="quarter" idx="11" hasCustomPrompt="1"/>
          </p:nvPr>
        </p:nvSpPr>
        <p:spPr>
          <a:xfrm>
            <a:off x="419100" y="6580610"/>
            <a:ext cx="10642600"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sp>
        <p:nvSpPr>
          <p:cNvPr id="6" name="Titre 1">
            <a:extLst>
              <a:ext uri="{FF2B5EF4-FFF2-40B4-BE49-F238E27FC236}">
                <a16:creationId xmlns:a16="http://schemas.microsoft.com/office/drawing/2014/main" id="{E11F620C-1D62-471C-92A5-5E5706962759}"/>
              </a:ext>
            </a:extLst>
          </p:cNvPr>
          <p:cNvSpPr>
            <a:spLocks noGrp="1"/>
          </p:cNvSpPr>
          <p:nvPr>
            <p:ph type="title" hasCustomPrompt="1"/>
          </p:nvPr>
        </p:nvSpPr>
        <p:spPr>
          <a:xfrm>
            <a:off x="741529" y="440971"/>
            <a:ext cx="10942471" cy="867930"/>
          </a:xfrm>
        </p:spPr>
        <p:txBody>
          <a:bodyPr vert="horz"/>
          <a:lstStyle>
            <a:lvl1pPr>
              <a:defRPr/>
            </a:lvl1pPr>
          </a:lstStyle>
          <a:p>
            <a:r>
              <a:rPr lang="en-GB" dirty="0"/>
              <a:t>TITLE OF THE SLIDE</a:t>
            </a:r>
            <a:br>
              <a:rPr lang="en-GB" dirty="0"/>
            </a:br>
            <a:r>
              <a:rPr lang="en-GB" dirty="0"/>
              <a:t>on two lines</a:t>
            </a:r>
          </a:p>
        </p:txBody>
      </p:sp>
      <p:cxnSp>
        <p:nvCxnSpPr>
          <p:cNvPr id="7" name="Connecteur droit 6">
            <a:extLst>
              <a:ext uri="{FF2B5EF4-FFF2-40B4-BE49-F238E27FC236}">
                <a16:creationId xmlns:a16="http://schemas.microsoft.com/office/drawing/2014/main" id="{90622B41-91FE-4449-A785-BCCA61C01878}"/>
              </a:ext>
            </a:extLst>
          </p:cNvPr>
          <p:cNvCxnSpPr>
            <a:cxnSpLocks/>
          </p:cNvCxnSpPr>
          <p:nvPr userDrawn="1"/>
        </p:nvCxnSpPr>
        <p:spPr>
          <a:xfrm>
            <a:off x="741529" y="1339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75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X4">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B73485A9-17A6-435D-8200-2DF05F4C70CB}"/>
              </a:ext>
            </a:extLst>
          </p:cNvPr>
          <p:cNvGraphicFramePr>
            <a:graphicFrameLocks noChangeAspect="1"/>
          </p:cNvGraphicFramePr>
          <p:nvPr userDrawn="1">
            <p:custDataLst>
              <p:tags r:id="rId2"/>
            </p:custDataLst>
            <p:extLst>
              <p:ext uri="{D42A27DB-BD31-4B8C-83A1-F6EECF244321}">
                <p14:modId xmlns:p14="http://schemas.microsoft.com/office/powerpoint/2010/main" val="15353790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025" name="Diapositive think-cell" r:id="rId4" imgW="532" imgH="530" progId="TCLayout.ActiveDocument.1">
                  <p:embed/>
                </p:oleObj>
              </mc:Choice>
              <mc:Fallback>
                <p:oleObj name="Diapositive think-cell" r:id="rId4" imgW="532" imgH="53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17AFDA40-C449-45F6-8053-C9B9E0FADAD2}"/>
              </a:ext>
            </a:extLst>
          </p:cNvPr>
          <p:cNvSpPr/>
          <p:nvPr userDrawn="1"/>
        </p:nvSpPr>
        <p:spPr>
          <a:xfrm>
            <a:off x="546020" y="2908300"/>
            <a:ext cx="11099880" cy="2413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Espace réservé pour une image  49">
            <a:extLst>
              <a:ext uri="{FF2B5EF4-FFF2-40B4-BE49-F238E27FC236}">
                <a16:creationId xmlns:a16="http://schemas.microsoft.com/office/drawing/2014/main" id="{1BF632A4-1363-45BE-9C9B-1C350D05F760}"/>
              </a:ext>
            </a:extLst>
          </p:cNvPr>
          <p:cNvSpPr>
            <a:spLocks noGrp="1"/>
          </p:cNvSpPr>
          <p:nvPr>
            <p:ph type="pic" sz="quarter" idx="30" hasCustomPrompt="1"/>
          </p:nvPr>
        </p:nvSpPr>
        <p:spPr>
          <a:xfrm>
            <a:off x="0" y="0"/>
            <a:ext cx="12192000" cy="4089400"/>
          </a:xfrm>
          <a:custGeom>
            <a:avLst/>
            <a:gdLst>
              <a:gd name="connsiteX0" fmla="*/ 0 w 12192000"/>
              <a:gd name="connsiteY0" fmla="*/ 0 h 4089400"/>
              <a:gd name="connsiteX1" fmla="*/ 12192000 w 12192000"/>
              <a:gd name="connsiteY1" fmla="*/ 0 h 4089400"/>
              <a:gd name="connsiteX2" fmla="*/ 12192000 w 12192000"/>
              <a:gd name="connsiteY2" fmla="*/ 4089400 h 4089400"/>
              <a:gd name="connsiteX3" fmla="*/ 11645900 w 12192000"/>
              <a:gd name="connsiteY3" fmla="*/ 4089400 h 4089400"/>
              <a:gd name="connsiteX4" fmla="*/ 11645900 w 12192000"/>
              <a:gd name="connsiteY4" fmla="*/ 2908300 h 4089400"/>
              <a:gd name="connsiteX5" fmla="*/ 546020 w 12192000"/>
              <a:gd name="connsiteY5" fmla="*/ 2908300 h 4089400"/>
              <a:gd name="connsiteX6" fmla="*/ 546020 w 12192000"/>
              <a:gd name="connsiteY6" fmla="*/ 4089400 h 4089400"/>
              <a:gd name="connsiteX7" fmla="*/ 0 w 12192000"/>
              <a:gd name="connsiteY7" fmla="*/ 4089400 h 408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89400">
                <a:moveTo>
                  <a:pt x="0" y="0"/>
                </a:moveTo>
                <a:lnTo>
                  <a:pt x="12192000" y="0"/>
                </a:lnTo>
                <a:lnTo>
                  <a:pt x="12192000" y="4089400"/>
                </a:lnTo>
                <a:lnTo>
                  <a:pt x="11645900" y="4089400"/>
                </a:lnTo>
                <a:lnTo>
                  <a:pt x="11645900" y="2908300"/>
                </a:lnTo>
                <a:lnTo>
                  <a:pt x="546020" y="2908300"/>
                </a:lnTo>
                <a:lnTo>
                  <a:pt x="546020" y="4089400"/>
                </a:lnTo>
                <a:lnTo>
                  <a:pt x="0" y="4089400"/>
                </a:lnTo>
                <a:close/>
              </a:path>
            </a:pathLst>
          </a:custGeom>
          <a:solidFill>
            <a:schemeClr val="bg1">
              <a:lumMod val="95000"/>
            </a:schemeClr>
          </a:solidFill>
        </p:spPr>
        <p:txBody>
          <a:bodyPr wrap="square">
            <a:noAutofit/>
          </a:bodyPr>
          <a:lstStyle>
            <a:lvl1pPr marL="0" indent="0">
              <a:buNone/>
              <a:defRPr/>
            </a:lvl1pPr>
          </a:lstStyle>
          <a:p>
            <a:r>
              <a:rPr lang="en-GB" dirty="0"/>
              <a:t> </a:t>
            </a:r>
          </a:p>
        </p:txBody>
      </p:sp>
      <p:sp>
        <p:nvSpPr>
          <p:cNvPr id="8" name="Espace réservé du texte 8">
            <a:extLst>
              <a:ext uri="{FF2B5EF4-FFF2-40B4-BE49-F238E27FC236}">
                <a16:creationId xmlns:a16="http://schemas.microsoft.com/office/drawing/2014/main" id="{EE7BCE36-8782-4614-BDC3-A5172C19A958}"/>
              </a:ext>
            </a:extLst>
          </p:cNvPr>
          <p:cNvSpPr>
            <a:spLocks noGrp="1"/>
          </p:cNvSpPr>
          <p:nvPr>
            <p:ph type="body" sz="quarter" idx="11" hasCustomPrompt="1"/>
          </p:nvPr>
        </p:nvSpPr>
        <p:spPr>
          <a:xfrm>
            <a:off x="546019" y="325639"/>
            <a:ext cx="11095246" cy="1016454"/>
          </a:xfrm>
        </p:spPr>
        <p:txBody>
          <a:bodyPr anchor="ctr">
            <a:normAutofit/>
          </a:bodyPr>
          <a:lstStyle>
            <a:lvl1pPr marL="0" indent="0" algn="ctr">
              <a:buNone/>
              <a:defRPr sz="3200" spc="300" baseline="0">
                <a:solidFill>
                  <a:schemeClr val="bg1"/>
                </a:solidFill>
              </a:defRPr>
            </a:lvl1pPr>
          </a:lstStyle>
          <a:p>
            <a:pPr lvl="0"/>
            <a:r>
              <a:rPr lang="en-GB" dirty="0"/>
              <a:t>agenda</a:t>
            </a:r>
          </a:p>
        </p:txBody>
      </p:sp>
      <p:sp>
        <p:nvSpPr>
          <p:cNvPr id="13" name="Espace réservé du texte 12">
            <a:extLst>
              <a:ext uri="{FF2B5EF4-FFF2-40B4-BE49-F238E27FC236}">
                <a16:creationId xmlns:a16="http://schemas.microsoft.com/office/drawing/2014/main" id="{F95A0250-EC7F-449C-9178-A36C64B242B8}"/>
              </a:ext>
            </a:extLst>
          </p:cNvPr>
          <p:cNvSpPr>
            <a:spLocks noGrp="1"/>
          </p:cNvSpPr>
          <p:nvPr>
            <p:ph type="body" sz="quarter" idx="13" hasCustomPrompt="1"/>
          </p:nvPr>
        </p:nvSpPr>
        <p:spPr>
          <a:xfrm>
            <a:off x="999629" y="417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33" name="Espace réservé du texte 12">
            <a:extLst>
              <a:ext uri="{FF2B5EF4-FFF2-40B4-BE49-F238E27FC236}">
                <a16:creationId xmlns:a16="http://schemas.microsoft.com/office/drawing/2014/main" id="{FE492973-3F3C-44A2-9F63-4A0E4EEF66F5}"/>
              </a:ext>
            </a:extLst>
          </p:cNvPr>
          <p:cNvSpPr>
            <a:spLocks noGrp="1"/>
          </p:cNvSpPr>
          <p:nvPr>
            <p:ph type="body" sz="quarter" idx="31" hasCustomPrompt="1"/>
          </p:nvPr>
        </p:nvSpPr>
        <p:spPr>
          <a:xfrm>
            <a:off x="3590429" y="417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34" name="Espace réservé du texte 12">
            <a:extLst>
              <a:ext uri="{FF2B5EF4-FFF2-40B4-BE49-F238E27FC236}">
                <a16:creationId xmlns:a16="http://schemas.microsoft.com/office/drawing/2014/main" id="{AC00A5EF-032B-4B65-9C16-D0C550EC9A88}"/>
              </a:ext>
            </a:extLst>
          </p:cNvPr>
          <p:cNvSpPr>
            <a:spLocks noGrp="1"/>
          </p:cNvSpPr>
          <p:nvPr>
            <p:ph type="body" sz="quarter" idx="32" hasCustomPrompt="1"/>
          </p:nvPr>
        </p:nvSpPr>
        <p:spPr>
          <a:xfrm>
            <a:off x="6181229" y="417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35" name="Espace réservé du texte 12">
            <a:extLst>
              <a:ext uri="{FF2B5EF4-FFF2-40B4-BE49-F238E27FC236}">
                <a16:creationId xmlns:a16="http://schemas.microsoft.com/office/drawing/2014/main" id="{3BCEFCCC-54C6-4599-B700-908541790405}"/>
              </a:ext>
            </a:extLst>
          </p:cNvPr>
          <p:cNvSpPr>
            <a:spLocks noGrp="1"/>
          </p:cNvSpPr>
          <p:nvPr>
            <p:ph type="body" sz="quarter" idx="33" hasCustomPrompt="1"/>
          </p:nvPr>
        </p:nvSpPr>
        <p:spPr>
          <a:xfrm>
            <a:off x="8937129" y="417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11" name="Espace réservé du texte 10">
            <a:extLst>
              <a:ext uri="{FF2B5EF4-FFF2-40B4-BE49-F238E27FC236}">
                <a16:creationId xmlns:a16="http://schemas.microsoft.com/office/drawing/2014/main" id="{09C28D7D-7FAA-4687-8B35-D6B382EEF402}"/>
              </a:ext>
            </a:extLst>
          </p:cNvPr>
          <p:cNvSpPr>
            <a:spLocks noGrp="1"/>
          </p:cNvSpPr>
          <p:nvPr>
            <p:ph type="body" sz="quarter" idx="12" hasCustomPrompt="1"/>
          </p:nvPr>
        </p:nvSpPr>
        <p:spPr>
          <a:xfrm>
            <a:off x="999629" y="33244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6" name="Espace réservé du texte 10">
            <a:extLst>
              <a:ext uri="{FF2B5EF4-FFF2-40B4-BE49-F238E27FC236}">
                <a16:creationId xmlns:a16="http://schemas.microsoft.com/office/drawing/2014/main" id="{0E3F8EC7-1DAC-46EA-943C-9E807DBAE6DE}"/>
              </a:ext>
            </a:extLst>
          </p:cNvPr>
          <p:cNvSpPr>
            <a:spLocks noGrp="1"/>
          </p:cNvSpPr>
          <p:nvPr>
            <p:ph type="body" sz="quarter" idx="34" hasCustomPrompt="1"/>
          </p:nvPr>
        </p:nvSpPr>
        <p:spPr>
          <a:xfrm>
            <a:off x="3590429" y="33244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7" name="Espace réservé du texte 10">
            <a:extLst>
              <a:ext uri="{FF2B5EF4-FFF2-40B4-BE49-F238E27FC236}">
                <a16:creationId xmlns:a16="http://schemas.microsoft.com/office/drawing/2014/main" id="{5D594DA8-94DC-4ED7-87B3-441F7A5A2015}"/>
              </a:ext>
            </a:extLst>
          </p:cNvPr>
          <p:cNvSpPr>
            <a:spLocks noGrp="1"/>
          </p:cNvSpPr>
          <p:nvPr>
            <p:ph type="body" sz="quarter" idx="35" hasCustomPrompt="1"/>
          </p:nvPr>
        </p:nvSpPr>
        <p:spPr>
          <a:xfrm>
            <a:off x="6181229" y="33244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8" name="Espace réservé du texte 10">
            <a:extLst>
              <a:ext uri="{FF2B5EF4-FFF2-40B4-BE49-F238E27FC236}">
                <a16:creationId xmlns:a16="http://schemas.microsoft.com/office/drawing/2014/main" id="{DF29378A-1BBE-4DAA-B775-6C67FAF7BE5E}"/>
              </a:ext>
            </a:extLst>
          </p:cNvPr>
          <p:cNvSpPr>
            <a:spLocks noGrp="1"/>
          </p:cNvSpPr>
          <p:nvPr>
            <p:ph type="body" sz="quarter" idx="36" hasCustomPrompt="1"/>
          </p:nvPr>
        </p:nvSpPr>
        <p:spPr>
          <a:xfrm>
            <a:off x="8937129" y="33244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43" name="Forme libre : forme 42">
            <a:extLst>
              <a:ext uri="{FF2B5EF4-FFF2-40B4-BE49-F238E27FC236}">
                <a16:creationId xmlns:a16="http://schemas.microsoft.com/office/drawing/2014/main" id="{8A2F6933-2B74-44F2-8416-DED61E20519A}"/>
              </a:ext>
            </a:extLst>
          </p:cNvPr>
          <p:cNvSpPr>
            <a:spLocks/>
          </p:cNvSpPr>
          <p:nvPr userDrawn="1"/>
        </p:nvSpPr>
        <p:spPr bwMode="auto">
          <a:xfrm>
            <a:off x="11149013" y="6488112"/>
            <a:ext cx="886159" cy="219074"/>
          </a:xfrm>
          <a:custGeom>
            <a:avLst/>
            <a:gdLst>
              <a:gd name="connsiteX0" fmla="*/ 809625 w 886159"/>
              <a:gd name="connsiteY0" fmla="*/ 77787 h 219074"/>
              <a:gd name="connsiteX1" fmla="*/ 885527 w 886159"/>
              <a:gd name="connsiteY1" fmla="*/ 152284 h 219074"/>
              <a:gd name="connsiteX2" fmla="*/ 882997 w 886159"/>
              <a:gd name="connsiteY2" fmla="*/ 154853 h 219074"/>
              <a:gd name="connsiteX3" fmla="*/ 776733 w 886159"/>
              <a:gd name="connsiteY3" fmla="*/ 154853 h 219074"/>
              <a:gd name="connsiteX4" fmla="*/ 776733 w 886159"/>
              <a:gd name="connsiteY4" fmla="*/ 152284 h 219074"/>
              <a:gd name="connsiteX5" fmla="*/ 776733 w 886159"/>
              <a:gd name="connsiteY5" fmla="*/ 142009 h 219074"/>
              <a:gd name="connsiteX6" fmla="*/ 776733 w 886159"/>
              <a:gd name="connsiteY6" fmla="*/ 139440 h 219074"/>
              <a:gd name="connsiteX7" fmla="*/ 855166 w 886159"/>
              <a:gd name="connsiteY7" fmla="*/ 139440 h 219074"/>
              <a:gd name="connsiteX8" fmla="*/ 809625 w 886159"/>
              <a:gd name="connsiteY8" fmla="*/ 93200 h 219074"/>
              <a:gd name="connsiteX9" fmla="*/ 759023 w 886159"/>
              <a:gd name="connsiteY9" fmla="*/ 149715 h 219074"/>
              <a:gd name="connsiteX10" fmla="*/ 822275 w 886159"/>
              <a:gd name="connsiteY10" fmla="*/ 201092 h 219074"/>
              <a:gd name="connsiteX11" fmla="*/ 870346 w 886159"/>
              <a:gd name="connsiteY11" fmla="*/ 193386 h 219074"/>
              <a:gd name="connsiteX12" fmla="*/ 870346 w 886159"/>
              <a:gd name="connsiteY12" fmla="*/ 195955 h 219074"/>
              <a:gd name="connsiteX13" fmla="*/ 862756 w 886159"/>
              <a:gd name="connsiteY13" fmla="*/ 213937 h 219074"/>
              <a:gd name="connsiteX14" fmla="*/ 817215 w 886159"/>
              <a:gd name="connsiteY14" fmla="*/ 219074 h 219074"/>
              <a:gd name="connsiteX15" fmla="*/ 728662 w 886159"/>
              <a:gd name="connsiteY15" fmla="*/ 149715 h 219074"/>
              <a:gd name="connsiteX16" fmla="*/ 809625 w 886159"/>
              <a:gd name="connsiteY16" fmla="*/ 77787 h 219074"/>
              <a:gd name="connsiteX17" fmla="*/ 662197 w 886159"/>
              <a:gd name="connsiteY17" fmla="*/ 77787 h 219074"/>
              <a:gd name="connsiteX18" fmla="*/ 717550 w 886159"/>
              <a:gd name="connsiteY18" fmla="*/ 90632 h 219074"/>
              <a:gd name="connsiteX19" fmla="*/ 707486 w 886159"/>
              <a:gd name="connsiteY19" fmla="*/ 111182 h 219074"/>
              <a:gd name="connsiteX20" fmla="*/ 704970 w 886159"/>
              <a:gd name="connsiteY20" fmla="*/ 111182 h 219074"/>
              <a:gd name="connsiteX21" fmla="*/ 664713 w 886159"/>
              <a:gd name="connsiteY21" fmla="*/ 95769 h 219074"/>
              <a:gd name="connsiteX22" fmla="*/ 614392 w 886159"/>
              <a:gd name="connsiteY22" fmla="*/ 149715 h 219074"/>
              <a:gd name="connsiteX23" fmla="*/ 664713 w 886159"/>
              <a:gd name="connsiteY23" fmla="*/ 201092 h 219074"/>
              <a:gd name="connsiteX24" fmla="*/ 699938 w 886159"/>
              <a:gd name="connsiteY24" fmla="*/ 195955 h 219074"/>
              <a:gd name="connsiteX25" fmla="*/ 702454 w 886159"/>
              <a:gd name="connsiteY25" fmla="*/ 198523 h 219074"/>
              <a:gd name="connsiteX26" fmla="*/ 692390 w 886159"/>
              <a:gd name="connsiteY26" fmla="*/ 213937 h 219074"/>
              <a:gd name="connsiteX27" fmla="*/ 662197 w 886159"/>
              <a:gd name="connsiteY27" fmla="*/ 219074 h 219074"/>
              <a:gd name="connsiteX28" fmla="*/ 584200 w 886159"/>
              <a:gd name="connsiteY28" fmla="*/ 149715 h 219074"/>
              <a:gd name="connsiteX29" fmla="*/ 662197 w 886159"/>
              <a:gd name="connsiteY29" fmla="*/ 77787 h 219074"/>
              <a:gd name="connsiteX30" fmla="*/ 476249 w 886159"/>
              <a:gd name="connsiteY30" fmla="*/ 77787 h 219074"/>
              <a:gd name="connsiteX31" fmla="*/ 557212 w 886159"/>
              <a:gd name="connsiteY31" fmla="*/ 154853 h 219074"/>
              <a:gd name="connsiteX32" fmla="*/ 557212 w 886159"/>
              <a:gd name="connsiteY32" fmla="*/ 216505 h 219074"/>
              <a:gd name="connsiteX33" fmla="*/ 554682 w 886159"/>
              <a:gd name="connsiteY33" fmla="*/ 216505 h 219074"/>
              <a:gd name="connsiteX34" fmla="*/ 526851 w 886159"/>
              <a:gd name="connsiteY34" fmla="*/ 216505 h 219074"/>
              <a:gd name="connsiteX35" fmla="*/ 524321 w 886159"/>
              <a:gd name="connsiteY35" fmla="*/ 216505 h 219074"/>
              <a:gd name="connsiteX36" fmla="*/ 524321 w 886159"/>
              <a:gd name="connsiteY36" fmla="*/ 154853 h 219074"/>
              <a:gd name="connsiteX37" fmla="*/ 476249 w 886159"/>
              <a:gd name="connsiteY37" fmla="*/ 95769 h 219074"/>
              <a:gd name="connsiteX38" fmla="*/ 428178 w 886159"/>
              <a:gd name="connsiteY38" fmla="*/ 149715 h 219074"/>
              <a:gd name="connsiteX39" fmla="*/ 473719 w 886159"/>
              <a:gd name="connsiteY39" fmla="*/ 201092 h 219074"/>
              <a:gd name="connsiteX40" fmla="*/ 499020 w 886159"/>
              <a:gd name="connsiteY40" fmla="*/ 195955 h 219074"/>
              <a:gd name="connsiteX41" fmla="*/ 501550 w 886159"/>
              <a:gd name="connsiteY41" fmla="*/ 198523 h 219074"/>
              <a:gd name="connsiteX42" fmla="*/ 496490 w 886159"/>
              <a:gd name="connsiteY42" fmla="*/ 216505 h 219074"/>
              <a:gd name="connsiteX43" fmla="*/ 471189 w 886159"/>
              <a:gd name="connsiteY43" fmla="*/ 219074 h 219074"/>
              <a:gd name="connsiteX44" fmla="*/ 395287 w 886159"/>
              <a:gd name="connsiteY44" fmla="*/ 149715 h 219074"/>
              <a:gd name="connsiteX45" fmla="*/ 476249 w 886159"/>
              <a:gd name="connsiteY45" fmla="*/ 77787 h 219074"/>
              <a:gd name="connsiteX46" fmla="*/ 202627 w 886159"/>
              <a:gd name="connsiteY46" fmla="*/ 77787 h 219074"/>
              <a:gd name="connsiteX47" fmla="*/ 282575 w 886159"/>
              <a:gd name="connsiteY47" fmla="*/ 149715 h 219074"/>
              <a:gd name="connsiteX48" fmla="*/ 200129 w 886159"/>
              <a:gd name="connsiteY48" fmla="*/ 219074 h 219074"/>
              <a:gd name="connsiteX49" fmla="*/ 130175 w 886159"/>
              <a:gd name="connsiteY49" fmla="*/ 195955 h 219074"/>
              <a:gd name="connsiteX50" fmla="*/ 145165 w 886159"/>
              <a:gd name="connsiteY50" fmla="*/ 165128 h 219074"/>
              <a:gd name="connsiteX51" fmla="*/ 147664 w 886159"/>
              <a:gd name="connsiteY51" fmla="*/ 165128 h 219074"/>
              <a:gd name="connsiteX52" fmla="*/ 200129 w 886159"/>
              <a:gd name="connsiteY52" fmla="*/ 201092 h 219074"/>
              <a:gd name="connsiteX53" fmla="*/ 250096 w 886159"/>
              <a:gd name="connsiteY53" fmla="*/ 149715 h 219074"/>
              <a:gd name="connsiteX54" fmla="*/ 202627 w 886159"/>
              <a:gd name="connsiteY54" fmla="*/ 95769 h 219074"/>
              <a:gd name="connsiteX55" fmla="*/ 175145 w 886159"/>
              <a:gd name="connsiteY55" fmla="*/ 98338 h 219074"/>
              <a:gd name="connsiteX56" fmla="*/ 172647 w 886159"/>
              <a:gd name="connsiteY56" fmla="*/ 95769 h 219074"/>
              <a:gd name="connsiteX57" fmla="*/ 180142 w 886159"/>
              <a:gd name="connsiteY57" fmla="*/ 80356 h 219074"/>
              <a:gd name="connsiteX58" fmla="*/ 202627 w 886159"/>
              <a:gd name="connsiteY58" fmla="*/ 77787 h 219074"/>
              <a:gd name="connsiteX59" fmla="*/ 82446 w 886159"/>
              <a:gd name="connsiteY59" fmla="*/ 77787 h 219074"/>
              <a:gd name="connsiteX60" fmla="*/ 152400 w 886159"/>
              <a:gd name="connsiteY60" fmla="*/ 100907 h 219074"/>
              <a:gd name="connsiteX61" fmla="*/ 137410 w 886159"/>
              <a:gd name="connsiteY61" fmla="*/ 129164 h 219074"/>
              <a:gd name="connsiteX62" fmla="*/ 132413 w 886159"/>
              <a:gd name="connsiteY62" fmla="*/ 129164 h 219074"/>
              <a:gd name="connsiteX63" fmla="*/ 82446 w 886159"/>
              <a:gd name="connsiteY63" fmla="*/ 95769 h 219074"/>
              <a:gd name="connsiteX64" fmla="*/ 32479 w 886159"/>
              <a:gd name="connsiteY64" fmla="*/ 147146 h 219074"/>
              <a:gd name="connsiteX65" fmla="*/ 79948 w 886159"/>
              <a:gd name="connsiteY65" fmla="*/ 201092 h 219074"/>
              <a:gd name="connsiteX66" fmla="*/ 107430 w 886159"/>
              <a:gd name="connsiteY66" fmla="*/ 195955 h 219074"/>
              <a:gd name="connsiteX67" fmla="*/ 109928 w 886159"/>
              <a:gd name="connsiteY67" fmla="*/ 201092 h 219074"/>
              <a:gd name="connsiteX68" fmla="*/ 102433 w 886159"/>
              <a:gd name="connsiteY68" fmla="*/ 216505 h 219074"/>
              <a:gd name="connsiteX69" fmla="*/ 79948 w 886159"/>
              <a:gd name="connsiteY69" fmla="*/ 219074 h 219074"/>
              <a:gd name="connsiteX70" fmla="*/ 0 w 886159"/>
              <a:gd name="connsiteY70" fmla="*/ 147146 h 219074"/>
              <a:gd name="connsiteX71" fmla="*/ 82446 w 886159"/>
              <a:gd name="connsiteY71" fmla="*/ 77787 h 219074"/>
              <a:gd name="connsiteX72" fmla="*/ 385676 w 886159"/>
              <a:gd name="connsiteY72" fmla="*/ 0 h 219074"/>
              <a:gd name="connsiteX73" fmla="*/ 433387 w 886159"/>
              <a:gd name="connsiteY73" fmla="*/ 10160 h 219074"/>
              <a:gd name="connsiteX74" fmla="*/ 423342 w 886159"/>
              <a:gd name="connsiteY74" fmla="*/ 30480 h 219074"/>
              <a:gd name="connsiteX75" fmla="*/ 420831 w 886159"/>
              <a:gd name="connsiteY75" fmla="*/ 30480 h 219074"/>
              <a:gd name="connsiteX76" fmla="*/ 385676 w 886159"/>
              <a:gd name="connsiteY76" fmla="*/ 17780 h 219074"/>
              <a:gd name="connsiteX77" fmla="*/ 345498 w 886159"/>
              <a:gd name="connsiteY77" fmla="*/ 63500 h 219074"/>
              <a:gd name="connsiteX78" fmla="*/ 345498 w 886159"/>
              <a:gd name="connsiteY78" fmla="*/ 83820 h 219074"/>
              <a:gd name="connsiteX79" fmla="*/ 385676 w 886159"/>
              <a:gd name="connsiteY79" fmla="*/ 83820 h 219074"/>
              <a:gd name="connsiteX80" fmla="*/ 388187 w 886159"/>
              <a:gd name="connsiteY80" fmla="*/ 86360 h 219074"/>
              <a:gd name="connsiteX81" fmla="*/ 380653 w 886159"/>
              <a:gd name="connsiteY81" fmla="*/ 96520 h 219074"/>
              <a:gd name="connsiteX82" fmla="*/ 378142 w 886159"/>
              <a:gd name="connsiteY82" fmla="*/ 99060 h 219074"/>
              <a:gd name="connsiteX83" fmla="*/ 345498 w 886159"/>
              <a:gd name="connsiteY83" fmla="*/ 99060 h 219074"/>
              <a:gd name="connsiteX84" fmla="*/ 345498 w 886159"/>
              <a:gd name="connsiteY84" fmla="*/ 215900 h 219074"/>
              <a:gd name="connsiteX85" fmla="*/ 342986 w 886159"/>
              <a:gd name="connsiteY85" fmla="*/ 215900 h 219074"/>
              <a:gd name="connsiteX86" fmla="*/ 317875 w 886159"/>
              <a:gd name="connsiteY86" fmla="*/ 215900 h 219074"/>
              <a:gd name="connsiteX87" fmla="*/ 317875 w 886159"/>
              <a:gd name="connsiteY87" fmla="*/ 99060 h 219074"/>
              <a:gd name="connsiteX88" fmla="*/ 297786 w 886159"/>
              <a:gd name="connsiteY88" fmla="*/ 99060 h 219074"/>
              <a:gd name="connsiteX89" fmla="*/ 295275 w 886159"/>
              <a:gd name="connsiteY89" fmla="*/ 96520 h 219074"/>
              <a:gd name="connsiteX90" fmla="*/ 295275 w 886159"/>
              <a:gd name="connsiteY90" fmla="*/ 86360 h 219074"/>
              <a:gd name="connsiteX91" fmla="*/ 297786 w 886159"/>
              <a:gd name="connsiteY91" fmla="*/ 83820 h 219074"/>
              <a:gd name="connsiteX92" fmla="*/ 315364 w 886159"/>
              <a:gd name="connsiteY92" fmla="*/ 83820 h 219074"/>
              <a:gd name="connsiteX93" fmla="*/ 315364 w 886159"/>
              <a:gd name="connsiteY93" fmla="*/ 68580 h 219074"/>
              <a:gd name="connsiteX94" fmla="*/ 385676 w 886159"/>
              <a:gd name="connsiteY94"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86159" h="219074">
                <a:moveTo>
                  <a:pt x="809625" y="77787"/>
                </a:moveTo>
                <a:cubicBezTo>
                  <a:pt x="865286" y="77787"/>
                  <a:pt x="890587" y="113751"/>
                  <a:pt x="885527" y="152284"/>
                </a:cubicBezTo>
                <a:cubicBezTo>
                  <a:pt x="885527" y="154853"/>
                  <a:pt x="885527" y="154853"/>
                  <a:pt x="882997" y="154853"/>
                </a:cubicBezTo>
                <a:cubicBezTo>
                  <a:pt x="882997" y="154853"/>
                  <a:pt x="882997" y="154853"/>
                  <a:pt x="776733" y="154853"/>
                </a:cubicBezTo>
                <a:cubicBezTo>
                  <a:pt x="776733" y="154853"/>
                  <a:pt x="776733" y="154853"/>
                  <a:pt x="776733" y="152284"/>
                </a:cubicBezTo>
                <a:cubicBezTo>
                  <a:pt x="776733" y="152284"/>
                  <a:pt x="776733" y="152284"/>
                  <a:pt x="776733" y="142009"/>
                </a:cubicBezTo>
                <a:cubicBezTo>
                  <a:pt x="776733" y="142009"/>
                  <a:pt x="776733" y="139440"/>
                  <a:pt x="776733" y="139440"/>
                </a:cubicBezTo>
                <a:cubicBezTo>
                  <a:pt x="776733" y="139440"/>
                  <a:pt x="776733" y="139440"/>
                  <a:pt x="855166" y="139440"/>
                </a:cubicBezTo>
                <a:cubicBezTo>
                  <a:pt x="857696" y="118889"/>
                  <a:pt x="842516" y="93200"/>
                  <a:pt x="809625" y="93200"/>
                </a:cubicBezTo>
                <a:cubicBezTo>
                  <a:pt x="776733" y="93200"/>
                  <a:pt x="759023" y="113751"/>
                  <a:pt x="759023" y="149715"/>
                </a:cubicBezTo>
                <a:cubicBezTo>
                  <a:pt x="759023" y="183110"/>
                  <a:pt x="781794" y="201092"/>
                  <a:pt x="822275" y="201092"/>
                </a:cubicBezTo>
                <a:cubicBezTo>
                  <a:pt x="842516" y="201092"/>
                  <a:pt x="857696" y="198523"/>
                  <a:pt x="870346" y="193386"/>
                </a:cubicBezTo>
                <a:cubicBezTo>
                  <a:pt x="870346" y="193386"/>
                  <a:pt x="872876" y="195955"/>
                  <a:pt x="870346" y="195955"/>
                </a:cubicBezTo>
                <a:cubicBezTo>
                  <a:pt x="870346" y="195955"/>
                  <a:pt x="870346" y="195955"/>
                  <a:pt x="862756" y="213937"/>
                </a:cubicBezTo>
                <a:cubicBezTo>
                  <a:pt x="852636" y="216505"/>
                  <a:pt x="834925" y="219074"/>
                  <a:pt x="817215" y="219074"/>
                </a:cubicBezTo>
                <a:cubicBezTo>
                  <a:pt x="759023" y="219074"/>
                  <a:pt x="728662" y="195955"/>
                  <a:pt x="728662" y="149715"/>
                </a:cubicBezTo>
                <a:cubicBezTo>
                  <a:pt x="728662" y="108614"/>
                  <a:pt x="759023" y="77787"/>
                  <a:pt x="809625" y="77787"/>
                </a:cubicBezTo>
                <a:close/>
                <a:moveTo>
                  <a:pt x="662197" y="77787"/>
                </a:moveTo>
                <a:cubicBezTo>
                  <a:pt x="687358" y="77787"/>
                  <a:pt x="707486" y="85494"/>
                  <a:pt x="717550" y="90632"/>
                </a:cubicBezTo>
                <a:cubicBezTo>
                  <a:pt x="717550" y="90632"/>
                  <a:pt x="717550" y="90632"/>
                  <a:pt x="707486" y="111182"/>
                </a:cubicBezTo>
                <a:cubicBezTo>
                  <a:pt x="707486" y="111182"/>
                  <a:pt x="707486" y="111182"/>
                  <a:pt x="704970" y="111182"/>
                </a:cubicBezTo>
                <a:cubicBezTo>
                  <a:pt x="697422" y="100907"/>
                  <a:pt x="682325" y="95769"/>
                  <a:pt x="664713" y="95769"/>
                </a:cubicBezTo>
                <a:cubicBezTo>
                  <a:pt x="637037" y="95769"/>
                  <a:pt x="614392" y="113751"/>
                  <a:pt x="614392" y="149715"/>
                </a:cubicBezTo>
                <a:cubicBezTo>
                  <a:pt x="614392" y="183110"/>
                  <a:pt x="637037" y="201092"/>
                  <a:pt x="664713" y="201092"/>
                </a:cubicBezTo>
                <a:cubicBezTo>
                  <a:pt x="677293" y="201092"/>
                  <a:pt x="687358" y="201092"/>
                  <a:pt x="699938" y="195955"/>
                </a:cubicBezTo>
                <a:cubicBezTo>
                  <a:pt x="702454" y="195955"/>
                  <a:pt x="702454" y="195955"/>
                  <a:pt x="702454" y="198523"/>
                </a:cubicBezTo>
                <a:cubicBezTo>
                  <a:pt x="702454" y="198523"/>
                  <a:pt x="702454" y="198523"/>
                  <a:pt x="692390" y="213937"/>
                </a:cubicBezTo>
                <a:cubicBezTo>
                  <a:pt x="682325" y="219074"/>
                  <a:pt x="674777" y="219074"/>
                  <a:pt x="662197" y="219074"/>
                </a:cubicBezTo>
                <a:cubicBezTo>
                  <a:pt x="611876" y="219074"/>
                  <a:pt x="584200" y="188248"/>
                  <a:pt x="584200" y="149715"/>
                </a:cubicBezTo>
                <a:cubicBezTo>
                  <a:pt x="584200" y="108614"/>
                  <a:pt x="611876" y="77787"/>
                  <a:pt x="662197" y="77787"/>
                </a:cubicBezTo>
                <a:close/>
                <a:moveTo>
                  <a:pt x="476249" y="77787"/>
                </a:moveTo>
                <a:cubicBezTo>
                  <a:pt x="534441" y="77787"/>
                  <a:pt x="557212" y="111182"/>
                  <a:pt x="557212" y="154853"/>
                </a:cubicBezTo>
                <a:cubicBezTo>
                  <a:pt x="557212" y="154853"/>
                  <a:pt x="557212" y="154853"/>
                  <a:pt x="557212" y="216505"/>
                </a:cubicBezTo>
                <a:cubicBezTo>
                  <a:pt x="557212" y="216505"/>
                  <a:pt x="557212" y="216505"/>
                  <a:pt x="554682" y="216505"/>
                </a:cubicBezTo>
                <a:cubicBezTo>
                  <a:pt x="554682" y="216505"/>
                  <a:pt x="554682" y="216505"/>
                  <a:pt x="526851" y="216505"/>
                </a:cubicBezTo>
                <a:cubicBezTo>
                  <a:pt x="526851" y="216505"/>
                  <a:pt x="524321" y="216505"/>
                  <a:pt x="524321" y="216505"/>
                </a:cubicBezTo>
                <a:cubicBezTo>
                  <a:pt x="524321" y="216505"/>
                  <a:pt x="524321" y="216505"/>
                  <a:pt x="524321" y="154853"/>
                </a:cubicBezTo>
                <a:cubicBezTo>
                  <a:pt x="524321" y="118889"/>
                  <a:pt x="514201" y="95769"/>
                  <a:pt x="476249" y="95769"/>
                </a:cubicBezTo>
                <a:cubicBezTo>
                  <a:pt x="445889" y="95769"/>
                  <a:pt x="428178" y="116320"/>
                  <a:pt x="428178" y="149715"/>
                </a:cubicBezTo>
                <a:cubicBezTo>
                  <a:pt x="428178" y="172835"/>
                  <a:pt x="438298" y="201092"/>
                  <a:pt x="473719" y="201092"/>
                </a:cubicBezTo>
                <a:cubicBezTo>
                  <a:pt x="483840" y="201092"/>
                  <a:pt x="491430" y="198523"/>
                  <a:pt x="499020" y="195955"/>
                </a:cubicBezTo>
                <a:cubicBezTo>
                  <a:pt x="499020" y="195955"/>
                  <a:pt x="501550" y="198523"/>
                  <a:pt x="501550" y="198523"/>
                </a:cubicBezTo>
                <a:cubicBezTo>
                  <a:pt x="501550" y="198523"/>
                  <a:pt x="501550" y="198523"/>
                  <a:pt x="496490" y="216505"/>
                </a:cubicBezTo>
                <a:cubicBezTo>
                  <a:pt x="488900" y="219074"/>
                  <a:pt x="481310" y="219074"/>
                  <a:pt x="471189" y="219074"/>
                </a:cubicBezTo>
                <a:cubicBezTo>
                  <a:pt x="418058" y="219074"/>
                  <a:pt x="395287" y="188248"/>
                  <a:pt x="395287" y="149715"/>
                </a:cubicBezTo>
                <a:cubicBezTo>
                  <a:pt x="395287" y="106045"/>
                  <a:pt x="428178" y="77787"/>
                  <a:pt x="476249" y="77787"/>
                </a:cubicBezTo>
                <a:close/>
                <a:moveTo>
                  <a:pt x="202627" y="77787"/>
                </a:moveTo>
                <a:cubicBezTo>
                  <a:pt x="257591" y="77787"/>
                  <a:pt x="282575" y="108614"/>
                  <a:pt x="282575" y="149715"/>
                </a:cubicBezTo>
                <a:cubicBezTo>
                  <a:pt x="282575" y="188248"/>
                  <a:pt x="255093" y="219074"/>
                  <a:pt x="200129" y="219074"/>
                </a:cubicBezTo>
                <a:cubicBezTo>
                  <a:pt x="167650" y="219074"/>
                  <a:pt x="145165" y="208799"/>
                  <a:pt x="130175" y="195955"/>
                </a:cubicBezTo>
                <a:cubicBezTo>
                  <a:pt x="130175" y="195955"/>
                  <a:pt x="130175" y="195955"/>
                  <a:pt x="145165" y="165128"/>
                </a:cubicBezTo>
                <a:cubicBezTo>
                  <a:pt x="145165" y="165128"/>
                  <a:pt x="147664" y="165128"/>
                  <a:pt x="147664" y="165128"/>
                </a:cubicBezTo>
                <a:cubicBezTo>
                  <a:pt x="155159" y="185679"/>
                  <a:pt x="172647" y="201092"/>
                  <a:pt x="200129" y="201092"/>
                </a:cubicBezTo>
                <a:cubicBezTo>
                  <a:pt x="230109" y="201092"/>
                  <a:pt x="250096" y="180541"/>
                  <a:pt x="250096" y="149715"/>
                </a:cubicBezTo>
                <a:cubicBezTo>
                  <a:pt x="250096" y="111182"/>
                  <a:pt x="230109" y="95769"/>
                  <a:pt x="202627" y="95769"/>
                </a:cubicBezTo>
                <a:cubicBezTo>
                  <a:pt x="190136" y="95769"/>
                  <a:pt x="182641" y="98338"/>
                  <a:pt x="175145" y="98338"/>
                </a:cubicBezTo>
                <a:cubicBezTo>
                  <a:pt x="172647" y="100907"/>
                  <a:pt x="170149" y="98338"/>
                  <a:pt x="172647" y="95769"/>
                </a:cubicBezTo>
                <a:cubicBezTo>
                  <a:pt x="172647" y="95769"/>
                  <a:pt x="172647" y="95769"/>
                  <a:pt x="180142" y="80356"/>
                </a:cubicBezTo>
                <a:cubicBezTo>
                  <a:pt x="187637" y="77787"/>
                  <a:pt x="195132" y="77787"/>
                  <a:pt x="202627" y="77787"/>
                </a:cubicBezTo>
                <a:close/>
                <a:moveTo>
                  <a:pt x="82446" y="77787"/>
                </a:moveTo>
                <a:cubicBezTo>
                  <a:pt x="112426" y="77787"/>
                  <a:pt x="137410" y="88063"/>
                  <a:pt x="152400" y="100907"/>
                </a:cubicBezTo>
                <a:cubicBezTo>
                  <a:pt x="152400" y="100907"/>
                  <a:pt x="152400" y="100907"/>
                  <a:pt x="137410" y="129164"/>
                </a:cubicBezTo>
                <a:cubicBezTo>
                  <a:pt x="137410" y="131733"/>
                  <a:pt x="134911" y="131733"/>
                  <a:pt x="132413" y="129164"/>
                </a:cubicBezTo>
                <a:cubicBezTo>
                  <a:pt x="127416" y="111182"/>
                  <a:pt x="109928" y="95769"/>
                  <a:pt x="82446" y="95769"/>
                </a:cubicBezTo>
                <a:cubicBezTo>
                  <a:pt x="52466" y="95769"/>
                  <a:pt x="32479" y="113751"/>
                  <a:pt x="32479" y="147146"/>
                </a:cubicBezTo>
                <a:cubicBezTo>
                  <a:pt x="32479" y="183110"/>
                  <a:pt x="52466" y="201092"/>
                  <a:pt x="79948" y="201092"/>
                </a:cubicBezTo>
                <a:cubicBezTo>
                  <a:pt x="92439" y="201092"/>
                  <a:pt x="99934" y="198523"/>
                  <a:pt x="107430" y="195955"/>
                </a:cubicBezTo>
                <a:cubicBezTo>
                  <a:pt x="109928" y="195955"/>
                  <a:pt x="109928" y="198523"/>
                  <a:pt x="109928" y="201092"/>
                </a:cubicBezTo>
                <a:cubicBezTo>
                  <a:pt x="109928" y="201092"/>
                  <a:pt x="109928" y="201092"/>
                  <a:pt x="102433" y="216505"/>
                </a:cubicBezTo>
                <a:cubicBezTo>
                  <a:pt x="94938" y="219074"/>
                  <a:pt x="87443" y="219074"/>
                  <a:pt x="79948" y="219074"/>
                </a:cubicBezTo>
                <a:cubicBezTo>
                  <a:pt x="24984" y="219074"/>
                  <a:pt x="0" y="185679"/>
                  <a:pt x="0" y="147146"/>
                </a:cubicBezTo>
                <a:cubicBezTo>
                  <a:pt x="0" y="108614"/>
                  <a:pt x="27482" y="77787"/>
                  <a:pt x="82446" y="77787"/>
                </a:cubicBezTo>
                <a:close/>
                <a:moveTo>
                  <a:pt x="385676" y="0"/>
                </a:moveTo>
                <a:cubicBezTo>
                  <a:pt x="403253" y="0"/>
                  <a:pt x="420831" y="5080"/>
                  <a:pt x="433387" y="10160"/>
                </a:cubicBezTo>
                <a:cubicBezTo>
                  <a:pt x="433387" y="10160"/>
                  <a:pt x="433387" y="10160"/>
                  <a:pt x="423342" y="30480"/>
                </a:cubicBezTo>
                <a:cubicBezTo>
                  <a:pt x="423342" y="30480"/>
                  <a:pt x="423342" y="30480"/>
                  <a:pt x="420831" y="30480"/>
                </a:cubicBezTo>
                <a:cubicBezTo>
                  <a:pt x="413298" y="22860"/>
                  <a:pt x="400742" y="17780"/>
                  <a:pt x="385676" y="17780"/>
                </a:cubicBezTo>
                <a:cubicBezTo>
                  <a:pt x="353031" y="17780"/>
                  <a:pt x="345498" y="40640"/>
                  <a:pt x="345498" y="63500"/>
                </a:cubicBezTo>
                <a:cubicBezTo>
                  <a:pt x="345498" y="63500"/>
                  <a:pt x="345498" y="63500"/>
                  <a:pt x="345498" y="83820"/>
                </a:cubicBezTo>
                <a:cubicBezTo>
                  <a:pt x="345498" y="83820"/>
                  <a:pt x="345498" y="83820"/>
                  <a:pt x="385676" y="83820"/>
                </a:cubicBezTo>
                <a:cubicBezTo>
                  <a:pt x="385676" y="83820"/>
                  <a:pt x="388187" y="83820"/>
                  <a:pt x="388187" y="86360"/>
                </a:cubicBezTo>
                <a:cubicBezTo>
                  <a:pt x="388187" y="86360"/>
                  <a:pt x="388187" y="86360"/>
                  <a:pt x="380653" y="96520"/>
                </a:cubicBezTo>
                <a:cubicBezTo>
                  <a:pt x="380653" y="99060"/>
                  <a:pt x="380653" y="99060"/>
                  <a:pt x="378142" y="99060"/>
                </a:cubicBezTo>
                <a:cubicBezTo>
                  <a:pt x="378142" y="99060"/>
                  <a:pt x="378142" y="99060"/>
                  <a:pt x="345498" y="99060"/>
                </a:cubicBezTo>
                <a:cubicBezTo>
                  <a:pt x="345498" y="99060"/>
                  <a:pt x="345498" y="99060"/>
                  <a:pt x="345498" y="215900"/>
                </a:cubicBezTo>
                <a:cubicBezTo>
                  <a:pt x="345498" y="215900"/>
                  <a:pt x="345498" y="215900"/>
                  <a:pt x="342986" y="215900"/>
                </a:cubicBezTo>
                <a:cubicBezTo>
                  <a:pt x="342986" y="215900"/>
                  <a:pt x="342986" y="215900"/>
                  <a:pt x="317875" y="215900"/>
                </a:cubicBezTo>
                <a:cubicBezTo>
                  <a:pt x="317875" y="215900"/>
                  <a:pt x="317875" y="215900"/>
                  <a:pt x="317875" y="99060"/>
                </a:cubicBezTo>
                <a:cubicBezTo>
                  <a:pt x="317875" y="99060"/>
                  <a:pt x="317875" y="99060"/>
                  <a:pt x="297786" y="99060"/>
                </a:cubicBezTo>
                <a:cubicBezTo>
                  <a:pt x="297786" y="99060"/>
                  <a:pt x="295275" y="99060"/>
                  <a:pt x="295275" y="96520"/>
                </a:cubicBezTo>
                <a:cubicBezTo>
                  <a:pt x="295275" y="96520"/>
                  <a:pt x="295275" y="96520"/>
                  <a:pt x="295275" y="86360"/>
                </a:cubicBezTo>
                <a:cubicBezTo>
                  <a:pt x="295275" y="83820"/>
                  <a:pt x="297786" y="83820"/>
                  <a:pt x="297786" y="83820"/>
                </a:cubicBezTo>
                <a:cubicBezTo>
                  <a:pt x="297786" y="83820"/>
                  <a:pt x="297786" y="83820"/>
                  <a:pt x="315364" y="83820"/>
                </a:cubicBezTo>
                <a:cubicBezTo>
                  <a:pt x="315364" y="83820"/>
                  <a:pt x="315364" y="83820"/>
                  <a:pt x="315364" y="68580"/>
                </a:cubicBezTo>
                <a:cubicBezTo>
                  <a:pt x="315364" y="22860"/>
                  <a:pt x="345498" y="0"/>
                  <a:pt x="385676" y="0"/>
                </a:cubicBezTo>
                <a:close/>
              </a:path>
            </a:pathLst>
          </a:custGeom>
          <a:solidFill>
            <a:srgbClr val="1C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grpSp>
        <p:nvGrpSpPr>
          <p:cNvPr id="46" name="Groupe 45">
            <a:extLst>
              <a:ext uri="{FF2B5EF4-FFF2-40B4-BE49-F238E27FC236}">
                <a16:creationId xmlns:a16="http://schemas.microsoft.com/office/drawing/2014/main" id="{07B3012D-9E5F-4C2A-BE25-774B6C8CA273}"/>
              </a:ext>
            </a:extLst>
          </p:cNvPr>
          <p:cNvGrpSpPr/>
          <p:nvPr userDrawn="1"/>
        </p:nvGrpSpPr>
        <p:grpSpPr>
          <a:xfrm>
            <a:off x="12371453" y="0"/>
            <a:ext cx="1885826" cy="1835885"/>
            <a:chOff x="2689543" y="1651754"/>
            <a:chExt cx="1885826" cy="1835885"/>
          </a:xfrm>
        </p:grpSpPr>
        <p:sp>
          <p:nvSpPr>
            <p:cNvPr id="47" name="Freeform 5">
              <a:extLst>
                <a:ext uri="{FF2B5EF4-FFF2-40B4-BE49-F238E27FC236}">
                  <a16:creationId xmlns:a16="http://schemas.microsoft.com/office/drawing/2014/main" id="{9BEC8D51-AAA1-42FA-B9E8-AAF8DC78FA90}"/>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48" name="Rectangle 47">
              <a:extLst>
                <a:ext uri="{FF2B5EF4-FFF2-40B4-BE49-F238E27FC236}">
                  <a16:creationId xmlns:a16="http://schemas.microsoft.com/office/drawing/2014/main" id="{D88D0B02-1833-4DBA-9652-7C44FA8DF3F9}"/>
                </a:ext>
              </a:extLst>
            </p:cNvPr>
            <p:cNvSpPr/>
            <p:nvPr/>
          </p:nvSpPr>
          <p:spPr>
            <a:xfrm>
              <a:off x="2689543" y="2010311"/>
              <a:ext cx="1885826" cy="1477328"/>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defRPr/>
              </a:pPr>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a:p>
              <a:pPr marL="171450" lvl="0" indent="-171450">
                <a:buFont typeface="Arial" panose="020B0604020202020204" pitchFamily="34" charset="0"/>
                <a:buChar char="•"/>
              </a:pPr>
              <a:r>
                <a:rPr lang="en-US" sz="1000" dirty="0">
                  <a:solidFill>
                    <a:schemeClr val="tx1"/>
                  </a:solidFill>
                  <a:latin typeface="+mj-lt"/>
                </a:rPr>
                <a:t>Select the visual</a:t>
              </a:r>
            </a:p>
            <a:p>
              <a:pPr marL="171450" lvl="0" indent="-171450">
                <a:buFont typeface="Arial" panose="020B0604020202020204" pitchFamily="34" charset="0"/>
                <a:buChar char="•"/>
              </a:pPr>
              <a:r>
                <a:rPr lang="en-US" sz="1000" dirty="0">
                  <a:solidFill>
                    <a:schemeClr val="tx1"/>
                  </a:solidFill>
                  <a:latin typeface="+mj-lt"/>
                </a:rPr>
                <a:t>Right click &gt; “background”</a:t>
              </a:r>
            </a:p>
          </p:txBody>
        </p:sp>
      </p:grpSp>
    </p:spTree>
    <p:extLst>
      <p:ext uri="{BB962C8B-B14F-4D97-AF65-F5344CB8AC3E}">
        <p14:creationId xmlns:p14="http://schemas.microsoft.com/office/powerpoint/2010/main" val="361344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X5">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B73485A9-17A6-435D-8200-2DF05F4C70CB}"/>
              </a:ext>
            </a:extLst>
          </p:cNvPr>
          <p:cNvGraphicFramePr>
            <a:graphicFrameLocks noChangeAspect="1"/>
          </p:cNvGraphicFramePr>
          <p:nvPr userDrawn="1">
            <p:custDataLst>
              <p:tags r:id="rId2"/>
            </p:custDataLst>
            <p:extLst>
              <p:ext uri="{D42A27DB-BD31-4B8C-83A1-F6EECF244321}">
                <p14:modId xmlns:p14="http://schemas.microsoft.com/office/powerpoint/2010/main" val="4085989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553"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B73485A9-17A6-435D-8200-2DF05F4C70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17AFDA40-C449-45F6-8053-C9B9E0FADAD2}"/>
              </a:ext>
            </a:extLst>
          </p:cNvPr>
          <p:cNvSpPr/>
          <p:nvPr userDrawn="1"/>
        </p:nvSpPr>
        <p:spPr>
          <a:xfrm>
            <a:off x="546020" y="2908300"/>
            <a:ext cx="11099880" cy="2413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Espace réservé pour une image  49">
            <a:extLst>
              <a:ext uri="{FF2B5EF4-FFF2-40B4-BE49-F238E27FC236}">
                <a16:creationId xmlns:a16="http://schemas.microsoft.com/office/drawing/2014/main" id="{1BF632A4-1363-45BE-9C9B-1C350D05F760}"/>
              </a:ext>
            </a:extLst>
          </p:cNvPr>
          <p:cNvSpPr>
            <a:spLocks noGrp="1"/>
          </p:cNvSpPr>
          <p:nvPr>
            <p:ph type="pic" sz="quarter" idx="30" hasCustomPrompt="1"/>
          </p:nvPr>
        </p:nvSpPr>
        <p:spPr>
          <a:xfrm>
            <a:off x="0" y="0"/>
            <a:ext cx="12192000" cy="4089400"/>
          </a:xfrm>
          <a:custGeom>
            <a:avLst/>
            <a:gdLst>
              <a:gd name="connsiteX0" fmla="*/ 0 w 12192000"/>
              <a:gd name="connsiteY0" fmla="*/ 0 h 4089400"/>
              <a:gd name="connsiteX1" fmla="*/ 12192000 w 12192000"/>
              <a:gd name="connsiteY1" fmla="*/ 0 h 4089400"/>
              <a:gd name="connsiteX2" fmla="*/ 12192000 w 12192000"/>
              <a:gd name="connsiteY2" fmla="*/ 4089400 h 4089400"/>
              <a:gd name="connsiteX3" fmla="*/ 11645900 w 12192000"/>
              <a:gd name="connsiteY3" fmla="*/ 4089400 h 4089400"/>
              <a:gd name="connsiteX4" fmla="*/ 11645900 w 12192000"/>
              <a:gd name="connsiteY4" fmla="*/ 2908300 h 4089400"/>
              <a:gd name="connsiteX5" fmla="*/ 546020 w 12192000"/>
              <a:gd name="connsiteY5" fmla="*/ 2908300 h 4089400"/>
              <a:gd name="connsiteX6" fmla="*/ 546020 w 12192000"/>
              <a:gd name="connsiteY6" fmla="*/ 4089400 h 4089400"/>
              <a:gd name="connsiteX7" fmla="*/ 0 w 12192000"/>
              <a:gd name="connsiteY7" fmla="*/ 4089400 h 408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89400">
                <a:moveTo>
                  <a:pt x="0" y="0"/>
                </a:moveTo>
                <a:lnTo>
                  <a:pt x="12192000" y="0"/>
                </a:lnTo>
                <a:lnTo>
                  <a:pt x="12192000" y="4089400"/>
                </a:lnTo>
                <a:lnTo>
                  <a:pt x="11645900" y="4089400"/>
                </a:lnTo>
                <a:lnTo>
                  <a:pt x="11645900" y="2908300"/>
                </a:lnTo>
                <a:lnTo>
                  <a:pt x="546020" y="2908300"/>
                </a:lnTo>
                <a:lnTo>
                  <a:pt x="546020" y="4089400"/>
                </a:lnTo>
                <a:lnTo>
                  <a:pt x="0" y="4089400"/>
                </a:lnTo>
                <a:close/>
              </a:path>
            </a:pathLst>
          </a:custGeom>
          <a:solidFill>
            <a:schemeClr val="bg1">
              <a:lumMod val="95000"/>
            </a:schemeClr>
          </a:solidFill>
        </p:spPr>
        <p:txBody>
          <a:bodyPr wrap="square">
            <a:noAutofit/>
          </a:bodyPr>
          <a:lstStyle>
            <a:lvl1pPr marL="0" indent="0">
              <a:buNone/>
              <a:defRPr/>
            </a:lvl1pPr>
          </a:lstStyle>
          <a:p>
            <a:r>
              <a:rPr lang="en-GB" dirty="0"/>
              <a:t> </a:t>
            </a:r>
          </a:p>
        </p:txBody>
      </p:sp>
      <p:sp>
        <p:nvSpPr>
          <p:cNvPr id="8" name="Espace réservé du texte 8">
            <a:extLst>
              <a:ext uri="{FF2B5EF4-FFF2-40B4-BE49-F238E27FC236}">
                <a16:creationId xmlns:a16="http://schemas.microsoft.com/office/drawing/2014/main" id="{EE7BCE36-8782-4614-BDC3-A5172C19A958}"/>
              </a:ext>
            </a:extLst>
          </p:cNvPr>
          <p:cNvSpPr>
            <a:spLocks noGrp="1"/>
          </p:cNvSpPr>
          <p:nvPr>
            <p:ph type="body" sz="quarter" idx="11" hasCustomPrompt="1"/>
          </p:nvPr>
        </p:nvSpPr>
        <p:spPr>
          <a:xfrm>
            <a:off x="546020" y="325639"/>
            <a:ext cx="11095245" cy="1016454"/>
          </a:xfrm>
        </p:spPr>
        <p:txBody>
          <a:bodyPr anchor="ctr">
            <a:normAutofit/>
          </a:bodyPr>
          <a:lstStyle>
            <a:lvl1pPr marL="0" indent="0" algn="ctr">
              <a:buNone/>
              <a:defRPr sz="3200" spc="300" baseline="0">
                <a:solidFill>
                  <a:schemeClr val="bg1"/>
                </a:solidFill>
              </a:defRPr>
            </a:lvl1pPr>
          </a:lstStyle>
          <a:p>
            <a:pPr lvl="0"/>
            <a:r>
              <a:rPr lang="en-GB" dirty="0"/>
              <a:t>agenda</a:t>
            </a:r>
          </a:p>
        </p:txBody>
      </p:sp>
      <p:sp>
        <p:nvSpPr>
          <p:cNvPr id="13" name="Espace réservé du texte 12">
            <a:extLst>
              <a:ext uri="{FF2B5EF4-FFF2-40B4-BE49-F238E27FC236}">
                <a16:creationId xmlns:a16="http://schemas.microsoft.com/office/drawing/2014/main" id="{F95A0250-EC7F-449C-9178-A36C64B242B8}"/>
              </a:ext>
            </a:extLst>
          </p:cNvPr>
          <p:cNvSpPr>
            <a:spLocks noGrp="1"/>
          </p:cNvSpPr>
          <p:nvPr>
            <p:ph type="body" sz="quarter" idx="13" hasCustomPrompt="1"/>
          </p:nvPr>
        </p:nvSpPr>
        <p:spPr>
          <a:xfrm>
            <a:off x="807384" y="4173521"/>
            <a:ext cx="1883271" cy="700087"/>
          </a:xfrm>
          <a:noFill/>
        </p:spPr>
        <p:txBody>
          <a:bodyPr lIns="72000" anchor="t">
            <a:noAutofit/>
          </a:bodyPr>
          <a:lstStyle>
            <a:lvl1pPr marL="0" indent="0">
              <a:spcBef>
                <a:spcPts val="0"/>
              </a:spcBef>
              <a:buNone/>
              <a:defRPr sz="1400">
                <a:solidFill>
                  <a:schemeClr val="bg2"/>
                </a:solidFill>
              </a:defRPr>
            </a:lvl1pPr>
          </a:lstStyle>
          <a:p>
            <a:pPr lvl="0"/>
            <a:r>
              <a:rPr lang="en-GB" dirty="0"/>
              <a:t>TITLE OF</a:t>
            </a:r>
            <a:br>
              <a:rPr lang="en-GB" dirty="0"/>
            </a:br>
            <a:r>
              <a:rPr lang="en-GB" dirty="0"/>
              <a:t>THE CHAPTER</a:t>
            </a:r>
          </a:p>
        </p:txBody>
      </p:sp>
      <p:sp>
        <p:nvSpPr>
          <p:cNvPr id="33" name="Espace réservé du texte 12">
            <a:extLst>
              <a:ext uri="{FF2B5EF4-FFF2-40B4-BE49-F238E27FC236}">
                <a16:creationId xmlns:a16="http://schemas.microsoft.com/office/drawing/2014/main" id="{FE492973-3F3C-44A2-9F63-4A0E4EEF66F5}"/>
              </a:ext>
            </a:extLst>
          </p:cNvPr>
          <p:cNvSpPr>
            <a:spLocks noGrp="1"/>
          </p:cNvSpPr>
          <p:nvPr>
            <p:ph type="body" sz="quarter" idx="31" hasCustomPrompt="1"/>
          </p:nvPr>
        </p:nvSpPr>
        <p:spPr>
          <a:xfrm>
            <a:off x="2964528" y="4173521"/>
            <a:ext cx="1948656" cy="700087"/>
          </a:xfrm>
          <a:noFill/>
        </p:spPr>
        <p:txBody>
          <a:bodyPr lIns="72000" anchor="t">
            <a:noAutofit/>
          </a:bodyPr>
          <a:lstStyle>
            <a:lvl1pPr marL="0" indent="0">
              <a:spcBef>
                <a:spcPts val="0"/>
              </a:spcBef>
              <a:buNone/>
              <a:defRPr sz="1400">
                <a:solidFill>
                  <a:schemeClr val="bg2"/>
                </a:solidFill>
              </a:defRPr>
            </a:lvl1pPr>
          </a:lstStyle>
          <a:p>
            <a:pPr lvl="0"/>
            <a:r>
              <a:rPr lang="en-GB" dirty="0"/>
              <a:t>TITLE OF</a:t>
            </a:r>
            <a:br>
              <a:rPr lang="en-GB" dirty="0"/>
            </a:br>
            <a:r>
              <a:rPr lang="en-GB" dirty="0"/>
              <a:t>THE CHAPTER</a:t>
            </a:r>
          </a:p>
        </p:txBody>
      </p:sp>
      <p:sp>
        <p:nvSpPr>
          <p:cNvPr id="34" name="Espace réservé du texte 12">
            <a:extLst>
              <a:ext uri="{FF2B5EF4-FFF2-40B4-BE49-F238E27FC236}">
                <a16:creationId xmlns:a16="http://schemas.microsoft.com/office/drawing/2014/main" id="{AC00A5EF-032B-4B65-9C16-D0C550EC9A88}"/>
              </a:ext>
            </a:extLst>
          </p:cNvPr>
          <p:cNvSpPr>
            <a:spLocks noGrp="1"/>
          </p:cNvSpPr>
          <p:nvPr>
            <p:ph type="body" sz="quarter" idx="32" hasCustomPrompt="1"/>
          </p:nvPr>
        </p:nvSpPr>
        <p:spPr>
          <a:xfrm>
            <a:off x="5121672" y="4173521"/>
            <a:ext cx="1948656" cy="700087"/>
          </a:xfrm>
          <a:noFill/>
        </p:spPr>
        <p:txBody>
          <a:bodyPr lIns="72000" anchor="t">
            <a:noAutofit/>
          </a:bodyPr>
          <a:lstStyle>
            <a:lvl1pPr marL="0" indent="0">
              <a:spcBef>
                <a:spcPts val="0"/>
              </a:spcBef>
              <a:buNone/>
              <a:defRPr sz="1400">
                <a:solidFill>
                  <a:schemeClr val="bg2"/>
                </a:solidFill>
              </a:defRPr>
            </a:lvl1pPr>
          </a:lstStyle>
          <a:p>
            <a:pPr lvl="0"/>
            <a:r>
              <a:rPr lang="en-GB" dirty="0"/>
              <a:t>TITLE OF</a:t>
            </a:r>
            <a:br>
              <a:rPr lang="en-GB" dirty="0"/>
            </a:br>
            <a:r>
              <a:rPr lang="en-GB" dirty="0"/>
              <a:t>THE CHAPTER</a:t>
            </a:r>
          </a:p>
        </p:txBody>
      </p:sp>
      <p:sp>
        <p:nvSpPr>
          <p:cNvPr id="35" name="Espace réservé du texte 12">
            <a:extLst>
              <a:ext uri="{FF2B5EF4-FFF2-40B4-BE49-F238E27FC236}">
                <a16:creationId xmlns:a16="http://schemas.microsoft.com/office/drawing/2014/main" id="{3BCEFCCC-54C6-4599-B700-908541790405}"/>
              </a:ext>
            </a:extLst>
          </p:cNvPr>
          <p:cNvSpPr>
            <a:spLocks noGrp="1"/>
          </p:cNvSpPr>
          <p:nvPr>
            <p:ph type="body" sz="quarter" idx="33" hasCustomPrompt="1"/>
          </p:nvPr>
        </p:nvSpPr>
        <p:spPr>
          <a:xfrm>
            <a:off x="7278816" y="4173521"/>
            <a:ext cx="1948656" cy="700087"/>
          </a:xfrm>
          <a:noFill/>
        </p:spPr>
        <p:txBody>
          <a:bodyPr lIns="72000" anchor="t">
            <a:noAutofit/>
          </a:bodyPr>
          <a:lstStyle>
            <a:lvl1pPr marL="0" indent="0">
              <a:spcBef>
                <a:spcPts val="0"/>
              </a:spcBef>
              <a:buNone/>
              <a:defRPr sz="1400">
                <a:solidFill>
                  <a:schemeClr val="bg2"/>
                </a:solidFill>
              </a:defRPr>
            </a:lvl1pPr>
          </a:lstStyle>
          <a:p>
            <a:pPr lvl="0"/>
            <a:r>
              <a:rPr lang="en-GB" dirty="0"/>
              <a:t>TITLE OF</a:t>
            </a:r>
            <a:br>
              <a:rPr lang="en-GB" dirty="0"/>
            </a:br>
            <a:r>
              <a:rPr lang="en-GB" dirty="0"/>
              <a:t>THE CHAPTER</a:t>
            </a:r>
          </a:p>
        </p:txBody>
      </p:sp>
      <p:sp>
        <p:nvSpPr>
          <p:cNvPr id="11" name="Espace réservé du texte 10">
            <a:extLst>
              <a:ext uri="{FF2B5EF4-FFF2-40B4-BE49-F238E27FC236}">
                <a16:creationId xmlns:a16="http://schemas.microsoft.com/office/drawing/2014/main" id="{09C28D7D-7FAA-4687-8B35-D6B382EEF402}"/>
              </a:ext>
            </a:extLst>
          </p:cNvPr>
          <p:cNvSpPr>
            <a:spLocks noGrp="1"/>
          </p:cNvSpPr>
          <p:nvPr>
            <p:ph type="body" sz="quarter" idx="12" hasCustomPrompt="1"/>
          </p:nvPr>
        </p:nvSpPr>
        <p:spPr>
          <a:xfrm>
            <a:off x="807384" y="3324481"/>
            <a:ext cx="994271" cy="700088"/>
          </a:xfrm>
        </p:spPr>
        <p:txBody>
          <a:bodyPr lIns="72000" tIns="900000" bIns="0" anchor="b">
            <a:noAutofit/>
          </a:bodyPr>
          <a:lstStyle>
            <a:lvl1pPr marL="0" indent="0" algn="l">
              <a:buNone/>
              <a:defRPr sz="4000" b="1" spc="0" baseline="0">
                <a:solidFill>
                  <a:schemeClr val="bg1"/>
                </a:solidFill>
              </a:defRPr>
            </a:lvl1pPr>
          </a:lstStyle>
          <a:p>
            <a:pPr lvl="0"/>
            <a:r>
              <a:rPr lang="en-GB" dirty="0"/>
              <a:t>XX</a:t>
            </a:r>
          </a:p>
        </p:txBody>
      </p:sp>
      <p:sp>
        <p:nvSpPr>
          <p:cNvPr id="36" name="Espace réservé du texte 10">
            <a:extLst>
              <a:ext uri="{FF2B5EF4-FFF2-40B4-BE49-F238E27FC236}">
                <a16:creationId xmlns:a16="http://schemas.microsoft.com/office/drawing/2014/main" id="{0E3F8EC7-1DAC-46EA-943C-9E807DBAE6DE}"/>
              </a:ext>
            </a:extLst>
          </p:cNvPr>
          <p:cNvSpPr>
            <a:spLocks noGrp="1"/>
          </p:cNvSpPr>
          <p:nvPr>
            <p:ph type="body" sz="quarter" idx="34" hasCustomPrompt="1"/>
          </p:nvPr>
        </p:nvSpPr>
        <p:spPr>
          <a:xfrm>
            <a:off x="2964528" y="3324481"/>
            <a:ext cx="981571" cy="700088"/>
          </a:xfrm>
        </p:spPr>
        <p:txBody>
          <a:bodyPr lIns="72000" tIns="900000" bIns="0" anchor="b">
            <a:noAutofit/>
          </a:bodyPr>
          <a:lstStyle>
            <a:lvl1pPr marL="0" indent="0" algn="l">
              <a:buNone/>
              <a:defRPr sz="4000" b="1" spc="0" baseline="0">
                <a:solidFill>
                  <a:schemeClr val="bg1"/>
                </a:solidFill>
              </a:defRPr>
            </a:lvl1pPr>
          </a:lstStyle>
          <a:p>
            <a:pPr lvl="0"/>
            <a:r>
              <a:rPr lang="en-GB" dirty="0"/>
              <a:t>XX</a:t>
            </a:r>
          </a:p>
        </p:txBody>
      </p:sp>
      <p:sp>
        <p:nvSpPr>
          <p:cNvPr id="37" name="Espace réservé du texte 10">
            <a:extLst>
              <a:ext uri="{FF2B5EF4-FFF2-40B4-BE49-F238E27FC236}">
                <a16:creationId xmlns:a16="http://schemas.microsoft.com/office/drawing/2014/main" id="{5D594DA8-94DC-4ED7-87B3-441F7A5A2015}"/>
              </a:ext>
            </a:extLst>
          </p:cNvPr>
          <p:cNvSpPr>
            <a:spLocks noGrp="1"/>
          </p:cNvSpPr>
          <p:nvPr>
            <p:ph type="body" sz="quarter" idx="35" hasCustomPrompt="1"/>
          </p:nvPr>
        </p:nvSpPr>
        <p:spPr>
          <a:xfrm>
            <a:off x="5121672" y="3324481"/>
            <a:ext cx="981571" cy="700088"/>
          </a:xfrm>
        </p:spPr>
        <p:txBody>
          <a:bodyPr lIns="72000" tIns="900000" bIns="0" anchor="b">
            <a:noAutofit/>
          </a:bodyPr>
          <a:lstStyle>
            <a:lvl1pPr marL="0" indent="0" algn="l">
              <a:buNone/>
              <a:defRPr sz="4000" b="1" spc="0" baseline="0">
                <a:solidFill>
                  <a:schemeClr val="bg1"/>
                </a:solidFill>
              </a:defRPr>
            </a:lvl1pPr>
          </a:lstStyle>
          <a:p>
            <a:pPr lvl="0"/>
            <a:r>
              <a:rPr lang="en-GB" dirty="0"/>
              <a:t>XX</a:t>
            </a:r>
          </a:p>
        </p:txBody>
      </p:sp>
      <p:sp>
        <p:nvSpPr>
          <p:cNvPr id="38" name="Espace réservé du texte 10">
            <a:extLst>
              <a:ext uri="{FF2B5EF4-FFF2-40B4-BE49-F238E27FC236}">
                <a16:creationId xmlns:a16="http://schemas.microsoft.com/office/drawing/2014/main" id="{DF29378A-1BBE-4DAA-B775-6C67FAF7BE5E}"/>
              </a:ext>
            </a:extLst>
          </p:cNvPr>
          <p:cNvSpPr>
            <a:spLocks noGrp="1"/>
          </p:cNvSpPr>
          <p:nvPr>
            <p:ph type="body" sz="quarter" idx="36" hasCustomPrompt="1"/>
          </p:nvPr>
        </p:nvSpPr>
        <p:spPr>
          <a:xfrm>
            <a:off x="7278816" y="3324481"/>
            <a:ext cx="981571" cy="700088"/>
          </a:xfrm>
        </p:spPr>
        <p:txBody>
          <a:bodyPr lIns="72000" tIns="900000" bIns="0" anchor="b">
            <a:noAutofit/>
          </a:bodyPr>
          <a:lstStyle>
            <a:lvl1pPr marL="0" indent="0" algn="l">
              <a:buNone/>
              <a:defRPr sz="4000" b="1" spc="0" baseline="0">
                <a:solidFill>
                  <a:schemeClr val="bg1"/>
                </a:solidFill>
              </a:defRPr>
            </a:lvl1pPr>
          </a:lstStyle>
          <a:p>
            <a:pPr lvl="0"/>
            <a:r>
              <a:rPr lang="en-GB" dirty="0"/>
              <a:t>XX</a:t>
            </a:r>
          </a:p>
        </p:txBody>
      </p:sp>
      <p:sp>
        <p:nvSpPr>
          <p:cNvPr id="43" name="Forme libre : forme 42">
            <a:extLst>
              <a:ext uri="{FF2B5EF4-FFF2-40B4-BE49-F238E27FC236}">
                <a16:creationId xmlns:a16="http://schemas.microsoft.com/office/drawing/2014/main" id="{8A2F6933-2B74-44F2-8416-DED61E20519A}"/>
              </a:ext>
            </a:extLst>
          </p:cNvPr>
          <p:cNvSpPr>
            <a:spLocks/>
          </p:cNvSpPr>
          <p:nvPr userDrawn="1"/>
        </p:nvSpPr>
        <p:spPr bwMode="auto">
          <a:xfrm>
            <a:off x="11149013" y="6488112"/>
            <a:ext cx="886159" cy="219074"/>
          </a:xfrm>
          <a:custGeom>
            <a:avLst/>
            <a:gdLst>
              <a:gd name="connsiteX0" fmla="*/ 809625 w 886159"/>
              <a:gd name="connsiteY0" fmla="*/ 77787 h 219074"/>
              <a:gd name="connsiteX1" fmla="*/ 885527 w 886159"/>
              <a:gd name="connsiteY1" fmla="*/ 152284 h 219074"/>
              <a:gd name="connsiteX2" fmla="*/ 882997 w 886159"/>
              <a:gd name="connsiteY2" fmla="*/ 154853 h 219074"/>
              <a:gd name="connsiteX3" fmla="*/ 776733 w 886159"/>
              <a:gd name="connsiteY3" fmla="*/ 154853 h 219074"/>
              <a:gd name="connsiteX4" fmla="*/ 776733 w 886159"/>
              <a:gd name="connsiteY4" fmla="*/ 152284 h 219074"/>
              <a:gd name="connsiteX5" fmla="*/ 776733 w 886159"/>
              <a:gd name="connsiteY5" fmla="*/ 142009 h 219074"/>
              <a:gd name="connsiteX6" fmla="*/ 776733 w 886159"/>
              <a:gd name="connsiteY6" fmla="*/ 139440 h 219074"/>
              <a:gd name="connsiteX7" fmla="*/ 855166 w 886159"/>
              <a:gd name="connsiteY7" fmla="*/ 139440 h 219074"/>
              <a:gd name="connsiteX8" fmla="*/ 809625 w 886159"/>
              <a:gd name="connsiteY8" fmla="*/ 93200 h 219074"/>
              <a:gd name="connsiteX9" fmla="*/ 759023 w 886159"/>
              <a:gd name="connsiteY9" fmla="*/ 149715 h 219074"/>
              <a:gd name="connsiteX10" fmla="*/ 822275 w 886159"/>
              <a:gd name="connsiteY10" fmla="*/ 201092 h 219074"/>
              <a:gd name="connsiteX11" fmla="*/ 870346 w 886159"/>
              <a:gd name="connsiteY11" fmla="*/ 193386 h 219074"/>
              <a:gd name="connsiteX12" fmla="*/ 870346 w 886159"/>
              <a:gd name="connsiteY12" fmla="*/ 195955 h 219074"/>
              <a:gd name="connsiteX13" fmla="*/ 862756 w 886159"/>
              <a:gd name="connsiteY13" fmla="*/ 213937 h 219074"/>
              <a:gd name="connsiteX14" fmla="*/ 817215 w 886159"/>
              <a:gd name="connsiteY14" fmla="*/ 219074 h 219074"/>
              <a:gd name="connsiteX15" fmla="*/ 728662 w 886159"/>
              <a:gd name="connsiteY15" fmla="*/ 149715 h 219074"/>
              <a:gd name="connsiteX16" fmla="*/ 809625 w 886159"/>
              <a:gd name="connsiteY16" fmla="*/ 77787 h 219074"/>
              <a:gd name="connsiteX17" fmla="*/ 662197 w 886159"/>
              <a:gd name="connsiteY17" fmla="*/ 77787 h 219074"/>
              <a:gd name="connsiteX18" fmla="*/ 717550 w 886159"/>
              <a:gd name="connsiteY18" fmla="*/ 90632 h 219074"/>
              <a:gd name="connsiteX19" fmla="*/ 707486 w 886159"/>
              <a:gd name="connsiteY19" fmla="*/ 111182 h 219074"/>
              <a:gd name="connsiteX20" fmla="*/ 704970 w 886159"/>
              <a:gd name="connsiteY20" fmla="*/ 111182 h 219074"/>
              <a:gd name="connsiteX21" fmla="*/ 664713 w 886159"/>
              <a:gd name="connsiteY21" fmla="*/ 95769 h 219074"/>
              <a:gd name="connsiteX22" fmla="*/ 614392 w 886159"/>
              <a:gd name="connsiteY22" fmla="*/ 149715 h 219074"/>
              <a:gd name="connsiteX23" fmla="*/ 664713 w 886159"/>
              <a:gd name="connsiteY23" fmla="*/ 201092 h 219074"/>
              <a:gd name="connsiteX24" fmla="*/ 699938 w 886159"/>
              <a:gd name="connsiteY24" fmla="*/ 195955 h 219074"/>
              <a:gd name="connsiteX25" fmla="*/ 702454 w 886159"/>
              <a:gd name="connsiteY25" fmla="*/ 198523 h 219074"/>
              <a:gd name="connsiteX26" fmla="*/ 692390 w 886159"/>
              <a:gd name="connsiteY26" fmla="*/ 213937 h 219074"/>
              <a:gd name="connsiteX27" fmla="*/ 662197 w 886159"/>
              <a:gd name="connsiteY27" fmla="*/ 219074 h 219074"/>
              <a:gd name="connsiteX28" fmla="*/ 584200 w 886159"/>
              <a:gd name="connsiteY28" fmla="*/ 149715 h 219074"/>
              <a:gd name="connsiteX29" fmla="*/ 662197 w 886159"/>
              <a:gd name="connsiteY29" fmla="*/ 77787 h 219074"/>
              <a:gd name="connsiteX30" fmla="*/ 476249 w 886159"/>
              <a:gd name="connsiteY30" fmla="*/ 77787 h 219074"/>
              <a:gd name="connsiteX31" fmla="*/ 557212 w 886159"/>
              <a:gd name="connsiteY31" fmla="*/ 154853 h 219074"/>
              <a:gd name="connsiteX32" fmla="*/ 557212 w 886159"/>
              <a:gd name="connsiteY32" fmla="*/ 216505 h 219074"/>
              <a:gd name="connsiteX33" fmla="*/ 554682 w 886159"/>
              <a:gd name="connsiteY33" fmla="*/ 216505 h 219074"/>
              <a:gd name="connsiteX34" fmla="*/ 526851 w 886159"/>
              <a:gd name="connsiteY34" fmla="*/ 216505 h 219074"/>
              <a:gd name="connsiteX35" fmla="*/ 524321 w 886159"/>
              <a:gd name="connsiteY35" fmla="*/ 216505 h 219074"/>
              <a:gd name="connsiteX36" fmla="*/ 524321 w 886159"/>
              <a:gd name="connsiteY36" fmla="*/ 154853 h 219074"/>
              <a:gd name="connsiteX37" fmla="*/ 476249 w 886159"/>
              <a:gd name="connsiteY37" fmla="*/ 95769 h 219074"/>
              <a:gd name="connsiteX38" fmla="*/ 428178 w 886159"/>
              <a:gd name="connsiteY38" fmla="*/ 149715 h 219074"/>
              <a:gd name="connsiteX39" fmla="*/ 473719 w 886159"/>
              <a:gd name="connsiteY39" fmla="*/ 201092 h 219074"/>
              <a:gd name="connsiteX40" fmla="*/ 499020 w 886159"/>
              <a:gd name="connsiteY40" fmla="*/ 195955 h 219074"/>
              <a:gd name="connsiteX41" fmla="*/ 501550 w 886159"/>
              <a:gd name="connsiteY41" fmla="*/ 198523 h 219074"/>
              <a:gd name="connsiteX42" fmla="*/ 496490 w 886159"/>
              <a:gd name="connsiteY42" fmla="*/ 216505 h 219074"/>
              <a:gd name="connsiteX43" fmla="*/ 471189 w 886159"/>
              <a:gd name="connsiteY43" fmla="*/ 219074 h 219074"/>
              <a:gd name="connsiteX44" fmla="*/ 395287 w 886159"/>
              <a:gd name="connsiteY44" fmla="*/ 149715 h 219074"/>
              <a:gd name="connsiteX45" fmla="*/ 476249 w 886159"/>
              <a:gd name="connsiteY45" fmla="*/ 77787 h 219074"/>
              <a:gd name="connsiteX46" fmla="*/ 202627 w 886159"/>
              <a:gd name="connsiteY46" fmla="*/ 77787 h 219074"/>
              <a:gd name="connsiteX47" fmla="*/ 282575 w 886159"/>
              <a:gd name="connsiteY47" fmla="*/ 149715 h 219074"/>
              <a:gd name="connsiteX48" fmla="*/ 200129 w 886159"/>
              <a:gd name="connsiteY48" fmla="*/ 219074 h 219074"/>
              <a:gd name="connsiteX49" fmla="*/ 130175 w 886159"/>
              <a:gd name="connsiteY49" fmla="*/ 195955 h 219074"/>
              <a:gd name="connsiteX50" fmla="*/ 145165 w 886159"/>
              <a:gd name="connsiteY50" fmla="*/ 165128 h 219074"/>
              <a:gd name="connsiteX51" fmla="*/ 147664 w 886159"/>
              <a:gd name="connsiteY51" fmla="*/ 165128 h 219074"/>
              <a:gd name="connsiteX52" fmla="*/ 200129 w 886159"/>
              <a:gd name="connsiteY52" fmla="*/ 201092 h 219074"/>
              <a:gd name="connsiteX53" fmla="*/ 250096 w 886159"/>
              <a:gd name="connsiteY53" fmla="*/ 149715 h 219074"/>
              <a:gd name="connsiteX54" fmla="*/ 202627 w 886159"/>
              <a:gd name="connsiteY54" fmla="*/ 95769 h 219074"/>
              <a:gd name="connsiteX55" fmla="*/ 175145 w 886159"/>
              <a:gd name="connsiteY55" fmla="*/ 98338 h 219074"/>
              <a:gd name="connsiteX56" fmla="*/ 172647 w 886159"/>
              <a:gd name="connsiteY56" fmla="*/ 95769 h 219074"/>
              <a:gd name="connsiteX57" fmla="*/ 180142 w 886159"/>
              <a:gd name="connsiteY57" fmla="*/ 80356 h 219074"/>
              <a:gd name="connsiteX58" fmla="*/ 202627 w 886159"/>
              <a:gd name="connsiteY58" fmla="*/ 77787 h 219074"/>
              <a:gd name="connsiteX59" fmla="*/ 82446 w 886159"/>
              <a:gd name="connsiteY59" fmla="*/ 77787 h 219074"/>
              <a:gd name="connsiteX60" fmla="*/ 152400 w 886159"/>
              <a:gd name="connsiteY60" fmla="*/ 100907 h 219074"/>
              <a:gd name="connsiteX61" fmla="*/ 137410 w 886159"/>
              <a:gd name="connsiteY61" fmla="*/ 129164 h 219074"/>
              <a:gd name="connsiteX62" fmla="*/ 132413 w 886159"/>
              <a:gd name="connsiteY62" fmla="*/ 129164 h 219074"/>
              <a:gd name="connsiteX63" fmla="*/ 82446 w 886159"/>
              <a:gd name="connsiteY63" fmla="*/ 95769 h 219074"/>
              <a:gd name="connsiteX64" fmla="*/ 32479 w 886159"/>
              <a:gd name="connsiteY64" fmla="*/ 147146 h 219074"/>
              <a:gd name="connsiteX65" fmla="*/ 79948 w 886159"/>
              <a:gd name="connsiteY65" fmla="*/ 201092 h 219074"/>
              <a:gd name="connsiteX66" fmla="*/ 107430 w 886159"/>
              <a:gd name="connsiteY66" fmla="*/ 195955 h 219074"/>
              <a:gd name="connsiteX67" fmla="*/ 109928 w 886159"/>
              <a:gd name="connsiteY67" fmla="*/ 201092 h 219074"/>
              <a:gd name="connsiteX68" fmla="*/ 102433 w 886159"/>
              <a:gd name="connsiteY68" fmla="*/ 216505 h 219074"/>
              <a:gd name="connsiteX69" fmla="*/ 79948 w 886159"/>
              <a:gd name="connsiteY69" fmla="*/ 219074 h 219074"/>
              <a:gd name="connsiteX70" fmla="*/ 0 w 886159"/>
              <a:gd name="connsiteY70" fmla="*/ 147146 h 219074"/>
              <a:gd name="connsiteX71" fmla="*/ 82446 w 886159"/>
              <a:gd name="connsiteY71" fmla="*/ 77787 h 219074"/>
              <a:gd name="connsiteX72" fmla="*/ 385676 w 886159"/>
              <a:gd name="connsiteY72" fmla="*/ 0 h 219074"/>
              <a:gd name="connsiteX73" fmla="*/ 433387 w 886159"/>
              <a:gd name="connsiteY73" fmla="*/ 10160 h 219074"/>
              <a:gd name="connsiteX74" fmla="*/ 423342 w 886159"/>
              <a:gd name="connsiteY74" fmla="*/ 30480 h 219074"/>
              <a:gd name="connsiteX75" fmla="*/ 420831 w 886159"/>
              <a:gd name="connsiteY75" fmla="*/ 30480 h 219074"/>
              <a:gd name="connsiteX76" fmla="*/ 385676 w 886159"/>
              <a:gd name="connsiteY76" fmla="*/ 17780 h 219074"/>
              <a:gd name="connsiteX77" fmla="*/ 345498 w 886159"/>
              <a:gd name="connsiteY77" fmla="*/ 63500 h 219074"/>
              <a:gd name="connsiteX78" fmla="*/ 345498 w 886159"/>
              <a:gd name="connsiteY78" fmla="*/ 83820 h 219074"/>
              <a:gd name="connsiteX79" fmla="*/ 385676 w 886159"/>
              <a:gd name="connsiteY79" fmla="*/ 83820 h 219074"/>
              <a:gd name="connsiteX80" fmla="*/ 388187 w 886159"/>
              <a:gd name="connsiteY80" fmla="*/ 86360 h 219074"/>
              <a:gd name="connsiteX81" fmla="*/ 380653 w 886159"/>
              <a:gd name="connsiteY81" fmla="*/ 96520 h 219074"/>
              <a:gd name="connsiteX82" fmla="*/ 378142 w 886159"/>
              <a:gd name="connsiteY82" fmla="*/ 99060 h 219074"/>
              <a:gd name="connsiteX83" fmla="*/ 345498 w 886159"/>
              <a:gd name="connsiteY83" fmla="*/ 99060 h 219074"/>
              <a:gd name="connsiteX84" fmla="*/ 345498 w 886159"/>
              <a:gd name="connsiteY84" fmla="*/ 215900 h 219074"/>
              <a:gd name="connsiteX85" fmla="*/ 342986 w 886159"/>
              <a:gd name="connsiteY85" fmla="*/ 215900 h 219074"/>
              <a:gd name="connsiteX86" fmla="*/ 317875 w 886159"/>
              <a:gd name="connsiteY86" fmla="*/ 215900 h 219074"/>
              <a:gd name="connsiteX87" fmla="*/ 317875 w 886159"/>
              <a:gd name="connsiteY87" fmla="*/ 99060 h 219074"/>
              <a:gd name="connsiteX88" fmla="*/ 297786 w 886159"/>
              <a:gd name="connsiteY88" fmla="*/ 99060 h 219074"/>
              <a:gd name="connsiteX89" fmla="*/ 295275 w 886159"/>
              <a:gd name="connsiteY89" fmla="*/ 96520 h 219074"/>
              <a:gd name="connsiteX90" fmla="*/ 295275 w 886159"/>
              <a:gd name="connsiteY90" fmla="*/ 86360 h 219074"/>
              <a:gd name="connsiteX91" fmla="*/ 297786 w 886159"/>
              <a:gd name="connsiteY91" fmla="*/ 83820 h 219074"/>
              <a:gd name="connsiteX92" fmla="*/ 315364 w 886159"/>
              <a:gd name="connsiteY92" fmla="*/ 83820 h 219074"/>
              <a:gd name="connsiteX93" fmla="*/ 315364 w 886159"/>
              <a:gd name="connsiteY93" fmla="*/ 68580 h 219074"/>
              <a:gd name="connsiteX94" fmla="*/ 385676 w 886159"/>
              <a:gd name="connsiteY94"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86159" h="219074">
                <a:moveTo>
                  <a:pt x="809625" y="77787"/>
                </a:moveTo>
                <a:cubicBezTo>
                  <a:pt x="865286" y="77787"/>
                  <a:pt x="890587" y="113751"/>
                  <a:pt x="885527" y="152284"/>
                </a:cubicBezTo>
                <a:cubicBezTo>
                  <a:pt x="885527" y="154853"/>
                  <a:pt x="885527" y="154853"/>
                  <a:pt x="882997" y="154853"/>
                </a:cubicBezTo>
                <a:cubicBezTo>
                  <a:pt x="882997" y="154853"/>
                  <a:pt x="882997" y="154853"/>
                  <a:pt x="776733" y="154853"/>
                </a:cubicBezTo>
                <a:cubicBezTo>
                  <a:pt x="776733" y="154853"/>
                  <a:pt x="776733" y="154853"/>
                  <a:pt x="776733" y="152284"/>
                </a:cubicBezTo>
                <a:cubicBezTo>
                  <a:pt x="776733" y="152284"/>
                  <a:pt x="776733" y="152284"/>
                  <a:pt x="776733" y="142009"/>
                </a:cubicBezTo>
                <a:cubicBezTo>
                  <a:pt x="776733" y="142009"/>
                  <a:pt x="776733" y="139440"/>
                  <a:pt x="776733" y="139440"/>
                </a:cubicBezTo>
                <a:cubicBezTo>
                  <a:pt x="776733" y="139440"/>
                  <a:pt x="776733" y="139440"/>
                  <a:pt x="855166" y="139440"/>
                </a:cubicBezTo>
                <a:cubicBezTo>
                  <a:pt x="857696" y="118889"/>
                  <a:pt x="842516" y="93200"/>
                  <a:pt x="809625" y="93200"/>
                </a:cubicBezTo>
                <a:cubicBezTo>
                  <a:pt x="776733" y="93200"/>
                  <a:pt x="759023" y="113751"/>
                  <a:pt x="759023" y="149715"/>
                </a:cubicBezTo>
                <a:cubicBezTo>
                  <a:pt x="759023" y="183110"/>
                  <a:pt x="781794" y="201092"/>
                  <a:pt x="822275" y="201092"/>
                </a:cubicBezTo>
                <a:cubicBezTo>
                  <a:pt x="842516" y="201092"/>
                  <a:pt x="857696" y="198523"/>
                  <a:pt x="870346" y="193386"/>
                </a:cubicBezTo>
                <a:cubicBezTo>
                  <a:pt x="870346" y="193386"/>
                  <a:pt x="872876" y="195955"/>
                  <a:pt x="870346" y="195955"/>
                </a:cubicBezTo>
                <a:cubicBezTo>
                  <a:pt x="870346" y="195955"/>
                  <a:pt x="870346" y="195955"/>
                  <a:pt x="862756" y="213937"/>
                </a:cubicBezTo>
                <a:cubicBezTo>
                  <a:pt x="852636" y="216505"/>
                  <a:pt x="834925" y="219074"/>
                  <a:pt x="817215" y="219074"/>
                </a:cubicBezTo>
                <a:cubicBezTo>
                  <a:pt x="759023" y="219074"/>
                  <a:pt x="728662" y="195955"/>
                  <a:pt x="728662" y="149715"/>
                </a:cubicBezTo>
                <a:cubicBezTo>
                  <a:pt x="728662" y="108614"/>
                  <a:pt x="759023" y="77787"/>
                  <a:pt x="809625" y="77787"/>
                </a:cubicBezTo>
                <a:close/>
                <a:moveTo>
                  <a:pt x="662197" y="77787"/>
                </a:moveTo>
                <a:cubicBezTo>
                  <a:pt x="687358" y="77787"/>
                  <a:pt x="707486" y="85494"/>
                  <a:pt x="717550" y="90632"/>
                </a:cubicBezTo>
                <a:cubicBezTo>
                  <a:pt x="717550" y="90632"/>
                  <a:pt x="717550" y="90632"/>
                  <a:pt x="707486" y="111182"/>
                </a:cubicBezTo>
                <a:cubicBezTo>
                  <a:pt x="707486" y="111182"/>
                  <a:pt x="707486" y="111182"/>
                  <a:pt x="704970" y="111182"/>
                </a:cubicBezTo>
                <a:cubicBezTo>
                  <a:pt x="697422" y="100907"/>
                  <a:pt x="682325" y="95769"/>
                  <a:pt x="664713" y="95769"/>
                </a:cubicBezTo>
                <a:cubicBezTo>
                  <a:pt x="637037" y="95769"/>
                  <a:pt x="614392" y="113751"/>
                  <a:pt x="614392" y="149715"/>
                </a:cubicBezTo>
                <a:cubicBezTo>
                  <a:pt x="614392" y="183110"/>
                  <a:pt x="637037" y="201092"/>
                  <a:pt x="664713" y="201092"/>
                </a:cubicBezTo>
                <a:cubicBezTo>
                  <a:pt x="677293" y="201092"/>
                  <a:pt x="687358" y="201092"/>
                  <a:pt x="699938" y="195955"/>
                </a:cubicBezTo>
                <a:cubicBezTo>
                  <a:pt x="702454" y="195955"/>
                  <a:pt x="702454" y="195955"/>
                  <a:pt x="702454" y="198523"/>
                </a:cubicBezTo>
                <a:cubicBezTo>
                  <a:pt x="702454" y="198523"/>
                  <a:pt x="702454" y="198523"/>
                  <a:pt x="692390" y="213937"/>
                </a:cubicBezTo>
                <a:cubicBezTo>
                  <a:pt x="682325" y="219074"/>
                  <a:pt x="674777" y="219074"/>
                  <a:pt x="662197" y="219074"/>
                </a:cubicBezTo>
                <a:cubicBezTo>
                  <a:pt x="611876" y="219074"/>
                  <a:pt x="584200" y="188248"/>
                  <a:pt x="584200" y="149715"/>
                </a:cubicBezTo>
                <a:cubicBezTo>
                  <a:pt x="584200" y="108614"/>
                  <a:pt x="611876" y="77787"/>
                  <a:pt x="662197" y="77787"/>
                </a:cubicBezTo>
                <a:close/>
                <a:moveTo>
                  <a:pt x="476249" y="77787"/>
                </a:moveTo>
                <a:cubicBezTo>
                  <a:pt x="534441" y="77787"/>
                  <a:pt x="557212" y="111182"/>
                  <a:pt x="557212" y="154853"/>
                </a:cubicBezTo>
                <a:cubicBezTo>
                  <a:pt x="557212" y="154853"/>
                  <a:pt x="557212" y="154853"/>
                  <a:pt x="557212" y="216505"/>
                </a:cubicBezTo>
                <a:cubicBezTo>
                  <a:pt x="557212" y="216505"/>
                  <a:pt x="557212" y="216505"/>
                  <a:pt x="554682" y="216505"/>
                </a:cubicBezTo>
                <a:cubicBezTo>
                  <a:pt x="554682" y="216505"/>
                  <a:pt x="554682" y="216505"/>
                  <a:pt x="526851" y="216505"/>
                </a:cubicBezTo>
                <a:cubicBezTo>
                  <a:pt x="526851" y="216505"/>
                  <a:pt x="524321" y="216505"/>
                  <a:pt x="524321" y="216505"/>
                </a:cubicBezTo>
                <a:cubicBezTo>
                  <a:pt x="524321" y="216505"/>
                  <a:pt x="524321" y="216505"/>
                  <a:pt x="524321" y="154853"/>
                </a:cubicBezTo>
                <a:cubicBezTo>
                  <a:pt x="524321" y="118889"/>
                  <a:pt x="514201" y="95769"/>
                  <a:pt x="476249" y="95769"/>
                </a:cubicBezTo>
                <a:cubicBezTo>
                  <a:pt x="445889" y="95769"/>
                  <a:pt x="428178" y="116320"/>
                  <a:pt x="428178" y="149715"/>
                </a:cubicBezTo>
                <a:cubicBezTo>
                  <a:pt x="428178" y="172835"/>
                  <a:pt x="438298" y="201092"/>
                  <a:pt x="473719" y="201092"/>
                </a:cubicBezTo>
                <a:cubicBezTo>
                  <a:pt x="483840" y="201092"/>
                  <a:pt x="491430" y="198523"/>
                  <a:pt x="499020" y="195955"/>
                </a:cubicBezTo>
                <a:cubicBezTo>
                  <a:pt x="499020" y="195955"/>
                  <a:pt x="501550" y="198523"/>
                  <a:pt x="501550" y="198523"/>
                </a:cubicBezTo>
                <a:cubicBezTo>
                  <a:pt x="501550" y="198523"/>
                  <a:pt x="501550" y="198523"/>
                  <a:pt x="496490" y="216505"/>
                </a:cubicBezTo>
                <a:cubicBezTo>
                  <a:pt x="488900" y="219074"/>
                  <a:pt x="481310" y="219074"/>
                  <a:pt x="471189" y="219074"/>
                </a:cubicBezTo>
                <a:cubicBezTo>
                  <a:pt x="418058" y="219074"/>
                  <a:pt x="395287" y="188248"/>
                  <a:pt x="395287" y="149715"/>
                </a:cubicBezTo>
                <a:cubicBezTo>
                  <a:pt x="395287" y="106045"/>
                  <a:pt x="428178" y="77787"/>
                  <a:pt x="476249" y="77787"/>
                </a:cubicBezTo>
                <a:close/>
                <a:moveTo>
                  <a:pt x="202627" y="77787"/>
                </a:moveTo>
                <a:cubicBezTo>
                  <a:pt x="257591" y="77787"/>
                  <a:pt x="282575" y="108614"/>
                  <a:pt x="282575" y="149715"/>
                </a:cubicBezTo>
                <a:cubicBezTo>
                  <a:pt x="282575" y="188248"/>
                  <a:pt x="255093" y="219074"/>
                  <a:pt x="200129" y="219074"/>
                </a:cubicBezTo>
                <a:cubicBezTo>
                  <a:pt x="167650" y="219074"/>
                  <a:pt x="145165" y="208799"/>
                  <a:pt x="130175" y="195955"/>
                </a:cubicBezTo>
                <a:cubicBezTo>
                  <a:pt x="130175" y="195955"/>
                  <a:pt x="130175" y="195955"/>
                  <a:pt x="145165" y="165128"/>
                </a:cubicBezTo>
                <a:cubicBezTo>
                  <a:pt x="145165" y="165128"/>
                  <a:pt x="147664" y="165128"/>
                  <a:pt x="147664" y="165128"/>
                </a:cubicBezTo>
                <a:cubicBezTo>
                  <a:pt x="155159" y="185679"/>
                  <a:pt x="172647" y="201092"/>
                  <a:pt x="200129" y="201092"/>
                </a:cubicBezTo>
                <a:cubicBezTo>
                  <a:pt x="230109" y="201092"/>
                  <a:pt x="250096" y="180541"/>
                  <a:pt x="250096" y="149715"/>
                </a:cubicBezTo>
                <a:cubicBezTo>
                  <a:pt x="250096" y="111182"/>
                  <a:pt x="230109" y="95769"/>
                  <a:pt x="202627" y="95769"/>
                </a:cubicBezTo>
                <a:cubicBezTo>
                  <a:pt x="190136" y="95769"/>
                  <a:pt x="182641" y="98338"/>
                  <a:pt x="175145" y="98338"/>
                </a:cubicBezTo>
                <a:cubicBezTo>
                  <a:pt x="172647" y="100907"/>
                  <a:pt x="170149" y="98338"/>
                  <a:pt x="172647" y="95769"/>
                </a:cubicBezTo>
                <a:cubicBezTo>
                  <a:pt x="172647" y="95769"/>
                  <a:pt x="172647" y="95769"/>
                  <a:pt x="180142" y="80356"/>
                </a:cubicBezTo>
                <a:cubicBezTo>
                  <a:pt x="187637" y="77787"/>
                  <a:pt x="195132" y="77787"/>
                  <a:pt x="202627" y="77787"/>
                </a:cubicBezTo>
                <a:close/>
                <a:moveTo>
                  <a:pt x="82446" y="77787"/>
                </a:moveTo>
                <a:cubicBezTo>
                  <a:pt x="112426" y="77787"/>
                  <a:pt x="137410" y="88063"/>
                  <a:pt x="152400" y="100907"/>
                </a:cubicBezTo>
                <a:cubicBezTo>
                  <a:pt x="152400" y="100907"/>
                  <a:pt x="152400" y="100907"/>
                  <a:pt x="137410" y="129164"/>
                </a:cubicBezTo>
                <a:cubicBezTo>
                  <a:pt x="137410" y="131733"/>
                  <a:pt x="134911" y="131733"/>
                  <a:pt x="132413" y="129164"/>
                </a:cubicBezTo>
                <a:cubicBezTo>
                  <a:pt x="127416" y="111182"/>
                  <a:pt x="109928" y="95769"/>
                  <a:pt x="82446" y="95769"/>
                </a:cubicBezTo>
                <a:cubicBezTo>
                  <a:pt x="52466" y="95769"/>
                  <a:pt x="32479" y="113751"/>
                  <a:pt x="32479" y="147146"/>
                </a:cubicBezTo>
                <a:cubicBezTo>
                  <a:pt x="32479" y="183110"/>
                  <a:pt x="52466" y="201092"/>
                  <a:pt x="79948" y="201092"/>
                </a:cubicBezTo>
                <a:cubicBezTo>
                  <a:pt x="92439" y="201092"/>
                  <a:pt x="99934" y="198523"/>
                  <a:pt x="107430" y="195955"/>
                </a:cubicBezTo>
                <a:cubicBezTo>
                  <a:pt x="109928" y="195955"/>
                  <a:pt x="109928" y="198523"/>
                  <a:pt x="109928" y="201092"/>
                </a:cubicBezTo>
                <a:cubicBezTo>
                  <a:pt x="109928" y="201092"/>
                  <a:pt x="109928" y="201092"/>
                  <a:pt x="102433" y="216505"/>
                </a:cubicBezTo>
                <a:cubicBezTo>
                  <a:pt x="94938" y="219074"/>
                  <a:pt x="87443" y="219074"/>
                  <a:pt x="79948" y="219074"/>
                </a:cubicBezTo>
                <a:cubicBezTo>
                  <a:pt x="24984" y="219074"/>
                  <a:pt x="0" y="185679"/>
                  <a:pt x="0" y="147146"/>
                </a:cubicBezTo>
                <a:cubicBezTo>
                  <a:pt x="0" y="108614"/>
                  <a:pt x="27482" y="77787"/>
                  <a:pt x="82446" y="77787"/>
                </a:cubicBezTo>
                <a:close/>
                <a:moveTo>
                  <a:pt x="385676" y="0"/>
                </a:moveTo>
                <a:cubicBezTo>
                  <a:pt x="403253" y="0"/>
                  <a:pt x="420831" y="5080"/>
                  <a:pt x="433387" y="10160"/>
                </a:cubicBezTo>
                <a:cubicBezTo>
                  <a:pt x="433387" y="10160"/>
                  <a:pt x="433387" y="10160"/>
                  <a:pt x="423342" y="30480"/>
                </a:cubicBezTo>
                <a:cubicBezTo>
                  <a:pt x="423342" y="30480"/>
                  <a:pt x="423342" y="30480"/>
                  <a:pt x="420831" y="30480"/>
                </a:cubicBezTo>
                <a:cubicBezTo>
                  <a:pt x="413298" y="22860"/>
                  <a:pt x="400742" y="17780"/>
                  <a:pt x="385676" y="17780"/>
                </a:cubicBezTo>
                <a:cubicBezTo>
                  <a:pt x="353031" y="17780"/>
                  <a:pt x="345498" y="40640"/>
                  <a:pt x="345498" y="63500"/>
                </a:cubicBezTo>
                <a:cubicBezTo>
                  <a:pt x="345498" y="63500"/>
                  <a:pt x="345498" y="63500"/>
                  <a:pt x="345498" y="83820"/>
                </a:cubicBezTo>
                <a:cubicBezTo>
                  <a:pt x="345498" y="83820"/>
                  <a:pt x="345498" y="83820"/>
                  <a:pt x="385676" y="83820"/>
                </a:cubicBezTo>
                <a:cubicBezTo>
                  <a:pt x="385676" y="83820"/>
                  <a:pt x="388187" y="83820"/>
                  <a:pt x="388187" y="86360"/>
                </a:cubicBezTo>
                <a:cubicBezTo>
                  <a:pt x="388187" y="86360"/>
                  <a:pt x="388187" y="86360"/>
                  <a:pt x="380653" y="96520"/>
                </a:cubicBezTo>
                <a:cubicBezTo>
                  <a:pt x="380653" y="99060"/>
                  <a:pt x="380653" y="99060"/>
                  <a:pt x="378142" y="99060"/>
                </a:cubicBezTo>
                <a:cubicBezTo>
                  <a:pt x="378142" y="99060"/>
                  <a:pt x="378142" y="99060"/>
                  <a:pt x="345498" y="99060"/>
                </a:cubicBezTo>
                <a:cubicBezTo>
                  <a:pt x="345498" y="99060"/>
                  <a:pt x="345498" y="99060"/>
                  <a:pt x="345498" y="215900"/>
                </a:cubicBezTo>
                <a:cubicBezTo>
                  <a:pt x="345498" y="215900"/>
                  <a:pt x="345498" y="215900"/>
                  <a:pt x="342986" y="215900"/>
                </a:cubicBezTo>
                <a:cubicBezTo>
                  <a:pt x="342986" y="215900"/>
                  <a:pt x="342986" y="215900"/>
                  <a:pt x="317875" y="215900"/>
                </a:cubicBezTo>
                <a:cubicBezTo>
                  <a:pt x="317875" y="215900"/>
                  <a:pt x="317875" y="215900"/>
                  <a:pt x="317875" y="99060"/>
                </a:cubicBezTo>
                <a:cubicBezTo>
                  <a:pt x="317875" y="99060"/>
                  <a:pt x="317875" y="99060"/>
                  <a:pt x="297786" y="99060"/>
                </a:cubicBezTo>
                <a:cubicBezTo>
                  <a:pt x="297786" y="99060"/>
                  <a:pt x="295275" y="99060"/>
                  <a:pt x="295275" y="96520"/>
                </a:cubicBezTo>
                <a:cubicBezTo>
                  <a:pt x="295275" y="96520"/>
                  <a:pt x="295275" y="96520"/>
                  <a:pt x="295275" y="86360"/>
                </a:cubicBezTo>
                <a:cubicBezTo>
                  <a:pt x="295275" y="83820"/>
                  <a:pt x="297786" y="83820"/>
                  <a:pt x="297786" y="83820"/>
                </a:cubicBezTo>
                <a:cubicBezTo>
                  <a:pt x="297786" y="83820"/>
                  <a:pt x="297786" y="83820"/>
                  <a:pt x="315364" y="83820"/>
                </a:cubicBezTo>
                <a:cubicBezTo>
                  <a:pt x="315364" y="83820"/>
                  <a:pt x="315364" y="83820"/>
                  <a:pt x="315364" y="68580"/>
                </a:cubicBezTo>
                <a:cubicBezTo>
                  <a:pt x="315364" y="22860"/>
                  <a:pt x="345498" y="0"/>
                  <a:pt x="385676" y="0"/>
                </a:cubicBezTo>
                <a:close/>
              </a:path>
            </a:pathLst>
          </a:custGeom>
          <a:solidFill>
            <a:srgbClr val="1C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grpSp>
        <p:nvGrpSpPr>
          <p:cNvPr id="46" name="Groupe 45">
            <a:extLst>
              <a:ext uri="{FF2B5EF4-FFF2-40B4-BE49-F238E27FC236}">
                <a16:creationId xmlns:a16="http://schemas.microsoft.com/office/drawing/2014/main" id="{07B3012D-9E5F-4C2A-BE25-774B6C8CA273}"/>
              </a:ext>
            </a:extLst>
          </p:cNvPr>
          <p:cNvGrpSpPr/>
          <p:nvPr userDrawn="1"/>
        </p:nvGrpSpPr>
        <p:grpSpPr>
          <a:xfrm>
            <a:off x="12371453" y="0"/>
            <a:ext cx="1885826" cy="1835885"/>
            <a:chOff x="2689543" y="1651754"/>
            <a:chExt cx="1885826" cy="1835885"/>
          </a:xfrm>
        </p:grpSpPr>
        <p:sp>
          <p:nvSpPr>
            <p:cNvPr id="47" name="Freeform 5">
              <a:extLst>
                <a:ext uri="{FF2B5EF4-FFF2-40B4-BE49-F238E27FC236}">
                  <a16:creationId xmlns:a16="http://schemas.microsoft.com/office/drawing/2014/main" id="{9BEC8D51-AAA1-42FA-B9E8-AAF8DC78FA90}"/>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48" name="Rectangle 47">
              <a:extLst>
                <a:ext uri="{FF2B5EF4-FFF2-40B4-BE49-F238E27FC236}">
                  <a16:creationId xmlns:a16="http://schemas.microsoft.com/office/drawing/2014/main" id="{D88D0B02-1833-4DBA-9652-7C44FA8DF3F9}"/>
                </a:ext>
              </a:extLst>
            </p:cNvPr>
            <p:cNvSpPr/>
            <p:nvPr/>
          </p:nvSpPr>
          <p:spPr>
            <a:xfrm>
              <a:off x="2689543" y="2010311"/>
              <a:ext cx="1885826" cy="1477328"/>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defRPr/>
              </a:pPr>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a:p>
              <a:pPr marL="171450" lvl="0" indent="-171450">
                <a:buFont typeface="Arial" panose="020B0604020202020204" pitchFamily="34" charset="0"/>
                <a:buChar char="•"/>
              </a:pPr>
              <a:r>
                <a:rPr lang="en-US" sz="1000" dirty="0">
                  <a:solidFill>
                    <a:schemeClr val="tx1"/>
                  </a:solidFill>
                  <a:latin typeface="+mj-lt"/>
                </a:rPr>
                <a:t>Select the visual</a:t>
              </a:r>
            </a:p>
            <a:p>
              <a:pPr marL="171450" lvl="0" indent="-171450">
                <a:buFont typeface="Arial" panose="020B0604020202020204" pitchFamily="34" charset="0"/>
                <a:buChar char="•"/>
              </a:pPr>
              <a:r>
                <a:rPr lang="en-US" sz="1000" dirty="0">
                  <a:solidFill>
                    <a:schemeClr val="tx1"/>
                  </a:solidFill>
                  <a:latin typeface="+mj-lt"/>
                </a:rPr>
                <a:t>Right click &gt; “background”</a:t>
              </a:r>
            </a:p>
          </p:txBody>
        </p:sp>
      </p:grpSp>
      <p:sp>
        <p:nvSpPr>
          <p:cNvPr id="30" name="Espace réservé du texte 12">
            <a:extLst>
              <a:ext uri="{FF2B5EF4-FFF2-40B4-BE49-F238E27FC236}">
                <a16:creationId xmlns:a16="http://schemas.microsoft.com/office/drawing/2014/main" id="{15C3A941-E50A-43D0-8D5A-E70D5839461D}"/>
              </a:ext>
            </a:extLst>
          </p:cNvPr>
          <p:cNvSpPr>
            <a:spLocks noGrp="1"/>
          </p:cNvSpPr>
          <p:nvPr>
            <p:ph type="body" sz="quarter" idx="37" hasCustomPrompt="1"/>
          </p:nvPr>
        </p:nvSpPr>
        <p:spPr>
          <a:xfrm>
            <a:off x="9435960" y="4173521"/>
            <a:ext cx="1948656" cy="700087"/>
          </a:xfrm>
          <a:noFill/>
        </p:spPr>
        <p:txBody>
          <a:bodyPr lIns="72000" anchor="t">
            <a:noAutofit/>
          </a:bodyPr>
          <a:lstStyle>
            <a:lvl1pPr marL="0" indent="0">
              <a:spcBef>
                <a:spcPts val="0"/>
              </a:spcBef>
              <a:buNone/>
              <a:defRPr sz="1400">
                <a:solidFill>
                  <a:schemeClr val="bg2"/>
                </a:solidFill>
              </a:defRPr>
            </a:lvl1pPr>
          </a:lstStyle>
          <a:p>
            <a:pPr lvl="0"/>
            <a:r>
              <a:rPr lang="en-GB" dirty="0"/>
              <a:t>TITLE OF</a:t>
            </a:r>
            <a:br>
              <a:rPr lang="en-GB" dirty="0"/>
            </a:br>
            <a:r>
              <a:rPr lang="en-GB" dirty="0"/>
              <a:t>THE CHAPTER</a:t>
            </a:r>
          </a:p>
        </p:txBody>
      </p:sp>
      <p:sp>
        <p:nvSpPr>
          <p:cNvPr id="31" name="Espace réservé du texte 10">
            <a:extLst>
              <a:ext uri="{FF2B5EF4-FFF2-40B4-BE49-F238E27FC236}">
                <a16:creationId xmlns:a16="http://schemas.microsoft.com/office/drawing/2014/main" id="{D86A4FD3-6FCB-4FD8-8807-795BD547FDC7}"/>
              </a:ext>
            </a:extLst>
          </p:cNvPr>
          <p:cNvSpPr>
            <a:spLocks noGrp="1"/>
          </p:cNvSpPr>
          <p:nvPr>
            <p:ph type="body" sz="quarter" idx="38" hasCustomPrompt="1"/>
          </p:nvPr>
        </p:nvSpPr>
        <p:spPr>
          <a:xfrm>
            <a:off x="9435960" y="3324481"/>
            <a:ext cx="981571" cy="700088"/>
          </a:xfrm>
        </p:spPr>
        <p:txBody>
          <a:bodyPr lIns="72000" tIns="900000" bIns="0" anchor="b">
            <a:noAutofit/>
          </a:bodyPr>
          <a:lstStyle>
            <a:lvl1pPr marL="0" indent="0" algn="l">
              <a:buNone/>
              <a:defRPr sz="4000" b="1" spc="0" baseline="0">
                <a:solidFill>
                  <a:schemeClr val="bg1"/>
                </a:solidFill>
              </a:defRPr>
            </a:lvl1pPr>
          </a:lstStyle>
          <a:p>
            <a:pPr lvl="0"/>
            <a:r>
              <a:rPr lang="en-GB" dirty="0"/>
              <a:t>XX</a:t>
            </a:r>
          </a:p>
        </p:txBody>
      </p:sp>
    </p:spTree>
    <p:extLst>
      <p:ext uri="{BB962C8B-B14F-4D97-AF65-F5344CB8AC3E}">
        <p14:creationId xmlns:p14="http://schemas.microsoft.com/office/powerpoint/2010/main" val="373068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X6">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B73485A9-17A6-435D-8200-2DF05F4C70CB}"/>
              </a:ext>
            </a:extLst>
          </p:cNvPr>
          <p:cNvGraphicFramePr>
            <a:graphicFrameLocks noChangeAspect="1"/>
          </p:cNvGraphicFramePr>
          <p:nvPr userDrawn="1">
            <p:custDataLst>
              <p:tags r:id="rId2"/>
            </p:custDataLst>
            <p:extLst>
              <p:ext uri="{D42A27DB-BD31-4B8C-83A1-F6EECF244321}">
                <p14:modId xmlns:p14="http://schemas.microsoft.com/office/powerpoint/2010/main" val="3585171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601"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B73485A9-17A6-435D-8200-2DF05F4C70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17AFDA40-C449-45F6-8053-C9B9E0FADAD2}"/>
              </a:ext>
            </a:extLst>
          </p:cNvPr>
          <p:cNvSpPr/>
          <p:nvPr userDrawn="1"/>
        </p:nvSpPr>
        <p:spPr>
          <a:xfrm>
            <a:off x="546020" y="2908300"/>
            <a:ext cx="11099880" cy="34036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Espace réservé pour une image  49">
            <a:extLst>
              <a:ext uri="{FF2B5EF4-FFF2-40B4-BE49-F238E27FC236}">
                <a16:creationId xmlns:a16="http://schemas.microsoft.com/office/drawing/2014/main" id="{1BF632A4-1363-45BE-9C9B-1C350D05F760}"/>
              </a:ext>
            </a:extLst>
          </p:cNvPr>
          <p:cNvSpPr>
            <a:spLocks noGrp="1"/>
          </p:cNvSpPr>
          <p:nvPr>
            <p:ph type="pic" sz="quarter" idx="30" hasCustomPrompt="1"/>
          </p:nvPr>
        </p:nvSpPr>
        <p:spPr>
          <a:xfrm>
            <a:off x="0" y="0"/>
            <a:ext cx="12192000" cy="4089400"/>
          </a:xfrm>
          <a:custGeom>
            <a:avLst/>
            <a:gdLst>
              <a:gd name="connsiteX0" fmla="*/ 0 w 12192000"/>
              <a:gd name="connsiteY0" fmla="*/ 0 h 4089400"/>
              <a:gd name="connsiteX1" fmla="*/ 12192000 w 12192000"/>
              <a:gd name="connsiteY1" fmla="*/ 0 h 4089400"/>
              <a:gd name="connsiteX2" fmla="*/ 12192000 w 12192000"/>
              <a:gd name="connsiteY2" fmla="*/ 4089400 h 4089400"/>
              <a:gd name="connsiteX3" fmla="*/ 11645900 w 12192000"/>
              <a:gd name="connsiteY3" fmla="*/ 4089400 h 4089400"/>
              <a:gd name="connsiteX4" fmla="*/ 11645900 w 12192000"/>
              <a:gd name="connsiteY4" fmla="*/ 2908300 h 4089400"/>
              <a:gd name="connsiteX5" fmla="*/ 546020 w 12192000"/>
              <a:gd name="connsiteY5" fmla="*/ 2908300 h 4089400"/>
              <a:gd name="connsiteX6" fmla="*/ 546020 w 12192000"/>
              <a:gd name="connsiteY6" fmla="*/ 4089400 h 4089400"/>
              <a:gd name="connsiteX7" fmla="*/ 0 w 12192000"/>
              <a:gd name="connsiteY7" fmla="*/ 4089400 h 408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89400">
                <a:moveTo>
                  <a:pt x="0" y="0"/>
                </a:moveTo>
                <a:lnTo>
                  <a:pt x="12192000" y="0"/>
                </a:lnTo>
                <a:lnTo>
                  <a:pt x="12192000" y="4089400"/>
                </a:lnTo>
                <a:lnTo>
                  <a:pt x="11645900" y="4089400"/>
                </a:lnTo>
                <a:lnTo>
                  <a:pt x="11645900" y="2908300"/>
                </a:lnTo>
                <a:lnTo>
                  <a:pt x="546020" y="2908300"/>
                </a:lnTo>
                <a:lnTo>
                  <a:pt x="546020" y="4089400"/>
                </a:lnTo>
                <a:lnTo>
                  <a:pt x="0" y="4089400"/>
                </a:lnTo>
                <a:close/>
              </a:path>
            </a:pathLst>
          </a:custGeom>
          <a:solidFill>
            <a:schemeClr val="bg1">
              <a:lumMod val="95000"/>
            </a:schemeClr>
          </a:solidFill>
        </p:spPr>
        <p:txBody>
          <a:bodyPr wrap="square">
            <a:noAutofit/>
          </a:bodyPr>
          <a:lstStyle>
            <a:lvl1pPr marL="0" indent="0">
              <a:buNone/>
              <a:defRPr/>
            </a:lvl1pPr>
          </a:lstStyle>
          <a:p>
            <a:r>
              <a:rPr lang="en-GB" dirty="0"/>
              <a:t> </a:t>
            </a:r>
          </a:p>
        </p:txBody>
      </p:sp>
      <p:sp>
        <p:nvSpPr>
          <p:cNvPr id="8" name="Espace réservé du texte 8">
            <a:extLst>
              <a:ext uri="{FF2B5EF4-FFF2-40B4-BE49-F238E27FC236}">
                <a16:creationId xmlns:a16="http://schemas.microsoft.com/office/drawing/2014/main" id="{EE7BCE36-8782-4614-BDC3-A5172C19A958}"/>
              </a:ext>
            </a:extLst>
          </p:cNvPr>
          <p:cNvSpPr>
            <a:spLocks noGrp="1"/>
          </p:cNvSpPr>
          <p:nvPr>
            <p:ph type="body" sz="quarter" idx="11" hasCustomPrompt="1"/>
          </p:nvPr>
        </p:nvSpPr>
        <p:spPr>
          <a:xfrm>
            <a:off x="546020" y="325639"/>
            <a:ext cx="11095245" cy="1016454"/>
          </a:xfrm>
        </p:spPr>
        <p:txBody>
          <a:bodyPr anchor="ctr">
            <a:normAutofit/>
          </a:bodyPr>
          <a:lstStyle>
            <a:lvl1pPr marL="0" indent="0" algn="ctr">
              <a:buNone/>
              <a:defRPr sz="3200" spc="300" baseline="0">
                <a:solidFill>
                  <a:schemeClr val="bg1"/>
                </a:solidFill>
              </a:defRPr>
            </a:lvl1pPr>
          </a:lstStyle>
          <a:p>
            <a:pPr lvl="0"/>
            <a:r>
              <a:rPr lang="en-GB" dirty="0"/>
              <a:t>agenda</a:t>
            </a:r>
          </a:p>
        </p:txBody>
      </p:sp>
      <p:sp>
        <p:nvSpPr>
          <p:cNvPr id="13" name="Espace réservé du texte 12">
            <a:extLst>
              <a:ext uri="{FF2B5EF4-FFF2-40B4-BE49-F238E27FC236}">
                <a16:creationId xmlns:a16="http://schemas.microsoft.com/office/drawing/2014/main" id="{F95A0250-EC7F-449C-9178-A36C64B242B8}"/>
              </a:ext>
            </a:extLst>
          </p:cNvPr>
          <p:cNvSpPr>
            <a:spLocks noGrp="1"/>
          </p:cNvSpPr>
          <p:nvPr>
            <p:ph type="body" sz="quarter" idx="13" hasCustomPrompt="1"/>
          </p:nvPr>
        </p:nvSpPr>
        <p:spPr>
          <a:xfrm>
            <a:off x="1621929" y="38433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33" name="Espace réservé du texte 12">
            <a:extLst>
              <a:ext uri="{FF2B5EF4-FFF2-40B4-BE49-F238E27FC236}">
                <a16:creationId xmlns:a16="http://schemas.microsoft.com/office/drawing/2014/main" id="{FE492973-3F3C-44A2-9F63-4A0E4EEF66F5}"/>
              </a:ext>
            </a:extLst>
          </p:cNvPr>
          <p:cNvSpPr>
            <a:spLocks noGrp="1"/>
          </p:cNvSpPr>
          <p:nvPr>
            <p:ph type="body" sz="quarter" idx="31" hasCustomPrompt="1"/>
          </p:nvPr>
        </p:nvSpPr>
        <p:spPr>
          <a:xfrm>
            <a:off x="4949329" y="38433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34" name="Espace réservé du texte 12">
            <a:extLst>
              <a:ext uri="{FF2B5EF4-FFF2-40B4-BE49-F238E27FC236}">
                <a16:creationId xmlns:a16="http://schemas.microsoft.com/office/drawing/2014/main" id="{AC00A5EF-032B-4B65-9C16-D0C550EC9A88}"/>
              </a:ext>
            </a:extLst>
          </p:cNvPr>
          <p:cNvSpPr>
            <a:spLocks noGrp="1"/>
          </p:cNvSpPr>
          <p:nvPr>
            <p:ph type="body" sz="quarter" idx="32" hasCustomPrompt="1"/>
          </p:nvPr>
        </p:nvSpPr>
        <p:spPr>
          <a:xfrm>
            <a:off x="8276729" y="38433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11" name="Espace réservé du texte 10">
            <a:extLst>
              <a:ext uri="{FF2B5EF4-FFF2-40B4-BE49-F238E27FC236}">
                <a16:creationId xmlns:a16="http://schemas.microsoft.com/office/drawing/2014/main" id="{09C28D7D-7FAA-4687-8B35-D6B382EEF402}"/>
              </a:ext>
            </a:extLst>
          </p:cNvPr>
          <p:cNvSpPr>
            <a:spLocks noGrp="1"/>
          </p:cNvSpPr>
          <p:nvPr>
            <p:ph type="body" sz="quarter" idx="12" hasCustomPrompt="1"/>
          </p:nvPr>
        </p:nvSpPr>
        <p:spPr>
          <a:xfrm>
            <a:off x="1621929" y="30831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6" name="Espace réservé du texte 10">
            <a:extLst>
              <a:ext uri="{FF2B5EF4-FFF2-40B4-BE49-F238E27FC236}">
                <a16:creationId xmlns:a16="http://schemas.microsoft.com/office/drawing/2014/main" id="{0E3F8EC7-1DAC-46EA-943C-9E807DBAE6DE}"/>
              </a:ext>
            </a:extLst>
          </p:cNvPr>
          <p:cNvSpPr>
            <a:spLocks noGrp="1"/>
          </p:cNvSpPr>
          <p:nvPr>
            <p:ph type="body" sz="quarter" idx="34" hasCustomPrompt="1"/>
          </p:nvPr>
        </p:nvSpPr>
        <p:spPr>
          <a:xfrm>
            <a:off x="4949329" y="30831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7" name="Espace réservé du texte 10">
            <a:extLst>
              <a:ext uri="{FF2B5EF4-FFF2-40B4-BE49-F238E27FC236}">
                <a16:creationId xmlns:a16="http://schemas.microsoft.com/office/drawing/2014/main" id="{5D594DA8-94DC-4ED7-87B3-441F7A5A2015}"/>
              </a:ext>
            </a:extLst>
          </p:cNvPr>
          <p:cNvSpPr>
            <a:spLocks noGrp="1"/>
          </p:cNvSpPr>
          <p:nvPr>
            <p:ph type="body" sz="quarter" idx="35" hasCustomPrompt="1"/>
          </p:nvPr>
        </p:nvSpPr>
        <p:spPr>
          <a:xfrm>
            <a:off x="8276729" y="30831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43" name="Forme libre : forme 42">
            <a:extLst>
              <a:ext uri="{FF2B5EF4-FFF2-40B4-BE49-F238E27FC236}">
                <a16:creationId xmlns:a16="http://schemas.microsoft.com/office/drawing/2014/main" id="{8A2F6933-2B74-44F2-8416-DED61E20519A}"/>
              </a:ext>
            </a:extLst>
          </p:cNvPr>
          <p:cNvSpPr>
            <a:spLocks/>
          </p:cNvSpPr>
          <p:nvPr userDrawn="1"/>
        </p:nvSpPr>
        <p:spPr bwMode="auto">
          <a:xfrm>
            <a:off x="11149013" y="6488112"/>
            <a:ext cx="886159" cy="219074"/>
          </a:xfrm>
          <a:custGeom>
            <a:avLst/>
            <a:gdLst>
              <a:gd name="connsiteX0" fmla="*/ 809625 w 886159"/>
              <a:gd name="connsiteY0" fmla="*/ 77787 h 219074"/>
              <a:gd name="connsiteX1" fmla="*/ 885527 w 886159"/>
              <a:gd name="connsiteY1" fmla="*/ 152284 h 219074"/>
              <a:gd name="connsiteX2" fmla="*/ 882997 w 886159"/>
              <a:gd name="connsiteY2" fmla="*/ 154853 h 219074"/>
              <a:gd name="connsiteX3" fmla="*/ 776733 w 886159"/>
              <a:gd name="connsiteY3" fmla="*/ 154853 h 219074"/>
              <a:gd name="connsiteX4" fmla="*/ 776733 w 886159"/>
              <a:gd name="connsiteY4" fmla="*/ 152284 h 219074"/>
              <a:gd name="connsiteX5" fmla="*/ 776733 w 886159"/>
              <a:gd name="connsiteY5" fmla="*/ 142009 h 219074"/>
              <a:gd name="connsiteX6" fmla="*/ 776733 w 886159"/>
              <a:gd name="connsiteY6" fmla="*/ 139440 h 219074"/>
              <a:gd name="connsiteX7" fmla="*/ 855166 w 886159"/>
              <a:gd name="connsiteY7" fmla="*/ 139440 h 219074"/>
              <a:gd name="connsiteX8" fmla="*/ 809625 w 886159"/>
              <a:gd name="connsiteY8" fmla="*/ 93200 h 219074"/>
              <a:gd name="connsiteX9" fmla="*/ 759023 w 886159"/>
              <a:gd name="connsiteY9" fmla="*/ 149715 h 219074"/>
              <a:gd name="connsiteX10" fmla="*/ 822275 w 886159"/>
              <a:gd name="connsiteY10" fmla="*/ 201092 h 219074"/>
              <a:gd name="connsiteX11" fmla="*/ 870346 w 886159"/>
              <a:gd name="connsiteY11" fmla="*/ 193386 h 219074"/>
              <a:gd name="connsiteX12" fmla="*/ 870346 w 886159"/>
              <a:gd name="connsiteY12" fmla="*/ 195955 h 219074"/>
              <a:gd name="connsiteX13" fmla="*/ 862756 w 886159"/>
              <a:gd name="connsiteY13" fmla="*/ 213937 h 219074"/>
              <a:gd name="connsiteX14" fmla="*/ 817215 w 886159"/>
              <a:gd name="connsiteY14" fmla="*/ 219074 h 219074"/>
              <a:gd name="connsiteX15" fmla="*/ 728662 w 886159"/>
              <a:gd name="connsiteY15" fmla="*/ 149715 h 219074"/>
              <a:gd name="connsiteX16" fmla="*/ 809625 w 886159"/>
              <a:gd name="connsiteY16" fmla="*/ 77787 h 219074"/>
              <a:gd name="connsiteX17" fmla="*/ 662197 w 886159"/>
              <a:gd name="connsiteY17" fmla="*/ 77787 h 219074"/>
              <a:gd name="connsiteX18" fmla="*/ 717550 w 886159"/>
              <a:gd name="connsiteY18" fmla="*/ 90632 h 219074"/>
              <a:gd name="connsiteX19" fmla="*/ 707486 w 886159"/>
              <a:gd name="connsiteY19" fmla="*/ 111182 h 219074"/>
              <a:gd name="connsiteX20" fmla="*/ 704970 w 886159"/>
              <a:gd name="connsiteY20" fmla="*/ 111182 h 219074"/>
              <a:gd name="connsiteX21" fmla="*/ 664713 w 886159"/>
              <a:gd name="connsiteY21" fmla="*/ 95769 h 219074"/>
              <a:gd name="connsiteX22" fmla="*/ 614392 w 886159"/>
              <a:gd name="connsiteY22" fmla="*/ 149715 h 219074"/>
              <a:gd name="connsiteX23" fmla="*/ 664713 w 886159"/>
              <a:gd name="connsiteY23" fmla="*/ 201092 h 219074"/>
              <a:gd name="connsiteX24" fmla="*/ 699938 w 886159"/>
              <a:gd name="connsiteY24" fmla="*/ 195955 h 219074"/>
              <a:gd name="connsiteX25" fmla="*/ 702454 w 886159"/>
              <a:gd name="connsiteY25" fmla="*/ 198523 h 219074"/>
              <a:gd name="connsiteX26" fmla="*/ 692390 w 886159"/>
              <a:gd name="connsiteY26" fmla="*/ 213937 h 219074"/>
              <a:gd name="connsiteX27" fmla="*/ 662197 w 886159"/>
              <a:gd name="connsiteY27" fmla="*/ 219074 h 219074"/>
              <a:gd name="connsiteX28" fmla="*/ 584200 w 886159"/>
              <a:gd name="connsiteY28" fmla="*/ 149715 h 219074"/>
              <a:gd name="connsiteX29" fmla="*/ 662197 w 886159"/>
              <a:gd name="connsiteY29" fmla="*/ 77787 h 219074"/>
              <a:gd name="connsiteX30" fmla="*/ 476249 w 886159"/>
              <a:gd name="connsiteY30" fmla="*/ 77787 h 219074"/>
              <a:gd name="connsiteX31" fmla="*/ 557212 w 886159"/>
              <a:gd name="connsiteY31" fmla="*/ 154853 h 219074"/>
              <a:gd name="connsiteX32" fmla="*/ 557212 w 886159"/>
              <a:gd name="connsiteY32" fmla="*/ 216505 h 219074"/>
              <a:gd name="connsiteX33" fmla="*/ 554682 w 886159"/>
              <a:gd name="connsiteY33" fmla="*/ 216505 h 219074"/>
              <a:gd name="connsiteX34" fmla="*/ 526851 w 886159"/>
              <a:gd name="connsiteY34" fmla="*/ 216505 h 219074"/>
              <a:gd name="connsiteX35" fmla="*/ 524321 w 886159"/>
              <a:gd name="connsiteY35" fmla="*/ 216505 h 219074"/>
              <a:gd name="connsiteX36" fmla="*/ 524321 w 886159"/>
              <a:gd name="connsiteY36" fmla="*/ 154853 h 219074"/>
              <a:gd name="connsiteX37" fmla="*/ 476249 w 886159"/>
              <a:gd name="connsiteY37" fmla="*/ 95769 h 219074"/>
              <a:gd name="connsiteX38" fmla="*/ 428178 w 886159"/>
              <a:gd name="connsiteY38" fmla="*/ 149715 h 219074"/>
              <a:gd name="connsiteX39" fmla="*/ 473719 w 886159"/>
              <a:gd name="connsiteY39" fmla="*/ 201092 h 219074"/>
              <a:gd name="connsiteX40" fmla="*/ 499020 w 886159"/>
              <a:gd name="connsiteY40" fmla="*/ 195955 h 219074"/>
              <a:gd name="connsiteX41" fmla="*/ 501550 w 886159"/>
              <a:gd name="connsiteY41" fmla="*/ 198523 h 219074"/>
              <a:gd name="connsiteX42" fmla="*/ 496490 w 886159"/>
              <a:gd name="connsiteY42" fmla="*/ 216505 h 219074"/>
              <a:gd name="connsiteX43" fmla="*/ 471189 w 886159"/>
              <a:gd name="connsiteY43" fmla="*/ 219074 h 219074"/>
              <a:gd name="connsiteX44" fmla="*/ 395287 w 886159"/>
              <a:gd name="connsiteY44" fmla="*/ 149715 h 219074"/>
              <a:gd name="connsiteX45" fmla="*/ 476249 w 886159"/>
              <a:gd name="connsiteY45" fmla="*/ 77787 h 219074"/>
              <a:gd name="connsiteX46" fmla="*/ 202627 w 886159"/>
              <a:gd name="connsiteY46" fmla="*/ 77787 h 219074"/>
              <a:gd name="connsiteX47" fmla="*/ 282575 w 886159"/>
              <a:gd name="connsiteY47" fmla="*/ 149715 h 219074"/>
              <a:gd name="connsiteX48" fmla="*/ 200129 w 886159"/>
              <a:gd name="connsiteY48" fmla="*/ 219074 h 219074"/>
              <a:gd name="connsiteX49" fmla="*/ 130175 w 886159"/>
              <a:gd name="connsiteY49" fmla="*/ 195955 h 219074"/>
              <a:gd name="connsiteX50" fmla="*/ 145165 w 886159"/>
              <a:gd name="connsiteY50" fmla="*/ 165128 h 219074"/>
              <a:gd name="connsiteX51" fmla="*/ 147664 w 886159"/>
              <a:gd name="connsiteY51" fmla="*/ 165128 h 219074"/>
              <a:gd name="connsiteX52" fmla="*/ 200129 w 886159"/>
              <a:gd name="connsiteY52" fmla="*/ 201092 h 219074"/>
              <a:gd name="connsiteX53" fmla="*/ 250096 w 886159"/>
              <a:gd name="connsiteY53" fmla="*/ 149715 h 219074"/>
              <a:gd name="connsiteX54" fmla="*/ 202627 w 886159"/>
              <a:gd name="connsiteY54" fmla="*/ 95769 h 219074"/>
              <a:gd name="connsiteX55" fmla="*/ 175145 w 886159"/>
              <a:gd name="connsiteY55" fmla="*/ 98338 h 219074"/>
              <a:gd name="connsiteX56" fmla="*/ 172647 w 886159"/>
              <a:gd name="connsiteY56" fmla="*/ 95769 h 219074"/>
              <a:gd name="connsiteX57" fmla="*/ 180142 w 886159"/>
              <a:gd name="connsiteY57" fmla="*/ 80356 h 219074"/>
              <a:gd name="connsiteX58" fmla="*/ 202627 w 886159"/>
              <a:gd name="connsiteY58" fmla="*/ 77787 h 219074"/>
              <a:gd name="connsiteX59" fmla="*/ 82446 w 886159"/>
              <a:gd name="connsiteY59" fmla="*/ 77787 h 219074"/>
              <a:gd name="connsiteX60" fmla="*/ 152400 w 886159"/>
              <a:gd name="connsiteY60" fmla="*/ 100907 h 219074"/>
              <a:gd name="connsiteX61" fmla="*/ 137410 w 886159"/>
              <a:gd name="connsiteY61" fmla="*/ 129164 h 219074"/>
              <a:gd name="connsiteX62" fmla="*/ 132413 w 886159"/>
              <a:gd name="connsiteY62" fmla="*/ 129164 h 219074"/>
              <a:gd name="connsiteX63" fmla="*/ 82446 w 886159"/>
              <a:gd name="connsiteY63" fmla="*/ 95769 h 219074"/>
              <a:gd name="connsiteX64" fmla="*/ 32479 w 886159"/>
              <a:gd name="connsiteY64" fmla="*/ 147146 h 219074"/>
              <a:gd name="connsiteX65" fmla="*/ 79948 w 886159"/>
              <a:gd name="connsiteY65" fmla="*/ 201092 h 219074"/>
              <a:gd name="connsiteX66" fmla="*/ 107430 w 886159"/>
              <a:gd name="connsiteY66" fmla="*/ 195955 h 219074"/>
              <a:gd name="connsiteX67" fmla="*/ 109928 w 886159"/>
              <a:gd name="connsiteY67" fmla="*/ 201092 h 219074"/>
              <a:gd name="connsiteX68" fmla="*/ 102433 w 886159"/>
              <a:gd name="connsiteY68" fmla="*/ 216505 h 219074"/>
              <a:gd name="connsiteX69" fmla="*/ 79948 w 886159"/>
              <a:gd name="connsiteY69" fmla="*/ 219074 h 219074"/>
              <a:gd name="connsiteX70" fmla="*/ 0 w 886159"/>
              <a:gd name="connsiteY70" fmla="*/ 147146 h 219074"/>
              <a:gd name="connsiteX71" fmla="*/ 82446 w 886159"/>
              <a:gd name="connsiteY71" fmla="*/ 77787 h 219074"/>
              <a:gd name="connsiteX72" fmla="*/ 385676 w 886159"/>
              <a:gd name="connsiteY72" fmla="*/ 0 h 219074"/>
              <a:gd name="connsiteX73" fmla="*/ 433387 w 886159"/>
              <a:gd name="connsiteY73" fmla="*/ 10160 h 219074"/>
              <a:gd name="connsiteX74" fmla="*/ 423342 w 886159"/>
              <a:gd name="connsiteY74" fmla="*/ 30480 h 219074"/>
              <a:gd name="connsiteX75" fmla="*/ 420831 w 886159"/>
              <a:gd name="connsiteY75" fmla="*/ 30480 h 219074"/>
              <a:gd name="connsiteX76" fmla="*/ 385676 w 886159"/>
              <a:gd name="connsiteY76" fmla="*/ 17780 h 219074"/>
              <a:gd name="connsiteX77" fmla="*/ 345498 w 886159"/>
              <a:gd name="connsiteY77" fmla="*/ 63500 h 219074"/>
              <a:gd name="connsiteX78" fmla="*/ 345498 w 886159"/>
              <a:gd name="connsiteY78" fmla="*/ 83820 h 219074"/>
              <a:gd name="connsiteX79" fmla="*/ 385676 w 886159"/>
              <a:gd name="connsiteY79" fmla="*/ 83820 h 219074"/>
              <a:gd name="connsiteX80" fmla="*/ 388187 w 886159"/>
              <a:gd name="connsiteY80" fmla="*/ 86360 h 219074"/>
              <a:gd name="connsiteX81" fmla="*/ 380653 w 886159"/>
              <a:gd name="connsiteY81" fmla="*/ 96520 h 219074"/>
              <a:gd name="connsiteX82" fmla="*/ 378142 w 886159"/>
              <a:gd name="connsiteY82" fmla="*/ 99060 h 219074"/>
              <a:gd name="connsiteX83" fmla="*/ 345498 w 886159"/>
              <a:gd name="connsiteY83" fmla="*/ 99060 h 219074"/>
              <a:gd name="connsiteX84" fmla="*/ 345498 w 886159"/>
              <a:gd name="connsiteY84" fmla="*/ 215900 h 219074"/>
              <a:gd name="connsiteX85" fmla="*/ 342986 w 886159"/>
              <a:gd name="connsiteY85" fmla="*/ 215900 h 219074"/>
              <a:gd name="connsiteX86" fmla="*/ 317875 w 886159"/>
              <a:gd name="connsiteY86" fmla="*/ 215900 h 219074"/>
              <a:gd name="connsiteX87" fmla="*/ 317875 w 886159"/>
              <a:gd name="connsiteY87" fmla="*/ 99060 h 219074"/>
              <a:gd name="connsiteX88" fmla="*/ 297786 w 886159"/>
              <a:gd name="connsiteY88" fmla="*/ 99060 h 219074"/>
              <a:gd name="connsiteX89" fmla="*/ 295275 w 886159"/>
              <a:gd name="connsiteY89" fmla="*/ 96520 h 219074"/>
              <a:gd name="connsiteX90" fmla="*/ 295275 w 886159"/>
              <a:gd name="connsiteY90" fmla="*/ 86360 h 219074"/>
              <a:gd name="connsiteX91" fmla="*/ 297786 w 886159"/>
              <a:gd name="connsiteY91" fmla="*/ 83820 h 219074"/>
              <a:gd name="connsiteX92" fmla="*/ 315364 w 886159"/>
              <a:gd name="connsiteY92" fmla="*/ 83820 h 219074"/>
              <a:gd name="connsiteX93" fmla="*/ 315364 w 886159"/>
              <a:gd name="connsiteY93" fmla="*/ 68580 h 219074"/>
              <a:gd name="connsiteX94" fmla="*/ 385676 w 886159"/>
              <a:gd name="connsiteY94"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86159" h="219074">
                <a:moveTo>
                  <a:pt x="809625" y="77787"/>
                </a:moveTo>
                <a:cubicBezTo>
                  <a:pt x="865286" y="77787"/>
                  <a:pt x="890587" y="113751"/>
                  <a:pt x="885527" y="152284"/>
                </a:cubicBezTo>
                <a:cubicBezTo>
                  <a:pt x="885527" y="154853"/>
                  <a:pt x="885527" y="154853"/>
                  <a:pt x="882997" y="154853"/>
                </a:cubicBezTo>
                <a:cubicBezTo>
                  <a:pt x="882997" y="154853"/>
                  <a:pt x="882997" y="154853"/>
                  <a:pt x="776733" y="154853"/>
                </a:cubicBezTo>
                <a:cubicBezTo>
                  <a:pt x="776733" y="154853"/>
                  <a:pt x="776733" y="154853"/>
                  <a:pt x="776733" y="152284"/>
                </a:cubicBezTo>
                <a:cubicBezTo>
                  <a:pt x="776733" y="152284"/>
                  <a:pt x="776733" y="152284"/>
                  <a:pt x="776733" y="142009"/>
                </a:cubicBezTo>
                <a:cubicBezTo>
                  <a:pt x="776733" y="142009"/>
                  <a:pt x="776733" y="139440"/>
                  <a:pt x="776733" y="139440"/>
                </a:cubicBezTo>
                <a:cubicBezTo>
                  <a:pt x="776733" y="139440"/>
                  <a:pt x="776733" y="139440"/>
                  <a:pt x="855166" y="139440"/>
                </a:cubicBezTo>
                <a:cubicBezTo>
                  <a:pt x="857696" y="118889"/>
                  <a:pt x="842516" y="93200"/>
                  <a:pt x="809625" y="93200"/>
                </a:cubicBezTo>
                <a:cubicBezTo>
                  <a:pt x="776733" y="93200"/>
                  <a:pt x="759023" y="113751"/>
                  <a:pt x="759023" y="149715"/>
                </a:cubicBezTo>
                <a:cubicBezTo>
                  <a:pt x="759023" y="183110"/>
                  <a:pt x="781794" y="201092"/>
                  <a:pt x="822275" y="201092"/>
                </a:cubicBezTo>
                <a:cubicBezTo>
                  <a:pt x="842516" y="201092"/>
                  <a:pt x="857696" y="198523"/>
                  <a:pt x="870346" y="193386"/>
                </a:cubicBezTo>
                <a:cubicBezTo>
                  <a:pt x="870346" y="193386"/>
                  <a:pt x="872876" y="195955"/>
                  <a:pt x="870346" y="195955"/>
                </a:cubicBezTo>
                <a:cubicBezTo>
                  <a:pt x="870346" y="195955"/>
                  <a:pt x="870346" y="195955"/>
                  <a:pt x="862756" y="213937"/>
                </a:cubicBezTo>
                <a:cubicBezTo>
                  <a:pt x="852636" y="216505"/>
                  <a:pt x="834925" y="219074"/>
                  <a:pt x="817215" y="219074"/>
                </a:cubicBezTo>
                <a:cubicBezTo>
                  <a:pt x="759023" y="219074"/>
                  <a:pt x="728662" y="195955"/>
                  <a:pt x="728662" y="149715"/>
                </a:cubicBezTo>
                <a:cubicBezTo>
                  <a:pt x="728662" y="108614"/>
                  <a:pt x="759023" y="77787"/>
                  <a:pt x="809625" y="77787"/>
                </a:cubicBezTo>
                <a:close/>
                <a:moveTo>
                  <a:pt x="662197" y="77787"/>
                </a:moveTo>
                <a:cubicBezTo>
                  <a:pt x="687358" y="77787"/>
                  <a:pt x="707486" y="85494"/>
                  <a:pt x="717550" y="90632"/>
                </a:cubicBezTo>
                <a:cubicBezTo>
                  <a:pt x="717550" y="90632"/>
                  <a:pt x="717550" y="90632"/>
                  <a:pt x="707486" y="111182"/>
                </a:cubicBezTo>
                <a:cubicBezTo>
                  <a:pt x="707486" y="111182"/>
                  <a:pt x="707486" y="111182"/>
                  <a:pt x="704970" y="111182"/>
                </a:cubicBezTo>
                <a:cubicBezTo>
                  <a:pt x="697422" y="100907"/>
                  <a:pt x="682325" y="95769"/>
                  <a:pt x="664713" y="95769"/>
                </a:cubicBezTo>
                <a:cubicBezTo>
                  <a:pt x="637037" y="95769"/>
                  <a:pt x="614392" y="113751"/>
                  <a:pt x="614392" y="149715"/>
                </a:cubicBezTo>
                <a:cubicBezTo>
                  <a:pt x="614392" y="183110"/>
                  <a:pt x="637037" y="201092"/>
                  <a:pt x="664713" y="201092"/>
                </a:cubicBezTo>
                <a:cubicBezTo>
                  <a:pt x="677293" y="201092"/>
                  <a:pt x="687358" y="201092"/>
                  <a:pt x="699938" y="195955"/>
                </a:cubicBezTo>
                <a:cubicBezTo>
                  <a:pt x="702454" y="195955"/>
                  <a:pt x="702454" y="195955"/>
                  <a:pt x="702454" y="198523"/>
                </a:cubicBezTo>
                <a:cubicBezTo>
                  <a:pt x="702454" y="198523"/>
                  <a:pt x="702454" y="198523"/>
                  <a:pt x="692390" y="213937"/>
                </a:cubicBezTo>
                <a:cubicBezTo>
                  <a:pt x="682325" y="219074"/>
                  <a:pt x="674777" y="219074"/>
                  <a:pt x="662197" y="219074"/>
                </a:cubicBezTo>
                <a:cubicBezTo>
                  <a:pt x="611876" y="219074"/>
                  <a:pt x="584200" y="188248"/>
                  <a:pt x="584200" y="149715"/>
                </a:cubicBezTo>
                <a:cubicBezTo>
                  <a:pt x="584200" y="108614"/>
                  <a:pt x="611876" y="77787"/>
                  <a:pt x="662197" y="77787"/>
                </a:cubicBezTo>
                <a:close/>
                <a:moveTo>
                  <a:pt x="476249" y="77787"/>
                </a:moveTo>
                <a:cubicBezTo>
                  <a:pt x="534441" y="77787"/>
                  <a:pt x="557212" y="111182"/>
                  <a:pt x="557212" y="154853"/>
                </a:cubicBezTo>
                <a:cubicBezTo>
                  <a:pt x="557212" y="154853"/>
                  <a:pt x="557212" y="154853"/>
                  <a:pt x="557212" y="216505"/>
                </a:cubicBezTo>
                <a:cubicBezTo>
                  <a:pt x="557212" y="216505"/>
                  <a:pt x="557212" y="216505"/>
                  <a:pt x="554682" y="216505"/>
                </a:cubicBezTo>
                <a:cubicBezTo>
                  <a:pt x="554682" y="216505"/>
                  <a:pt x="554682" y="216505"/>
                  <a:pt x="526851" y="216505"/>
                </a:cubicBezTo>
                <a:cubicBezTo>
                  <a:pt x="526851" y="216505"/>
                  <a:pt x="524321" y="216505"/>
                  <a:pt x="524321" y="216505"/>
                </a:cubicBezTo>
                <a:cubicBezTo>
                  <a:pt x="524321" y="216505"/>
                  <a:pt x="524321" y="216505"/>
                  <a:pt x="524321" y="154853"/>
                </a:cubicBezTo>
                <a:cubicBezTo>
                  <a:pt x="524321" y="118889"/>
                  <a:pt x="514201" y="95769"/>
                  <a:pt x="476249" y="95769"/>
                </a:cubicBezTo>
                <a:cubicBezTo>
                  <a:pt x="445889" y="95769"/>
                  <a:pt x="428178" y="116320"/>
                  <a:pt x="428178" y="149715"/>
                </a:cubicBezTo>
                <a:cubicBezTo>
                  <a:pt x="428178" y="172835"/>
                  <a:pt x="438298" y="201092"/>
                  <a:pt x="473719" y="201092"/>
                </a:cubicBezTo>
                <a:cubicBezTo>
                  <a:pt x="483840" y="201092"/>
                  <a:pt x="491430" y="198523"/>
                  <a:pt x="499020" y="195955"/>
                </a:cubicBezTo>
                <a:cubicBezTo>
                  <a:pt x="499020" y="195955"/>
                  <a:pt x="501550" y="198523"/>
                  <a:pt x="501550" y="198523"/>
                </a:cubicBezTo>
                <a:cubicBezTo>
                  <a:pt x="501550" y="198523"/>
                  <a:pt x="501550" y="198523"/>
                  <a:pt x="496490" y="216505"/>
                </a:cubicBezTo>
                <a:cubicBezTo>
                  <a:pt x="488900" y="219074"/>
                  <a:pt x="481310" y="219074"/>
                  <a:pt x="471189" y="219074"/>
                </a:cubicBezTo>
                <a:cubicBezTo>
                  <a:pt x="418058" y="219074"/>
                  <a:pt x="395287" y="188248"/>
                  <a:pt x="395287" y="149715"/>
                </a:cubicBezTo>
                <a:cubicBezTo>
                  <a:pt x="395287" y="106045"/>
                  <a:pt x="428178" y="77787"/>
                  <a:pt x="476249" y="77787"/>
                </a:cubicBezTo>
                <a:close/>
                <a:moveTo>
                  <a:pt x="202627" y="77787"/>
                </a:moveTo>
                <a:cubicBezTo>
                  <a:pt x="257591" y="77787"/>
                  <a:pt x="282575" y="108614"/>
                  <a:pt x="282575" y="149715"/>
                </a:cubicBezTo>
                <a:cubicBezTo>
                  <a:pt x="282575" y="188248"/>
                  <a:pt x="255093" y="219074"/>
                  <a:pt x="200129" y="219074"/>
                </a:cubicBezTo>
                <a:cubicBezTo>
                  <a:pt x="167650" y="219074"/>
                  <a:pt x="145165" y="208799"/>
                  <a:pt x="130175" y="195955"/>
                </a:cubicBezTo>
                <a:cubicBezTo>
                  <a:pt x="130175" y="195955"/>
                  <a:pt x="130175" y="195955"/>
                  <a:pt x="145165" y="165128"/>
                </a:cubicBezTo>
                <a:cubicBezTo>
                  <a:pt x="145165" y="165128"/>
                  <a:pt x="147664" y="165128"/>
                  <a:pt x="147664" y="165128"/>
                </a:cubicBezTo>
                <a:cubicBezTo>
                  <a:pt x="155159" y="185679"/>
                  <a:pt x="172647" y="201092"/>
                  <a:pt x="200129" y="201092"/>
                </a:cubicBezTo>
                <a:cubicBezTo>
                  <a:pt x="230109" y="201092"/>
                  <a:pt x="250096" y="180541"/>
                  <a:pt x="250096" y="149715"/>
                </a:cubicBezTo>
                <a:cubicBezTo>
                  <a:pt x="250096" y="111182"/>
                  <a:pt x="230109" y="95769"/>
                  <a:pt x="202627" y="95769"/>
                </a:cubicBezTo>
                <a:cubicBezTo>
                  <a:pt x="190136" y="95769"/>
                  <a:pt x="182641" y="98338"/>
                  <a:pt x="175145" y="98338"/>
                </a:cubicBezTo>
                <a:cubicBezTo>
                  <a:pt x="172647" y="100907"/>
                  <a:pt x="170149" y="98338"/>
                  <a:pt x="172647" y="95769"/>
                </a:cubicBezTo>
                <a:cubicBezTo>
                  <a:pt x="172647" y="95769"/>
                  <a:pt x="172647" y="95769"/>
                  <a:pt x="180142" y="80356"/>
                </a:cubicBezTo>
                <a:cubicBezTo>
                  <a:pt x="187637" y="77787"/>
                  <a:pt x="195132" y="77787"/>
                  <a:pt x="202627" y="77787"/>
                </a:cubicBezTo>
                <a:close/>
                <a:moveTo>
                  <a:pt x="82446" y="77787"/>
                </a:moveTo>
                <a:cubicBezTo>
                  <a:pt x="112426" y="77787"/>
                  <a:pt x="137410" y="88063"/>
                  <a:pt x="152400" y="100907"/>
                </a:cubicBezTo>
                <a:cubicBezTo>
                  <a:pt x="152400" y="100907"/>
                  <a:pt x="152400" y="100907"/>
                  <a:pt x="137410" y="129164"/>
                </a:cubicBezTo>
                <a:cubicBezTo>
                  <a:pt x="137410" y="131733"/>
                  <a:pt x="134911" y="131733"/>
                  <a:pt x="132413" y="129164"/>
                </a:cubicBezTo>
                <a:cubicBezTo>
                  <a:pt x="127416" y="111182"/>
                  <a:pt x="109928" y="95769"/>
                  <a:pt x="82446" y="95769"/>
                </a:cubicBezTo>
                <a:cubicBezTo>
                  <a:pt x="52466" y="95769"/>
                  <a:pt x="32479" y="113751"/>
                  <a:pt x="32479" y="147146"/>
                </a:cubicBezTo>
                <a:cubicBezTo>
                  <a:pt x="32479" y="183110"/>
                  <a:pt x="52466" y="201092"/>
                  <a:pt x="79948" y="201092"/>
                </a:cubicBezTo>
                <a:cubicBezTo>
                  <a:pt x="92439" y="201092"/>
                  <a:pt x="99934" y="198523"/>
                  <a:pt x="107430" y="195955"/>
                </a:cubicBezTo>
                <a:cubicBezTo>
                  <a:pt x="109928" y="195955"/>
                  <a:pt x="109928" y="198523"/>
                  <a:pt x="109928" y="201092"/>
                </a:cubicBezTo>
                <a:cubicBezTo>
                  <a:pt x="109928" y="201092"/>
                  <a:pt x="109928" y="201092"/>
                  <a:pt x="102433" y="216505"/>
                </a:cubicBezTo>
                <a:cubicBezTo>
                  <a:pt x="94938" y="219074"/>
                  <a:pt x="87443" y="219074"/>
                  <a:pt x="79948" y="219074"/>
                </a:cubicBezTo>
                <a:cubicBezTo>
                  <a:pt x="24984" y="219074"/>
                  <a:pt x="0" y="185679"/>
                  <a:pt x="0" y="147146"/>
                </a:cubicBezTo>
                <a:cubicBezTo>
                  <a:pt x="0" y="108614"/>
                  <a:pt x="27482" y="77787"/>
                  <a:pt x="82446" y="77787"/>
                </a:cubicBezTo>
                <a:close/>
                <a:moveTo>
                  <a:pt x="385676" y="0"/>
                </a:moveTo>
                <a:cubicBezTo>
                  <a:pt x="403253" y="0"/>
                  <a:pt x="420831" y="5080"/>
                  <a:pt x="433387" y="10160"/>
                </a:cubicBezTo>
                <a:cubicBezTo>
                  <a:pt x="433387" y="10160"/>
                  <a:pt x="433387" y="10160"/>
                  <a:pt x="423342" y="30480"/>
                </a:cubicBezTo>
                <a:cubicBezTo>
                  <a:pt x="423342" y="30480"/>
                  <a:pt x="423342" y="30480"/>
                  <a:pt x="420831" y="30480"/>
                </a:cubicBezTo>
                <a:cubicBezTo>
                  <a:pt x="413298" y="22860"/>
                  <a:pt x="400742" y="17780"/>
                  <a:pt x="385676" y="17780"/>
                </a:cubicBezTo>
                <a:cubicBezTo>
                  <a:pt x="353031" y="17780"/>
                  <a:pt x="345498" y="40640"/>
                  <a:pt x="345498" y="63500"/>
                </a:cubicBezTo>
                <a:cubicBezTo>
                  <a:pt x="345498" y="63500"/>
                  <a:pt x="345498" y="63500"/>
                  <a:pt x="345498" y="83820"/>
                </a:cubicBezTo>
                <a:cubicBezTo>
                  <a:pt x="345498" y="83820"/>
                  <a:pt x="345498" y="83820"/>
                  <a:pt x="385676" y="83820"/>
                </a:cubicBezTo>
                <a:cubicBezTo>
                  <a:pt x="385676" y="83820"/>
                  <a:pt x="388187" y="83820"/>
                  <a:pt x="388187" y="86360"/>
                </a:cubicBezTo>
                <a:cubicBezTo>
                  <a:pt x="388187" y="86360"/>
                  <a:pt x="388187" y="86360"/>
                  <a:pt x="380653" y="96520"/>
                </a:cubicBezTo>
                <a:cubicBezTo>
                  <a:pt x="380653" y="99060"/>
                  <a:pt x="380653" y="99060"/>
                  <a:pt x="378142" y="99060"/>
                </a:cubicBezTo>
                <a:cubicBezTo>
                  <a:pt x="378142" y="99060"/>
                  <a:pt x="378142" y="99060"/>
                  <a:pt x="345498" y="99060"/>
                </a:cubicBezTo>
                <a:cubicBezTo>
                  <a:pt x="345498" y="99060"/>
                  <a:pt x="345498" y="99060"/>
                  <a:pt x="345498" y="215900"/>
                </a:cubicBezTo>
                <a:cubicBezTo>
                  <a:pt x="345498" y="215900"/>
                  <a:pt x="345498" y="215900"/>
                  <a:pt x="342986" y="215900"/>
                </a:cubicBezTo>
                <a:cubicBezTo>
                  <a:pt x="342986" y="215900"/>
                  <a:pt x="342986" y="215900"/>
                  <a:pt x="317875" y="215900"/>
                </a:cubicBezTo>
                <a:cubicBezTo>
                  <a:pt x="317875" y="215900"/>
                  <a:pt x="317875" y="215900"/>
                  <a:pt x="317875" y="99060"/>
                </a:cubicBezTo>
                <a:cubicBezTo>
                  <a:pt x="317875" y="99060"/>
                  <a:pt x="317875" y="99060"/>
                  <a:pt x="297786" y="99060"/>
                </a:cubicBezTo>
                <a:cubicBezTo>
                  <a:pt x="297786" y="99060"/>
                  <a:pt x="295275" y="99060"/>
                  <a:pt x="295275" y="96520"/>
                </a:cubicBezTo>
                <a:cubicBezTo>
                  <a:pt x="295275" y="96520"/>
                  <a:pt x="295275" y="96520"/>
                  <a:pt x="295275" y="86360"/>
                </a:cubicBezTo>
                <a:cubicBezTo>
                  <a:pt x="295275" y="83820"/>
                  <a:pt x="297786" y="83820"/>
                  <a:pt x="297786" y="83820"/>
                </a:cubicBezTo>
                <a:cubicBezTo>
                  <a:pt x="297786" y="83820"/>
                  <a:pt x="297786" y="83820"/>
                  <a:pt x="315364" y="83820"/>
                </a:cubicBezTo>
                <a:cubicBezTo>
                  <a:pt x="315364" y="83820"/>
                  <a:pt x="315364" y="83820"/>
                  <a:pt x="315364" y="68580"/>
                </a:cubicBezTo>
                <a:cubicBezTo>
                  <a:pt x="315364" y="22860"/>
                  <a:pt x="345498" y="0"/>
                  <a:pt x="385676" y="0"/>
                </a:cubicBezTo>
                <a:close/>
              </a:path>
            </a:pathLst>
          </a:custGeom>
          <a:solidFill>
            <a:srgbClr val="1C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grpSp>
        <p:nvGrpSpPr>
          <p:cNvPr id="46" name="Groupe 45">
            <a:extLst>
              <a:ext uri="{FF2B5EF4-FFF2-40B4-BE49-F238E27FC236}">
                <a16:creationId xmlns:a16="http://schemas.microsoft.com/office/drawing/2014/main" id="{07B3012D-9E5F-4C2A-BE25-774B6C8CA273}"/>
              </a:ext>
            </a:extLst>
          </p:cNvPr>
          <p:cNvGrpSpPr/>
          <p:nvPr userDrawn="1"/>
        </p:nvGrpSpPr>
        <p:grpSpPr>
          <a:xfrm>
            <a:off x="12371453" y="0"/>
            <a:ext cx="1885826" cy="1835885"/>
            <a:chOff x="2689543" y="1651754"/>
            <a:chExt cx="1885826" cy="1835885"/>
          </a:xfrm>
        </p:grpSpPr>
        <p:sp>
          <p:nvSpPr>
            <p:cNvPr id="47" name="Freeform 5">
              <a:extLst>
                <a:ext uri="{FF2B5EF4-FFF2-40B4-BE49-F238E27FC236}">
                  <a16:creationId xmlns:a16="http://schemas.microsoft.com/office/drawing/2014/main" id="{9BEC8D51-AAA1-42FA-B9E8-AAF8DC78FA90}"/>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48" name="Rectangle 47">
              <a:extLst>
                <a:ext uri="{FF2B5EF4-FFF2-40B4-BE49-F238E27FC236}">
                  <a16:creationId xmlns:a16="http://schemas.microsoft.com/office/drawing/2014/main" id="{D88D0B02-1833-4DBA-9652-7C44FA8DF3F9}"/>
                </a:ext>
              </a:extLst>
            </p:cNvPr>
            <p:cNvSpPr/>
            <p:nvPr/>
          </p:nvSpPr>
          <p:spPr>
            <a:xfrm>
              <a:off x="2689543" y="2010311"/>
              <a:ext cx="1885826" cy="1477328"/>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defRPr/>
              </a:pPr>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a:p>
              <a:pPr marL="171450" lvl="0" indent="-171450">
                <a:buFont typeface="Arial" panose="020B0604020202020204" pitchFamily="34" charset="0"/>
                <a:buChar char="•"/>
              </a:pPr>
              <a:r>
                <a:rPr lang="en-US" sz="1000" dirty="0">
                  <a:solidFill>
                    <a:schemeClr val="tx1"/>
                  </a:solidFill>
                  <a:latin typeface="+mj-lt"/>
                </a:rPr>
                <a:t>Select the visual</a:t>
              </a:r>
            </a:p>
            <a:p>
              <a:pPr marL="171450" lvl="0" indent="-171450">
                <a:buFont typeface="Arial" panose="020B0604020202020204" pitchFamily="34" charset="0"/>
                <a:buChar char="•"/>
              </a:pPr>
              <a:r>
                <a:rPr lang="en-US" sz="1000" dirty="0">
                  <a:solidFill>
                    <a:schemeClr val="tx1"/>
                  </a:solidFill>
                  <a:latin typeface="+mj-lt"/>
                </a:rPr>
                <a:t>Right click &gt; “background”</a:t>
              </a:r>
            </a:p>
          </p:txBody>
        </p:sp>
      </p:grpSp>
      <p:sp>
        <p:nvSpPr>
          <p:cNvPr id="18" name="Espace réservé du texte 12">
            <a:extLst>
              <a:ext uri="{FF2B5EF4-FFF2-40B4-BE49-F238E27FC236}">
                <a16:creationId xmlns:a16="http://schemas.microsoft.com/office/drawing/2014/main" id="{043A2610-DC92-4E54-9923-D1D64E0BB741}"/>
              </a:ext>
            </a:extLst>
          </p:cNvPr>
          <p:cNvSpPr>
            <a:spLocks noGrp="1"/>
          </p:cNvSpPr>
          <p:nvPr>
            <p:ph type="body" sz="quarter" idx="36" hasCustomPrompt="1"/>
          </p:nvPr>
        </p:nvSpPr>
        <p:spPr>
          <a:xfrm>
            <a:off x="1621929" y="544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19" name="Espace réservé du texte 12">
            <a:extLst>
              <a:ext uri="{FF2B5EF4-FFF2-40B4-BE49-F238E27FC236}">
                <a16:creationId xmlns:a16="http://schemas.microsoft.com/office/drawing/2014/main" id="{099E4FE9-A36A-4623-83F8-9A4CD5CB6D80}"/>
              </a:ext>
            </a:extLst>
          </p:cNvPr>
          <p:cNvSpPr>
            <a:spLocks noGrp="1"/>
          </p:cNvSpPr>
          <p:nvPr>
            <p:ph type="body" sz="quarter" idx="37" hasCustomPrompt="1"/>
          </p:nvPr>
        </p:nvSpPr>
        <p:spPr>
          <a:xfrm>
            <a:off x="4949329" y="544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20" name="Espace réservé du texte 12">
            <a:extLst>
              <a:ext uri="{FF2B5EF4-FFF2-40B4-BE49-F238E27FC236}">
                <a16:creationId xmlns:a16="http://schemas.microsoft.com/office/drawing/2014/main" id="{332C4CAF-C8B6-4365-A0B1-6645C7358CF3}"/>
              </a:ext>
            </a:extLst>
          </p:cNvPr>
          <p:cNvSpPr>
            <a:spLocks noGrp="1"/>
          </p:cNvSpPr>
          <p:nvPr>
            <p:ph type="body" sz="quarter" idx="38" hasCustomPrompt="1"/>
          </p:nvPr>
        </p:nvSpPr>
        <p:spPr>
          <a:xfrm>
            <a:off x="8276729" y="544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21" name="Espace réservé du texte 10">
            <a:extLst>
              <a:ext uri="{FF2B5EF4-FFF2-40B4-BE49-F238E27FC236}">
                <a16:creationId xmlns:a16="http://schemas.microsoft.com/office/drawing/2014/main" id="{01D1A5BB-9656-4E29-B8E6-46AD6CA6C820}"/>
              </a:ext>
            </a:extLst>
          </p:cNvPr>
          <p:cNvSpPr>
            <a:spLocks noGrp="1"/>
          </p:cNvSpPr>
          <p:nvPr>
            <p:ph type="body" sz="quarter" idx="39" hasCustomPrompt="1"/>
          </p:nvPr>
        </p:nvSpPr>
        <p:spPr>
          <a:xfrm>
            <a:off x="1621929" y="46833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22" name="Espace réservé du texte 10">
            <a:extLst>
              <a:ext uri="{FF2B5EF4-FFF2-40B4-BE49-F238E27FC236}">
                <a16:creationId xmlns:a16="http://schemas.microsoft.com/office/drawing/2014/main" id="{B020CBAD-51B3-4353-BF62-03582F27C887}"/>
              </a:ext>
            </a:extLst>
          </p:cNvPr>
          <p:cNvSpPr>
            <a:spLocks noGrp="1"/>
          </p:cNvSpPr>
          <p:nvPr>
            <p:ph type="body" sz="quarter" idx="40" hasCustomPrompt="1"/>
          </p:nvPr>
        </p:nvSpPr>
        <p:spPr>
          <a:xfrm>
            <a:off x="4949329" y="46833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23" name="Espace réservé du texte 10">
            <a:extLst>
              <a:ext uri="{FF2B5EF4-FFF2-40B4-BE49-F238E27FC236}">
                <a16:creationId xmlns:a16="http://schemas.microsoft.com/office/drawing/2014/main" id="{EAE653F5-69D2-40AA-BAB6-95401868A553}"/>
              </a:ext>
            </a:extLst>
          </p:cNvPr>
          <p:cNvSpPr>
            <a:spLocks noGrp="1"/>
          </p:cNvSpPr>
          <p:nvPr>
            <p:ph type="body" sz="quarter" idx="41" hasCustomPrompt="1"/>
          </p:nvPr>
        </p:nvSpPr>
        <p:spPr>
          <a:xfrm>
            <a:off x="8276729" y="46833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Tree>
    <p:extLst>
      <p:ext uri="{BB962C8B-B14F-4D97-AF65-F5344CB8AC3E}">
        <p14:creationId xmlns:p14="http://schemas.microsoft.com/office/powerpoint/2010/main" val="2021326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X7">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B73485A9-17A6-435D-8200-2DF05F4C70CB}"/>
              </a:ext>
            </a:extLst>
          </p:cNvPr>
          <p:cNvGraphicFramePr>
            <a:graphicFrameLocks noChangeAspect="1"/>
          </p:cNvGraphicFramePr>
          <p:nvPr userDrawn="1">
            <p:custDataLst>
              <p:tags r:id="rId2"/>
            </p:custDataLst>
            <p:extLst>
              <p:ext uri="{D42A27DB-BD31-4B8C-83A1-F6EECF244321}">
                <p14:modId xmlns:p14="http://schemas.microsoft.com/office/powerpoint/2010/main" val="3677115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73"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B73485A9-17A6-435D-8200-2DF05F4C70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17AFDA40-C449-45F6-8053-C9B9E0FADAD2}"/>
              </a:ext>
            </a:extLst>
          </p:cNvPr>
          <p:cNvSpPr/>
          <p:nvPr userDrawn="1"/>
        </p:nvSpPr>
        <p:spPr>
          <a:xfrm>
            <a:off x="546020" y="2908300"/>
            <a:ext cx="11099880" cy="34036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Espace réservé pour une image  49">
            <a:extLst>
              <a:ext uri="{FF2B5EF4-FFF2-40B4-BE49-F238E27FC236}">
                <a16:creationId xmlns:a16="http://schemas.microsoft.com/office/drawing/2014/main" id="{1BF632A4-1363-45BE-9C9B-1C350D05F760}"/>
              </a:ext>
            </a:extLst>
          </p:cNvPr>
          <p:cNvSpPr>
            <a:spLocks noGrp="1"/>
          </p:cNvSpPr>
          <p:nvPr>
            <p:ph type="pic" sz="quarter" idx="30" hasCustomPrompt="1"/>
          </p:nvPr>
        </p:nvSpPr>
        <p:spPr>
          <a:xfrm>
            <a:off x="0" y="0"/>
            <a:ext cx="12192000" cy="4089400"/>
          </a:xfrm>
          <a:custGeom>
            <a:avLst/>
            <a:gdLst>
              <a:gd name="connsiteX0" fmla="*/ 0 w 12192000"/>
              <a:gd name="connsiteY0" fmla="*/ 0 h 4089400"/>
              <a:gd name="connsiteX1" fmla="*/ 12192000 w 12192000"/>
              <a:gd name="connsiteY1" fmla="*/ 0 h 4089400"/>
              <a:gd name="connsiteX2" fmla="*/ 12192000 w 12192000"/>
              <a:gd name="connsiteY2" fmla="*/ 4089400 h 4089400"/>
              <a:gd name="connsiteX3" fmla="*/ 11645900 w 12192000"/>
              <a:gd name="connsiteY3" fmla="*/ 4089400 h 4089400"/>
              <a:gd name="connsiteX4" fmla="*/ 11645900 w 12192000"/>
              <a:gd name="connsiteY4" fmla="*/ 2908300 h 4089400"/>
              <a:gd name="connsiteX5" fmla="*/ 546020 w 12192000"/>
              <a:gd name="connsiteY5" fmla="*/ 2908300 h 4089400"/>
              <a:gd name="connsiteX6" fmla="*/ 546020 w 12192000"/>
              <a:gd name="connsiteY6" fmla="*/ 4089400 h 4089400"/>
              <a:gd name="connsiteX7" fmla="*/ 0 w 12192000"/>
              <a:gd name="connsiteY7" fmla="*/ 4089400 h 408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89400">
                <a:moveTo>
                  <a:pt x="0" y="0"/>
                </a:moveTo>
                <a:lnTo>
                  <a:pt x="12192000" y="0"/>
                </a:lnTo>
                <a:lnTo>
                  <a:pt x="12192000" y="4089400"/>
                </a:lnTo>
                <a:lnTo>
                  <a:pt x="11645900" y="4089400"/>
                </a:lnTo>
                <a:lnTo>
                  <a:pt x="11645900" y="2908300"/>
                </a:lnTo>
                <a:lnTo>
                  <a:pt x="546020" y="2908300"/>
                </a:lnTo>
                <a:lnTo>
                  <a:pt x="546020" y="4089400"/>
                </a:lnTo>
                <a:lnTo>
                  <a:pt x="0" y="4089400"/>
                </a:lnTo>
                <a:close/>
              </a:path>
            </a:pathLst>
          </a:custGeom>
          <a:solidFill>
            <a:schemeClr val="bg1">
              <a:lumMod val="95000"/>
            </a:schemeClr>
          </a:solidFill>
        </p:spPr>
        <p:txBody>
          <a:bodyPr wrap="square">
            <a:noAutofit/>
          </a:bodyPr>
          <a:lstStyle>
            <a:lvl1pPr marL="0" indent="0">
              <a:buNone/>
              <a:defRPr/>
            </a:lvl1pPr>
          </a:lstStyle>
          <a:p>
            <a:r>
              <a:rPr lang="en-GB" dirty="0"/>
              <a:t> </a:t>
            </a:r>
          </a:p>
        </p:txBody>
      </p:sp>
      <p:sp>
        <p:nvSpPr>
          <p:cNvPr id="8" name="Espace réservé du texte 8">
            <a:extLst>
              <a:ext uri="{FF2B5EF4-FFF2-40B4-BE49-F238E27FC236}">
                <a16:creationId xmlns:a16="http://schemas.microsoft.com/office/drawing/2014/main" id="{EE7BCE36-8782-4614-BDC3-A5172C19A958}"/>
              </a:ext>
            </a:extLst>
          </p:cNvPr>
          <p:cNvSpPr>
            <a:spLocks noGrp="1"/>
          </p:cNvSpPr>
          <p:nvPr>
            <p:ph type="body" sz="quarter" idx="11" hasCustomPrompt="1"/>
          </p:nvPr>
        </p:nvSpPr>
        <p:spPr>
          <a:xfrm>
            <a:off x="546020" y="325639"/>
            <a:ext cx="11095245" cy="1016454"/>
          </a:xfrm>
        </p:spPr>
        <p:txBody>
          <a:bodyPr anchor="ctr">
            <a:normAutofit/>
          </a:bodyPr>
          <a:lstStyle>
            <a:lvl1pPr marL="0" indent="0" algn="ctr">
              <a:buNone/>
              <a:defRPr sz="3200" spc="300" baseline="0">
                <a:solidFill>
                  <a:schemeClr val="bg1"/>
                </a:solidFill>
              </a:defRPr>
            </a:lvl1pPr>
          </a:lstStyle>
          <a:p>
            <a:pPr lvl="0"/>
            <a:r>
              <a:rPr lang="en-GB" dirty="0"/>
              <a:t>agenda</a:t>
            </a:r>
          </a:p>
        </p:txBody>
      </p:sp>
      <p:sp>
        <p:nvSpPr>
          <p:cNvPr id="43" name="Forme libre : forme 42">
            <a:extLst>
              <a:ext uri="{FF2B5EF4-FFF2-40B4-BE49-F238E27FC236}">
                <a16:creationId xmlns:a16="http://schemas.microsoft.com/office/drawing/2014/main" id="{8A2F6933-2B74-44F2-8416-DED61E20519A}"/>
              </a:ext>
            </a:extLst>
          </p:cNvPr>
          <p:cNvSpPr>
            <a:spLocks/>
          </p:cNvSpPr>
          <p:nvPr userDrawn="1"/>
        </p:nvSpPr>
        <p:spPr bwMode="auto">
          <a:xfrm>
            <a:off x="11149013" y="6488112"/>
            <a:ext cx="886159" cy="219074"/>
          </a:xfrm>
          <a:custGeom>
            <a:avLst/>
            <a:gdLst>
              <a:gd name="connsiteX0" fmla="*/ 809625 w 886159"/>
              <a:gd name="connsiteY0" fmla="*/ 77787 h 219074"/>
              <a:gd name="connsiteX1" fmla="*/ 885527 w 886159"/>
              <a:gd name="connsiteY1" fmla="*/ 152284 h 219074"/>
              <a:gd name="connsiteX2" fmla="*/ 882997 w 886159"/>
              <a:gd name="connsiteY2" fmla="*/ 154853 h 219074"/>
              <a:gd name="connsiteX3" fmla="*/ 776733 w 886159"/>
              <a:gd name="connsiteY3" fmla="*/ 154853 h 219074"/>
              <a:gd name="connsiteX4" fmla="*/ 776733 w 886159"/>
              <a:gd name="connsiteY4" fmla="*/ 152284 h 219074"/>
              <a:gd name="connsiteX5" fmla="*/ 776733 w 886159"/>
              <a:gd name="connsiteY5" fmla="*/ 142009 h 219074"/>
              <a:gd name="connsiteX6" fmla="*/ 776733 w 886159"/>
              <a:gd name="connsiteY6" fmla="*/ 139440 h 219074"/>
              <a:gd name="connsiteX7" fmla="*/ 855166 w 886159"/>
              <a:gd name="connsiteY7" fmla="*/ 139440 h 219074"/>
              <a:gd name="connsiteX8" fmla="*/ 809625 w 886159"/>
              <a:gd name="connsiteY8" fmla="*/ 93200 h 219074"/>
              <a:gd name="connsiteX9" fmla="*/ 759023 w 886159"/>
              <a:gd name="connsiteY9" fmla="*/ 149715 h 219074"/>
              <a:gd name="connsiteX10" fmla="*/ 822275 w 886159"/>
              <a:gd name="connsiteY10" fmla="*/ 201092 h 219074"/>
              <a:gd name="connsiteX11" fmla="*/ 870346 w 886159"/>
              <a:gd name="connsiteY11" fmla="*/ 193386 h 219074"/>
              <a:gd name="connsiteX12" fmla="*/ 870346 w 886159"/>
              <a:gd name="connsiteY12" fmla="*/ 195955 h 219074"/>
              <a:gd name="connsiteX13" fmla="*/ 862756 w 886159"/>
              <a:gd name="connsiteY13" fmla="*/ 213937 h 219074"/>
              <a:gd name="connsiteX14" fmla="*/ 817215 w 886159"/>
              <a:gd name="connsiteY14" fmla="*/ 219074 h 219074"/>
              <a:gd name="connsiteX15" fmla="*/ 728662 w 886159"/>
              <a:gd name="connsiteY15" fmla="*/ 149715 h 219074"/>
              <a:gd name="connsiteX16" fmla="*/ 809625 w 886159"/>
              <a:gd name="connsiteY16" fmla="*/ 77787 h 219074"/>
              <a:gd name="connsiteX17" fmla="*/ 662197 w 886159"/>
              <a:gd name="connsiteY17" fmla="*/ 77787 h 219074"/>
              <a:gd name="connsiteX18" fmla="*/ 717550 w 886159"/>
              <a:gd name="connsiteY18" fmla="*/ 90632 h 219074"/>
              <a:gd name="connsiteX19" fmla="*/ 707486 w 886159"/>
              <a:gd name="connsiteY19" fmla="*/ 111182 h 219074"/>
              <a:gd name="connsiteX20" fmla="*/ 704970 w 886159"/>
              <a:gd name="connsiteY20" fmla="*/ 111182 h 219074"/>
              <a:gd name="connsiteX21" fmla="*/ 664713 w 886159"/>
              <a:gd name="connsiteY21" fmla="*/ 95769 h 219074"/>
              <a:gd name="connsiteX22" fmla="*/ 614392 w 886159"/>
              <a:gd name="connsiteY22" fmla="*/ 149715 h 219074"/>
              <a:gd name="connsiteX23" fmla="*/ 664713 w 886159"/>
              <a:gd name="connsiteY23" fmla="*/ 201092 h 219074"/>
              <a:gd name="connsiteX24" fmla="*/ 699938 w 886159"/>
              <a:gd name="connsiteY24" fmla="*/ 195955 h 219074"/>
              <a:gd name="connsiteX25" fmla="*/ 702454 w 886159"/>
              <a:gd name="connsiteY25" fmla="*/ 198523 h 219074"/>
              <a:gd name="connsiteX26" fmla="*/ 692390 w 886159"/>
              <a:gd name="connsiteY26" fmla="*/ 213937 h 219074"/>
              <a:gd name="connsiteX27" fmla="*/ 662197 w 886159"/>
              <a:gd name="connsiteY27" fmla="*/ 219074 h 219074"/>
              <a:gd name="connsiteX28" fmla="*/ 584200 w 886159"/>
              <a:gd name="connsiteY28" fmla="*/ 149715 h 219074"/>
              <a:gd name="connsiteX29" fmla="*/ 662197 w 886159"/>
              <a:gd name="connsiteY29" fmla="*/ 77787 h 219074"/>
              <a:gd name="connsiteX30" fmla="*/ 476249 w 886159"/>
              <a:gd name="connsiteY30" fmla="*/ 77787 h 219074"/>
              <a:gd name="connsiteX31" fmla="*/ 557212 w 886159"/>
              <a:gd name="connsiteY31" fmla="*/ 154853 h 219074"/>
              <a:gd name="connsiteX32" fmla="*/ 557212 w 886159"/>
              <a:gd name="connsiteY32" fmla="*/ 216505 h 219074"/>
              <a:gd name="connsiteX33" fmla="*/ 554682 w 886159"/>
              <a:gd name="connsiteY33" fmla="*/ 216505 h 219074"/>
              <a:gd name="connsiteX34" fmla="*/ 526851 w 886159"/>
              <a:gd name="connsiteY34" fmla="*/ 216505 h 219074"/>
              <a:gd name="connsiteX35" fmla="*/ 524321 w 886159"/>
              <a:gd name="connsiteY35" fmla="*/ 216505 h 219074"/>
              <a:gd name="connsiteX36" fmla="*/ 524321 w 886159"/>
              <a:gd name="connsiteY36" fmla="*/ 154853 h 219074"/>
              <a:gd name="connsiteX37" fmla="*/ 476249 w 886159"/>
              <a:gd name="connsiteY37" fmla="*/ 95769 h 219074"/>
              <a:gd name="connsiteX38" fmla="*/ 428178 w 886159"/>
              <a:gd name="connsiteY38" fmla="*/ 149715 h 219074"/>
              <a:gd name="connsiteX39" fmla="*/ 473719 w 886159"/>
              <a:gd name="connsiteY39" fmla="*/ 201092 h 219074"/>
              <a:gd name="connsiteX40" fmla="*/ 499020 w 886159"/>
              <a:gd name="connsiteY40" fmla="*/ 195955 h 219074"/>
              <a:gd name="connsiteX41" fmla="*/ 501550 w 886159"/>
              <a:gd name="connsiteY41" fmla="*/ 198523 h 219074"/>
              <a:gd name="connsiteX42" fmla="*/ 496490 w 886159"/>
              <a:gd name="connsiteY42" fmla="*/ 216505 h 219074"/>
              <a:gd name="connsiteX43" fmla="*/ 471189 w 886159"/>
              <a:gd name="connsiteY43" fmla="*/ 219074 h 219074"/>
              <a:gd name="connsiteX44" fmla="*/ 395287 w 886159"/>
              <a:gd name="connsiteY44" fmla="*/ 149715 h 219074"/>
              <a:gd name="connsiteX45" fmla="*/ 476249 w 886159"/>
              <a:gd name="connsiteY45" fmla="*/ 77787 h 219074"/>
              <a:gd name="connsiteX46" fmla="*/ 202627 w 886159"/>
              <a:gd name="connsiteY46" fmla="*/ 77787 h 219074"/>
              <a:gd name="connsiteX47" fmla="*/ 282575 w 886159"/>
              <a:gd name="connsiteY47" fmla="*/ 149715 h 219074"/>
              <a:gd name="connsiteX48" fmla="*/ 200129 w 886159"/>
              <a:gd name="connsiteY48" fmla="*/ 219074 h 219074"/>
              <a:gd name="connsiteX49" fmla="*/ 130175 w 886159"/>
              <a:gd name="connsiteY49" fmla="*/ 195955 h 219074"/>
              <a:gd name="connsiteX50" fmla="*/ 145165 w 886159"/>
              <a:gd name="connsiteY50" fmla="*/ 165128 h 219074"/>
              <a:gd name="connsiteX51" fmla="*/ 147664 w 886159"/>
              <a:gd name="connsiteY51" fmla="*/ 165128 h 219074"/>
              <a:gd name="connsiteX52" fmla="*/ 200129 w 886159"/>
              <a:gd name="connsiteY52" fmla="*/ 201092 h 219074"/>
              <a:gd name="connsiteX53" fmla="*/ 250096 w 886159"/>
              <a:gd name="connsiteY53" fmla="*/ 149715 h 219074"/>
              <a:gd name="connsiteX54" fmla="*/ 202627 w 886159"/>
              <a:gd name="connsiteY54" fmla="*/ 95769 h 219074"/>
              <a:gd name="connsiteX55" fmla="*/ 175145 w 886159"/>
              <a:gd name="connsiteY55" fmla="*/ 98338 h 219074"/>
              <a:gd name="connsiteX56" fmla="*/ 172647 w 886159"/>
              <a:gd name="connsiteY56" fmla="*/ 95769 h 219074"/>
              <a:gd name="connsiteX57" fmla="*/ 180142 w 886159"/>
              <a:gd name="connsiteY57" fmla="*/ 80356 h 219074"/>
              <a:gd name="connsiteX58" fmla="*/ 202627 w 886159"/>
              <a:gd name="connsiteY58" fmla="*/ 77787 h 219074"/>
              <a:gd name="connsiteX59" fmla="*/ 82446 w 886159"/>
              <a:gd name="connsiteY59" fmla="*/ 77787 h 219074"/>
              <a:gd name="connsiteX60" fmla="*/ 152400 w 886159"/>
              <a:gd name="connsiteY60" fmla="*/ 100907 h 219074"/>
              <a:gd name="connsiteX61" fmla="*/ 137410 w 886159"/>
              <a:gd name="connsiteY61" fmla="*/ 129164 h 219074"/>
              <a:gd name="connsiteX62" fmla="*/ 132413 w 886159"/>
              <a:gd name="connsiteY62" fmla="*/ 129164 h 219074"/>
              <a:gd name="connsiteX63" fmla="*/ 82446 w 886159"/>
              <a:gd name="connsiteY63" fmla="*/ 95769 h 219074"/>
              <a:gd name="connsiteX64" fmla="*/ 32479 w 886159"/>
              <a:gd name="connsiteY64" fmla="*/ 147146 h 219074"/>
              <a:gd name="connsiteX65" fmla="*/ 79948 w 886159"/>
              <a:gd name="connsiteY65" fmla="*/ 201092 h 219074"/>
              <a:gd name="connsiteX66" fmla="*/ 107430 w 886159"/>
              <a:gd name="connsiteY66" fmla="*/ 195955 h 219074"/>
              <a:gd name="connsiteX67" fmla="*/ 109928 w 886159"/>
              <a:gd name="connsiteY67" fmla="*/ 201092 h 219074"/>
              <a:gd name="connsiteX68" fmla="*/ 102433 w 886159"/>
              <a:gd name="connsiteY68" fmla="*/ 216505 h 219074"/>
              <a:gd name="connsiteX69" fmla="*/ 79948 w 886159"/>
              <a:gd name="connsiteY69" fmla="*/ 219074 h 219074"/>
              <a:gd name="connsiteX70" fmla="*/ 0 w 886159"/>
              <a:gd name="connsiteY70" fmla="*/ 147146 h 219074"/>
              <a:gd name="connsiteX71" fmla="*/ 82446 w 886159"/>
              <a:gd name="connsiteY71" fmla="*/ 77787 h 219074"/>
              <a:gd name="connsiteX72" fmla="*/ 385676 w 886159"/>
              <a:gd name="connsiteY72" fmla="*/ 0 h 219074"/>
              <a:gd name="connsiteX73" fmla="*/ 433387 w 886159"/>
              <a:gd name="connsiteY73" fmla="*/ 10160 h 219074"/>
              <a:gd name="connsiteX74" fmla="*/ 423342 w 886159"/>
              <a:gd name="connsiteY74" fmla="*/ 30480 h 219074"/>
              <a:gd name="connsiteX75" fmla="*/ 420831 w 886159"/>
              <a:gd name="connsiteY75" fmla="*/ 30480 h 219074"/>
              <a:gd name="connsiteX76" fmla="*/ 385676 w 886159"/>
              <a:gd name="connsiteY76" fmla="*/ 17780 h 219074"/>
              <a:gd name="connsiteX77" fmla="*/ 345498 w 886159"/>
              <a:gd name="connsiteY77" fmla="*/ 63500 h 219074"/>
              <a:gd name="connsiteX78" fmla="*/ 345498 w 886159"/>
              <a:gd name="connsiteY78" fmla="*/ 83820 h 219074"/>
              <a:gd name="connsiteX79" fmla="*/ 385676 w 886159"/>
              <a:gd name="connsiteY79" fmla="*/ 83820 h 219074"/>
              <a:gd name="connsiteX80" fmla="*/ 388187 w 886159"/>
              <a:gd name="connsiteY80" fmla="*/ 86360 h 219074"/>
              <a:gd name="connsiteX81" fmla="*/ 380653 w 886159"/>
              <a:gd name="connsiteY81" fmla="*/ 96520 h 219074"/>
              <a:gd name="connsiteX82" fmla="*/ 378142 w 886159"/>
              <a:gd name="connsiteY82" fmla="*/ 99060 h 219074"/>
              <a:gd name="connsiteX83" fmla="*/ 345498 w 886159"/>
              <a:gd name="connsiteY83" fmla="*/ 99060 h 219074"/>
              <a:gd name="connsiteX84" fmla="*/ 345498 w 886159"/>
              <a:gd name="connsiteY84" fmla="*/ 215900 h 219074"/>
              <a:gd name="connsiteX85" fmla="*/ 342986 w 886159"/>
              <a:gd name="connsiteY85" fmla="*/ 215900 h 219074"/>
              <a:gd name="connsiteX86" fmla="*/ 317875 w 886159"/>
              <a:gd name="connsiteY86" fmla="*/ 215900 h 219074"/>
              <a:gd name="connsiteX87" fmla="*/ 317875 w 886159"/>
              <a:gd name="connsiteY87" fmla="*/ 99060 h 219074"/>
              <a:gd name="connsiteX88" fmla="*/ 297786 w 886159"/>
              <a:gd name="connsiteY88" fmla="*/ 99060 h 219074"/>
              <a:gd name="connsiteX89" fmla="*/ 295275 w 886159"/>
              <a:gd name="connsiteY89" fmla="*/ 96520 h 219074"/>
              <a:gd name="connsiteX90" fmla="*/ 295275 w 886159"/>
              <a:gd name="connsiteY90" fmla="*/ 86360 h 219074"/>
              <a:gd name="connsiteX91" fmla="*/ 297786 w 886159"/>
              <a:gd name="connsiteY91" fmla="*/ 83820 h 219074"/>
              <a:gd name="connsiteX92" fmla="*/ 315364 w 886159"/>
              <a:gd name="connsiteY92" fmla="*/ 83820 h 219074"/>
              <a:gd name="connsiteX93" fmla="*/ 315364 w 886159"/>
              <a:gd name="connsiteY93" fmla="*/ 68580 h 219074"/>
              <a:gd name="connsiteX94" fmla="*/ 385676 w 886159"/>
              <a:gd name="connsiteY94"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86159" h="219074">
                <a:moveTo>
                  <a:pt x="809625" y="77787"/>
                </a:moveTo>
                <a:cubicBezTo>
                  <a:pt x="865286" y="77787"/>
                  <a:pt x="890587" y="113751"/>
                  <a:pt x="885527" y="152284"/>
                </a:cubicBezTo>
                <a:cubicBezTo>
                  <a:pt x="885527" y="154853"/>
                  <a:pt x="885527" y="154853"/>
                  <a:pt x="882997" y="154853"/>
                </a:cubicBezTo>
                <a:cubicBezTo>
                  <a:pt x="882997" y="154853"/>
                  <a:pt x="882997" y="154853"/>
                  <a:pt x="776733" y="154853"/>
                </a:cubicBezTo>
                <a:cubicBezTo>
                  <a:pt x="776733" y="154853"/>
                  <a:pt x="776733" y="154853"/>
                  <a:pt x="776733" y="152284"/>
                </a:cubicBezTo>
                <a:cubicBezTo>
                  <a:pt x="776733" y="152284"/>
                  <a:pt x="776733" y="152284"/>
                  <a:pt x="776733" y="142009"/>
                </a:cubicBezTo>
                <a:cubicBezTo>
                  <a:pt x="776733" y="142009"/>
                  <a:pt x="776733" y="139440"/>
                  <a:pt x="776733" y="139440"/>
                </a:cubicBezTo>
                <a:cubicBezTo>
                  <a:pt x="776733" y="139440"/>
                  <a:pt x="776733" y="139440"/>
                  <a:pt x="855166" y="139440"/>
                </a:cubicBezTo>
                <a:cubicBezTo>
                  <a:pt x="857696" y="118889"/>
                  <a:pt x="842516" y="93200"/>
                  <a:pt x="809625" y="93200"/>
                </a:cubicBezTo>
                <a:cubicBezTo>
                  <a:pt x="776733" y="93200"/>
                  <a:pt x="759023" y="113751"/>
                  <a:pt x="759023" y="149715"/>
                </a:cubicBezTo>
                <a:cubicBezTo>
                  <a:pt x="759023" y="183110"/>
                  <a:pt x="781794" y="201092"/>
                  <a:pt x="822275" y="201092"/>
                </a:cubicBezTo>
                <a:cubicBezTo>
                  <a:pt x="842516" y="201092"/>
                  <a:pt x="857696" y="198523"/>
                  <a:pt x="870346" y="193386"/>
                </a:cubicBezTo>
                <a:cubicBezTo>
                  <a:pt x="870346" y="193386"/>
                  <a:pt x="872876" y="195955"/>
                  <a:pt x="870346" y="195955"/>
                </a:cubicBezTo>
                <a:cubicBezTo>
                  <a:pt x="870346" y="195955"/>
                  <a:pt x="870346" y="195955"/>
                  <a:pt x="862756" y="213937"/>
                </a:cubicBezTo>
                <a:cubicBezTo>
                  <a:pt x="852636" y="216505"/>
                  <a:pt x="834925" y="219074"/>
                  <a:pt x="817215" y="219074"/>
                </a:cubicBezTo>
                <a:cubicBezTo>
                  <a:pt x="759023" y="219074"/>
                  <a:pt x="728662" y="195955"/>
                  <a:pt x="728662" y="149715"/>
                </a:cubicBezTo>
                <a:cubicBezTo>
                  <a:pt x="728662" y="108614"/>
                  <a:pt x="759023" y="77787"/>
                  <a:pt x="809625" y="77787"/>
                </a:cubicBezTo>
                <a:close/>
                <a:moveTo>
                  <a:pt x="662197" y="77787"/>
                </a:moveTo>
                <a:cubicBezTo>
                  <a:pt x="687358" y="77787"/>
                  <a:pt x="707486" y="85494"/>
                  <a:pt x="717550" y="90632"/>
                </a:cubicBezTo>
                <a:cubicBezTo>
                  <a:pt x="717550" y="90632"/>
                  <a:pt x="717550" y="90632"/>
                  <a:pt x="707486" y="111182"/>
                </a:cubicBezTo>
                <a:cubicBezTo>
                  <a:pt x="707486" y="111182"/>
                  <a:pt x="707486" y="111182"/>
                  <a:pt x="704970" y="111182"/>
                </a:cubicBezTo>
                <a:cubicBezTo>
                  <a:pt x="697422" y="100907"/>
                  <a:pt x="682325" y="95769"/>
                  <a:pt x="664713" y="95769"/>
                </a:cubicBezTo>
                <a:cubicBezTo>
                  <a:pt x="637037" y="95769"/>
                  <a:pt x="614392" y="113751"/>
                  <a:pt x="614392" y="149715"/>
                </a:cubicBezTo>
                <a:cubicBezTo>
                  <a:pt x="614392" y="183110"/>
                  <a:pt x="637037" y="201092"/>
                  <a:pt x="664713" y="201092"/>
                </a:cubicBezTo>
                <a:cubicBezTo>
                  <a:pt x="677293" y="201092"/>
                  <a:pt x="687358" y="201092"/>
                  <a:pt x="699938" y="195955"/>
                </a:cubicBezTo>
                <a:cubicBezTo>
                  <a:pt x="702454" y="195955"/>
                  <a:pt x="702454" y="195955"/>
                  <a:pt x="702454" y="198523"/>
                </a:cubicBezTo>
                <a:cubicBezTo>
                  <a:pt x="702454" y="198523"/>
                  <a:pt x="702454" y="198523"/>
                  <a:pt x="692390" y="213937"/>
                </a:cubicBezTo>
                <a:cubicBezTo>
                  <a:pt x="682325" y="219074"/>
                  <a:pt x="674777" y="219074"/>
                  <a:pt x="662197" y="219074"/>
                </a:cubicBezTo>
                <a:cubicBezTo>
                  <a:pt x="611876" y="219074"/>
                  <a:pt x="584200" y="188248"/>
                  <a:pt x="584200" y="149715"/>
                </a:cubicBezTo>
                <a:cubicBezTo>
                  <a:pt x="584200" y="108614"/>
                  <a:pt x="611876" y="77787"/>
                  <a:pt x="662197" y="77787"/>
                </a:cubicBezTo>
                <a:close/>
                <a:moveTo>
                  <a:pt x="476249" y="77787"/>
                </a:moveTo>
                <a:cubicBezTo>
                  <a:pt x="534441" y="77787"/>
                  <a:pt x="557212" y="111182"/>
                  <a:pt x="557212" y="154853"/>
                </a:cubicBezTo>
                <a:cubicBezTo>
                  <a:pt x="557212" y="154853"/>
                  <a:pt x="557212" y="154853"/>
                  <a:pt x="557212" y="216505"/>
                </a:cubicBezTo>
                <a:cubicBezTo>
                  <a:pt x="557212" y="216505"/>
                  <a:pt x="557212" y="216505"/>
                  <a:pt x="554682" y="216505"/>
                </a:cubicBezTo>
                <a:cubicBezTo>
                  <a:pt x="554682" y="216505"/>
                  <a:pt x="554682" y="216505"/>
                  <a:pt x="526851" y="216505"/>
                </a:cubicBezTo>
                <a:cubicBezTo>
                  <a:pt x="526851" y="216505"/>
                  <a:pt x="524321" y="216505"/>
                  <a:pt x="524321" y="216505"/>
                </a:cubicBezTo>
                <a:cubicBezTo>
                  <a:pt x="524321" y="216505"/>
                  <a:pt x="524321" y="216505"/>
                  <a:pt x="524321" y="154853"/>
                </a:cubicBezTo>
                <a:cubicBezTo>
                  <a:pt x="524321" y="118889"/>
                  <a:pt x="514201" y="95769"/>
                  <a:pt x="476249" y="95769"/>
                </a:cubicBezTo>
                <a:cubicBezTo>
                  <a:pt x="445889" y="95769"/>
                  <a:pt x="428178" y="116320"/>
                  <a:pt x="428178" y="149715"/>
                </a:cubicBezTo>
                <a:cubicBezTo>
                  <a:pt x="428178" y="172835"/>
                  <a:pt x="438298" y="201092"/>
                  <a:pt x="473719" y="201092"/>
                </a:cubicBezTo>
                <a:cubicBezTo>
                  <a:pt x="483840" y="201092"/>
                  <a:pt x="491430" y="198523"/>
                  <a:pt x="499020" y="195955"/>
                </a:cubicBezTo>
                <a:cubicBezTo>
                  <a:pt x="499020" y="195955"/>
                  <a:pt x="501550" y="198523"/>
                  <a:pt x="501550" y="198523"/>
                </a:cubicBezTo>
                <a:cubicBezTo>
                  <a:pt x="501550" y="198523"/>
                  <a:pt x="501550" y="198523"/>
                  <a:pt x="496490" y="216505"/>
                </a:cubicBezTo>
                <a:cubicBezTo>
                  <a:pt x="488900" y="219074"/>
                  <a:pt x="481310" y="219074"/>
                  <a:pt x="471189" y="219074"/>
                </a:cubicBezTo>
                <a:cubicBezTo>
                  <a:pt x="418058" y="219074"/>
                  <a:pt x="395287" y="188248"/>
                  <a:pt x="395287" y="149715"/>
                </a:cubicBezTo>
                <a:cubicBezTo>
                  <a:pt x="395287" y="106045"/>
                  <a:pt x="428178" y="77787"/>
                  <a:pt x="476249" y="77787"/>
                </a:cubicBezTo>
                <a:close/>
                <a:moveTo>
                  <a:pt x="202627" y="77787"/>
                </a:moveTo>
                <a:cubicBezTo>
                  <a:pt x="257591" y="77787"/>
                  <a:pt x="282575" y="108614"/>
                  <a:pt x="282575" y="149715"/>
                </a:cubicBezTo>
                <a:cubicBezTo>
                  <a:pt x="282575" y="188248"/>
                  <a:pt x="255093" y="219074"/>
                  <a:pt x="200129" y="219074"/>
                </a:cubicBezTo>
                <a:cubicBezTo>
                  <a:pt x="167650" y="219074"/>
                  <a:pt x="145165" y="208799"/>
                  <a:pt x="130175" y="195955"/>
                </a:cubicBezTo>
                <a:cubicBezTo>
                  <a:pt x="130175" y="195955"/>
                  <a:pt x="130175" y="195955"/>
                  <a:pt x="145165" y="165128"/>
                </a:cubicBezTo>
                <a:cubicBezTo>
                  <a:pt x="145165" y="165128"/>
                  <a:pt x="147664" y="165128"/>
                  <a:pt x="147664" y="165128"/>
                </a:cubicBezTo>
                <a:cubicBezTo>
                  <a:pt x="155159" y="185679"/>
                  <a:pt x="172647" y="201092"/>
                  <a:pt x="200129" y="201092"/>
                </a:cubicBezTo>
                <a:cubicBezTo>
                  <a:pt x="230109" y="201092"/>
                  <a:pt x="250096" y="180541"/>
                  <a:pt x="250096" y="149715"/>
                </a:cubicBezTo>
                <a:cubicBezTo>
                  <a:pt x="250096" y="111182"/>
                  <a:pt x="230109" y="95769"/>
                  <a:pt x="202627" y="95769"/>
                </a:cubicBezTo>
                <a:cubicBezTo>
                  <a:pt x="190136" y="95769"/>
                  <a:pt x="182641" y="98338"/>
                  <a:pt x="175145" y="98338"/>
                </a:cubicBezTo>
                <a:cubicBezTo>
                  <a:pt x="172647" y="100907"/>
                  <a:pt x="170149" y="98338"/>
                  <a:pt x="172647" y="95769"/>
                </a:cubicBezTo>
                <a:cubicBezTo>
                  <a:pt x="172647" y="95769"/>
                  <a:pt x="172647" y="95769"/>
                  <a:pt x="180142" y="80356"/>
                </a:cubicBezTo>
                <a:cubicBezTo>
                  <a:pt x="187637" y="77787"/>
                  <a:pt x="195132" y="77787"/>
                  <a:pt x="202627" y="77787"/>
                </a:cubicBezTo>
                <a:close/>
                <a:moveTo>
                  <a:pt x="82446" y="77787"/>
                </a:moveTo>
                <a:cubicBezTo>
                  <a:pt x="112426" y="77787"/>
                  <a:pt x="137410" y="88063"/>
                  <a:pt x="152400" y="100907"/>
                </a:cubicBezTo>
                <a:cubicBezTo>
                  <a:pt x="152400" y="100907"/>
                  <a:pt x="152400" y="100907"/>
                  <a:pt x="137410" y="129164"/>
                </a:cubicBezTo>
                <a:cubicBezTo>
                  <a:pt x="137410" y="131733"/>
                  <a:pt x="134911" y="131733"/>
                  <a:pt x="132413" y="129164"/>
                </a:cubicBezTo>
                <a:cubicBezTo>
                  <a:pt x="127416" y="111182"/>
                  <a:pt x="109928" y="95769"/>
                  <a:pt x="82446" y="95769"/>
                </a:cubicBezTo>
                <a:cubicBezTo>
                  <a:pt x="52466" y="95769"/>
                  <a:pt x="32479" y="113751"/>
                  <a:pt x="32479" y="147146"/>
                </a:cubicBezTo>
                <a:cubicBezTo>
                  <a:pt x="32479" y="183110"/>
                  <a:pt x="52466" y="201092"/>
                  <a:pt x="79948" y="201092"/>
                </a:cubicBezTo>
                <a:cubicBezTo>
                  <a:pt x="92439" y="201092"/>
                  <a:pt x="99934" y="198523"/>
                  <a:pt x="107430" y="195955"/>
                </a:cubicBezTo>
                <a:cubicBezTo>
                  <a:pt x="109928" y="195955"/>
                  <a:pt x="109928" y="198523"/>
                  <a:pt x="109928" y="201092"/>
                </a:cubicBezTo>
                <a:cubicBezTo>
                  <a:pt x="109928" y="201092"/>
                  <a:pt x="109928" y="201092"/>
                  <a:pt x="102433" y="216505"/>
                </a:cubicBezTo>
                <a:cubicBezTo>
                  <a:pt x="94938" y="219074"/>
                  <a:pt x="87443" y="219074"/>
                  <a:pt x="79948" y="219074"/>
                </a:cubicBezTo>
                <a:cubicBezTo>
                  <a:pt x="24984" y="219074"/>
                  <a:pt x="0" y="185679"/>
                  <a:pt x="0" y="147146"/>
                </a:cubicBezTo>
                <a:cubicBezTo>
                  <a:pt x="0" y="108614"/>
                  <a:pt x="27482" y="77787"/>
                  <a:pt x="82446" y="77787"/>
                </a:cubicBezTo>
                <a:close/>
                <a:moveTo>
                  <a:pt x="385676" y="0"/>
                </a:moveTo>
                <a:cubicBezTo>
                  <a:pt x="403253" y="0"/>
                  <a:pt x="420831" y="5080"/>
                  <a:pt x="433387" y="10160"/>
                </a:cubicBezTo>
                <a:cubicBezTo>
                  <a:pt x="433387" y="10160"/>
                  <a:pt x="433387" y="10160"/>
                  <a:pt x="423342" y="30480"/>
                </a:cubicBezTo>
                <a:cubicBezTo>
                  <a:pt x="423342" y="30480"/>
                  <a:pt x="423342" y="30480"/>
                  <a:pt x="420831" y="30480"/>
                </a:cubicBezTo>
                <a:cubicBezTo>
                  <a:pt x="413298" y="22860"/>
                  <a:pt x="400742" y="17780"/>
                  <a:pt x="385676" y="17780"/>
                </a:cubicBezTo>
                <a:cubicBezTo>
                  <a:pt x="353031" y="17780"/>
                  <a:pt x="345498" y="40640"/>
                  <a:pt x="345498" y="63500"/>
                </a:cubicBezTo>
                <a:cubicBezTo>
                  <a:pt x="345498" y="63500"/>
                  <a:pt x="345498" y="63500"/>
                  <a:pt x="345498" y="83820"/>
                </a:cubicBezTo>
                <a:cubicBezTo>
                  <a:pt x="345498" y="83820"/>
                  <a:pt x="345498" y="83820"/>
                  <a:pt x="385676" y="83820"/>
                </a:cubicBezTo>
                <a:cubicBezTo>
                  <a:pt x="385676" y="83820"/>
                  <a:pt x="388187" y="83820"/>
                  <a:pt x="388187" y="86360"/>
                </a:cubicBezTo>
                <a:cubicBezTo>
                  <a:pt x="388187" y="86360"/>
                  <a:pt x="388187" y="86360"/>
                  <a:pt x="380653" y="96520"/>
                </a:cubicBezTo>
                <a:cubicBezTo>
                  <a:pt x="380653" y="99060"/>
                  <a:pt x="380653" y="99060"/>
                  <a:pt x="378142" y="99060"/>
                </a:cubicBezTo>
                <a:cubicBezTo>
                  <a:pt x="378142" y="99060"/>
                  <a:pt x="378142" y="99060"/>
                  <a:pt x="345498" y="99060"/>
                </a:cubicBezTo>
                <a:cubicBezTo>
                  <a:pt x="345498" y="99060"/>
                  <a:pt x="345498" y="99060"/>
                  <a:pt x="345498" y="215900"/>
                </a:cubicBezTo>
                <a:cubicBezTo>
                  <a:pt x="345498" y="215900"/>
                  <a:pt x="345498" y="215900"/>
                  <a:pt x="342986" y="215900"/>
                </a:cubicBezTo>
                <a:cubicBezTo>
                  <a:pt x="342986" y="215900"/>
                  <a:pt x="342986" y="215900"/>
                  <a:pt x="317875" y="215900"/>
                </a:cubicBezTo>
                <a:cubicBezTo>
                  <a:pt x="317875" y="215900"/>
                  <a:pt x="317875" y="215900"/>
                  <a:pt x="317875" y="99060"/>
                </a:cubicBezTo>
                <a:cubicBezTo>
                  <a:pt x="317875" y="99060"/>
                  <a:pt x="317875" y="99060"/>
                  <a:pt x="297786" y="99060"/>
                </a:cubicBezTo>
                <a:cubicBezTo>
                  <a:pt x="297786" y="99060"/>
                  <a:pt x="295275" y="99060"/>
                  <a:pt x="295275" y="96520"/>
                </a:cubicBezTo>
                <a:cubicBezTo>
                  <a:pt x="295275" y="96520"/>
                  <a:pt x="295275" y="96520"/>
                  <a:pt x="295275" y="86360"/>
                </a:cubicBezTo>
                <a:cubicBezTo>
                  <a:pt x="295275" y="83820"/>
                  <a:pt x="297786" y="83820"/>
                  <a:pt x="297786" y="83820"/>
                </a:cubicBezTo>
                <a:cubicBezTo>
                  <a:pt x="297786" y="83820"/>
                  <a:pt x="297786" y="83820"/>
                  <a:pt x="315364" y="83820"/>
                </a:cubicBezTo>
                <a:cubicBezTo>
                  <a:pt x="315364" y="83820"/>
                  <a:pt x="315364" y="83820"/>
                  <a:pt x="315364" y="68580"/>
                </a:cubicBezTo>
                <a:cubicBezTo>
                  <a:pt x="315364" y="22860"/>
                  <a:pt x="345498" y="0"/>
                  <a:pt x="385676" y="0"/>
                </a:cubicBezTo>
                <a:close/>
              </a:path>
            </a:pathLst>
          </a:custGeom>
          <a:solidFill>
            <a:srgbClr val="1C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grpSp>
        <p:nvGrpSpPr>
          <p:cNvPr id="46" name="Groupe 45">
            <a:extLst>
              <a:ext uri="{FF2B5EF4-FFF2-40B4-BE49-F238E27FC236}">
                <a16:creationId xmlns:a16="http://schemas.microsoft.com/office/drawing/2014/main" id="{07B3012D-9E5F-4C2A-BE25-774B6C8CA273}"/>
              </a:ext>
            </a:extLst>
          </p:cNvPr>
          <p:cNvGrpSpPr/>
          <p:nvPr userDrawn="1"/>
        </p:nvGrpSpPr>
        <p:grpSpPr>
          <a:xfrm>
            <a:off x="12371453" y="0"/>
            <a:ext cx="1885826" cy="1835885"/>
            <a:chOff x="2689543" y="1651754"/>
            <a:chExt cx="1885826" cy="1835885"/>
          </a:xfrm>
        </p:grpSpPr>
        <p:sp>
          <p:nvSpPr>
            <p:cNvPr id="47" name="Freeform 5">
              <a:extLst>
                <a:ext uri="{FF2B5EF4-FFF2-40B4-BE49-F238E27FC236}">
                  <a16:creationId xmlns:a16="http://schemas.microsoft.com/office/drawing/2014/main" id="{9BEC8D51-AAA1-42FA-B9E8-AAF8DC78FA90}"/>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48" name="Rectangle 47">
              <a:extLst>
                <a:ext uri="{FF2B5EF4-FFF2-40B4-BE49-F238E27FC236}">
                  <a16:creationId xmlns:a16="http://schemas.microsoft.com/office/drawing/2014/main" id="{D88D0B02-1833-4DBA-9652-7C44FA8DF3F9}"/>
                </a:ext>
              </a:extLst>
            </p:cNvPr>
            <p:cNvSpPr/>
            <p:nvPr/>
          </p:nvSpPr>
          <p:spPr>
            <a:xfrm>
              <a:off x="2689543" y="2010311"/>
              <a:ext cx="1885826" cy="1477328"/>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defRPr/>
              </a:pPr>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a:p>
              <a:pPr marL="171450" lvl="0" indent="-171450">
                <a:buFont typeface="Arial" panose="020B0604020202020204" pitchFamily="34" charset="0"/>
                <a:buChar char="•"/>
              </a:pPr>
              <a:r>
                <a:rPr lang="en-US" sz="1000" dirty="0">
                  <a:solidFill>
                    <a:schemeClr val="tx1"/>
                  </a:solidFill>
                  <a:latin typeface="+mj-lt"/>
                </a:rPr>
                <a:t>Select the visual</a:t>
              </a:r>
            </a:p>
            <a:p>
              <a:pPr marL="171450" lvl="0" indent="-171450">
                <a:buFont typeface="Arial" panose="020B0604020202020204" pitchFamily="34" charset="0"/>
                <a:buChar char="•"/>
              </a:pPr>
              <a:r>
                <a:rPr lang="en-US" sz="1000" dirty="0">
                  <a:solidFill>
                    <a:schemeClr val="tx1"/>
                  </a:solidFill>
                  <a:latin typeface="+mj-lt"/>
                </a:rPr>
                <a:t>Right click &gt; “background”</a:t>
              </a:r>
            </a:p>
          </p:txBody>
        </p:sp>
      </p:grpSp>
      <p:sp>
        <p:nvSpPr>
          <p:cNvPr id="26" name="Espace réservé du texte 12">
            <a:extLst>
              <a:ext uri="{FF2B5EF4-FFF2-40B4-BE49-F238E27FC236}">
                <a16:creationId xmlns:a16="http://schemas.microsoft.com/office/drawing/2014/main" id="{8D18274F-5BAE-48EF-A005-04CE982C29C3}"/>
              </a:ext>
            </a:extLst>
          </p:cNvPr>
          <p:cNvSpPr>
            <a:spLocks noGrp="1"/>
          </p:cNvSpPr>
          <p:nvPr>
            <p:ph type="body" sz="quarter" idx="13" hasCustomPrompt="1"/>
          </p:nvPr>
        </p:nvSpPr>
        <p:spPr>
          <a:xfrm>
            <a:off x="999629" y="38941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27" name="Espace réservé du texte 12">
            <a:extLst>
              <a:ext uri="{FF2B5EF4-FFF2-40B4-BE49-F238E27FC236}">
                <a16:creationId xmlns:a16="http://schemas.microsoft.com/office/drawing/2014/main" id="{E004642F-2125-4EE5-AF91-5DE26664DB45}"/>
              </a:ext>
            </a:extLst>
          </p:cNvPr>
          <p:cNvSpPr>
            <a:spLocks noGrp="1"/>
          </p:cNvSpPr>
          <p:nvPr>
            <p:ph type="body" sz="quarter" idx="31" hasCustomPrompt="1"/>
          </p:nvPr>
        </p:nvSpPr>
        <p:spPr>
          <a:xfrm>
            <a:off x="3590429" y="38941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28" name="Espace réservé du texte 12">
            <a:extLst>
              <a:ext uri="{FF2B5EF4-FFF2-40B4-BE49-F238E27FC236}">
                <a16:creationId xmlns:a16="http://schemas.microsoft.com/office/drawing/2014/main" id="{DFCE2C1A-8B46-4360-A86D-5A126247EADB}"/>
              </a:ext>
            </a:extLst>
          </p:cNvPr>
          <p:cNvSpPr>
            <a:spLocks noGrp="1"/>
          </p:cNvSpPr>
          <p:nvPr>
            <p:ph type="body" sz="quarter" idx="32" hasCustomPrompt="1"/>
          </p:nvPr>
        </p:nvSpPr>
        <p:spPr>
          <a:xfrm>
            <a:off x="6181229" y="38941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29" name="Espace réservé du texte 12">
            <a:extLst>
              <a:ext uri="{FF2B5EF4-FFF2-40B4-BE49-F238E27FC236}">
                <a16:creationId xmlns:a16="http://schemas.microsoft.com/office/drawing/2014/main" id="{5543027A-C3B6-47F0-97AC-9722F64276A3}"/>
              </a:ext>
            </a:extLst>
          </p:cNvPr>
          <p:cNvSpPr>
            <a:spLocks noGrp="1"/>
          </p:cNvSpPr>
          <p:nvPr>
            <p:ph type="body" sz="quarter" idx="33" hasCustomPrompt="1"/>
          </p:nvPr>
        </p:nvSpPr>
        <p:spPr>
          <a:xfrm>
            <a:off x="8937129" y="38941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30" name="Espace réservé du texte 10">
            <a:extLst>
              <a:ext uri="{FF2B5EF4-FFF2-40B4-BE49-F238E27FC236}">
                <a16:creationId xmlns:a16="http://schemas.microsoft.com/office/drawing/2014/main" id="{3913701F-BB6F-42E7-98FD-799DD04A1D56}"/>
              </a:ext>
            </a:extLst>
          </p:cNvPr>
          <p:cNvSpPr>
            <a:spLocks noGrp="1"/>
          </p:cNvSpPr>
          <p:nvPr>
            <p:ph type="body" sz="quarter" idx="12" hasCustomPrompt="1"/>
          </p:nvPr>
        </p:nvSpPr>
        <p:spPr>
          <a:xfrm>
            <a:off x="999629" y="30450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1" name="Espace réservé du texte 10">
            <a:extLst>
              <a:ext uri="{FF2B5EF4-FFF2-40B4-BE49-F238E27FC236}">
                <a16:creationId xmlns:a16="http://schemas.microsoft.com/office/drawing/2014/main" id="{FC9B4F73-A56C-4B60-B543-2D4AC74BD75A}"/>
              </a:ext>
            </a:extLst>
          </p:cNvPr>
          <p:cNvSpPr>
            <a:spLocks noGrp="1"/>
          </p:cNvSpPr>
          <p:nvPr>
            <p:ph type="body" sz="quarter" idx="34" hasCustomPrompt="1"/>
          </p:nvPr>
        </p:nvSpPr>
        <p:spPr>
          <a:xfrm>
            <a:off x="3590429" y="30450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2" name="Espace réservé du texte 10">
            <a:extLst>
              <a:ext uri="{FF2B5EF4-FFF2-40B4-BE49-F238E27FC236}">
                <a16:creationId xmlns:a16="http://schemas.microsoft.com/office/drawing/2014/main" id="{6A4871A8-C6A6-4E62-BC87-7307333BF4F3}"/>
              </a:ext>
            </a:extLst>
          </p:cNvPr>
          <p:cNvSpPr>
            <a:spLocks noGrp="1"/>
          </p:cNvSpPr>
          <p:nvPr>
            <p:ph type="body" sz="quarter" idx="35" hasCustomPrompt="1"/>
          </p:nvPr>
        </p:nvSpPr>
        <p:spPr>
          <a:xfrm>
            <a:off x="6181229" y="30450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5" name="Espace réservé du texte 10">
            <a:extLst>
              <a:ext uri="{FF2B5EF4-FFF2-40B4-BE49-F238E27FC236}">
                <a16:creationId xmlns:a16="http://schemas.microsoft.com/office/drawing/2014/main" id="{1BE4BCAE-B980-4932-ABCA-0AABF72628F9}"/>
              </a:ext>
            </a:extLst>
          </p:cNvPr>
          <p:cNvSpPr>
            <a:spLocks noGrp="1"/>
          </p:cNvSpPr>
          <p:nvPr>
            <p:ph type="body" sz="quarter" idx="36" hasCustomPrompt="1"/>
          </p:nvPr>
        </p:nvSpPr>
        <p:spPr>
          <a:xfrm>
            <a:off x="8937129" y="30450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52" name="Espace réservé du texte 12">
            <a:extLst>
              <a:ext uri="{FF2B5EF4-FFF2-40B4-BE49-F238E27FC236}">
                <a16:creationId xmlns:a16="http://schemas.microsoft.com/office/drawing/2014/main" id="{0D93981F-5062-49C4-A3F4-AE1ADC81F0C8}"/>
              </a:ext>
            </a:extLst>
          </p:cNvPr>
          <p:cNvSpPr>
            <a:spLocks noGrp="1"/>
          </p:cNvSpPr>
          <p:nvPr>
            <p:ph type="body" sz="quarter" idx="37" hasCustomPrompt="1"/>
          </p:nvPr>
        </p:nvSpPr>
        <p:spPr>
          <a:xfrm>
            <a:off x="999629" y="54816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53" name="Espace réservé du texte 12">
            <a:extLst>
              <a:ext uri="{FF2B5EF4-FFF2-40B4-BE49-F238E27FC236}">
                <a16:creationId xmlns:a16="http://schemas.microsoft.com/office/drawing/2014/main" id="{AB9692FA-049A-4090-BF60-E7B3899114EF}"/>
              </a:ext>
            </a:extLst>
          </p:cNvPr>
          <p:cNvSpPr>
            <a:spLocks noGrp="1"/>
          </p:cNvSpPr>
          <p:nvPr>
            <p:ph type="body" sz="quarter" idx="38" hasCustomPrompt="1"/>
          </p:nvPr>
        </p:nvSpPr>
        <p:spPr>
          <a:xfrm>
            <a:off x="3590429" y="54816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54" name="Espace réservé du texte 12">
            <a:extLst>
              <a:ext uri="{FF2B5EF4-FFF2-40B4-BE49-F238E27FC236}">
                <a16:creationId xmlns:a16="http://schemas.microsoft.com/office/drawing/2014/main" id="{C58C462D-1727-4215-959E-737D016E9463}"/>
              </a:ext>
            </a:extLst>
          </p:cNvPr>
          <p:cNvSpPr>
            <a:spLocks noGrp="1"/>
          </p:cNvSpPr>
          <p:nvPr>
            <p:ph type="body" sz="quarter" idx="39" hasCustomPrompt="1"/>
          </p:nvPr>
        </p:nvSpPr>
        <p:spPr>
          <a:xfrm>
            <a:off x="6181229" y="54816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56" name="Espace réservé du texte 10">
            <a:extLst>
              <a:ext uri="{FF2B5EF4-FFF2-40B4-BE49-F238E27FC236}">
                <a16:creationId xmlns:a16="http://schemas.microsoft.com/office/drawing/2014/main" id="{2C062820-86CD-4DD8-935C-8C91756DBC08}"/>
              </a:ext>
            </a:extLst>
          </p:cNvPr>
          <p:cNvSpPr>
            <a:spLocks noGrp="1"/>
          </p:cNvSpPr>
          <p:nvPr>
            <p:ph type="body" sz="quarter" idx="41" hasCustomPrompt="1"/>
          </p:nvPr>
        </p:nvSpPr>
        <p:spPr>
          <a:xfrm>
            <a:off x="999629" y="46325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57" name="Espace réservé du texte 10">
            <a:extLst>
              <a:ext uri="{FF2B5EF4-FFF2-40B4-BE49-F238E27FC236}">
                <a16:creationId xmlns:a16="http://schemas.microsoft.com/office/drawing/2014/main" id="{0B715A53-939B-4A6A-909A-A8321C63E40E}"/>
              </a:ext>
            </a:extLst>
          </p:cNvPr>
          <p:cNvSpPr>
            <a:spLocks noGrp="1"/>
          </p:cNvSpPr>
          <p:nvPr>
            <p:ph type="body" sz="quarter" idx="42" hasCustomPrompt="1"/>
          </p:nvPr>
        </p:nvSpPr>
        <p:spPr>
          <a:xfrm>
            <a:off x="3590429" y="46325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58" name="Espace réservé du texte 10">
            <a:extLst>
              <a:ext uri="{FF2B5EF4-FFF2-40B4-BE49-F238E27FC236}">
                <a16:creationId xmlns:a16="http://schemas.microsoft.com/office/drawing/2014/main" id="{8BC307AC-DC4F-449B-A6F8-24B6C3200378}"/>
              </a:ext>
            </a:extLst>
          </p:cNvPr>
          <p:cNvSpPr>
            <a:spLocks noGrp="1"/>
          </p:cNvSpPr>
          <p:nvPr>
            <p:ph type="body" sz="quarter" idx="43" hasCustomPrompt="1"/>
          </p:nvPr>
        </p:nvSpPr>
        <p:spPr>
          <a:xfrm>
            <a:off x="6181229" y="46325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Tree>
    <p:extLst>
      <p:ext uri="{BB962C8B-B14F-4D97-AF65-F5344CB8AC3E}">
        <p14:creationId xmlns:p14="http://schemas.microsoft.com/office/powerpoint/2010/main" val="226242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X8">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B73485A9-17A6-435D-8200-2DF05F4C70CB}"/>
              </a:ext>
            </a:extLst>
          </p:cNvPr>
          <p:cNvGraphicFramePr>
            <a:graphicFrameLocks noChangeAspect="1"/>
          </p:cNvGraphicFramePr>
          <p:nvPr userDrawn="1">
            <p:custDataLst>
              <p:tags r:id="rId2"/>
            </p:custDataLst>
            <p:extLst>
              <p:ext uri="{D42A27DB-BD31-4B8C-83A1-F6EECF244321}">
                <p14:modId xmlns:p14="http://schemas.microsoft.com/office/powerpoint/2010/main" val="353454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649"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B73485A9-17A6-435D-8200-2DF05F4C70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17AFDA40-C449-45F6-8053-C9B9E0FADAD2}"/>
              </a:ext>
            </a:extLst>
          </p:cNvPr>
          <p:cNvSpPr/>
          <p:nvPr userDrawn="1"/>
        </p:nvSpPr>
        <p:spPr>
          <a:xfrm>
            <a:off x="546020" y="2908300"/>
            <a:ext cx="11099880" cy="34036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Espace réservé pour une image  49">
            <a:extLst>
              <a:ext uri="{FF2B5EF4-FFF2-40B4-BE49-F238E27FC236}">
                <a16:creationId xmlns:a16="http://schemas.microsoft.com/office/drawing/2014/main" id="{1BF632A4-1363-45BE-9C9B-1C350D05F760}"/>
              </a:ext>
            </a:extLst>
          </p:cNvPr>
          <p:cNvSpPr>
            <a:spLocks noGrp="1"/>
          </p:cNvSpPr>
          <p:nvPr>
            <p:ph type="pic" sz="quarter" idx="30" hasCustomPrompt="1"/>
          </p:nvPr>
        </p:nvSpPr>
        <p:spPr>
          <a:xfrm>
            <a:off x="0" y="0"/>
            <a:ext cx="12192000" cy="4089400"/>
          </a:xfrm>
          <a:custGeom>
            <a:avLst/>
            <a:gdLst>
              <a:gd name="connsiteX0" fmla="*/ 0 w 12192000"/>
              <a:gd name="connsiteY0" fmla="*/ 0 h 4089400"/>
              <a:gd name="connsiteX1" fmla="*/ 12192000 w 12192000"/>
              <a:gd name="connsiteY1" fmla="*/ 0 h 4089400"/>
              <a:gd name="connsiteX2" fmla="*/ 12192000 w 12192000"/>
              <a:gd name="connsiteY2" fmla="*/ 4089400 h 4089400"/>
              <a:gd name="connsiteX3" fmla="*/ 11645900 w 12192000"/>
              <a:gd name="connsiteY3" fmla="*/ 4089400 h 4089400"/>
              <a:gd name="connsiteX4" fmla="*/ 11645900 w 12192000"/>
              <a:gd name="connsiteY4" fmla="*/ 2908300 h 4089400"/>
              <a:gd name="connsiteX5" fmla="*/ 546020 w 12192000"/>
              <a:gd name="connsiteY5" fmla="*/ 2908300 h 4089400"/>
              <a:gd name="connsiteX6" fmla="*/ 546020 w 12192000"/>
              <a:gd name="connsiteY6" fmla="*/ 4089400 h 4089400"/>
              <a:gd name="connsiteX7" fmla="*/ 0 w 12192000"/>
              <a:gd name="connsiteY7" fmla="*/ 4089400 h 408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89400">
                <a:moveTo>
                  <a:pt x="0" y="0"/>
                </a:moveTo>
                <a:lnTo>
                  <a:pt x="12192000" y="0"/>
                </a:lnTo>
                <a:lnTo>
                  <a:pt x="12192000" y="4089400"/>
                </a:lnTo>
                <a:lnTo>
                  <a:pt x="11645900" y="4089400"/>
                </a:lnTo>
                <a:lnTo>
                  <a:pt x="11645900" y="2908300"/>
                </a:lnTo>
                <a:lnTo>
                  <a:pt x="546020" y="2908300"/>
                </a:lnTo>
                <a:lnTo>
                  <a:pt x="546020" y="4089400"/>
                </a:lnTo>
                <a:lnTo>
                  <a:pt x="0" y="4089400"/>
                </a:lnTo>
                <a:close/>
              </a:path>
            </a:pathLst>
          </a:custGeom>
          <a:solidFill>
            <a:schemeClr val="bg1">
              <a:lumMod val="95000"/>
            </a:schemeClr>
          </a:solidFill>
        </p:spPr>
        <p:txBody>
          <a:bodyPr wrap="square">
            <a:noAutofit/>
          </a:bodyPr>
          <a:lstStyle>
            <a:lvl1pPr marL="0" indent="0">
              <a:buNone/>
              <a:defRPr/>
            </a:lvl1pPr>
          </a:lstStyle>
          <a:p>
            <a:r>
              <a:rPr lang="en-GB" dirty="0"/>
              <a:t> </a:t>
            </a:r>
          </a:p>
        </p:txBody>
      </p:sp>
      <p:sp>
        <p:nvSpPr>
          <p:cNvPr id="8" name="Espace réservé du texte 8">
            <a:extLst>
              <a:ext uri="{FF2B5EF4-FFF2-40B4-BE49-F238E27FC236}">
                <a16:creationId xmlns:a16="http://schemas.microsoft.com/office/drawing/2014/main" id="{EE7BCE36-8782-4614-BDC3-A5172C19A958}"/>
              </a:ext>
            </a:extLst>
          </p:cNvPr>
          <p:cNvSpPr>
            <a:spLocks noGrp="1"/>
          </p:cNvSpPr>
          <p:nvPr>
            <p:ph type="body" sz="quarter" idx="11" hasCustomPrompt="1"/>
          </p:nvPr>
        </p:nvSpPr>
        <p:spPr>
          <a:xfrm>
            <a:off x="546020" y="325639"/>
            <a:ext cx="11095245" cy="1016454"/>
          </a:xfrm>
        </p:spPr>
        <p:txBody>
          <a:bodyPr anchor="ctr">
            <a:normAutofit/>
          </a:bodyPr>
          <a:lstStyle>
            <a:lvl1pPr marL="0" indent="0" algn="ctr">
              <a:buNone/>
              <a:defRPr sz="3200" spc="300" baseline="0">
                <a:solidFill>
                  <a:schemeClr val="bg1"/>
                </a:solidFill>
              </a:defRPr>
            </a:lvl1pPr>
          </a:lstStyle>
          <a:p>
            <a:pPr lvl="0"/>
            <a:r>
              <a:rPr lang="en-GB" dirty="0"/>
              <a:t>agenda</a:t>
            </a:r>
          </a:p>
        </p:txBody>
      </p:sp>
      <p:sp>
        <p:nvSpPr>
          <p:cNvPr id="43" name="Forme libre : forme 42">
            <a:extLst>
              <a:ext uri="{FF2B5EF4-FFF2-40B4-BE49-F238E27FC236}">
                <a16:creationId xmlns:a16="http://schemas.microsoft.com/office/drawing/2014/main" id="{8A2F6933-2B74-44F2-8416-DED61E20519A}"/>
              </a:ext>
            </a:extLst>
          </p:cNvPr>
          <p:cNvSpPr>
            <a:spLocks/>
          </p:cNvSpPr>
          <p:nvPr userDrawn="1"/>
        </p:nvSpPr>
        <p:spPr bwMode="auto">
          <a:xfrm>
            <a:off x="11149013" y="6488112"/>
            <a:ext cx="886159" cy="219074"/>
          </a:xfrm>
          <a:custGeom>
            <a:avLst/>
            <a:gdLst>
              <a:gd name="connsiteX0" fmla="*/ 809625 w 886159"/>
              <a:gd name="connsiteY0" fmla="*/ 77787 h 219074"/>
              <a:gd name="connsiteX1" fmla="*/ 885527 w 886159"/>
              <a:gd name="connsiteY1" fmla="*/ 152284 h 219074"/>
              <a:gd name="connsiteX2" fmla="*/ 882997 w 886159"/>
              <a:gd name="connsiteY2" fmla="*/ 154853 h 219074"/>
              <a:gd name="connsiteX3" fmla="*/ 776733 w 886159"/>
              <a:gd name="connsiteY3" fmla="*/ 154853 h 219074"/>
              <a:gd name="connsiteX4" fmla="*/ 776733 w 886159"/>
              <a:gd name="connsiteY4" fmla="*/ 152284 h 219074"/>
              <a:gd name="connsiteX5" fmla="*/ 776733 w 886159"/>
              <a:gd name="connsiteY5" fmla="*/ 142009 h 219074"/>
              <a:gd name="connsiteX6" fmla="*/ 776733 w 886159"/>
              <a:gd name="connsiteY6" fmla="*/ 139440 h 219074"/>
              <a:gd name="connsiteX7" fmla="*/ 855166 w 886159"/>
              <a:gd name="connsiteY7" fmla="*/ 139440 h 219074"/>
              <a:gd name="connsiteX8" fmla="*/ 809625 w 886159"/>
              <a:gd name="connsiteY8" fmla="*/ 93200 h 219074"/>
              <a:gd name="connsiteX9" fmla="*/ 759023 w 886159"/>
              <a:gd name="connsiteY9" fmla="*/ 149715 h 219074"/>
              <a:gd name="connsiteX10" fmla="*/ 822275 w 886159"/>
              <a:gd name="connsiteY10" fmla="*/ 201092 h 219074"/>
              <a:gd name="connsiteX11" fmla="*/ 870346 w 886159"/>
              <a:gd name="connsiteY11" fmla="*/ 193386 h 219074"/>
              <a:gd name="connsiteX12" fmla="*/ 870346 w 886159"/>
              <a:gd name="connsiteY12" fmla="*/ 195955 h 219074"/>
              <a:gd name="connsiteX13" fmla="*/ 862756 w 886159"/>
              <a:gd name="connsiteY13" fmla="*/ 213937 h 219074"/>
              <a:gd name="connsiteX14" fmla="*/ 817215 w 886159"/>
              <a:gd name="connsiteY14" fmla="*/ 219074 h 219074"/>
              <a:gd name="connsiteX15" fmla="*/ 728662 w 886159"/>
              <a:gd name="connsiteY15" fmla="*/ 149715 h 219074"/>
              <a:gd name="connsiteX16" fmla="*/ 809625 w 886159"/>
              <a:gd name="connsiteY16" fmla="*/ 77787 h 219074"/>
              <a:gd name="connsiteX17" fmla="*/ 662197 w 886159"/>
              <a:gd name="connsiteY17" fmla="*/ 77787 h 219074"/>
              <a:gd name="connsiteX18" fmla="*/ 717550 w 886159"/>
              <a:gd name="connsiteY18" fmla="*/ 90632 h 219074"/>
              <a:gd name="connsiteX19" fmla="*/ 707486 w 886159"/>
              <a:gd name="connsiteY19" fmla="*/ 111182 h 219074"/>
              <a:gd name="connsiteX20" fmla="*/ 704970 w 886159"/>
              <a:gd name="connsiteY20" fmla="*/ 111182 h 219074"/>
              <a:gd name="connsiteX21" fmla="*/ 664713 w 886159"/>
              <a:gd name="connsiteY21" fmla="*/ 95769 h 219074"/>
              <a:gd name="connsiteX22" fmla="*/ 614392 w 886159"/>
              <a:gd name="connsiteY22" fmla="*/ 149715 h 219074"/>
              <a:gd name="connsiteX23" fmla="*/ 664713 w 886159"/>
              <a:gd name="connsiteY23" fmla="*/ 201092 h 219074"/>
              <a:gd name="connsiteX24" fmla="*/ 699938 w 886159"/>
              <a:gd name="connsiteY24" fmla="*/ 195955 h 219074"/>
              <a:gd name="connsiteX25" fmla="*/ 702454 w 886159"/>
              <a:gd name="connsiteY25" fmla="*/ 198523 h 219074"/>
              <a:gd name="connsiteX26" fmla="*/ 692390 w 886159"/>
              <a:gd name="connsiteY26" fmla="*/ 213937 h 219074"/>
              <a:gd name="connsiteX27" fmla="*/ 662197 w 886159"/>
              <a:gd name="connsiteY27" fmla="*/ 219074 h 219074"/>
              <a:gd name="connsiteX28" fmla="*/ 584200 w 886159"/>
              <a:gd name="connsiteY28" fmla="*/ 149715 h 219074"/>
              <a:gd name="connsiteX29" fmla="*/ 662197 w 886159"/>
              <a:gd name="connsiteY29" fmla="*/ 77787 h 219074"/>
              <a:gd name="connsiteX30" fmla="*/ 476249 w 886159"/>
              <a:gd name="connsiteY30" fmla="*/ 77787 h 219074"/>
              <a:gd name="connsiteX31" fmla="*/ 557212 w 886159"/>
              <a:gd name="connsiteY31" fmla="*/ 154853 h 219074"/>
              <a:gd name="connsiteX32" fmla="*/ 557212 w 886159"/>
              <a:gd name="connsiteY32" fmla="*/ 216505 h 219074"/>
              <a:gd name="connsiteX33" fmla="*/ 554682 w 886159"/>
              <a:gd name="connsiteY33" fmla="*/ 216505 h 219074"/>
              <a:gd name="connsiteX34" fmla="*/ 526851 w 886159"/>
              <a:gd name="connsiteY34" fmla="*/ 216505 h 219074"/>
              <a:gd name="connsiteX35" fmla="*/ 524321 w 886159"/>
              <a:gd name="connsiteY35" fmla="*/ 216505 h 219074"/>
              <a:gd name="connsiteX36" fmla="*/ 524321 w 886159"/>
              <a:gd name="connsiteY36" fmla="*/ 154853 h 219074"/>
              <a:gd name="connsiteX37" fmla="*/ 476249 w 886159"/>
              <a:gd name="connsiteY37" fmla="*/ 95769 h 219074"/>
              <a:gd name="connsiteX38" fmla="*/ 428178 w 886159"/>
              <a:gd name="connsiteY38" fmla="*/ 149715 h 219074"/>
              <a:gd name="connsiteX39" fmla="*/ 473719 w 886159"/>
              <a:gd name="connsiteY39" fmla="*/ 201092 h 219074"/>
              <a:gd name="connsiteX40" fmla="*/ 499020 w 886159"/>
              <a:gd name="connsiteY40" fmla="*/ 195955 h 219074"/>
              <a:gd name="connsiteX41" fmla="*/ 501550 w 886159"/>
              <a:gd name="connsiteY41" fmla="*/ 198523 h 219074"/>
              <a:gd name="connsiteX42" fmla="*/ 496490 w 886159"/>
              <a:gd name="connsiteY42" fmla="*/ 216505 h 219074"/>
              <a:gd name="connsiteX43" fmla="*/ 471189 w 886159"/>
              <a:gd name="connsiteY43" fmla="*/ 219074 h 219074"/>
              <a:gd name="connsiteX44" fmla="*/ 395287 w 886159"/>
              <a:gd name="connsiteY44" fmla="*/ 149715 h 219074"/>
              <a:gd name="connsiteX45" fmla="*/ 476249 w 886159"/>
              <a:gd name="connsiteY45" fmla="*/ 77787 h 219074"/>
              <a:gd name="connsiteX46" fmla="*/ 202627 w 886159"/>
              <a:gd name="connsiteY46" fmla="*/ 77787 h 219074"/>
              <a:gd name="connsiteX47" fmla="*/ 282575 w 886159"/>
              <a:gd name="connsiteY47" fmla="*/ 149715 h 219074"/>
              <a:gd name="connsiteX48" fmla="*/ 200129 w 886159"/>
              <a:gd name="connsiteY48" fmla="*/ 219074 h 219074"/>
              <a:gd name="connsiteX49" fmla="*/ 130175 w 886159"/>
              <a:gd name="connsiteY49" fmla="*/ 195955 h 219074"/>
              <a:gd name="connsiteX50" fmla="*/ 145165 w 886159"/>
              <a:gd name="connsiteY50" fmla="*/ 165128 h 219074"/>
              <a:gd name="connsiteX51" fmla="*/ 147664 w 886159"/>
              <a:gd name="connsiteY51" fmla="*/ 165128 h 219074"/>
              <a:gd name="connsiteX52" fmla="*/ 200129 w 886159"/>
              <a:gd name="connsiteY52" fmla="*/ 201092 h 219074"/>
              <a:gd name="connsiteX53" fmla="*/ 250096 w 886159"/>
              <a:gd name="connsiteY53" fmla="*/ 149715 h 219074"/>
              <a:gd name="connsiteX54" fmla="*/ 202627 w 886159"/>
              <a:gd name="connsiteY54" fmla="*/ 95769 h 219074"/>
              <a:gd name="connsiteX55" fmla="*/ 175145 w 886159"/>
              <a:gd name="connsiteY55" fmla="*/ 98338 h 219074"/>
              <a:gd name="connsiteX56" fmla="*/ 172647 w 886159"/>
              <a:gd name="connsiteY56" fmla="*/ 95769 h 219074"/>
              <a:gd name="connsiteX57" fmla="*/ 180142 w 886159"/>
              <a:gd name="connsiteY57" fmla="*/ 80356 h 219074"/>
              <a:gd name="connsiteX58" fmla="*/ 202627 w 886159"/>
              <a:gd name="connsiteY58" fmla="*/ 77787 h 219074"/>
              <a:gd name="connsiteX59" fmla="*/ 82446 w 886159"/>
              <a:gd name="connsiteY59" fmla="*/ 77787 h 219074"/>
              <a:gd name="connsiteX60" fmla="*/ 152400 w 886159"/>
              <a:gd name="connsiteY60" fmla="*/ 100907 h 219074"/>
              <a:gd name="connsiteX61" fmla="*/ 137410 w 886159"/>
              <a:gd name="connsiteY61" fmla="*/ 129164 h 219074"/>
              <a:gd name="connsiteX62" fmla="*/ 132413 w 886159"/>
              <a:gd name="connsiteY62" fmla="*/ 129164 h 219074"/>
              <a:gd name="connsiteX63" fmla="*/ 82446 w 886159"/>
              <a:gd name="connsiteY63" fmla="*/ 95769 h 219074"/>
              <a:gd name="connsiteX64" fmla="*/ 32479 w 886159"/>
              <a:gd name="connsiteY64" fmla="*/ 147146 h 219074"/>
              <a:gd name="connsiteX65" fmla="*/ 79948 w 886159"/>
              <a:gd name="connsiteY65" fmla="*/ 201092 h 219074"/>
              <a:gd name="connsiteX66" fmla="*/ 107430 w 886159"/>
              <a:gd name="connsiteY66" fmla="*/ 195955 h 219074"/>
              <a:gd name="connsiteX67" fmla="*/ 109928 w 886159"/>
              <a:gd name="connsiteY67" fmla="*/ 201092 h 219074"/>
              <a:gd name="connsiteX68" fmla="*/ 102433 w 886159"/>
              <a:gd name="connsiteY68" fmla="*/ 216505 h 219074"/>
              <a:gd name="connsiteX69" fmla="*/ 79948 w 886159"/>
              <a:gd name="connsiteY69" fmla="*/ 219074 h 219074"/>
              <a:gd name="connsiteX70" fmla="*/ 0 w 886159"/>
              <a:gd name="connsiteY70" fmla="*/ 147146 h 219074"/>
              <a:gd name="connsiteX71" fmla="*/ 82446 w 886159"/>
              <a:gd name="connsiteY71" fmla="*/ 77787 h 219074"/>
              <a:gd name="connsiteX72" fmla="*/ 385676 w 886159"/>
              <a:gd name="connsiteY72" fmla="*/ 0 h 219074"/>
              <a:gd name="connsiteX73" fmla="*/ 433387 w 886159"/>
              <a:gd name="connsiteY73" fmla="*/ 10160 h 219074"/>
              <a:gd name="connsiteX74" fmla="*/ 423342 w 886159"/>
              <a:gd name="connsiteY74" fmla="*/ 30480 h 219074"/>
              <a:gd name="connsiteX75" fmla="*/ 420831 w 886159"/>
              <a:gd name="connsiteY75" fmla="*/ 30480 h 219074"/>
              <a:gd name="connsiteX76" fmla="*/ 385676 w 886159"/>
              <a:gd name="connsiteY76" fmla="*/ 17780 h 219074"/>
              <a:gd name="connsiteX77" fmla="*/ 345498 w 886159"/>
              <a:gd name="connsiteY77" fmla="*/ 63500 h 219074"/>
              <a:gd name="connsiteX78" fmla="*/ 345498 w 886159"/>
              <a:gd name="connsiteY78" fmla="*/ 83820 h 219074"/>
              <a:gd name="connsiteX79" fmla="*/ 385676 w 886159"/>
              <a:gd name="connsiteY79" fmla="*/ 83820 h 219074"/>
              <a:gd name="connsiteX80" fmla="*/ 388187 w 886159"/>
              <a:gd name="connsiteY80" fmla="*/ 86360 h 219074"/>
              <a:gd name="connsiteX81" fmla="*/ 380653 w 886159"/>
              <a:gd name="connsiteY81" fmla="*/ 96520 h 219074"/>
              <a:gd name="connsiteX82" fmla="*/ 378142 w 886159"/>
              <a:gd name="connsiteY82" fmla="*/ 99060 h 219074"/>
              <a:gd name="connsiteX83" fmla="*/ 345498 w 886159"/>
              <a:gd name="connsiteY83" fmla="*/ 99060 h 219074"/>
              <a:gd name="connsiteX84" fmla="*/ 345498 w 886159"/>
              <a:gd name="connsiteY84" fmla="*/ 215900 h 219074"/>
              <a:gd name="connsiteX85" fmla="*/ 342986 w 886159"/>
              <a:gd name="connsiteY85" fmla="*/ 215900 h 219074"/>
              <a:gd name="connsiteX86" fmla="*/ 317875 w 886159"/>
              <a:gd name="connsiteY86" fmla="*/ 215900 h 219074"/>
              <a:gd name="connsiteX87" fmla="*/ 317875 w 886159"/>
              <a:gd name="connsiteY87" fmla="*/ 99060 h 219074"/>
              <a:gd name="connsiteX88" fmla="*/ 297786 w 886159"/>
              <a:gd name="connsiteY88" fmla="*/ 99060 h 219074"/>
              <a:gd name="connsiteX89" fmla="*/ 295275 w 886159"/>
              <a:gd name="connsiteY89" fmla="*/ 96520 h 219074"/>
              <a:gd name="connsiteX90" fmla="*/ 295275 w 886159"/>
              <a:gd name="connsiteY90" fmla="*/ 86360 h 219074"/>
              <a:gd name="connsiteX91" fmla="*/ 297786 w 886159"/>
              <a:gd name="connsiteY91" fmla="*/ 83820 h 219074"/>
              <a:gd name="connsiteX92" fmla="*/ 315364 w 886159"/>
              <a:gd name="connsiteY92" fmla="*/ 83820 h 219074"/>
              <a:gd name="connsiteX93" fmla="*/ 315364 w 886159"/>
              <a:gd name="connsiteY93" fmla="*/ 68580 h 219074"/>
              <a:gd name="connsiteX94" fmla="*/ 385676 w 886159"/>
              <a:gd name="connsiteY94"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86159" h="219074">
                <a:moveTo>
                  <a:pt x="809625" y="77787"/>
                </a:moveTo>
                <a:cubicBezTo>
                  <a:pt x="865286" y="77787"/>
                  <a:pt x="890587" y="113751"/>
                  <a:pt x="885527" y="152284"/>
                </a:cubicBezTo>
                <a:cubicBezTo>
                  <a:pt x="885527" y="154853"/>
                  <a:pt x="885527" y="154853"/>
                  <a:pt x="882997" y="154853"/>
                </a:cubicBezTo>
                <a:cubicBezTo>
                  <a:pt x="882997" y="154853"/>
                  <a:pt x="882997" y="154853"/>
                  <a:pt x="776733" y="154853"/>
                </a:cubicBezTo>
                <a:cubicBezTo>
                  <a:pt x="776733" y="154853"/>
                  <a:pt x="776733" y="154853"/>
                  <a:pt x="776733" y="152284"/>
                </a:cubicBezTo>
                <a:cubicBezTo>
                  <a:pt x="776733" y="152284"/>
                  <a:pt x="776733" y="152284"/>
                  <a:pt x="776733" y="142009"/>
                </a:cubicBezTo>
                <a:cubicBezTo>
                  <a:pt x="776733" y="142009"/>
                  <a:pt x="776733" y="139440"/>
                  <a:pt x="776733" y="139440"/>
                </a:cubicBezTo>
                <a:cubicBezTo>
                  <a:pt x="776733" y="139440"/>
                  <a:pt x="776733" y="139440"/>
                  <a:pt x="855166" y="139440"/>
                </a:cubicBezTo>
                <a:cubicBezTo>
                  <a:pt x="857696" y="118889"/>
                  <a:pt x="842516" y="93200"/>
                  <a:pt x="809625" y="93200"/>
                </a:cubicBezTo>
                <a:cubicBezTo>
                  <a:pt x="776733" y="93200"/>
                  <a:pt x="759023" y="113751"/>
                  <a:pt x="759023" y="149715"/>
                </a:cubicBezTo>
                <a:cubicBezTo>
                  <a:pt x="759023" y="183110"/>
                  <a:pt x="781794" y="201092"/>
                  <a:pt x="822275" y="201092"/>
                </a:cubicBezTo>
                <a:cubicBezTo>
                  <a:pt x="842516" y="201092"/>
                  <a:pt x="857696" y="198523"/>
                  <a:pt x="870346" y="193386"/>
                </a:cubicBezTo>
                <a:cubicBezTo>
                  <a:pt x="870346" y="193386"/>
                  <a:pt x="872876" y="195955"/>
                  <a:pt x="870346" y="195955"/>
                </a:cubicBezTo>
                <a:cubicBezTo>
                  <a:pt x="870346" y="195955"/>
                  <a:pt x="870346" y="195955"/>
                  <a:pt x="862756" y="213937"/>
                </a:cubicBezTo>
                <a:cubicBezTo>
                  <a:pt x="852636" y="216505"/>
                  <a:pt x="834925" y="219074"/>
                  <a:pt x="817215" y="219074"/>
                </a:cubicBezTo>
                <a:cubicBezTo>
                  <a:pt x="759023" y="219074"/>
                  <a:pt x="728662" y="195955"/>
                  <a:pt x="728662" y="149715"/>
                </a:cubicBezTo>
                <a:cubicBezTo>
                  <a:pt x="728662" y="108614"/>
                  <a:pt x="759023" y="77787"/>
                  <a:pt x="809625" y="77787"/>
                </a:cubicBezTo>
                <a:close/>
                <a:moveTo>
                  <a:pt x="662197" y="77787"/>
                </a:moveTo>
                <a:cubicBezTo>
                  <a:pt x="687358" y="77787"/>
                  <a:pt x="707486" y="85494"/>
                  <a:pt x="717550" y="90632"/>
                </a:cubicBezTo>
                <a:cubicBezTo>
                  <a:pt x="717550" y="90632"/>
                  <a:pt x="717550" y="90632"/>
                  <a:pt x="707486" y="111182"/>
                </a:cubicBezTo>
                <a:cubicBezTo>
                  <a:pt x="707486" y="111182"/>
                  <a:pt x="707486" y="111182"/>
                  <a:pt x="704970" y="111182"/>
                </a:cubicBezTo>
                <a:cubicBezTo>
                  <a:pt x="697422" y="100907"/>
                  <a:pt x="682325" y="95769"/>
                  <a:pt x="664713" y="95769"/>
                </a:cubicBezTo>
                <a:cubicBezTo>
                  <a:pt x="637037" y="95769"/>
                  <a:pt x="614392" y="113751"/>
                  <a:pt x="614392" y="149715"/>
                </a:cubicBezTo>
                <a:cubicBezTo>
                  <a:pt x="614392" y="183110"/>
                  <a:pt x="637037" y="201092"/>
                  <a:pt x="664713" y="201092"/>
                </a:cubicBezTo>
                <a:cubicBezTo>
                  <a:pt x="677293" y="201092"/>
                  <a:pt x="687358" y="201092"/>
                  <a:pt x="699938" y="195955"/>
                </a:cubicBezTo>
                <a:cubicBezTo>
                  <a:pt x="702454" y="195955"/>
                  <a:pt x="702454" y="195955"/>
                  <a:pt x="702454" y="198523"/>
                </a:cubicBezTo>
                <a:cubicBezTo>
                  <a:pt x="702454" y="198523"/>
                  <a:pt x="702454" y="198523"/>
                  <a:pt x="692390" y="213937"/>
                </a:cubicBezTo>
                <a:cubicBezTo>
                  <a:pt x="682325" y="219074"/>
                  <a:pt x="674777" y="219074"/>
                  <a:pt x="662197" y="219074"/>
                </a:cubicBezTo>
                <a:cubicBezTo>
                  <a:pt x="611876" y="219074"/>
                  <a:pt x="584200" y="188248"/>
                  <a:pt x="584200" y="149715"/>
                </a:cubicBezTo>
                <a:cubicBezTo>
                  <a:pt x="584200" y="108614"/>
                  <a:pt x="611876" y="77787"/>
                  <a:pt x="662197" y="77787"/>
                </a:cubicBezTo>
                <a:close/>
                <a:moveTo>
                  <a:pt x="476249" y="77787"/>
                </a:moveTo>
                <a:cubicBezTo>
                  <a:pt x="534441" y="77787"/>
                  <a:pt x="557212" y="111182"/>
                  <a:pt x="557212" y="154853"/>
                </a:cubicBezTo>
                <a:cubicBezTo>
                  <a:pt x="557212" y="154853"/>
                  <a:pt x="557212" y="154853"/>
                  <a:pt x="557212" y="216505"/>
                </a:cubicBezTo>
                <a:cubicBezTo>
                  <a:pt x="557212" y="216505"/>
                  <a:pt x="557212" y="216505"/>
                  <a:pt x="554682" y="216505"/>
                </a:cubicBezTo>
                <a:cubicBezTo>
                  <a:pt x="554682" y="216505"/>
                  <a:pt x="554682" y="216505"/>
                  <a:pt x="526851" y="216505"/>
                </a:cubicBezTo>
                <a:cubicBezTo>
                  <a:pt x="526851" y="216505"/>
                  <a:pt x="524321" y="216505"/>
                  <a:pt x="524321" y="216505"/>
                </a:cubicBezTo>
                <a:cubicBezTo>
                  <a:pt x="524321" y="216505"/>
                  <a:pt x="524321" y="216505"/>
                  <a:pt x="524321" y="154853"/>
                </a:cubicBezTo>
                <a:cubicBezTo>
                  <a:pt x="524321" y="118889"/>
                  <a:pt x="514201" y="95769"/>
                  <a:pt x="476249" y="95769"/>
                </a:cubicBezTo>
                <a:cubicBezTo>
                  <a:pt x="445889" y="95769"/>
                  <a:pt x="428178" y="116320"/>
                  <a:pt x="428178" y="149715"/>
                </a:cubicBezTo>
                <a:cubicBezTo>
                  <a:pt x="428178" y="172835"/>
                  <a:pt x="438298" y="201092"/>
                  <a:pt x="473719" y="201092"/>
                </a:cubicBezTo>
                <a:cubicBezTo>
                  <a:pt x="483840" y="201092"/>
                  <a:pt x="491430" y="198523"/>
                  <a:pt x="499020" y="195955"/>
                </a:cubicBezTo>
                <a:cubicBezTo>
                  <a:pt x="499020" y="195955"/>
                  <a:pt x="501550" y="198523"/>
                  <a:pt x="501550" y="198523"/>
                </a:cubicBezTo>
                <a:cubicBezTo>
                  <a:pt x="501550" y="198523"/>
                  <a:pt x="501550" y="198523"/>
                  <a:pt x="496490" y="216505"/>
                </a:cubicBezTo>
                <a:cubicBezTo>
                  <a:pt x="488900" y="219074"/>
                  <a:pt x="481310" y="219074"/>
                  <a:pt x="471189" y="219074"/>
                </a:cubicBezTo>
                <a:cubicBezTo>
                  <a:pt x="418058" y="219074"/>
                  <a:pt x="395287" y="188248"/>
                  <a:pt x="395287" y="149715"/>
                </a:cubicBezTo>
                <a:cubicBezTo>
                  <a:pt x="395287" y="106045"/>
                  <a:pt x="428178" y="77787"/>
                  <a:pt x="476249" y="77787"/>
                </a:cubicBezTo>
                <a:close/>
                <a:moveTo>
                  <a:pt x="202627" y="77787"/>
                </a:moveTo>
                <a:cubicBezTo>
                  <a:pt x="257591" y="77787"/>
                  <a:pt x="282575" y="108614"/>
                  <a:pt x="282575" y="149715"/>
                </a:cubicBezTo>
                <a:cubicBezTo>
                  <a:pt x="282575" y="188248"/>
                  <a:pt x="255093" y="219074"/>
                  <a:pt x="200129" y="219074"/>
                </a:cubicBezTo>
                <a:cubicBezTo>
                  <a:pt x="167650" y="219074"/>
                  <a:pt x="145165" y="208799"/>
                  <a:pt x="130175" y="195955"/>
                </a:cubicBezTo>
                <a:cubicBezTo>
                  <a:pt x="130175" y="195955"/>
                  <a:pt x="130175" y="195955"/>
                  <a:pt x="145165" y="165128"/>
                </a:cubicBezTo>
                <a:cubicBezTo>
                  <a:pt x="145165" y="165128"/>
                  <a:pt x="147664" y="165128"/>
                  <a:pt x="147664" y="165128"/>
                </a:cubicBezTo>
                <a:cubicBezTo>
                  <a:pt x="155159" y="185679"/>
                  <a:pt x="172647" y="201092"/>
                  <a:pt x="200129" y="201092"/>
                </a:cubicBezTo>
                <a:cubicBezTo>
                  <a:pt x="230109" y="201092"/>
                  <a:pt x="250096" y="180541"/>
                  <a:pt x="250096" y="149715"/>
                </a:cubicBezTo>
                <a:cubicBezTo>
                  <a:pt x="250096" y="111182"/>
                  <a:pt x="230109" y="95769"/>
                  <a:pt x="202627" y="95769"/>
                </a:cubicBezTo>
                <a:cubicBezTo>
                  <a:pt x="190136" y="95769"/>
                  <a:pt x="182641" y="98338"/>
                  <a:pt x="175145" y="98338"/>
                </a:cubicBezTo>
                <a:cubicBezTo>
                  <a:pt x="172647" y="100907"/>
                  <a:pt x="170149" y="98338"/>
                  <a:pt x="172647" y="95769"/>
                </a:cubicBezTo>
                <a:cubicBezTo>
                  <a:pt x="172647" y="95769"/>
                  <a:pt x="172647" y="95769"/>
                  <a:pt x="180142" y="80356"/>
                </a:cubicBezTo>
                <a:cubicBezTo>
                  <a:pt x="187637" y="77787"/>
                  <a:pt x="195132" y="77787"/>
                  <a:pt x="202627" y="77787"/>
                </a:cubicBezTo>
                <a:close/>
                <a:moveTo>
                  <a:pt x="82446" y="77787"/>
                </a:moveTo>
                <a:cubicBezTo>
                  <a:pt x="112426" y="77787"/>
                  <a:pt x="137410" y="88063"/>
                  <a:pt x="152400" y="100907"/>
                </a:cubicBezTo>
                <a:cubicBezTo>
                  <a:pt x="152400" y="100907"/>
                  <a:pt x="152400" y="100907"/>
                  <a:pt x="137410" y="129164"/>
                </a:cubicBezTo>
                <a:cubicBezTo>
                  <a:pt x="137410" y="131733"/>
                  <a:pt x="134911" y="131733"/>
                  <a:pt x="132413" y="129164"/>
                </a:cubicBezTo>
                <a:cubicBezTo>
                  <a:pt x="127416" y="111182"/>
                  <a:pt x="109928" y="95769"/>
                  <a:pt x="82446" y="95769"/>
                </a:cubicBezTo>
                <a:cubicBezTo>
                  <a:pt x="52466" y="95769"/>
                  <a:pt x="32479" y="113751"/>
                  <a:pt x="32479" y="147146"/>
                </a:cubicBezTo>
                <a:cubicBezTo>
                  <a:pt x="32479" y="183110"/>
                  <a:pt x="52466" y="201092"/>
                  <a:pt x="79948" y="201092"/>
                </a:cubicBezTo>
                <a:cubicBezTo>
                  <a:pt x="92439" y="201092"/>
                  <a:pt x="99934" y="198523"/>
                  <a:pt x="107430" y="195955"/>
                </a:cubicBezTo>
                <a:cubicBezTo>
                  <a:pt x="109928" y="195955"/>
                  <a:pt x="109928" y="198523"/>
                  <a:pt x="109928" y="201092"/>
                </a:cubicBezTo>
                <a:cubicBezTo>
                  <a:pt x="109928" y="201092"/>
                  <a:pt x="109928" y="201092"/>
                  <a:pt x="102433" y="216505"/>
                </a:cubicBezTo>
                <a:cubicBezTo>
                  <a:pt x="94938" y="219074"/>
                  <a:pt x="87443" y="219074"/>
                  <a:pt x="79948" y="219074"/>
                </a:cubicBezTo>
                <a:cubicBezTo>
                  <a:pt x="24984" y="219074"/>
                  <a:pt x="0" y="185679"/>
                  <a:pt x="0" y="147146"/>
                </a:cubicBezTo>
                <a:cubicBezTo>
                  <a:pt x="0" y="108614"/>
                  <a:pt x="27482" y="77787"/>
                  <a:pt x="82446" y="77787"/>
                </a:cubicBezTo>
                <a:close/>
                <a:moveTo>
                  <a:pt x="385676" y="0"/>
                </a:moveTo>
                <a:cubicBezTo>
                  <a:pt x="403253" y="0"/>
                  <a:pt x="420831" y="5080"/>
                  <a:pt x="433387" y="10160"/>
                </a:cubicBezTo>
                <a:cubicBezTo>
                  <a:pt x="433387" y="10160"/>
                  <a:pt x="433387" y="10160"/>
                  <a:pt x="423342" y="30480"/>
                </a:cubicBezTo>
                <a:cubicBezTo>
                  <a:pt x="423342" y="30480"/>
                  <a:pt x="423342" y="30480"/>
                  <a:pt x="420831" y="30480"/>
                </a:cubicBezTo>
                <a:cubicBezTo>
                  <a:pt x="413298" y="22860"/>
                  <a:pt x="400742" y="17780"/>
                  <a:pt x="385676" y="17780"/>
                </a:cubicBezTo>
                <a:cubicBezTo>
                  <a:pt x="353031" y="17780"/>
                  <a:pt x="345498" y="40640"/>
                  <a:pt x="345498" y="63500"/>
                </a:cubicBezTo>
                <a:cubicBezTo>
                  <a:pt x="345498" y="63500"/>
                  <a:pt x="345498" y="63500"/>
                  <a:pt x="345498" y="83820"/>
                </a:cubicBezTo>
                <a:cubicBezTo>
                  <a:pt x="345498" y="83820"/>
                  <a:pt x="345498" y="83820"/>
                  <a:pt x="385676" y="83820"/>
                </a:cubicBezTo>
                <a:cubicBezTo>
                  <a:pt x="385676" y="83820"/>
                  <a:pt x="388187" y="83820"/>
                  <a:pt x="388187" y="86360"/>
                </a:cubicBezTo>
                <a:cubicBezTo>
                  <a:pt x="388187" y="86360"/>
                  <a:pt x="388187" y="86360"/>
                  <a:pt x="380653" y="96520"/>
                </a:cubicBezTo>
                <a:cubicBezTo>
                  <a:pt x="380653" y="99060"/>
                  <a:pt x="380653" y="99060"/>
                  <a:pt x="378142" y="99060"/>
                </a:cubicBezTo>
                <a:cubicBezTo>
                  <a:pt x="378142" y="99060"/>
                  <a:pt x="378142" y="99060"/>
                  <a:pt x="345498" y="99060"/>
                </a:cubicBezTo>
                <a:cubicBezTo>
                  <a:pt x="345498" y="99060"/>
                  <a:pt x="345498" y="99060"/>
                  <a:pt x="345498" y="215900"/>
                </a:cubicBezTo>
                <a:cubicBezTo>
                  <a:pt x="345498" y="215900"/>
                  <a:pt x="345498" y="215900"/>
                  <a:pt x="342986" y="215900"/>
                </a:cubicBezTo>
                <a:cubicBezTo>
                  <a:pt x="342986" y="215900"/>
                  <a:pt x="342986" y="215900"/>
                  <a:pt x="317875" y="215900"/>
                </a:cubicBezTo>
                <a:cubicBezTo>
                  <a:pt x="317875" y="215900"/>
                  <a:pt x="317875" y="215900"/>
                  <a:pt x="317875" y="99060"/>
                </a:cubicBezTo>
                <a:cubicBezTo>
                  <a:pt x="317875" y="99060"/>
                  <a:pt x="317875" y="99060"/>
                  <a:pt x="297786" y="99060"/>
                </a:cubicBezTo>
                <a:cubicBezTo>
                  <a:pt x="297786" y="99060"/>
                  <a:pt x="295275" y="99060"/>
                  <a:pt x="295275" y="96520"/>
                </a:cubicBezTo>
                <a:cubicBezTo>
                  <a:pt x="295275" y="96520"/>
                  <a:pt x="295275" y="96520"/>
                  <a:pt x="295275" y="86360"/>
                </a:cubicBezTo>
                <a:cubicBezTo>
                  <a:pt x="295275" y="83820"/>
                  <a:pt x="297786" y="83820"/>
                  <a:pt x="297786" y="83820"/>
                </a:cubicBezTo>
                <a:cubicBezTo>
                  <a:pt x="297786" y="83820"/>
                  <a:pt x="297786" y="83820"/>
                  <a:pt x="315364" y="83820"/>
                </a:cubicBezTo>
                <a:cubicBezTo>
                  <a:pt x="315364" y="83820"/>
                  <a:pt x="315364" y="83820"/>
                  <a:pt x="315364" y="68580"/>
                </a:cubicBezTo>
                <a:cubicBezTo>
                  <a:pt x="315364" y="22860"/>
                  <a:pt x="345498" y="0"/>
                  <a:pt x="385676" y="0"/>
                </a:cubicBezTo>
                <a:close/>
              </a:path>
            </a:pathLst>
          </a:custGeom>
          <a:solidFill>
            <a:srgbClr val="1C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grpSp>
        <p:nvGrpSpPr>
          <p:cNvPr id="46" name="Groupe 45">
            <a:extLst>
              <a:ext uri="{FF2B5EF4-FFF2-40B4-BE49-F238E27FC236}">
                <a16:creationId xmlns:a16="http://schemas.microsoft.com/office/drawing/2014/main" id="{07B3012D-9E5F-4C2A-BE25-774B6C8CA273}"/>
              </a:ext>
            </a:extLst>
          </p:cNvPr>
          <p:cNvGrpSpPr/>
          <p:nvPr userDrawn="1"/>
        </p:nvGrpSpPr>
        <p:grpSpPr>
          <a:xfrm>
            <a:off x="12371453" y="0"/>
            <a:ext cx="1885826" cy="1835885"/>
            <a:chOff x="2689543" y="1651754"/>
            <a:chExt cx="1885826" cy="1835885"/>
          </a:xfrm>
        </p:grpSpPr>
        <p:sp>
          <p:nvSpPr>
            <p:cNvPr id="47" name="Freeform 5">
              <a:extLst>
                <a:ext uri="{FF2B5EF4-FFF2-40B4-BE49-F238E27FC236}">
                  <a16:creationId xmlns:a16="http://schemas.microsoft.com/office/drawing/2014/main" id="{9BEC8D51-AAA1-42FA-B9E8-AAF8DC78FA90}"/>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48" name="Rectangle 47">
              <a:extLst>
                <a:ext uri="{FF2B5EF4-FFF2-40B4-BE49-F238E27FC236}">
                  <a16:creationId xmlns:a16="http://schemas.microsoft.com/office/drawing/2014/main" id="{D88D0B02-1833-4DBA-9652-7C44FA8DF3F9}"/>
                </a:ext>
              </a:extLst>
            </p:cNvPr>
            <p:cNvSpPr/>
            <p:nvPr/>
          </p:nvSpPr>
          <p:spPr>
            <a:xfrm>
              <a:off x="2689543" y="2010311"/>
              <a:ext cx="1885826" cy="1477328"/>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defRPr/>
              </a:pPr>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a:p>
              <a:pPr marL="171450" lvl="0" indent="-171450">
                <a:buFont typeface="Arial" panose="020B0604020202020204" pitchFamily="34" charset="0"/>
                <a:buChar char="•"/>
              </a:pPr>
              <a:r>
                <a:rPr lang="en-US" sz="1000" dirty="0">
                  <a:solidFill>
                    <a:schemeClr val="tx1"/>
                  </a:solidFill>
                  <a:latin typeface="+mj-lt"/>
                </a:rPr>
                <a:t>Select the visual</a:t>
              </a:r>
            </a:p>
            <a:p>
              <a:pPr marL="171450" lvl="0" indent="-171450">
                <a:buFont typeface="Arial" panose="020B0604020202020204" pitchFamily="34" charset="0"/>
                <a:buChar char="•"/>
              </a:pPr>
              <a:r>
                <a:rPr lang="en-US" sz="1000" dirty="0">
                  <a:solidFill>
                    <a:schemeClr val="tx1"/>
                  </a:solidFill>
                  <a:latin typeface="+mj-lt"/>
                </a:rPr>
                <a:t>Right click &gt; “background”</a:t>
              </a:r>
            </a:p>
          </p:txBody>
        </p:sp>
      </p:grpSp>
      <p:sp>
        <p:nvSpPr>
          <p:cNvPr id="52" name="Espace réservé du texte 12">
            <a:extLst>
              <a:ext uri="{FF2B5EF4-FFF2-40B4-BE49-F238E27FC236}">
                <a16:creationId xmlns:a16="http://schemas.microsoft.com/office/drawing/2014/main" id="{0D93981F-5062-49C4-A3F4-AE1ADC81F0C8}"/>
              </a:ext>
            </a:extLst>
          </p:cNvPr>
          <p:cNvSpPr>
            <a:spLocks noGrp="1"/>
          </p:cNvSpPr>
          <p:nvPr>
            <p:ph type="body" sz="quarter" idx="37" hasCustomPrompt="1"/>
          </p:nvPr>
        </p:nvSpPr>
        <p:spPr>
          <a:xfrm>
            <a:off x="999629" y="54816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53" name="Espace réservé du texte 12">
            <a:extLst>
              <a:ext uri="{FF2B5EF4-FFF2-40B4-BE49-F238E27FC236}">
                <a16:creationId xmlns:a16="http://schemas.microsoft.com/office/drawing/2014/main" id="{AB9692FA-049A-4090-BF60-E7B3899114EF}"/>
              </a:ext>
            </a:extLst>
          </p:cNvPr>
          <p:cNvSpPr>
            <a:spLocks noGrp="1"/>
          </p:cNvSpPr>
          <p:nvPr>
            <p:ph type="body" sz="quarter" idx="38" hasCustomPrompt="1"/>
          </p:nvPr>
        </p:nvSpPr>
        <p:spPr>
          <a:xfrm>
            <a:off x="3590429" y="54816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54" name="Espace réservé du texte 12">
            <a:extLst>
              <a:ext uri="{FF2B5EF4-FFF2-40B4-BE49-F238E27FC236}">
                <a16:creationId xmlns:a16="http://schemas.microsoft.com/office/drawing/2014/main" id="{C58C462D-1727-4215-959E-737D016E9463}"/>
              </a:ext>
            </a:extLst>
          </p:cNvPr>
          <p:cNvSpPr>
            <a:spLocks noGrp="1"/>
          </p:cNvSpPr>
          <p:nvPr>
            <p:ph type="body" sz="quarter" idx="39" hasCustomPrompt="1"/>
          </p:nvPr>
        </p:nvSpPr>
        <p:spPr>
          <a:xfrm>
            <a:off x="6181229" y="54816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55" name="Espace réservé du texte 12">
            <a:extLst>
              <a:ext uri="{FF2B5EF4-FFF2-40B4-BE49-F238E27FC236}">
                <a16:creationId xmlns:a16="http://schemas.microsoft.com/office/drawing/2014/main" id="{B5A6FD28-4373-425E-8426-6ADBD72C4892}"/>
              </a:ext>
            </a:extLst>
          </p:cNvPr>
          <p:cNvSpPr>
            <a:spLocks noGrp="1"/>
          </p:cNvSpPr>
          <p:nvPr>
            <p:ph type="body" sz="quarter" idx="40" hasCustomPrompt="1"/>
          </p:nvPr>
        </p:nvSpPr>
        <p:spPr>
          <a:xfrm>
            <a:off x="8937129" y="54816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56" name="Espace réservé du texte 10">
            <a:extLst>
              <a:ext uri="{FF2B5EF4-FFF2-40B4-BE49-F238E27FC236}">
                <a16:creationId xmlns:a16="http://schemas.microsoft.com/office/drawing/2014/main" id="{2C062820-86CD-4DD8-935C-8C91756DBC08}"/>
              </a:ext>
            </a:extLst>
          </p:cNvPr>
          <p:cNvSpPr>
            <a:spLocks noGrp="1"/>
          </p:cNvSpPr>
          <p:nvPr>
            <p:ph type="body" sz="quarter" idx="41" hasCustomPrompt="1"/>
          </p:nvPr>
        </p:nvSpPr>
        <p:spPr>
          <a:xfrm>
            <a:off x="999629" y="46325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57" name="Espace réservé du texte 10">
            <a:extLst>
              <a:ext uri="{FF2B5EF4-FFF2-40B4-BE49-F238E27FC236}">
                <a16:creationId xmlns:a16="http://schemas.microsoft.com/office/drawing/2014/main" id="{0B715A53-939B-4A6A-909A-A8321C63E40E}"/>
              </a:ext>
            </a:extLst>
          </p:cNvPr>
          <p:cNvSpPr>
            <a:spLocks noGrp="1"/>
          </p:cNvSpPr>
          <p:nvPr>
            <p:ph type="body" sz="quarter" idx="42" hasCustomPrompt="1"/>
          </p:nvPr>
        </p:nvSpPr>
        <p:spPr>
          <a:xfrm>
            <a:off x="3590429" y="46325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58" name="Espace réservé du texte 10">
            <a:extLst>
              <a:ext uri="{FF2B5EF4-FFF2-40B4-BE49-F238E27FC236}">
                <a16:creationId xmlns:a16="http://schemas.microsoft.com/office/drawing/2014/main" id="{8BC307AC-DC4F-449B-A6F8-24B6C3200378}"/>
              </a:ext>
            </a:extLst>
          </p:cNvPr>
          <p:cNvSpPr>
            <a:spLocks noGrp="1"/>
          </p:cNvSpPr>
          <p:nvPr>
            <p:ph type="body" sz="quarter" idx="43" hasCustomPrompt="1"/>
          </p:nvPr>
        </p:nvSpPr>
        <p:spPr>
          <a:xfrm>
            <a:off x="6181229" y="46325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59" name="Espace réservé du texte 10">
            <a:extLst>
              <a:ext uri="{FF2B5EF4-FFF2-40B4-BE49-F238E27FC236}">
                <a16:creationId xmlns:a16="http://schemas.microsoft.com/office/drawing/2014/main" id="{8D0311B9-0FA3-4A0B-96F8-03DF0711D4AA}"/>
              </a:ext>
            </a:extLst>
          </p:cNvPr>
          <p:cNvSpPr>
            <a:spLocks noGrp="1"/>
          </p:cNvSpPr>
          <p:nvPr>
            <p:ph type="body" sz="quarter" idx="44" hasCustomPrompt="1"/>
          </p:nvPr>
        </p:nvSpPr>
        <p:spPr>
          <a:xfrm>
            <a:off x="8937129" y="46325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60" name="Espace réservé du texte 12">
            <a:extLst>
              <a:ext uri="{FF2B5EF4-FFF2-40B4-BE49-F238E27FC236}">
                <a16:creationId xmlns:a16="http://schemas.microsoft.com/office/drawing/2014/main" id="{DCC34714-3C83-4C1E-8461-711A62ECA664}"/>
              </a:ext>
            </a:extLst>
          </p:cNvPr>
          <p:cNvSpPr>
            <a:spLocks noGrp="1"/>
          </p:cNvSpPr>
          <p:nvPr>
            <p:ph type="body" sz="quarter" idx="13" hasCustomPrompt="1"/>
          </p:nvPr>
        </p:nvSpPr>
        <p:spPr>
          <a:xfrm>
            <a:off x="999629" y="38941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61" name="Espace réservé du texte 12">
            <a:extLst>
              <a:ext uri="{FF2B5EF4-FFF2-40B4-BE49-F238E27FC236}">
                <a16:creationId xmlns:a16="http://schemas.microsoft.com/office/drawing/2014/main" id="{9F6C5696-22FF-4A97-B8B5-7277A63E8170}"/>
              </a:ext>
            </a:extLst>
          </p:cNvPr>
          <p:cNvSpPr>
            <a:spLocks noGrp="1"/>
          </p:cNvSpPr>
          <p:nvPr>
            <p:ph type="body" sz="quarter" idx="31" hasCustomPrompt="1"/>
          </p:nvPr>
        </p:nvSpPr>
        <p:spPr>
          <a:xfrm>
            <a:off x="3590429" y="38941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62" name="Espace réservé du texte 12">
            <a:extLst>
              <a:ext uri="{FF2B5EF4-FFF2-40B4-BE49-F238E27FC236}">
                <a16:creationId xmlns:a16="http://schemas.microsoft.com/office/drawing/2014/main" id="{9A79A960-6099-427D-B4BA-1E35C3CFA1D5}"/>
              </a:ext>
            </a:extLst>
          </p:cNvPr>
          <p:cNvSpPr>
            <a:spLocks noGrp="1"/>
          </p:cNvSpPr>
          <p:nvPr>
            <p:ph type="body" sz="quarter" idx="32" hasCustomPrompt="1"/>
          </p:nvPr>
        </p:nvSpPr>
        <p:spPr>
          <a:xfrm>
            <a:off x="6181229" y="38941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63" name="Espace réservé du texte 12">
            <a:extLst>
              <a:ext uri="{FF2B5EF4-FFF2-40B4-BE49-F238E27FC236}">
                <a16:creationId xmlns:a16="http://schemas.microsoft.com/office/drawing/2014/main" id="{DF8B4503-4E75-4AF7-84D5-785F530E121F}"/>
              </a:ext>
            </a:extLst>
          </p:cNvPr>
          <p:cNvSpPr>
            <a:spLocks noGrp="1"/>
          </p:cNvSpPr>
          <p:nvPr>
            <p:ph type="body" sz="quarter" idx="33" hasCustomPrompt="1"/>
          </p:nvPr>
        </p:nvSpPr>
        <p:spPr>
          <a:xfrm>
            <a:off x="8937129" y="38941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64" name="Espace réservé du texte 10">
            <a:extLst>
              <a:ext uri="{FF2B5EF4-FFF2-40B4-BE49-F238E27FC236}">
                <a16:creationId xmlns:a16="http://schemas.microsoft.com/office/drawing/2014/main" id="{B12C813C-8C72-4952-A250-5A073A7FB007}"/>
              </a:ext>
            </a:extLst>
          </p:cNvPr>
          <p:cNvSpPr>
            <a:spLocks noGrp="1"/>
          </p:cNvSpPr>
          <p:nvPr>
            <p:ph type="body" sz="quarter" idx="12" hasCustomPrompt="1"/>
          </p:nvPr>
        </p:nvSpPr>
        <p:spPr>
          <a:xfrm>
            <a:off x="999629" y="30450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65" name="Espace réservé du texte 10">
            <a:extLst>
              <a:ext uri="{FF2B5EF4-FFF2-40B4-BE49-F238E27FC236}">
                <a16:creationId xmlns:a16="http://schemas.microsoft.com/office/drawing/2014/main" id="{1A116434-159C-4DE8-8A97-696FE868C072}"/>
              </a:ext>
            </a:extLst>
          </p:cNvPr>
          <p:cNvSpPr>
            <a:spLocks noGrp="1"/>
          </p:cNvSpPr>
          <p:nvPr>
            <p:ph type="body" sz="quarter" idx="34" hasCustomPrompt="1"/>
          </p:nvPr>
        </p:nvSpPr>
        <p:spPr>
          <a:xfrm>
            <a:off x="3590429" y="30450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66" name="Espace réservé du texte 10">
            <a:extLst>
              <a:ext uri="{FF2B5EF4-FFF2-40B4-BE49-F238E27FC236}">
                <a16:creationId xmlns:a16="http://schemas.microsoft.com/office/drawing/2014/main" id="{9FC6768E-BD8A-4E51-BDFE-466F95B9AA8F}"/>
              </a:ext>
            </a:extLst>
          </p:cNvPr>
          <p:cNvSpPr>
            <a:spLocks noGrp="1"/>
          </p:cNvSpPr>
          <p:nvPr>
            <p:ph type="body" sz="quarter" idx="35" hasCustomPrompt="1"/>
          </p:nvPr>
        </p:nvSpPr>
        <p:spPr>
          <a:xfrm>
            <a:off x="6181229" y="30450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67" name="Espace réservé du texte 10">
            <a:extLst>
              <a:ext uri="{FF2B5EF4-FFF2-40B4-BE49-F238E27FC236}">
                <a16:creationId xmlns:a16="http://schemas.microsoft.com/office/drawing/2014/main" id="{586304D2-CB9B-4871-82C6-F8F7F72433AE}"/>
              </a:ext>
            </a:extLst>
          </p:cNvPr>
          <p:cNvSpPr>
            <a:spLocks noGrp="1"/>
          </p:cNvSpPr>
          <p:nvPr>
            <p:ph type="body" sz="quarter" idx="36" hasCustomPrompt="1"/>
          </p:nvPr>
        </p:nvSpPr>
        <p:spPr>
          <a:xfrm>
            <a:off x="8937129" y="30450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Tree>
    <p:extLst>
      <p:ext uri="{BB962C8B-B14F-4D97-AF65-F5344CB8AC3E}">
        <p14:creationId xmlns:p14="http://schemas.microsoft.com/office/powerpoint/2010/main" val="329491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1D1F5E85-BDB9-41BD-AF2D-AB4C7B43A8C2}"/>
              </a:ext>
            </a:extLst>
          </p:cNvPr>
          <p:cNvGraphicFramePr>
            <a:graphicFrameLocks noChangeAspect="1"/>
          </p:cNvGraphicFramePr>
          <p:nvPr userDrawn="1">
            <p:custDataLst>
              <p:tags r:id="rId2"/>
            </p:custDataLst>
            <p:extLst>
              <p:ext uri="{D42A27DB-BD31-4B8C-83A1-F6EECF244321}">
                <p14:modId xmlns:p14="http://schemas.microsoft.com/office/powerpoint/2010/main" val="2594132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49"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Image 4">
            <a:extLst>
              <a:ext uri="{FF2B5EF4-FFF2-40B4-BE49-F238E27FC236}">
                <a16:creationId xmlns:a16="http://schemas.microsoft.com/office/drawing/2014/main" id="{1E236246-1280-49B8-9ED1-116887064997}"/>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544509" y="398398"/>
            <a:ext cx="2460341" cy="827006"/>
          </a:xfrm>
          <a:prstGeom prst="rect">
            <a:avLst/>
          </a:prstGeom>
        </p:spPr>
      </p:pic>
      <p:sp>
        <p:nvSpPr>
          <p:cNvPr id="7" name="Espace réservé du texte 6">
            <a:extLst>
              <a:ext uri="{FF2B5EF4-FFF2-40B4-BE49-F238E27FC236}">
                <a16:creationId xmlns:a16="http://schemas.microsoft.com/office/drawing/2014/main" id="{4BFDEFE6-D208-4885-B85D-5D9A525F5060}"/>
              </a:ext>
            </a:extLst>
          </p:cNvPr>
          <p:cNvSpPr>
            <a:spLocks noGrp="1"/>
          </p:cNvSpPr>
          <p:nvPr>
            <p:ph type="body" sz="quarter" idx="10" hasCustomPrompt="1"/>
          </p:nvPr>
        </p:nvSpPr>
        <p:spPr>
          <a:xfrm>
            <a:off x="544513" y="1528108"/>
            <a:ext cx="5551487" cy="2013523"/>
          </a:xfrm>
        </p:spPr>
        <p:txBody>
          <a:bodyPr anchor="b">
            <a:normAutofit/>
          </a:bodyPr>
          <a:lstStyle>
            <a:lvl1pPr marL="0" indent="0">
              <a:buNone/>
              <a:defRPr sz="5400" b="0" spc="0" baseline="0">
                <a:solidFill>
                  <a:schemeClr val="tx2"/>
                </a:solidFill>
              </a:defRPr>
            </a:lvl1pPr>
          </a:lstStyle>
          <a:p>
            <a:pPr lvl="0"/>
            <a:r>
              <a:rPr lang="en-GB" dirty="0"/>
              <a:t>TITLE</a:t>
            </a:r>
          </a:p>
        </p:txBody>
      </p:sp>
      <p:sp>
        <p:nvSpPr>
          <p:cNvPr id="9" name="Espace réservé du texte 8">
            <a:extLst>
              <a:ext uri="{FF2B5EF4-FFF2-40B4-BE49-F238E27FC236}">
                <a16:creationId xmlns:a16="http://schemas.microsoft.com/office/drawing/2014/main" id="{1DB4979E-78BC-4656-948B-AC93C7FD124D}"/>
              </a:ext>
            </a:extLst>
          </p:cNvPr>
          <p:cNvSpPr>
            <a:spLocks noGrp="1"/>
          </p:cNvSpPr>
          <p:nvPr>
            <p:ph type="body" sz="quarter" idx="11" hasCustomPrompt="1"/>
          </p:nvPr>
        </p:nvSpPr>
        <p:spPr>
          <a:xfrm>
            <a:off x="544513" y="3584575"/>
            <a:ext cx="5551487" cy="2395311"/>
          </a:xfrm>
        </p:spPr>
        <p:txBody>
          <a:bodyPr>
            <a:normAutofit/>
          </a:bodyPr>
          <a:lstStyle>
            <a:lvl1pPr marL="0" indent="0">
              <a:buNone/>
              <a:defRPr sz="3200" spc="0" baseline="0"/>
            </a:lvl1pPr>
          </a:lstStyle>
          <a:p>
            <a:pPr lvl="0"/>
            <a:r>
              <a:rPr lang="en-GB" dirty="0"/>
              <a:t>OF THE CHAPTER</a:t>
            </a:r>
          </a:p>
        </p:txBody>
      </p:sp>
      <p:grpSp>
        <p:nvGrpSpPr>
          <p:cNvPr id="10" name="Groupe 9">
            <a:extLst>
              <a:ext uri="{FF2B5EF4-FFF2-40B4-BE49-F238E27FC236}">
                <a16:creationId xmlns:a16="http://schemas.microsoft.com/office/drawing/2014/main" id="{4739E17A-8299-4A4C-8ECC-398C48A648E5}"/>
              </a:ext>
            </a:extLst>
          </p:cNvPr>
          <p:cNvGrpSpPr/>
          <p:nvPr userDrawn="1"/>
        </p:nvGrpSpPr>
        <p:grpSpPr>
          <a:xfrm>
            <a:off x="12371453" y="0"/>
            <a:ext cx="1885826" cy="1528108"/>
            <a:chOff x="4867566" y="1651754"/>
            <a:chExt cx="1885826" cy="1528108"/>
          </a:xfrm>
        </p:grpSpPr>
        <p:sp>
          <p:nvSpPr>
            <p:cNvPr id="11" name="Freeform 5">
              <a:extLst>
                <a:ext uri="{FF2B5EF4-FFF2-40B4-BE49-F238E27FC236}">
                  <a16:creationId xmlns:a16="http://schemas.microsoft.com/office/drawing/2014/main" id="{A3C02829-481A-40D4-8DE2-69D7CBE30E84}"/>
                </a:ext>
              </a:extLst>
            </p:cNvPr>
            <p:cNvSpPr>
              <a:spLocks noEditPoints="1"/>
            </p:cNvSpPr>
            <p:nvPr/>
          </p:nvSpPr>
          <p:spPr bwMode="auto">
            <a:xfrm>
              <a:off x="5597754"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2" name="Rectangle 11">
              <a:extLst>
                <a:ext uri="{FF2B5EF4-FFF2-40B4-BE49-F238E27FC236}">
                  <a16:creationId xmlns:a16="http://schemas.microsoft.com/office/drawing/2014/main" id="{4E4E3199-996F-4349-B520-77FBABF5BFA5}"/>
                </a:ext>
              </a:extLst>
            </p:cNvPr>
            <p:cNvSpPr/>
            <p:nvPr/>
          </p:nvSpPr>
          <p:spPr>
            <a:xfrm>
              <a:off x="4867566"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Right click on the slide</a:t>
              </a:r>
            </a:p>
            <a:p>
              <a:pPr marL="171450" lvl="0" indent="-171450">
                <a:buFont typeface="Arial" panose="020B0604020202020204" pitchFamily="34" charset="0"/>
                <a:buChar char="•"/>
              </a:pPr>
              <a:r>
                <a:rPr lang="en-US" sz="1000" dirty="0">
                  <a:solidFill>
                    <a:schemeClr val="tx1"/>
                  </a:solidFill>
                  <a:latin typeface="+mj-lt"/>
                </a:rPr>
                <a:t>Click on “Format Background”</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 (1920x1080px)</a:t>
              </a:r>
            </a:p>
          </p:txBody>
        </p:sp>
      </p:grpSp>
    </p:spTree>
    <p:extLst>
      <p:ext uri="{BB962C8B-B14F-4D97-AF65-F5344CB8AC3E}">
        <p14:creationId xmlns:p14="http://schemas.microsoft.com/office/powerpoint/2010/main" val="236477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xt">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extLst>
              <p:ext uri="{D42A27DB-BD31-4B8C-83A1-F6EECF244321}">
                <p14:modId xmlns:p14="http://schemas.microsoft.com/office/powerpoint/2010/main" val="1493270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97" name="Diapositive think-cell" r:id="rId4" imgW="532" imgH="530" progId="TCLayout.ActiveDocument.1">
                  <p:embed/>
                </p:oleObj>
              </mc:Choice>
              <mc:Fallback>
                <p:oleObj name="Diapositive think-cell" r:id="rId4" imgW="532" imgH="53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2A1AAB78-EBCA-47B3-BABA-06AFAC54936D}"/>
              </a:ext>
            </a:extLst>
          </p:cNvPr>
          <p:cNvSpPr>
            <a:spLocks noGrp="1"/>
          </p:cNvSpPr>
          <p:nvPr>
            <p:ph type="title" hasCustomPrompt="1"/>
          </p:nvPr>
        </p:nvSpPr>
        <p:spPr>
          <a:xfrm>
            <a:off x="741529" y="440971"/>
            <a:ext cx="10942471" cy="480131"/>
          </a:xfrm>
        </p:spPr>
        <p:txBody>
          <a:bodyPr vert="horz"/>
          <a:lstStyle>
            <a:lvl1pPr>
              <a:defRPr/>
            </a:lvl1pPr>
          </a:lstStyle>
          <a:p>
            <a:r>
              <a:rPr lang="en-GB" dirty="0"/>
              <a:t>TITLE OF THE SLIDE</a:t>
            </a:r>
          </a:p>
        </p:txBody>
      </p:sp>
      <p:sp>
        <p:nvSpPr>
          <p:cNvPr id="7" name="Espace réservé du texte 6">
            <a:extLst>
              <a:ext uri="{FF2B5EF4-FFF2-40B4-BE49-F238E27FC236}">
                <a16:creationId xmlns:a16="http://schemas.microsoft.com/office/drawing/2014/main" id="{F95EF71F-DF49-4C45-8DAD-4185C75832ED}"/>
              </a:ext>
            </a:extLst>
          </p:cNvPr>
          <p:cNvSpPr>
            <a:spLocks noGrp="1"/>
          </p:cNvSpPr>
          <p:nvPr>
            <p:ph type="body" sz="quarter" idx="10" hasCustomPrompt="1"/>
          </p:nvPr>
        </p:nvSpPr>
        <p:spPr>
          <a:xfrm>
            <a:off x="419100" y="1447800"/>
            <a:ext cx="11264900" cy="4572000"/>
          </a:xfrm>
        </p:spPr>
        <p:txBody>
          <a:bodyPr/>
          <a:lstStyle/>
          <a:p>
            <a:pPr lvl="0"/>
            <a:r>
              <a:rPr lang="en-GB" dirty="0"/>
              <a:t>click here to modify your level 01 text </a:t>
            </a:r>
          </a:p>
          <a:p>
            <a:pPr lvl="1"/>
            <a:r>
              <a:rPr lang="en-GB" dirty="0"/>
              <a:t>Level 02 text in Arial, 18 corps, without bold</a:t>
            </a:r>
          </a:p>
          <a:p>
            <a:pPr lvl="2"/>
            <a:r>
              <a:rPr lang="en-GB" dirty="0"/>
              <a:t>Level 03 text in Arial, 16 corps, without bold</a:t>
            </a:r>
          </a:p>
          <a:p>
            <a:pPr lvl="3"/>
            <a:r>
              <a:rPr lang="en-US" dirty="0"/>
              <a:t>Level 04 text in Arial, 14 corps, without bold</a:t>
            </a:r>
            <a:endParaRPr lang="en-GB" dirty="0"/>
          </a:p>
        </p:txBody>
      </p:sp>
      <p:sp>
        <p:nvSpPr>
          <p:cNvPr id="10" name="Espace réservé du texte 9">
            <a:extLst>
              <a:ext uri="{FF2B5EF4-FFF2-40B4-BE49-F238E27FC236}">
                <a16:creationId xmlns:a16="http://schemas.microsoft.com/office/drawing/2014/main" id="{538D3BC8-90C2-4521-956D-E01AE9E8FD58}"/>
              </a:ext>
            </a:extLst>
          </p:cNvPr>
          <p:cNvSpPr>
            <a:spLocks noGrp="1"/>
          </p:cNvSpPr>
          <p:nvPr>
            <p:ph type="body" sz="quarter" idx="11" hasCustomPrompt="1"/>
          </p:nvPr>
        </p:nvSpPr>
        <p:spPr>
          <a:xfrm>
            <a:off x="419100" y="6580610"/>
            <a:ext cx="10642600"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grpSp>
        <p:nvGrpSpPr>
          <p:cNvPr id="15" name="Groupe 14">
            <a:extLst>
              <a:ext uri="{FF2B5EF4-FFF2-40B4-BE49-F238E27FC236}">
                <a16:creationId xmlns:a16="http://schemas.microsoft.com/office/drawing/2014/main" id="{898B08C9-6E53-490D-9DCC-1A12C888DE6F}"/>
              </a:ext>
            </a:extLst>
          </p:cNvPr>
          <p:cNvGrpSpPr/>
          <p:nvPr userDrawn="1"/>
        </p:nvGrpSpPr>
        <p:grpSpPr>
          <a:xfrm>
            <a:off x="12371453" y="0"/>
            <a:ext cx="1885826" cy="1528108"/>
            <a:chOff x="7045594" y="2588002"/>
            <a:chExt cx="1885826" cy="1528108"/>
          </a:xfrm>
        </p:grpSpPr>
        <p:grpSp>
          <p:nvGrpSpPr>
            <p:cNvPr id="16" name="Groupe 15">
              <a:extLst>
                <a:ext uri="{FF2B5EF4-FFF2-40B4-BE49-F238E27FC236}">
                  <a16:creationId xmlns:a16="http://schemas.microsoft.com/office/drawing/2014/main" id="{C18F90D9-B6E8-42F1-8187-ABD8D4A50468}"/>
                </a:ext>
              </a:extLst>
            </p:cNvPr>
            <p:cNvGrpSpPr/>
            <p:nvPr/>
          </p:nvGrpSpPr>
          <p:grpSpPr>
            <a:xfrm>
              <a:off x="7045594" y="2588002"/>
              <a:ext cx="1885826" cy="1528108"/>
              <a:chOff x="2689543" y="1651754"/>
              <a:chExt cx="1885826" cy="1528108"/>
            </a:xfrm>
          </p:grpSpPr>
          <p:sp>
            <p:nvSpPr>
              <p:cNvPr id="19" name="Freeform 5">
                <a:extLst>
                  <a:ext uri="{FF2B5EF4-FFF2-40B4-BE49-F238E27FC236}">
                    <a16:creationId xmlns:a16="http://schemas.microsoft.com/office/drawing/2014/main" id="{AECE9EBF-7C25-4AED-85E4-1F1BA0EF5A5D}"/>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20" name="Rectangle 19">
                <a:extLst>
                  <a:ext uri="{FF2B5EF4-FFF2-40B4-BE49-F238E27FC236}">
                    <a16:creationId xmlns:a16="http://schemas.microsoft.com/office/drawing/2014/main" id="{E57BB8EE-FF58-45C4-B599-6CE7B71C3B3E}"/>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7" name="Image 16">
              <a:extLst>
                <a:ext uri="{FF2B5EF4-FFF2-40B4-BE49-F238E27FC236}">
                  <a16:creationId xmlns:a16="http://schemas.microsoft.com/office/drawing/2014/main" id="{F5D1479B-88A6-4544-9D89-36F6FBF14FA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8" name="Image 17">
              <a:extLst>
                <a:ext uri="{FF2B5EF4-FFF2-40B4-BE49-F238E27FC236}">
                  <a16:creationId xmlns:a16="http://schemas.microsoft.com/office/drawing/2014/main" id="{67976A57-37A2-4A13-820B-DE094F8122C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spTree>
    <p:extLst>
      <p:ext uri="{BB962C8B-B14F-4D97-AF65-F5344CB8AC3E}">
        <p14:creationId xmlns:p14="http://schemas.microsoft.com/office/powerpoint/2010/main" val="1123152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C8C713C4-860B-43C3-9A59-EFC6D99D1429}"/>
              </a:ext>
            </a:extLst>
          </p:cNvPr>
          <p:cNvGraphicFramePr>
            <a:graphicFrameLocks noChangeAspect="1"/>
          </p:cNvGraphicFramePr>
          <p:nvPr userDrawn="1">
            <p:custDataLst>
              <p:tags r:id="rId25"/>
            </p:custDataLst>
            <p:extLst>
              <p:ext uri="{D42A27DB-BD31-4B8C-83A1-F6EECF244321}">
                <p14:modId xmlns:p14="http://schemas.microsoft.com/office/powerpoint/2010/main" val="2143667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73" name="Diapositive think-cell" r:id="rId26" imgW="425" imgH="424" progId="TCLayout.ActiveDocument.1">
                  <p:embed/>
                </p:oleObj>
              </mc:Choice>
              <mc:Fallback>
                <p:oleObj name="Diapositive think-cell" r:id="rId26" imgW="425" imgH="424" progId="TCLayout.ActiveDocument.1">
                  <p:embed/>
                  <p:pic>
                    <p:nvPicPr>
                      <p:cNvPr id="0" name=""/>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0" name="Espace réservé du titre 1">
            <a:extLst>
              <a:ext uri="{FF2B5EF4-FFF2-40B4-BE49-F238E27FC236}">
                <a16:creationId xmlns:a16="http://schemas.microsoft.com/office/drawing/2014/main" id="{0DA339D5-0B99-4498-A083-0F394D068D15}"/>
              </a:ext>
            </a:extLst>
          </p:cNvPr>
          <p:cNvSpPr>
            <a:spLocks noGrp="1"/>
          </p:cNvSpPr>
          <p:nvPr>
            <p:ph type="title"/>
          </p:nvPr>
        </p:nvSpPr>
        <p:spPr>
          <a:xfrm>
            <a:off x="741529" y="440971"/>
            <a:ext cx="10612271" cy="480131"/>
          </a:xfrm>
          <a:prstGeom prst="rect">
            <a:avLst/>
          </a:prstGeom>
        </p:spPr>
        <p:txBody>
          <a:bodyPr vert="horz" lIns="0" tIns="45720" rIns="91440" bIns="45720" rtlCol="0" anchor="t">
            <a:spAutoFit/>
          </a:bodyPr>
          <a:lstStyle/>
          <a:p>
            <a:r>
              <a:rPr lang="en-GB" dirty="0"/>
              <a:t>TITLE OF THE SLIDE</a:t>
            </a:r>
          </a:p>
        </p:txBody>
      </p:sp>
      <p:cxnSp>
        <p:nvCxnSpPr>
          <p:cNvPr id="11" name="Connecteur droit 10">
            <a:extLst>
              <a:ext uri="{FF2B5EF4-FFF2-40B4-BE49-F238E27FC236}">
                <a16:creationId xmlns:a16="http://schemas.microsoft.com/office/drawing/2014/main" id="{5F0E63F3-F69F-4E66-877E-094461D2F552}"/>
              </a:ext>
            </a:extLst>
          </p:cNvPr>
          <p:cNvCxnSpPr>
            <a:cxnSpLocks/>
          </p:cNvCxnSpPr>
          <p:nvPr userDrawn="1"/>
        </p:nvCxnSpPr>
        <p:spPr>
          <a:xfrm>
            <a:off x="741529" y="958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Espace réservé du texte 2">
            <a:extLst>
              <a:ext uri="{FF2B5EF4-FFF2-40B4-BE49-F238E27FC236}">
                <a16:creationId xmlns:a16="http://schemas.microsoft.com/office/drawing/2014/main" id="{BA037722-EE0A-44B4-AAC5-F14D47043542}"/>
              </a:ext>
            </a:extLst>
          </p:cNvPr>
          <p:cNvSpPr>
            <a:spLocks noGrp="1"/>
          </p:cNvSpPr>
          <p:nvPr>
            <p:ph type="body" idx="1"/>
          </p:nvPr>
        </p:nvSpPr>
        <p:spPr>
          <a:xfrm>
            <a:off x="411982" y="1825625"/>
            <a:ext cx="10941818" cy="4351338"/>
          </a:xfrm>
          <a:prstGeom prst="rect">
            <a:avLst/>
          </a:prstGeom>
        </p:spPr>
        <p:txBody>
          <a:bodyPr vert="horz" lIns="91440" tIns="45720" rIns="91440" bIns="45720" rtlCol="0">
            <a:normAutofit/>
          </a:bodyPr>
          <a:lstStyle/>
          <a:p>
            <a:pPr lvl="0"/>
            <a:r>
              <a:rPr lang="en-GB" dirty="0"/>
              <a:t>click here to modify your level 01 text </a:t>
            </a:r>
          </a:p>
          <a:p>
            <a:pPr lvl="1"/>
            <a:r>
              <a:rPr lang="en-GB" dirty="0"/>
              <a:t>Level 02 text in Arial, 18 corps, without bold</a:t>
            </a:r>
          </a:p>
          <a:p>
            <a:pPr lvl="2"/>
            <a:r>
              <a:rPr lang="en-GB" dirty="0"/>
              <a:t>Level 03 text in Arial, 16 corps, without bold</a:t>
            </a:r>
          </a:p>
          <a:p>
            <a:pPr lvl="3"/>
            <a:r>
              <a:rPr lang="en-US" dirty="0"/>
              <a:t>Level 04 text in Arial, 14 corps, without bold</a:t>
            </a:r>
            <a:endParaRPr lang="en-GB" dirty="0"/>
          </a:p>
        </p:txBody>
      </p:sp>
      <p:sp>
        <p:nvSpPr>
          <p:cNvPr id="15" name="Espace réservé de la date 14">
            <a:extLst>
              <a:ext uri="{FF2B5EF4-FFF2-40B4-BE49-F238E27FC236}">
                <a16:creationId xmlns:a16="http://schemas.microsoft.com/office/drawing/2014/main" id="{A8519979-FC16-43DC-AB98-02D9DBCA885B}"/>
              </a:ext>
            </a:extLst>
          </p:cNvPr>
          <p:cNvSpPr>
            <a:spLocks noGrp="1"/>
          </p:cNvSpPr>
          <p:nvPr>
            <p:ph type="dt" sz="half" idx="2"/>
          </p:nvPr>
        </p:nvSpPr>
        <p:spPr>
          <a:xfrm>
            <a:off x="5100202" y="6358488"/>
            <a:ext cx="1991599" cy="360850"/>
          </a:xfrm>
          <a:prstGeom prst="rect">
            <a:avLst/>
          </a:prstGeom>
          <a:solidFill>
            <a:schemeClr val="bg2"/>
          </a:solidFill>
        </p:spPr>
        <p:txBody>
          <a:bodyPr vert="horz" wrap="none" lIns="144000" tIns="72000" rIns="144000" bIns="72000" rtlCol="0" anchor="ctr">
            <a:spAutoFit/>
          </a:bodyPr>
          <a:lstStyle>
            <a:lvl1pPr algn="ctr">
              <a:defRPr sz="1400" cap="all" spc="300" baseline="0">
                <a:solidFill>
                  <a:schemeClr val="bg1"/>
                </a:solidFill>
              </a:defRPr>
            </a:lvl1pPr>
          </a:lstStyle>
          <a:p>
            <a:fld id="{6C8800D7-27AF-4EE9-96FB-23865760019E}" type="datetime6">
              <a:rPr lang="en-GB" smtClean="0"/>
              <a:pPr/>
              <a:t>June 22</a:t>
            </a:fld>
            <a:endParaRPr lang="en-GB" dirty="0"/>
          </a:p>
        </p:txBody>
      </p:sp>
      <p:sp>
        <p:nvSpPr>
          <p:cNvPr id="16" name="Forme libre : forme 15">
            <a:extLst>
              <a:ext uri="{FF2B5EF4-FFF2-40B4-BE49-F238E27FC236}">
                <a16:creationId xmlns:a16="http://schemas.microsoft.com/office/drawing/2014/main" id="{DDF5DBEF-7E51-488A-B48B-168EFE76CD2F}"/>
              </a:ext>
            </a:extLst>
          </p:cNvPr>
          <p:cNvSpPr>
            <a:spLocks/>
          </p:cNvSpPr>
          <p:nvPr userDrawn="1"/>
        </p:nvSpPr>
        <p:spPr bwMode="auto">
          <a:xfrm>
            <a:off x="11149013" y="6488112"/>
            <a:ext cx="886159" cy="219074"/>
          </a:xfrm>
          <a:custGeom>
            <a:avLst/>
            <a:gdLst>
              <a:gd name="connsiteX0" fmla="*/ 809625 w 886159"/>
              <a:gd name="connsiteY0" fmla="*/ 77787 h 219074"/>
              <a:gd name="connsiteX1" fmla="*/ 885527 w 886159"/>
              <a:gd name="connsiteY1" fmla="*/ 152284 h 219074"/>
              <a:gd name="connsiteX2" fmla="*/ 882997 w 886159"/>
              <a:gd name="connsiteY2" fmla="*/ 154853 h 219074"/>
              <a:gd name="connsiteX3" fmla="*/ 776733 w 886159"/>
              <a:gd name="connsiteY3" fmla="*/ 154853 h 219074"/>
              <a:gd name="connsiteX4" fmla="*/ 776733 w 886159"/>
              <a:gd name="connsiteY4" fmla="*/ 152284 h 219074"/>
              <a:gd name="connsiteX5" fmla="*/ 776733 w 886159"/>
              <a:gd name="connsiteY5" fmla="*/ 142009 h 219074"/>
              <a:gd name="connsiteX6" fmla="*/ 776733 w 886159"/>
              <a:gd name="connsiteY6" fmla="*/ 139440 h 219074"/>
              <a:gd name="connsiteX7" fmla="*/ 855166 w 886159"/>
              <a:gd name="connsiteY7" fmla="*/ 139440 h 219074"/>
              <a:gd name="connsiteX8" fmla="*/ 809625 w 886159"/>
              <a:gd name="connsiteY8" fmla="*/ 93200 h 219074"/>
              <a:gd name="connsiteX9" fmla="*/ 759023 w 886159"/>
              <a:gd name="connsiteY9" fmla="*/ 149715 h 219074"/>
              <a:gd name="connsiteX10" fmla="*/ 822275 w 886159"/>
              <a:gd name="connsiteY10" fmla="*/ 201092 h 219074"/>
              <a:gd name="connsiteX11" fmla="*/ 870346 w 886159"/>
              <a:gd name="connsiteY11" fmla="*/ 193386 h 219074"/>
              <a:gd name="connsiteX12" fmla="*/ 870346 w 886159"/>
              <a:gd name="connsiteY12" fmla="*/ 195955 h 219074"/>
              <a:gd name="connsiteX13" fmla="*/ 862756 w 886159"/>
              <a:gd name="connsiteY13" fmla="*/ 213937 h 219074"/>
              <a:gd name="connsiteX14" fmla="*/ 817215 w 886159"/>
              <a:gd name="connsiteY14" fmla="*/ 219074 h 219074"/>
              <a:gd name="connsiteX15" fmla="*/ 728662 w 886159"/>
              <a:gd name="connsiteY15" fmla="*/ 149715 h 219074"/>
              <a:gd name="connsiteX16" fmla="*/ 809625 w 886159"/>
              <a:gd name="connsiteY16" fmla="*/ 77787 h 219074"/>
              <a:gd name="connsiteX17" fmla="*/ 662197 w 886159"/>
              <a:gd name="connsiteY17" fmla="*/ 77787 h 219074"/>
              <a:gd name="connsiteX18" fmla="*/ 717550 w 886159"/>
              <a:gd name="connsiteY18" fmla="*/ 90632 h 219074"/>
              <a:gd name="connsiteX19" fmla="*/ 707486 w 886159"/>
              <a:gd name="connsiteY19" fmla="*/ 111182 h 219074"/>
              <a:gd name="connsiteX20" fmla="*/ 704970 w 886159"/>
              <a:gd name="connsiteY20" fmla="*/ 111182 h 219074"/>
              <a:gd name="connsiteX21" fmla="*/ 664713 w 886159"/>
              <a:gd name="connsiteY21" fmla="*/ 95769 h 219074"/>
              <a:gd name="connsiteX22" fmla="*/ 614392 w 886159"/>
              <a:gd name="connsiteY22" fmla="*/ 149715 h 219074"/>
              <a:gd name="connsiteX23" fmla="*/ 664713 w 886159"/>
              <a:gd name="connsiteY23" fmla="*/ 201092 h 219074"/>
              <a:gd name="connsiteX24" fmla="*/ 699938 w 886159"/>
              <a:gd name="connsiteY24" fmla="*/ 195955 h 219074"/>
              <a:gd name="connsiteX25" fmla="*/ 702454 w 886159"/>
              <a:gd name="connsiteY25" fmla="*/ 198523 h 219074"/>
              <a:gd name="connsiteX26" fmla="*/ 692390 w 886159"/>
              <a:gd name="connsiteY26" fmla="*/ 213937 h 219074"/>
              <a:gd name="connsiteX27" fmla="*/ 662197 w 886159"/>
              <a:gd name="connsiteY27" fmla="*/ 219074 h 219074"/>
              <a:gd name="connsiteX28" fmla="*/ 584200 w 886159"/>
              <a:gd name="connsiteY28" fmla="*/ 149715 h 219074"/>
              <a:gd name="connsiteX29" fmla="*/ 662197 w 886159"/>
              <a:gd name="connsiteY29" fmla="*/ 77787 h 219074"/>
              <a:gd name="connsiteX30" fmla="*/ 476249 w 886159"/>
              <a:gd name="connsiteY30" fmla="*/ 77787 h 219074"/>
              <a:gd name="connsiteX31" fmla="*/ 557212 w 886159"/>
              <a:gd name="connsiteY31" fmla="*/ 154853 h 219074"/>
              <a:gd name="connsiteX32" fmla="*/ 557212 w 886159"/>
              <a:gd name="connsiteY32" fmla="*/ 216505 h 219074"/>
              <a:gd name="connsiteX33" fmla="*/ 554682 w 886159"/>
              <a:gd name="connsiteY33" fmla="*/ 216505 h 219074"/>
              <a:gd name="connsiteX34" fmla="*/ 526851 w 886159"/>
              <a:gd name="connsiteY34" fmla="*/ 216505 h 219074"/>
              <a:gd name="connsiteX35" fmla="*/ 524321 w 886159"/>
              <a:gd name="connsiteY35" fmla="*/ 216505 h 219074"/>
              <a:gd name="connsiteX36" fmla="*/ 524321 w 886159"/>
              <a:gd name="connsiteY36" fmla="*/ 154853 h 219074"/>
              <a:gd name="connsiteX37" fmla="*/ 476249 w 886159"/>
              <a:gd name="connsiteY37" fmla="*/ 95769 h 219074"/>
              <a:gd name="connsiteX38" fmla="*/ 428178 w 886159"/>
              <a:gd name="connsiteY38" fmla="*/ 149715 h 219074"/>
              <a:gd name="connsiteX39" fmla="*/ 473719 w 886159"/>
              <a:gd name="connsiteY39" fmla="*/ 201092 h 219074"/>
              <a:gd name="connsiteX40" fmla="*/ 499020 w 886159"/>
              <a:gd name="connsiteY40" fmla="*/ 195955 h 219074"/>
              <a:gd name="connsiteX41" fmla="*/ 501550 w 886159"/>
              <a:gd name="connsiteY41" fmla="*/ 198523 h 219074"/>
              <a:gd name="connsiteX42" fmla="*/ 496490 w 886159"/>
              <a:gd name="connsiteY42" fmla="*/ 216505 h 219074"/>
              <a:gd name="connsiteX43" fmla="*/ 471189 w 886159"/>
              <a:gd name="connsiteY43" fmla="*/ 219074 h 219074"/>
              <a:gd name="connsiteX44" fmla="*/ 395287 w 886159"/>
              <a:gd name="connsiteY44" fmla="*/ 149715 h 219074"/>
              <a:gd name="connsiteX45" fmla="*/ 476249 w 886159"/>
              <a:gd name="connsiteY45" fmla="*/ 77787 h 219074"/>
              <a:gd name="connsiteX46" fmla="*/ 202627 w 886159"/>
              <a:gd name="connsiteY46" fmla="*/ 77787 h 219074"/>
              <a:gd name="connsiteX47" fmla="*/ 282575 w 886159"/>
              <a:gd name="connsiteY47" fmla="*/ 149715 h 219074"/>
              <a:gd name="connsiteX48" fmla="*/ 200129 w 886159"/>
              <a:gd name="connsiteY48" fmla="*/ 219074 h 219074"/>
              <a:gd name="connsiteX49" fmla="*/ 130175 w 886159"/>
              <a:gd name="connsiteY49" fmla="*/ 195955 h 219074"/>
              <a:gd name="connsiteX50" fmla="*/ 145165 w 886159"/>
              <a:gd name="connsiteY50" fmla="*/ 165128 h 219074"/>
              <a:gd name="connsiteX51" fmla="*/ 147664 w 886159"/>
              <a:gd name="connsiteY51" fmla="*/ 165128 h 219074"/>
              <a:gd name="connsiteX52" fmla="*/ 200129 w 886159"/>
              <a:gd name="connsiteY52" fmla="*/ 201092 h 219074"/>
              <a:gd name="connsiteX53" fmla="*/ 250096 w 886159"/>
              <a:gd name="connsiteY53" fmla="*/ 149715 h 219074"/>
              <a:gd name="connsiteX54" fmla="*/ 202627 w 886159"/>
              <a:gd name="connsiteY54" fmla="*/ 95769 h 219074"/>
              <a:gd name="connsiteX55" fmla="*/ 175145 w 886159"/>
              <a:gd name="connsiteY55" fmla="*/ 98338 h 219074"/>
              <a:gd name="connsiteX56" fmla="*/ 172647 w 886159"/>
              <a:gd name="connsiteY56" fmla="*/ 95769 h 219074"/>
              <a:gd name="connsiteX57" fmla="*/ 180142 w 886159"/>
              <a:gd name="connsiteY57" fmla="*/ 80356 h 219074"/>
              <a:gd name="connsiteX58" fmla="*/ 202627 w 886159"/>
              <a:gd name="connsiteY58" fmla="*/ 77787 h 219074"/>
              <a:gd name="connsiteX59" fmla="*/ 82446 w 886159"/>
              <a:gd name="connsiteY59" fmla="*/ 77787 h 219074"/>
              <a:gd name="connsiteX60" fmla="*/ 152400 w 886159"/>
              <a:gd name="connsiteY60" fmla="*/ 100907 h 219074"/>
              <a:gd name="connsiteX61" fmla="*/ 137410 w 886159"/>
              <a:gd name="connsiteY61" fmla="*/ 129164 h 219074"/>
              <a:gd name="connsiteX62" fmla="*/ 132413 w 886159"/>
              <a:gd name="connsiteY62" fmla="*/ 129164 h 219074"/>
              <a:gd name="connsiteX63" fmla="*/ 82446 w 886159"/>
              <a:gd name="connsiteY63" fmla="*/ 95769 h 219074"/>
              <a:gd name="connsiteX64" fmla="*/ 32479 w 886159"/>
              <a:gd name="connsiteY64" fmla="*/ 147146 h 219074"/>
              <a:gd name="connsiteX65" fmla="*/ 79948 w 886159"/>
              <a:gd name="connsiteY65" fmla="*/ 201092 h 219074"/>
              <a:gd name="connsiteX66" fmla="*/ 107430 w 886159"/>
              <a:gd name="connsiteY66" fmla="*/ 195955 h 219074"/>
              <a:gd name="connsiteX67" fmla="*/ 109928 w 886159"/>
              <a:gd name="connsiteY67" fmla="*/ 201092 h 219074"/>
              <a:gd name="connsiteX68" fmla="*/ 102433 w 886159"/>
              <a:gd name="connsiteY68" fmla="*/ 216505 h 219074"/>
              <a:gd name="connsiteX69" fmla="*/ 79948 w 886159"/>
              <a:gd name="connsiteY69" fmla="*/ 219074 h 219074"/>
              <a:gd name="connsiteX70" fmla="*/ 0 w 886159"/>
              <a:gd name="connsiteY70" fmla="*/ 147146 h 219074"/>
              <a:gd name="connsiteX71" fmla="*/ 82446 w 886159"/>
              <a:gd name="connsiteY71" fmla="*/ 77787 h 219074"/>
              <a:gd name="connsiteX72" fmla="*/ 385676 w 886159"/>
              <a:gd name="connsiteY72" fmla="*/ 0 h 219074"/>
              <a:gd name="connsiteX73" fmla="*/ 433387 w 886159"/>
              <a:gd name="connsiteY73" fmla="*/ 10160 h 219074"/>
              <a:gd name="connsiteX74" fmla="*/ 423342 w 886159"/>
              <a:gd name="connsiteY74" fmla="*/ 30480 h 219074"/>
              <a:gd name="connsiteX75" fmla="*/ 420831 w 886159"/>
              <a:gd name="connsiteY75" fmla="*/ 30480 h 219074"/>
              <a:gd name="connsiteX76" fmla="*/ 385676 w 886159"/>
              <a:gd name="connsiteY76" fmla="*/ 17780 h 219074"/>
              <a:gd name="connsiteX77" fmla="*/ 345498 w 886159"/>
              <a:gd name="connsiteY77" fmla="*/ 63500 h 219074"/>
              <a:gd name="connsiteX78" fmla="*/ 345498 w 886159"/>
              <a:gd name="connsiteY78" fmla="*/ 83820 h 219074"/>
              <a:gd name="connsiteX79" fmla="*/ 385676 w 886159"/>
              <a:gd name="connsiteY79" fmla="*/ 83820 h 219074"/>
              <a:gd name="connsiteX80" fmla="*/ 388187 w 886159"/>
              <a:gd name="connsiteY80" fmla="*/ 86360 h 219074"/>
              <a:gd name="connsiteX81" fmla="*/ 380653 w 886159"/>
              <a:gd name="connsiteY81" fmla="*/ 96520 h 219074"/>
              <a:gd name="connsiteX82" fmla="*/ 378142 w 886159"/>
              <a:gd name="connsiteY82" fmla="*/ 99060 h 219074"/>
              <a:gd name="connsiteX83" fmla="*/ 345498 w 886159"/>
              <a:gd name="connsiteY83" fmla="*/ 99060 h 219074"/>
              <a:gd name="connsiteX84" fmla="*/ 345498 w 886159"/>
              <a:gd name="connsiteY84" fmla="*/ 215900 h 219074"/>
              <a:gd name="connsiteX85" fmla="*/ 342986 w 886159"/>
              <a:gd name="connsiteY85" fmla="*/ 215900 h 219074"/>
              <a:gd name="connsiteX86" fmla="*/ 317875 w 886159"/>
              <a:gd name="connsiteY86" fmla="*/ 215900 h 219074"/>
              <a:gd name="connsiteX87" fmla="*/ 317875 w 886159"/>
              <a:gd name="connsiteY87" fmla="*/ 99060 h 219074"/>
              <a:gd name="connsiteX88" fmla="*/ 297786 w 886159"/>
              <a:gd name="connsiteY88" fmla="*/ 99060 h 219074"/>
              <a:gd name="connsiteX89" fmla="*/ 295275 w 886159"/>
              <a:gd name="connsiteY89" fmla="*/ 96520 h 219074"/>
              <a:gd name="connsiteX90" fmla="*/ 295275 w 886159"/>
              <a:gd name="connsiteY90" fmla="*/ 86360 h 219074"/>
              <a:gd name="connsiteX91" fmla="*/ 297786 w 886159"/>
              <a:gd name="connsiteY91" fmla="*/ 83820 h 219074"/>
              <a:gd name="connsiteX92" fmla="*/ 315364 w 886159"/>
              <a:gd name="connsiteY92" fmla="*/ 83820 h 219074"/>
              <a:gd name="connsiteX93" fmla="*/ 315364 w 886159"/>
              <a:gd name="connsiteY93" fmla="*/ 68580 h 219074"/>
              <a:gd name="connsiteX94" fmla="*/ 385676 w 886159"/>
              <a:gd name="connsiteY94"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86159" h="219074">
                <a:moveTo>
                  <a:pt x="809625" y="77787"/>
                </a:moveTo>
                <a:cubicBezTo>
                  <a:pt x="865286" y="77787"/>
                  <a:pt x="890587" y="113751"/>
                  <a:pt x="885527" y="152284"/>
                </a:cubicBezTo>
                <a:cubicBezTo>
                  <a:pt x="885527" y="154853"/>
                  <a:pt x="885527" y="154853"/>
                  <a:pt x="882997" y="154853"/>
                </a:cubicBezTo>
                <a:cubicBezTo>
                  <a:pt x="882997" y="154853"/>
                  <a:pt x="882997" y="154853"/>
                  <a:pt x="776733" y="154853"/>
                </a:cubicBezTo>
                <a:cubicBezTo>
                  <a:pt x="776733" y="154853"/>
                  <a:pt x="776733" y="154853"/>
                  <a:pt x="776733" y="152284"/>
                </a:cubicBezTo>
                <a:cubicBezTo>
                  <a:pt x="776733" y="152284"/>
                  <a:pt x="776733" y="152284"/>
                  <a:pt x="776733" y="142009"/>
                </a:cubicBezTo>
                <a:cubicBezTo>
                  <a:pt x="776733" y="142009"/>
                  <a:pt x="776733" y="139440"/>
                  <a:pt x="776733" y="139440"/>
                </a:cubicBezTo>
                <a:cubicBezTo>
                  <a:pt x="776733" y="139440"/>
                  <a:pt x="776733" y="139440"/>
                  <a:pt x="855166" y="139440"/>
                </a:cubicBezTo>
                <a:cubicBezTo>
                  <a:pt x="857696" y="118889"/>
                  <a:pt x="842516" y="93200"/>
                  <a:pt x="809625" y="93200"/>
                </a:cubicBezTo>
                <a:cubicBezTo>
                  <a:pt x="776733" y="93200"/>
                  <a:pt x="759023" y="113751"/>
                  <a:pt x="759023" y="149715"/>
                </a:cubicBezTo>
                <a:cubicBezTo>
                  <a:pt x="759023" y="183110"/>
                  <a:pt x="781794" y="201092"/>
                  <a:pt x="822275" y="201092"/>
                </a:cubicBezTo>
                <a:cubicBezTo>
                  <a:pt x="842516" y="201092"/>
                  <a:pt x="857696" y="198523"/>
                  <a:pt x="870346" y="193386"/>
                </a:cubicBezTo>
                <a:cubicBezTo>
                  <a:pt x="870346" y="193386"/>
                  <a:pt x="872876" y="195955"/>
                  <a:pt x="870346" y="195955"/>
                </a:cubicBezTo>
                <a:cubicBezTo>
                  <a:pt x="870346" y="195955"/>
                  <a:pt x="870346" y="195955"/>
                  <a:pt x="862756" y="213937"/>
                </a:cubicBezTo>
                <a:cubicBezTo>
                  <a:pt x="852636" y="216505"/>
                  <a:pt x="834925" y="219074"/>
                  <a:pt x="817215" y="219074"/>
                </a:cubicBezTo>
                <a:cubicBezTo>
                  <a:pt x="759023" y="219074"/>
                  <a:pt x="728662" y="195955"/>
                  <a:pt x="728662" y="149715"/>
                </a:cubicBezTo>
                <a:cubicBezTo>
                  <a:pt x="728662" y="108614"/>
                  <a:pt x="759023" y="77787"/>
                  <a:pt x="809625" y="77787"/>
                </a:cubicBezTo>
                <a:close/>
                <a:moveTo>
                  <a:pt x="662197" y="77787"/>
                </a:moveTo>
                <a:cubicBezTo>
                  <a:pt x="687358" y="77787"/>
                  <a:pt x="707486" y="85494"/>
                  <a:pt x="717550" y="90632"/>
                </a:cubicBezTo>
                <a:cubicBezTo>
                  <a:pt x="717550" y="90632"/>
                  <a:pt x="717550" y="90632"/>
                  <a:pt x="707486" y="111182"/>
                </a:cubicBezTo>
                <a:cubicBezTo>
                  <a:pt x="707486" y="111182"/>
                  <a:pt x="707486" y="111182"/>
                  <a:pt x="704970" y="111182"/>
                </a:cubicBezTo>
                <a:cubicBezTo>
                  <a:pt x="697422" y="100907"/>
                  <a:pt x="682325" y="95769"/>
                  <a:pt x="664713" y="95769"/>
                </a:cubicBezTo>
                <a:cubicBezTo>
                  <a:pt x="637037" y="95769"/>
                  <a:pt x="614392" y="113751"/>
                  <a:pt x="614392" y="149715"/>
                </a:cubicBezTo>
                <a:cubicBezTo>
                  <a:pt x="614392" y="183110"/>
                  <a:pt x="637037" y="201092"/>
                  <a:pt x="664713" y="201092"/>
                </a:cubicBezTo>
                <a:cubicBezTo>
                  <a:pt x="677293" y="201092"/>
                  <a:pt x="687358" y="201092"/>
                  <a:pt x="699938" y="195955"/>
                </a:cubicBezTo>
                <a:cubicBezTo>
                  <a:pt x="702454" y="195955"/>
                  <a:pt x="702454" y="195955"/>
                  <a:pt x="702454" y="198523"/>
                </a:cubicBezTo>
                <a:cubicBezTo>
                  <a:pt x="702454" y="198523"/>
                  <a:pt x="702454" y="198523"/>
                  <a:pt x="692390" y="213937"/>
                </a:cubicBezTo>
                <a:cubicBezTo>
                  <a:pt x="682325" y="219074"/>
                  <a:pt x="674777" y="219074"/>
                  <a:pt x="662197" y="219074"/>
                </a:cubicBezTo>
                <a:cubicBezTo>
                  <a:pt x="611876" y="219074"/>
                  <a:pt x="584200" y="188248"/>
                  <a:pt x="584200" y="149715"/>
                </a:cubicBezTo>
                <a:cubicBezTo>
                  <a:pt x="584200" y="108614"/>
                  <a:pt x="611876" y="77787"/>
                  <a:pt x="662197" y="77787"/>
                </a:cubicBezTo>
                <a:close/>
                <a:moveTo>
                  <a:pt x="476249" y="77787"/>
                </a:moveTo>
                <a:cubicBezTo>
                  <a:pt x="534441" y="77787"/>
                  <a:pt x="557212" y="111182"/>
                  <a:pt x="557212" y="154853"/>
                </a:cubicBezTo>
                <a:cubicBezTo>
                  <a:pt x="557212" y="154853"/>
                  <a:pt x="557212" y="154853"/>
                  <a:pt x="557212" y="216505"/>
                </a:cubicBezTo>
                <a:cubicBezTo>
                  <a:pt x="557212" y="216505"/>
                  <a:pt x="557212" y="216505"/>
                  <a:pt x="554682" y="216505"/>
                </a:cubicBezTo>
                <a:cubicBezTo>
                  <a:pt x="554682" y="216505"/>
                  <a:pt x="554682" y="216505"/>
                  <a:pt x="526851" y="216505"/>
                </a:cubicBezTo>
                <a:cubicBezTo>
                  <a:pt x="526851" y="216505"/>
                  <a:pt x="524321" y="216505"/>
                  <a:pt x="524321" y="216505"/>
                </a:cubicBezTo>
                <a:cubicBezTo>
                  <a:pt x="524321" y="216505"/>
                  <a:pt x="524321" y="216505"/>
                  <a:pt x="524321" y="154853"/>
                </a:cubicBezTo>
                <a:cubicBezTo>
                  <a:pt x="524321" y="118889"/>
                  <a:pt x="514201" y="95769"/>
                  <a:pt x="476249" y="95769"/>
                </a:cubicBezTo>
                <a:cubicBezTo>
                  <a:pt x="445889" y="95769"/>
                  <a:pt x="428178" y="116320"/>
                  <a:pt x="428178" y="149715"/>
                </a:cubicBezTo>
                <a:cubicBezTo>
                  <a:pt x="428178" y="172835"/>
                  <a:pt x="438298" y="201092"/>
                  <a:pt x="473719" y="201092"/>
                </a:cubicBezTo>
                <a:cubicBezTo>
                  <a:pt x="483840" y="201092"/>
                  <a:pt x="491430" y="198523"/>
                  <a:pt x="499020" y="195955"/>
                </a:cubicBezTo>
                <a:cubicBezTo>
                  <a:pt x="499020" y="195955"/>
                  <a:pt x="501550" y="198523"/>
                  <a:pt x="501550" y="198523"/>
                </a:cubicBezTo>
                <a:cubicBezTo>
                  <a:pt x="501550" y="198523"/>
                  <a:pt x="501550" y="198523"/>
                  <a:pt x="496490" y="216505"/>
                </a:cubicBezTo>
                <a:cubicBezTo>
                  <a:pt x="488900" y="219074"/>
                  <a:pt x="481310" y="219074"/>
                  <a:pt x="471189" y="219074"/>
                </a:cubicBezTo>
                <a:cubicBezTo>
                  <a:pt x="418058" y="219074"/>
                  <a:pt x="395287" y="188248"/>
                  <a:pt x="395287" y="149715"/>
                </a:cubicBezTo>
                <a:cubicBezTo>
                  <a:pt x="395287" y="106045"/>
                  <a:pt x="428178" y="77787"/>
                  <a:pt x="476249" y="77787"/>
                </a:cubicBezTo>
                <a:close/>
                <a:moveTo>
                  <a:pt x="202627" y="77787"/>
                </a:moveTo>
                <a:cubicBezTo>
                  <a:pt x="257591" y="77787"/>
                  <a:pt x="282575" y="108614"/>
                  <a:pt x="282575" y="149715"/>
                </a:cubicBezTo>
                <a:cubicBezTo>
                  <a:pt x="282575" y="188248"/>
                  <a:pt x="255093" y="219074"/>
                  <a:pt x="200129" y="219074"/>
                </a:cubicBezTo>
                <a:cubicBezTo>
                  <a:pt x="167650" y="219074"/>
                  <a:pt x="145165" y="208799"/>
                  <a:pt x="130175" y="195955"/>
                </a:cubicBezTo>
                <a:cubicBezTo>
                  <a:pt x="130175" y="195955"/>
                  <a:pt x="130175" y="195955"/>
                  <a:pt x="145165" y="165128"/>
                </a:cubicBezTo>
                <a:cubicBezTo>
                  <a:pt x="145165" y="165128"/>
                  <a:pt x="147664" y="165128"/>
                  <a:pt x="147664" y="165128"/>
                </a:cubicBezTo>
                <a:cubicBezTo>
                  <a:pt x="155159" y="185679"/>
                  <a:pt x="172647" y="201092"/>
                  <a:pt x="200129" y="201092"/>
                </a:cubicBezTo>
                <a:cubicBezTo>
                  <a:pt x="230109" y="201092"/>
                  <a:pt x="250096" y="180541"/>
                  <a:pt x="250096" y="149715"/>
                </a:cubicBezTo>
                <a:cubicBezTo>
                  <a:pt x="250096" y="111182"/>
                  <a:pt x="230109" y="95769"/>
                  <a:pt x="202627" y="95769"/>
                </a:cubicBezTo>
                <a:cubicBezTo>
                  <a:pt x="190136" y="95769"/>
                  <a:pt x="182641" y="98338"/>
                  <a:pt x="175145" y="98338"/>
                </a:cubicBezTo>
                <a:cubicBezTo>
                  <a:pt x="172647" y="100907"/>
                  <a:pt x="170149" y="98338"/>
                  <a:pt x="172647" y="95769"/>
                </a:cubicBezTo>
                <a:cubicBezTo>
                  <a:pt x="172647" y="95769"/>
                  <a:pt x="172647" y="95769"/>
                  <a:pt x="180142" y="80356"/>
                </a:cubicBezTo>
                <a:cubicBezTo>
                  <a:pt x="187637" y="77787"/>
                  <a:pt x="195132" y="77787"/>
                  <a:pt x="202627" y="77787"/>
                </a:cubicBezTo>
                <a:close/>
                <a:moveTo>
                  <a:pt x="82446" y="77787"/>
                </a:moveTo>
                <a:cubicBezTo>
                  <a:pt x="112426" y="77787"/>
                  <a:pt x="137410" y="88063"/>
                  <a:pt x="152400" y="100907"/>
                </a:cubicBezTo>
                <a:cubicBezTo>
                  <a:pt x="152400" y="100907"/>
                  <a:pt x="152400" y="100907"/>
                  <a:pt x="137410" y="129164"/>
                </a:cubicBezTo>
                <a:cubicBezTo>
                  <a:pt x="137410" y="131733"/>
                  <a:pt x="134911" y="131733"/>
                  <a:pt x="132413" y="129164"/>
                </a:cubicBezTo>
                <a:cubicBezTo>
                  <a:pt x="127416" y="111182"/>
                  <a:pt x="109928" y="95769"/>
                  <a:pt x="82446" y="95769"/>
                </a:cubicBezTo>
                <a:cubicBezTo>
                  <a:pt x="52466" y="95769"/>
                  <a:pt x="32479" y="113751"/>
                  <a:pt x="32479" y="147146"/>
                </a:cubicBezTo>
                <a:cubicBezTo>
                  <a:pt x="32479" y="183110"/>
                  <a:pt x="52466" y="201092"/>
                  <a:pt x="79948" y="201092"/>
                </a:cubicBezTo>
                <a:cubicBezTo>
                  <a:pt x="92439" y="201092"/>
                  <a:pt x="99934" y="198523"/>
                  <a:pt x="107430" y="195955"/>
                </a:cubicBezTo>
                <a:cubicBezTo>
                  <a:pt x="109928" y="195955"/>
                  <a:pt x="109928" y="198523"/>
                  <a:pt x="109928" y="201092"/>
                </a:cubicBezTo>
                <a:cubicBezTo>
                  <a:pt x="109928" y="201092"/>
                  <a:pt x="109928" y="201092"/>
                  <a:pt x="102433" y="216505"/>
                </a:cubicBezTo>
                <a:cubicBezTo>
                  <a:pt x="94938" y="219074"/>
                  <a:pt x="87443" y="219074"/>
                  <a:pt x="79948" y="219074"/>
                </a:cubicBezTo>
                <a:cubicBezTo>
                  <a:pt x="24984" y="219074"/>
                  <a:pt x="0" y="185679"/>
                  <a:pt x="0" y="147146"/>
                </a:cubicBezTo>
                <a:cubicBezTo>
                  <a:pt x="0" y="108614"/>
                  <a:pt x="27482" y="77787"/>
                  <a:pt x="82446" y="77787"/>
                </a:cubicBezTo>
                <a:close/>
                <a:moveTo>
                  <a:pt x="385676" y="0"/>
                </a:moveTo>
                <a:cubicBezTo>
                  <a:pt x="403253" y="0"/>
                  <a:pt x="420831" y="5080"/>
                  <a:pt x="433387" y="10160"/>
                </a:cubicBezTo>
                <a:cubicBezTo>
                  <a:pt x="433387" y="10160"/>
                  <a:pt x="433387" y="10160"/>
                  <a:pt x="423342" y="30480"/>
                </a:cubicBezTo>
                <a:cubicBezTo>
                  <a:pt x="423342" y="30480"/>
                  <a:pt x="423342" y="30480"/>
                  <a:pt x="420831" y="30480"/>
                </a:cubicBezTo>
                <a:cubicBezTo>
                  <a:pt x="413298" y="22860"/>
                  <a:pt x="400742" y="17780"/>
                  <a:pt x="385676" y="17780"/>
                </a:cubicBezTo>
                <a:cubicBezTo>
                  <a:pt x="353031" y="17780"/>
                  <a:pt x="345498" y="40640"/>
                  <a:pt x="345498" y="63500"/>
                </a:cubicBezTo>
                <a:cubicBezTo>
                  <a:pt x="345498" y="63500"/>
                  <a:pt x="345498" y="63500"/>
                  <a:pt x="345498" y="83820"/>
                </a:cubicBezTo>
                <a:cubicBezTo>
                  <a:pt x="345498" y="83820"/>
                  <a:pt x="345498" y="83820"/>
                  <a:pt x="385676" y="83820"/>
                </a:cubicBezTo>
                <a:cubicBezTo>
                  <a:pt x="385676" y="83820"/>
                  <a:pt x="388187" y="83820"/>
                  <a:pt x="388187" y="86360"/>
                </a:cubicBezTo>
                <a:cubicBezTo>
                  <a:pt x="388187" y="86360"/>
                  <a:pt x="388187" y="86360"/>
                  <a:pt x="380653" y="96520"/>
                </a:cubicBezTo>
                <a:cubicBezTo>
                  <a:pt x="380653" y="99060"/>
                  <a:pt x="380653" y="99060"/>
                  <a:pt x="378142" y="99060"/>
                </a:cubicBezTo>
                <a:cubicBezTo>
                  <a:pt x="378142" y="99060"/>
                  <a:pt x="378142" y="99060"/>
                  <a:pt x="345498" y="99060"/>
                </a:cubicBezTo>
                <a:cubicBezTo>
                  <a:pt x="345498" y="99060"/>
                  <a:pt x="345498" y="99060"/>
                  <a:pt x="345498" y="215900"/>
                </a:cubicBezTo>
                <a:cubicBezTo>
                  <a:pt x="345498" y="215900"/>
                  <a:pt x="345498" y="215900"/>
                  <a:pt x="342986" y="215900"/>
                </a:cubicBezTo>
                <a:cubicBezTo>
                  <a:pt x="342986" y="215900"/>
                  <a:pt x="342986" y="215900"/>
                  <a:pt x="317875" y="215900"/>
                </a:cubicBezTo>
                <a:cubicBezTo>
                  <a:pt x="317875" y="215900"/>
                  <a:pt x="317875" y="215900"/>
                  <a:pt x="317875" y="99060"/>
                </a:cubicBezTo>
                <a:cubicBezTo>
                  <a:pt x="317875" y="99060"/>
                  <a:pt x="317875" y="99060"/>
                  <a:pt x="297786" y="99060"/>
                </a:cubicBezTo>
                <a:cubicBezTo>
                  <a:pt x="297786" y="99060"/>
                  <a:pt x="295275" y="99060"/>
                  <a:pt x="295275" y="96520"/>
                </a:cubicBezTo>
                <a:cubicBezTo>
                  <a:pt x="295275" y="96520"/>
                  <a:pt x="295275" y="96520"/>
                  <a:pt x="295275" y="86360"/>
                </a:cubicBezTo>
                <a:cubicBezTo>
                  <a:pt x="295275" y="83820"/>
                  <a:pt x="297786" y="83820"/>
                  <a:pt x="297786" y="83820"/>
                </a:cubicBezTo>
                <a:cubicBezTo>
                  <a:pt x="297786" y="83820"/>
                  <a:pt x="297786" y="83820"/>
                  <a:pt x="315364" y="83820"/>
                </a:cubicBezTo>
                <a:cubicBezTo>
                  <a:pt x="315364" y="83820"/>
                  <a:pt x="315364" y="83820"/>
                  <a:pt x="315364" y="68580"/>
                </a:cubicBezTo>
                <a:cubicBezTo>
                  <a:pt x="315364" y="22860"/>
                  <a:pt x="345498" y="0"/>
                  <a:pt x="385676" y="0"/>
                </a:cubicBezTo>
                <a:close/>
              </a:path>
            </a:pathLst>
          </a:custGeom>
          <a:solidFill>
            <a:srgbClr val="1C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320362234"/>
      </p:ext>
    </p:extLst>
  </p:cSld>
  <p:clrMap bg1="lt1" tx1="dk1" bg2="lt2" tx2="dk2" accent1="accent1" accent2="accent2" accent3="accent3" accent4="accent4" accent5="accent5" accent6="accent6" hlink="hlink" folHlink="folHlink"/>
  <p:sldLayoutIdLst>
    <p:sldLayoutId id="2147483663" r:id="rId1"/>
    <p:sldLayoutId id="2147483823" r:id="rId2"/>
    <p:sldLayoutId id="2147483814" r:id="rId3"/>
    <p:sldLayoutId id="2147483824" r:id="rId4"/>
    <p:sldLayoutId id="2147483825" r:id="rId5"/>
    <p:sldLayoutId id="2147483827" r:id="rId6"/>
    <p:sldLayoutId id="2147483826" r:id="rId7"/>
    <p:sldLayoutId id="2147483813" r:id="rId8"/>
    <p:sldLayoutId id="2147483815" r:id="rId9"/>
    <p:sldLayoutId id="2147483828" r:id="rId10"/>
    <p:sldLayoutId id="2147483817" r:id="rId11"/>
    <p:sldLayoutId id="2147483829" r:id="rId12"/>
    <p:sldLayoutId id="2147483833" r:id="rId13"/>
    <p:sldLayoutId id="2147483834" r:id="rId14"/>
    <p:sldLayoutId id="2147483818" r:id="rId15"/>
    <p:sldLayoutId id="2147483819" r:id="rId16"/>
    <p:sldLayoutId id="2147483830" r:id="rId17"/>
    <p:sldLayoutId id="2147483820" r:id="rId18"/>
    <p:sldLayoutId id="2147483831" r:id="rId19"/>
    <p:sldLayoutId id="2147483821" r:id="rId20"/>
    <p:sldLayoutId id="2147483822" r:id="rId21"/>
    <p:sldLayoutId id="2147483832" r:id="rId22"/>
  </p:sldLayoutIdLst>
  <p:hf sldNum="0" hdr="0" ftr="0"/>
  <p:txStyles>
    <p:titleStyle>
      <a:lvl1pPr algn="l" defTabSz="914400" rtl="0" eaLnBrk="1" latinLnBrk="0" hangingPunct="1">
        <a:lnSpc>
          <a:spcPct val="90000"/>
        </a:lnSpc>
        <a:spcBef>
          <a:spcPct val="0"/>
        </a:spcBef>
        <a:buNone/>
        <a:defRPr sz="2800" b="1" kern="1200" cap="all" baseline="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Century Gothic" panose="020B0502020202020204" pitchFamily="34" charset="0"/>
        <a:buChar char=" "/>
        <a:defRPr sz="1800" b="1" kern="1200" cap="all" spc="300" baseline="0">
          <a:solidFill>
            <a:schemeClr val="bg2"/>
          </a:solidFill>
          <a:latin typeface="+mn-lt"/>
          <a:ea typeface="+mn-ea"/>
          <a:cs typeface="+mn-cs"/>
        </a:defRPr>
      </a:lvl1pPr>
      <a:lvl2pPr marL="452438"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bg2"/>
          </a:solidFill>
          <a:latin typeface="+mn-lt"/>
          <a:ea typeface="+mn-ea"/>
          <a:cs typeface="+mn-cs"/>
        </a:defRPr>
      </a:lvl2pPr>
      <a:lvl3pPr marL="712788"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bg2"/>
          </a:solidFill>
          <a:latin typeface="+mn-lt"/>
          <a:ea typeface="+mn-ea"/>
          <a:cs typeface="+mn-cs"/>
        </a:defRPr>
      </a:lvl3pPr>
      <a:lvl4pPr marL="98425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2"/>
          </a:solidFill>
          <a:latin typeface="+mn-lt"/>
          <a:ea typeface="+mn-ea"/>
          <a:cs typeface="+mn-cs"/>
        </a:defRPr>
      </a:lvl4pPr>
      <a:lvl5pPr marL="1255713" indent="-228600" algn="l" defTabSz="914400" rtl="0" eaLnBrk="1" latinLnBrk="0" hangingPunct="1">
        <a:lnSpc>
          <a:spcPct val="90000"/>
        </a:lnSpc>
        <a:spcBef>
          <a:spcPts val="500"/>
        </a:spcBef>
        <a:buClr>
          <a:schemeClr val="bg2"/>
        </a:buClr>
        <a:buFont typeface="Arial" panose="020B0604020202020204" pitchFamily="34" charset="0"/>
        <a:buChar char="›"/>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10.xml.rels><?xml version="1.0" encoding="UTF-8" standalone="yes"?>
<Relationships xmlns="http://schemas.openxmlformats.org/package/2006/relationships"><Relationship Id="rId3" Type="http://schemas.openxmlformats.org/officeDocument/2006/relationships/hyperlink" Target="https://egrul.nalog.ru/" TargetMode="External"/><Relationship Id="rId2" Type="http://schemas.openxmlformats.org/officeDocument/2006/relationships/hyperlink" Target="https://bo.nalog.ru/" TargetMode="Externa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hyperlink" Target="http://www.coface.rs/" TargetMode="External"/><Relationship Id="rId3" Type="http://schemas.openxmlformats.org/officeDocument/2006/relationships/slideLayout" Target="../slideLayouts/slideLayout13.xml"/><Relationship Id="rId7" Type="http://schemas.openxmlformats.org/officeDocument/2006/relationships/image" Target="../media/image1.emf"/><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image" Target="../media/image15.jpg"/><Relationship Id="rId10" Type="http://schemas.openxmlformats.org/officeDocument/2006/relationships/image" Target="../media/image16.png"/><Relationship Id="rId4" Type="http://schemas.openxmlformats.org/officeDocument/2006/relationships/notesSlide" Target="../notesSlides/notesSlide1.xml"/><Relationship Id="rId9"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9FCDB20-0D5E-4811-9719-197D030BBA00}"/>
              </a:ext>
            </a:extLst>
          </p:cNvPr>
          <p:cNvGraphicFramePr>
            <a:graphicFrameLocks noChangeAspect="1"/>
          </p:cNvGraphicFramePr>
          <p:nvPr>
            <p:custDataLst>
              <p:tags r:id="rId2"/>
            </p:custDataLst>
            <p:extLst>
              <p:ext uri="{D42A27DB-BD31-4B8C-83A1-F6EECF244321}">
                <p14:modId xmlns:p14="http://schemas.microsoft.com/office/powerpoint/2010/main" val="356460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242" name="Diapositive think-cell" r:id="rId4" imgW="532" imgH="530" progId="TCLayout.ActiveDocument.1">
                  <p:embed/>
                </p:oleObj>
              </mc:Choice>
              <mc:Fallback>
                <p:oleObj name="Diapositive think-cell" r:id="rId4" imgW="532" imgH="53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Espace réservé de la date 1">
            <a:extLst>
              <a:ext uri="{FF2B5EF4-FFF2-40B4-BE49-F238E27FC236}">
                <a16:creationId xmlns:a16="http://schemas.microsoft.com/office/drawing/2014/main" id="{C2C500E2-D687-42CD-A56C-BE23AFCACFDF}"/>
              </a:ext>
            </a:extLst>
          </p:cNvPr>
          <p:cNvSpPr>
            <a:spLocks noGrp="1"/>
          </p:cNvSpPr>
          <p:nvPr>
            <p:ph type="dt" sz="half" idx="10"/>
          </p:nvPr>
        </p:nvSpPr>
        <p:spPr>
          <a:xfrm>
            <a:off x="5137080" y="6126259"/>
            <a:ext cx="1917860" cy="360850"/>
          </a:xfrm>
        </p:spPr>
        <p:txBody>
          <a:bodyPr/>
          <a:lstStyle/>
          <a:p>
            <a:r>
              <a:rPr lang="en-US" dirty="0" smtClean="0"/>
              <a:t>08</a:t>
            </a:r>
            <a:r>
              <a:rPr lang="pl-PL" dirty="0" smtClean="0"/>
              <a:t> </a:t>
            </a:r>
            <a:r>
              <a:rPr lang="en-US" dirty="0" smtClean="0"/>
              <a:t>JUNE</a:t>
            </a:r>
            <a:r>
              <a:rPr lang="pl-PL" dirty="0" smtClean="0"/>
              <a:t> 2022</a:t>
            </a:r>
            <a:endParaRPr lang="en-GB" dirty="0"/>
          </a:p>
        </p:txBody>
      </p:sp>
      <p:sp>
        <p:nvSpPr>
          <p:cNvPr id="3" name="Titre 2">
            <a:extLst>
              <a:ext uri="{FF2B5EF4-FFF2-40B4-BE49-F238E27FC236}">
                <a16:creationId xmlns:a16="http://schemas.microsoft.com/office/drawing/2014/main" id="{1B302860-CB76-4587-94A3-453527236704}"/>
              </a:ext>
            </a:extLst>
          </p:cNvPr>
          <p:cNvSpPr>
            <a:spLocks noGrp="1"/>
          </p:cNvSpPr>
          <p:nvPr>
            <p:ph type="title"/>
          </p:nvPr>
        </p:nvSpPr>
        <p:spPr/>
        <p:txBody>
          <a:bodyPr vert="horz">
            <a:normAutofit fontScale="90000"/>
          </a:bodyPr>
          <a:lstStyle/>
          <a:p>
            <a:r>
              <a:rPr lang="en-US" dirty="0" smtClean="0"/>
              <a:t>Coface</a:t>
            </a:r>
            <a:br>
              <a:rPr lang="en-US" dirty="0" smtClean="0"/>
            </a:br>
            <a:r>
              <a:rPr lang="en-US" sz="3100" dirty="0" smtClean="0"/>
              <a:t>RUSSIA and CIS: managing credit risks</a:t>
            </a:r>
            <a:endParaRPr lang="en-US" sz="3100" dirty="0"/>
          </a:p>
        </p:txBody>
      </p:sp>
      <p:sp>
        <p:nvSpPr>
          <p:cNvPr id="4" name="Espace réservé du texte 3">
            <a:extLst>
              <a:ext uri="{FF2B5EF4-FFF2-40B4-BE49-F238E27FC236}">
                <a16:creationId xmlns:a16="http://schemas.microsoft.com/office/drawing/2014/main" id="{B594A5DE-469F-4CF5-97FB-4B8772E5AF82}"/>
              </a:ext>
            </a:extLst>
          </p:cNvPr>
          <p:cNvSpPr>
            <a:spLocks noGrp="1"/>
          </p:cNvSpPr>
          <p:nvPr>
            <p:ph type="body" sz="quarter" idx="11"/>
          </p:nvPr>
        </p:nvSpPr>
        <p:spPr>
          <a:xfrm>
            <a:off x="714375" y="2737976"/>
            <a:ext cx="10639425" cy="1306966"/>
          </a:xfrm>
        </p:spPr>
        <p:txBody>
          <a:bodyPr>
            <a:normAutofit/>
          </a:bodyPr>
          <a:lstStyle/>
          <a:p>
            <a:endParaRPr lang="pl-PL" dirty="0" smtClean="0"/>
          </a:p>
          <a:p>
            <a:endParaRPr lang="pl-PL" dirty="0" smtClean="0"/>
          </a:p>
        </p:txBody>
      </p:sp>
    </p:spTree>
    <p:extLst>
      <p:ext uri="{BB962C8B-B14F-4D97-AF65-F5344CB8AC3E}">
        <p14:creationId xmlns:p14="http://schemas.microsoft.com/office/powerpoint/2010/main" val="1558298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199239" y="3011754"/>
            <a:ext cx="4393046" cy="1132029"/>
          </a:xfrm>
        </p:spPr>
        <p:txBody>
          <a:bodyPr>
            <a:normAutofit/>
          </a:bodyPr>
          <a:lstStyle/>
          <a:p>
            <a:pPr marL="0" lvl="0" indent="0">
              <a:lnSpc>
                <a:spcPct val="100000"/>
              </a:lnSpc>
              <a:spcBef>
                <a:spcPts val="0"/>
              </a:spcBef>
              <a:buNone/>
            </a:pPr>
            <a:r>
              <a:rPr lang="en-US" b="0" cap="none" spc="0" dirty="0" smtClean="0">
                <a:solidFill>
                  <a:prstClr val="black"/>
                </a:solidFill>
              </a:rPr>
              <a:t>  </a:t>
            </a:r>
          </a:p>
          <a:p>
            <a:r>
              <a:rPr lang="en-US" dirty="0" smtClean="0">
                <a:hlinkClick r:id="rId2"/>
              </a:rPr>
              <a:t>https</a:t>
            </a:r>
            <a:r>
              <a:rPr lang="en-US" dirty="0">
                <a:hlinkClick r:id="rId2"/>
              </a:rPr>
              <a:t>://bo.nalog.ru</a:t>
            </a:r>
            <a:r>
              <a:rPr lang="en-US" dirty="0" smtClean="0">
                <a:hlinkClick r:id="rId2"/>
              </a:rPr>
              <a:t>/</a:t>
            </a:r>
            <a:endParaRPr lang="en-US" dirty="0" smtClean="0"/>
          </a:p>
          <a:p>
            <a:r>
              <a:rPr lang="en-US" dirty="0">
                <a:hlinkClick r:id="rId3"/>
              </a:rPr>
              <a:t>https://egrul.nalog.ru</a:t>
            </a:r>
            <a:r>
              <a:rPr lang="en-US" dirty="0" smtClean="0">
                <a:hlinkClick r:id="rId3"/>
              </a:rPr>
              <a:t>/</a:t>
            </a:r>
            <a:endParaRPr lang="ru-RU" dirty="0" smtClean="0"/>
          </a:p>
          <a:p>
            <a:endParaRPr lang="en-US" sz="900" dirty="0" smtClean="0"/>
          </a:p>
        </p:txBody>
      </p:sp>
      <p:sp>
        <p:nvSpPr>
          <p:cNvPr id="24" name="Title 23"/>
          <p:cNvSpPr>
            <a:spLocks noGrp="1"/>
          </p:cNvSpPr>
          <p:nvPr>
            <p:ph type="title"/>
          </p:nvPr>
        </p:nvSpPr>
        <p:spPr>
          <a:xfrm>
            <a:off x="741530" y="440971"/>
            <a:ext cx="5451300" cy="867930"/>
          </a:xfrm>
        </p:spPr>
        <p:txBody>
          <a:bodyPr/>
          <a:lstStyle/>
          <a:p>
            <a:r>
              <a:rPr lang="en-US" dirty="0" smtClean="0"/>
              <a:t>SIMPLE CHECK: </a:t>
            </a:r>
            <a:r>
              <a:rPr lang="en-US" dirty="0">
                <a:solidFill>
                  <a:schemeClr val="tx2"/>
                </a:solidFill>
              </a:rPr>
              <a:t>RUSSIAN BUYER</a:t>
            </a:r>
          </a:p>
        </p:txBody>
      </p:sp>
      <p:sp>
        <p:nvSpPr>
          <p:cNvPr id="28" name="Rectangle 27"/>
          <p:cNvSpPr/>
          <p:nvPr/>
        </p:nvSpPr>
        <p:spPr>
          <a:xfrm>
            <a:off x="429339" y="4393342"/>
            <a:ext cx="5763491" cy="2292935"/>
          </a:xfrm>
          <a:prstGeom prst="rect">
            <a:avLst/>
          </a:prstGeom>
        </p:spPr>
        <p:txBody>
          <a:bodyPr wrap="square">
            <a:spAutoFit/>
          </a:bodyPr>
          <a:lstStyle/>
          <a:p>
            <a:r>
              <a:rPr lang="en-US" sz="1700" b="1" cap="all" spc="300" dirty="0">
                <a:solidFill>
                  <a:schemeClr val="bg2"/>
                </a:solidFill>
              </a:rPr>
              <a:t>Regular issues</a:t>
            </a:r>
            <a:r>
              <a:rPr lang="en-US" sz="1700" b="1" cap="all" spc="300" dirty="0" smtClean="0">
                <a:solidFill>
                  <a:schemeClr val="bg2"/>
                </a:solidFill>
              </a:rPr>
              <a:t>:</a:t>
            </a:r>
          </a:p>
          <a:p>
            <a:pPr marL="285750" indent="-285750">
              <a:buFont typeface="Wingdings" panose="05000000000000000000" pitchFamily="2" charset="2"/>
              <a:buChar char="§"/>
            </a:pPr>
            <a:r>
              <a:rPr lang="en-US" dirty="0" smtClean="0">
                <a:solidFill>
                  <a:srgbClr val="1D3661"/>
                </a:solidFill>
              </a:rPr>
              <a:t>ID </a:t>
            </a:r>
            <a:r>
              <a:rPr lang="en-US" dirty="0">
                <a:solidFill>
                  <a:srgbClr val="1D3661"/>
                </a:solidFill>
              </a:rPr>
              <a:t>numbers in </a:t>
            </a:r>
            <a:r>
              <a:rPr lang="en-US" dirty="0" smtClean="0">
                <a:solidFill>
                  <a:srgbClr val="1D3661"/>
                </a:solidFill>
              </a:rPr>
              <a:t>the proposed contract </a:t>
            </a:r>
            <a:r>
              <a:rPr lang="en-US" dirty="0">
                <a:solidFill>
                  <a:srgbClr val="1D3661"/>
                </a:solidFill>
              </a:rPr>
              <a:t>and </a:t>
            </a:r>
            <a:r>
              <a:rPr lang="en-US" dirty="0" smtClean="0">
                <a:solidFill>
                  <a:srgbClr val="1D3661"/>
                </a:solidFill>
              </a:rPr>
              <a:t>in provided </a:t>
            </a:r>
            <a:r>
              <a:rPr lang="en-US" dirty="0">
                <a:solidFill>
                  <a:srgbClr val="1D3661"/>
                </a:solidFill>
              </a:rPr>
              <a:t>financials are </a:t>
            </a:r>
            <a:r>
              <a:rPr lang="en-US" dirty="0" smtClean="0">
                <a:solidFill>
                  <a:srgbClr val="1D3661"/>
                </a:solidFill>
              </a:rPr>
              <a:t>different</a:t>
            </a:r>
          </a:p>
          <a:p>
            <a:pPr marL="285750" indent="-285750">
              <a:buFont typeface="Wingdings" panose="05000000000000000000" pitchFamily="2" charset="2"/>
              <a:buChar char="§"/>
            </a:pPr>
            <a:r>
              <a:rPr lang="en-US" dirty="0" smtClean="0">
                <a:solidFill>
                  <a:srgbClr val="1D3661"/>
                </a:solidFill>
              </a:rPr>
              <a:t>ID numbers and bank credentials are not of the named buyer</a:t>
            </a:r>
          </a:p>
          <a:p>
            <a:pPr marL="285750" indent="-285750">
              <a:buFont typeface="Wingdings" panose="05000000000000000000" pitchFamily="2" charset="2"/>
              <a:buChar char="§"/>
            </a:pPr>
            <a:r>
              <a:rPr lang="en-US" dirty="0">
                <a:solidFill>
                  <a:srgbClr val="1D3661"/>
                </a:solidFill>
              </a:rPr>
              <a:t>Buyer occurs to be not an active company </a:t>
            </a:r>
          </a:p>
          <a:p>
            <a:pPr marL="285750" indent="-285750">
              <a:buFont typeface="Wingdings" panose="05000000000000000000" pitchFamily="2" charset="2"/>
              <a:buChar char="§"/>
            </a:pPr>
            <a:r>
              <a:rPr lang="en-US" dirty="0" smtClean="0">
                <a:solidFill>
                  <a:srgbClr val="1D3661"/>
                </a:solidFill>
              </a:rPr>
              <a:t>Tax </a:t>
            </a:r>
            <a:r>
              <a:rPr lang="en-US" dirty="0">
                <a:solidFill>
                  <a:srgbClr val="1D3661"/>
                </a:solidFill>
              </a:rPr>
              <a:t>ID can be duplicated</a:t>
            </a:r>
          </a:p>
          <a:p>
            <a:endParaRPr lang="en-US" dirty="0"/>
          </a:p>
        </p:txBody>
      </p:sp>
      <p:sp>
        <p:nvSpPr>
          <p:cNvPr id="29" name="Rectangle 28"/>
          <p:cNvSpPr/>
          <p:nvPr/>
        </p:nvSpPr>
        <p:spPr>
          <a:xfrm>
            <a:off x="419180" y="992445"/>
            <a:ext cx="6096000" cy="2585323"/>
          </a:xfrm>
          <a:prstGeom prst="rect">
            <a:avLst/>
          </a:prstGeom>
        </p:spPr>
        <p:txBody>
          <a:bodyPr>
            <a:spAutoFit/>
          </a:bodyPr>
          <a:lstStyle/>
          <a:p>
            <a:endParaRPr lang="en-US" dirty="0" smtClean="0"/>
          </a:p>
          <a:p>
            <a:endParaRPr lang="en-US" dirty="0"/>
          </a:p>
          <a:p>
            <a:r>
              <a:rPr lang="en-US" dirty="0" smtClean="0">
                <a:solidFill>
                  <a:srgbClr val="1D3661"/>
                </a:solidFill>
              </a:rPr>
              <a:t>MAIN </a:t>
            </a:r>
            <a:r>
              <a:rPr lang="en-US" dirty="0">
                <a:solidFill>
                  <a:srgbClr val="1D3661"/>
                </a:solidFill>
              </a:rPr>
              <a:t>ID </a:t>
            </a:r>
            <a:r>
              <a:rPr lang="en-US" dirty="0" smtClean="0">
                <a:solidFill>
                  <a:srgbClr val="1D3661"/>
                </a:solidFill>
              </a:rPr>
              <a:t>of legal entity is </a:t>
            </a:r>
            <a:r>
              <a:rPr lang="ru-RU" dirty="0" smtClean="0">
                <a:solidFill>
                  <a:srgbClr val="1D3661"/>
                </a:solidFill>
              </a:rPr>
              <a:t>ОГРН </a:t>
            </a:r>
            <a:r>
              <a:rPr lang="ru-RU" dirty="0">
                <a:solidFill>
                  <a:srgbClr val="1D3661"/>
                </a:solidFill>
              </a:rPr>
              <a:t>(</a:t>
            </a:r>
            <a:r>
              <a:rPr lang="en-US" dirty="0">
                <a:solidFill>
                  <a:srgbClr val="1D3661"/>
                </a:solidFill>
              </a:rPr>
              <a:t>OGRN) or unique number in state register</a:t>
            </a:r>
          </a:p>
          <a:p>
            <a:r>
              <a:rPr lang="en-US" dirty="0">
                <a:solidFill>
                  <a:srgbClr val="1D3661"/>
                </a:solidFill>
              </a:rPr>
              <a:t>TAX ID – </a:t>
            </a:r>
            <a:r>
              <a:rPr lang="ru-RU" dirty="0">
                <a:solidFill>
                  <a:srgbClr val="1D3661"/>
                </a:solidFill>
              </a:rPr>
              <a:t>ИНН (</a:t>
            </a:r>
            <a:r>
              <a:rPr lang="en-US" dirty="0">
                <a:solidFill>
                  <a:srgbClr val="1D3661"/>
                </a:solidFill>
              </a:rPr>
              <a:t>INN or VAT NUMBER</a:t>
            </a:r>
            <a:r>
              <a:rPr lang="en-US" dirty="0" smtClean="0">
                <a:solidFill>
                  <a:srgbClr val="1D3661"/>
                </a:solidFill>
              </a:rPr>
              <a:t>)</a:t>
            </a:r>
          </a:p>
          <a:p>
            <a:endParaRPr lang="en-US" dirty="0" smtClean="0">
              <a:solidFill>
                <a:srgbClr val="1D3661"/>
              </a:solidFill>
            </a:endParaRPr>
          </a:p>
          <a:p>
            <a:r>
              <a:rPr lang="en-US" dirty="0" smtClean="0">
                <a:solidFill>
                  <a:srgbClr val="1D3661"/>
                </a:solidFill>
              </a:rPr>
              <a:t>Certificate from state register of legal entities and access to financial reporting – fully legally and for free.</a:t>
            </a:r>
            <a:endParaRPr lang="en-US" dirty="0">
              <a:solidFill>
                <a:srgbClr val="1D3661"/>
              </a:solidFill>
            </a:endParaRPr>
          </a:p>
          <a:p>
            <a:endParaRPr lang="en-US" dirty="0"/>
          </a:p>
        </p:txBody>
      </p:sp>
      <p:pic>
        <p:nvPicPr>
          <p:cNvPr id="30" name="Picture 29"/>
          <p:cNvPicPr>
            <a:picLocks noChangeAspect="1"/>
          </p:cNvPicPr>
          <p:nvPr/>
        </p:nvPicPr>
        <p:blipFill>
          <a:blip r:embed="rId4"/>
          <a:stretch>
            <a:fillRect/>
          </a:stretch>
        </p:blipFill>
        <p:spPr>
          <a:xfrm>
            <a:off x="7068801" y="440971"/>
            <a:ext cx="4615200" cy="3388569"/>
          </a:xfrm>
          <a:prstGeom prst="rect">
            <a:avLst/>
          </a:prstGeom>
        </p:spPr>
      </p:pic>
      <p:pic>
        <p:nvPicPr>
          <p:cNvPr id="32" name="Picture 31"/>
          <p:cNvPicPr>
            <a:picLocks noChangeAspect="1"/>
          </p:cNvPicPr>
          <p:nvPr/>
        </p:nvPicPr>
        <p:blipFill>
          <a:blip r:embed="rId5"/>
          <a:stretch>
            <a:fillRect/>
          </a:stretch>
        </p:blipFill>
        <p:spPr>
          <a:xfrm>
            <a:off x="5920510" y="3723175"/>
            <a:ext cx="5743038" cy="2739856"/>
          </a:xfrm>
          <a:prstGeom prst="rect">
            <a:avLst/>
          </a:prstGeom>
        </p:spPr>
      </p:pic>
    </p:spTree>
    <p:extLst>
      <p:ext uri="{BB962C8B-B14F-4D97-AF65-F5344CB8AC3E}">
        <p14:creationId xmlns:p14="http://schemas.microsoft.com/office/powerpoint/2010/main" val="3324293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Espace réservé du texte 39">
            <a:extLst>
              <a:ext uri="{FF2B5EF4-FFF2-40B4-BE49-F238E27FC236}">
                <a16:creationId xmlns:a16="http://schemas.microsoft.com/office/drawing/2014/main" id="{E6AD1E1B-92CF-4061-B463-11F2752591B9}"/>
              </a:ext>
            </a:extLst>
          </p:cNvPr>
          <p:cNvSpPr>
            <a:spLocks noGrp="1"/>
          </p:cNvSpPr>
          <p:nvPr>
            <p:ph type="body" sz="quarter" idx="10"/>
          </p:nvPr>
        </p:nvSpPr>
        <p:spPr/>
        <p:txBody>
          <a:bodyPr>
            <a:normAutofit/>
          </a:bodyPr>
          <a:lstStyle/>
          <a:p>
            <a:r>
              <a:rPr lang="en-US" dirty="0" smtClean="0"/>
              <a:t>coface</a:t>
            </a:r>
            <a:endParaRPr lang="en-US" dirty="0"/>
          </a:p>
        </p:txBody>
      </p:sp>
      <p:sp>
        <p:nvSpPr>
          <p:cNvPr id="41" name="Espace réservé du texte 40">
            <a:extLst>
              <a:ext uri="{FF2B5EF4-FFF2-40B4-BE49-F238E27FC236}">
                <a16:creationId xmlns:a16="http://schemas.microsoft.com/office/drawing/2014/main" id="{D0663FF1-C6D9-43A7-AD6B-345D2A046195}"/>
              </a:ext>
            </a:extLst>
          </p:cNvPr>
          <p:cNvSpPr>
            <a:spLocks noGrp="1"/>
          </p:cNvSpPr>
          <p:nvPr>
            <p:ph type="body" sz="quarter" idx="11"/>
          </p:nvPr>
        </p:nvSpPr>
        <p:spPr/>
        <p:txBody>
          <a:bodyPr/>
          <a:lstStyle/>
          <a:p>
            <a:r>
              <a:rPr lang="en-US" dirty="0" smtClean="0"/>
              <a:t>Questions &amp; Answers</a:t>
            </a:r>
            <a:endParaRPr lang="en-US" dirty="0"/>
          </a:p>
        </p:txBody>
      </p:sp>
    </p:spTree>
    <p:extLst>
      <p:ext uri="{BB962C8B-B14F-4D97-AF65-F5344CB8AC3E}">
        <p14:creationId xmlns:p14="http://schemas.microsoft.com/office/powerpoint/2010/main" val="2213019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Une image contenant herbe, vert, pose, champ&#10;&#10;Description générée automatiquement">
            <a:extLst>
              <a:ext uri="{FF2B5EF4-FFF2-40B4-BE49-F238E27FC236}">
                <a16:creationId xmlns:a16="http://schemas.microsoft.com/office/drawing/2014/main" id="{D434443C-9123-46AB-8524-40FF929AAE89}"/>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36094" r="36094"/>
          <a:stretch>
            <a:fillRect/>
          </a:stretch>
        </p:blipFill>
        <p:spPr/>
      </p:pic>
      <p:graphicFrame>
        <p:nvGraphicFramePr>
          <p:cNvPr id="11" name="Objet 10" hidden="1">
            <a:extLst>
              <a:ext uri="{FF2B5EF4-FFF2-40B4-BE49-F238E27FC236}">
                <a16:creationId xmlns:a16="http://schemas.microsoft.com/office/drawing/2014/main" id="{B6D777D3-5D0F-40AB-9292-C0D0B0F9EF72}"/>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28" name="Diapositive think-cell" r:id="rId6" imgW="532" imgH="530" progId="TCLayout.ActiveDocument.1">
                  <p:embed/>
                </p:oleObj>
              </mc:Choice>
              <mc:Fallback>
                <p:oleObj name="Diapositive think-cell" r:id="rId6" imgW="532" imgH="530" progId="TCLayout.ActiveDocument.1">
                  <p:embed/>
                  <p:pic>
                    <p:nvPicPr>
                      <p:cNvPr id="11" name="Objet 10" hidden="1">
                        <a:extLst>
                          <a:ext uri="{FF2B5EF4-FFF2-40B4-BE49-F238E27FC236}">
                            <a16:creationId xmlns:a16="http://schemas.microsoft.com/office/drawing/2014/main" id="{B6D777D3-5D0F-40AB-9292-C0D0B0F9EF7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re 5">
            <a:extLst>
              <a:ext uri="{FF2B5EF4-FFF2-40B4-BE49-F238E27FC236}">
                <a16:creationId xmlns:a16="http://schemas.microsoft.com/office/drawing/2014/main" id="{22B9405B-B645-4B6D-80E5-657589E92709}"/>
              </a:ext>
            </a:extLst>
          </p:cNvPr>
          <p:cNvSpPr>
            <a:spLocks noGrp="1"/>
          </p:cNvSpPr>
          <p:nvPr>
            <p:ph type="title"/>
          </p:nvPr>
        </p:nvSpPr>
        <p:spPr/>
        <p:txBody>
          <a:bodyPr vert="horz"/>
          <a:lstStyle/>
          <a:p>
            <a:r>
              <a:rPr lang="en-US" dirty="0"/>
              <a:t>C</a:t>
            </a:r>
            <a:r>
              <a:rPr lang="sl-SI" dirty="0" smtClean="0"/>
              <a:t>onta</a:t>
            </a:r>
            <a:r>
              <a:rPr lang="en-US" dirty="0" smtClean="0"/>
              <a:t>C</a:t>
            </a:r>
            <a:r>
              <a:rPr lang="sl-SI" dirty="0" smtClean="0"/>
              <a:t>t</a:t>
            </a:r>
            <a:endParaRPr lang="en-GB" dirty="0"/>
          </a:p>
        </p:txBody>
      </p:sp>
      <p:sp>
        <p:nvSpPr>
          <p:cNvPr id="7" name="Espace réservé du texte 6">
            <a:extLst>
              <a:ext uri="{FF2B5EF4-FFF2-40B4-BE49-F238E27FC236}">
                <a16:creationId xmlns:a16="http://schemas.microsoft.com/office/drawing/2014/main" id="{414C7EA9-BF69-4739-9C22-DB768B62DDE6}"/>
              </a:ext>
            </a:extLst>
          </p:cNvPr>
          <p:cNvSpPr>
            <a:spLocks noGrp="1"/>
          </p:cNvSpPr>
          <p:nvPr>
            <p:ph type="body" sz="quarter" idx="10"/>
          </p:nvPr>
        </p:nvSpPr>
        <p:spPr>
          <a:xfrm>
            <a:off x="419100" y="1559859"/>
            <a:ext cx="6582335" cy="4459941"/>
          </a:xfrm>
        </p:spPr>
        <p:txBody>
          <a:bodyPr>
            <a:normAutofit fontScale="92500" lnSpcReduction="10000"/>
          </a:bodyPr>
          <a:lstStyle/>
          <a:p>
            <a:pPr marL="223838" lvl="1" indent="0">
              <a:buNone/>
            </a:pPr>
            <a:endParaRPr lang="sl-SI" dirty="0" smtClean="0"/>
          </a:p>
          <a:p>
            <a:pPr marL="223838" lvl="1" indent="0">
              <a:buNone/>
            </a:pPr>
            <a:r>
              <a:rPr lang="en-US" b="1" dirty="0" smtClean="0"/>
              <a:t>Olga </a:t>
            </a:r>
            <a:r>
              <a:rPr lang="en-US" b="1" dirty="0" err="1" smtClean="0"/>
              <a:t>Sharkova</a:t>
            </a:r>
            <a:endParaRPr lang="en-US" b="1" dirty="0" smtClean="0"/>
          </a:p>
          <a:p>
            <a:pPr marL="223838" lvl="1" indent="0">
              <a:buNone/>
            </a:pPr>
            <a:r>
              <a:rPr lang="en-US" dirty="0" smtClean="0"/>
              <a:t>Member of Board </a:t>
            </a:r>
            <a:r>
              <a:rPr lang="en-US" dirty="0" err="1" smtClean="0"/>
              <a:t>Coface</a:t>
            </a:r>
            <a:r>
              <a:rPr lang="en-US" dirty="0" smtClean="0"/>
              <a:t> PKZ </a:t>
            </a:r>
            <a:r>
              <a:rPr lang="en-US" dirty="0" err="1" smtClean="0"/>
              <a:t>zavarovalnica</a:t>
            </a:r>
            <a:r>
              <a:rPr lang="en-US" dirty="0" smtClean="0"/>
              <a:t> </a:t>
            </a:r>
            <a:r>
              <a:rPr lang="en-US" dirty="0" err="1" smtClean="0"/>
              <a:t>d.d</a:t>
            </a:r>
            <a:r>
              <a:rPr lang="en-US" dirty="0" smtClean="0"/>
              <a:t>., Slovenia</a:t>
            </a:r>
          </a:p>
          <a:p>
            <a:pPr marL="223838" lvl="1" indent="0">
              <a:buNone/>
            </a:pPr>
            <a:r>
              <a:rPr lang="en-US" dirty="0" smtClean="0"/>
              <a:t>Risk Underwriting, Enhanced Information Center, Claims collection</a:t>
            </a:r>
          </a:p>
          <a:p>
            <a:pPr marL="223838" lvl="1" indent="0">
              <a:buNone/>
            </a:pPr>
            <a:r>
              <a:rPr lang="en-US" dirty="0" smtClean="0"/>
              <a:t>+ 386 30 673 609</a:t>
            </a:r>
          </a:p>
          <a:p>
            <a:pPr marL="223838" lvl="1" indent="0">
              <a:buNone/>
            </a:pPr>
            <a:r>
              <a:rPr lang="en-US" dirty="0"/>
              <a:t>o</a:t>
            </a:r>
            <a:r>
              <a:rPr lang="en-US" dirty="0" smtClean="0"/>
              <a:t>lga.sharkova@coface.com</a:t>
            </a:r>
            <a:endParaRPr lang="en-US" dirty="0"/>
          </a:p>
          <a:p>
            <a:pPr marL="223838" lvl="1" indent="0">
              <a:buNone/>
            </a:pPr>
            <a:endParaRPr lang="en-US" dirty="0" smtClean="0"/>
          </a:p>
          <a:p>
            <a:pPr marL="223838" lvl="1" indent="0">
              <a:buNone/>
            </a:pPr>
            <a:r>
              <a:rPr lang="sl-SI" b="1" dirty="0" smtClean="0"/>
              <a:t>COFACE S</a:t>
            </a:r>
            <a:r>
              <a:rPr lang="en-US" b="1" dirty="0" smtClean="0"/>
              <a:t>ERBIA</a:t>
            </a:r>
            <a:endParaRPr lang="sl-SI" b="1" dirty="0" smtClean="0"/>
          </a:p>
          <a:p>
            <a:pPr marL="223838" lvl="1" indent="0">
              <a:buNone/>
            </a:pPr>
            <a:endParaRPr lang="sl-SI" dirty="0"/>
          </a:p>
          <a:p>
            <a:pPr marL="223838" lvl="1" indent="0">
              <a:buNone/>
            </a:pPr>
            <a:r>
              <a:rPr lang="sv-SE" dirty="0" smtClean="0"/>
              <a:t>Svetogorska 7L</a:t>
            </a:r>
            <a:endParaRPr lang="sv-SE" dirty="0"/>
          </a:p>
          <a:p>
            <a:pPr marL="223838" lvl="1" indent="0">
              <a:buNone/>
            </a:pPr>
            <a:r>
              <a:rPr lang="sv-SE" dirty="0"/>
              <a:t>Belgrade</a:t>
            </a:r>
          </a:p>
          <a:p>
            <a:pPr marL="223838" lvl="1" indent="0">
              <a:buNone/>
            </a:pPr>
            <a:r>
              <a:rPr lang="sv-SE" dirty="0"/>
              <a:t>orders-rs@coface.com</a:t>
            </a:r>
          </a:p>
          <a:p>
            <a:pPr marL="223838" lvl="1" indent="0">
              <a:buNone/>
            </a:pPr>
            <a:r>
              <a:rPr lang="sv-SE" dirty="0"/>
              <a:t>+381 60 3910 </a:t>
            </a:r>
            <a:r>
              <a:rPr lang="sv-SE" dirty="0" smtClean="0"/>
              <a:t>844</a:t>
            </a:r>
          </a:p>
          <a:p>
            <a:pPr marL="223838" lvl="1" indent="0">
              <a:buNone/>
            </a:pPr>
            <a:endParaRPr lang="sv-SE" dirty="0"/>
          </a:p>
          <a:p>
            <a:pPr marL="223838" lvl="1" indent="0">
              <a:buNone/>
            </a:pPr>
            <a:r>
              <a:rPr lang="sl-SI" dirty="0" smtClean="0">
                <a:hlinkClick r:id="rId8"/>
              </a:rPr>
              <a:t>www.coface.rs</a:t>
            </a:r>
            <a:endParaRPr lang="en-US" dirty="0" smtClean="0"/>
          </a:p>
          <a:p>
            <a:pPr marL="223838" lvl="1" indent="0">
              <a:buNone/>
            </a:pPr>
            <a:endParaRPr lang="sl-SI" dirty="0"/>
          </a:p>
          <a:p>
            <a:pPr marL="223838" lvl="1" indent="0">
              <a:buNone/>
            </a:pPr>
            <a:endParaRPr lang="sl-SI" dirty="0"/>
          </a:p>
        </p:txBody>
      </p:sp>
      <p:sp>
        <p:nvSpPr>
          <p:cNvPr id="10" name="Espace réservé du texte 9">
            <a:extLst>
              <a:ext uri="{FF2B5EF4-FFF2-40B4-BE49-F238E27FC236}">
                <a16:creationId xmlns:a16="http://schemas.microsoft.com/office/drawing/2014/main" id="{F7AD2AF7-0A24-409D-AE30-1B3710B8E209}"/>
              </a:ext>
            </a:extLst>
          </p:cNvPr>
          <p:cNvSpPr>
            <a:spLocks noGrp="1"/>
          </p:cNvSpPr>
          <p:nvPr>
            <p:ph type="body" sz="quarter" idx="13"/>
          </p:nvPr>
        </p:nvSpPr>
        <p:spPr>
          <a:xfrm>
            <a:off x="7682304" y="1993900"/>
            <a:ext cx="3200849" cy="3285921"/>
          </a:xfrm>
        </p:spPr>
        <p:txBody>
          <a:bodyPr/>
          <a:lstStyle/>
          <a:p>
            <a:r>
              <a:rPr lang="en-GB" dirty="0"/>
              <a:t>Click here</a:t>
            </a:r>
            <a:br>
              <a:rPr lang="en-GB" dirty="0"/>
            </a:br>
            <a:r>
              <a:rPr lang="en-GB" sz="1600" b="0" dirty="0"/>
              <a:t>to add your text</a:t>
            </a:r>
            <a:endParaRPr lang="en-GB" b="0" dirty="0"/>
          </a:p>
        </p:txBody>
      </p:sp>
      <p:pic>
        <p:nvPicPr>
          <p:cNvPr id="12" name="Image 11">
            <a:extLst>
              <a:ext uri="{FF2B5EF4-FFF2-40B4-BE49-F238E27FC236}">
                <a16:creationId xmlns:a16="http://schemas.microsoft.com/office/drawing/2014/main" id="{0A1A062A-A104-43EA-B105-ABB0B980E932}"/>
              </a:ext>
            </a:extLst>
          </p:cNvPr>
          <p:cNvPicPr>
            <a:picLocks noChangeAspect="1"/>
          </p:cNvPicPr>
          <p:nvPr/>
        </p:nvPicPr>
        <p:blipFill rotWithShape="1">
          <a:blip r:embed="rId9" cstate="screen">
            <a:lum bright="100000"/>
            <a:extLst>
              <a:ext uri="{28A0092B-C50C-407E-A947-70E740481C1C}">
                <a14:useLocalDpi xmlns:a14="http://schemas.microsoft.com/office/drawing/2010/main"/>
              </a:ext>
            </a:extLst>
          </a:blip>
          <a:srcRect t="-5430" b="23858"/>
          <a:stretch/>
        </p:blipFill>
        <p:spPr>
          <a:xfrm>
            <a:off x="11149613" y="6468885"/>
            <a:ext cx="886661" cy="243115"/>
          </a:xfrm>
          <a:prstGeom prst="rect">
            <a:avLst/>
          </a:prstGeom>
        </p:spPr>
      </p:pic>
      <p:pic>
        <p:nvPicPr>
          <p:cNvPr id="2" name="Picture 1"/>
          <p:cNvPicPr>
            <a:picLocks noChangeAspect="1"/>
          </p:cNvPicPr>
          <p:nvPr/>
        </p:nvPicPr>
        <p:blipFill>
          <a:blip r:embed="rId10"/>
          <a:stretch>
            <a:fillRect/>
          </a:stretch>
        </p:blipFill>
        <p:spPr>
          <a:xfrm>
            <a:off x="7996517" y="3164541"/>
            <a:ext cx="2743200" cy="923365"/>
          </a:xfrm>
          <a:prstGeom prst="rect">
            <a:avLst/>
          </a:prstGeom>
        </p:spPr>
      </p:pic>
    </p:spTree>
    <p:extLst>
      <p:ext uri="{BB962C8B-B14F-4D97-AF65-F5344CB8AC3E}">
        <p14:creationId xmlns:p14="http://schemas.microsoft.com/office/powerpoint/2010/main" val="3838818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14F2FF62-9B23-4802-8DE0-80D175667368}"/>
              </a:ext>
            </a:extLst>
          </p:cNvPr>
          <p:cNvGraphicFramePr>
            <a:graphicFrameLocks noChangeAspect="1"/>
          </p:cNvGraphicFramePr>
          <p:nvPr>
            <p:custDataLst>
              <p:tags r:id="rId2"/>
            </p:custDataLst>
            <p:extLst>
              <p:ext uri="{D42A27DB-BD31-4B8C-83A1-F6EECF244321}">
                <p14:modId xmlns:p14="http://schemas.microsoft.com/office/powerpoint/2010/main" val="1007403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69" name="Diapositive think-cell" r:id="rId4" imgW="532" imgH="530" progId="TCLayout.ActiveDocument.1">
                  <p:embed/>
                </p:oleObj>
              </mc:Choice>
              <mc:Fallback>
                <p:oleObj name="Diapositive think-cell" r:id="rId4" imgW="532" imgH="53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Espace réservé pour une image  14" descr="Une image contenant cité&#10;&#10;Description générée automatiquement">
            <a:extLst>
              <a:ext uri="{FF2B5EF4-FFF2-40B4-BE49-F238E27FC236}">
                <a16:creationId xmlns:a16="http://schemas.microsoft.com/office/drawing/2014/main" id="{26DF58EE-D222-4D43-B528-984FBC6F63C7}"/>
              </a:ext>
            </a:extLst>
          </p:cNvPr>
          <p:cNvPicPr>
            <a:picLocks noGrp="1" noChangeAspect="1"/>
          </p:cNvPicPr>
          <p:nvPr>
            <p:ph type="pic" sz="quarter" idx="30"/>
          </p:nvPr>
        </p:nvPicPr>
        <p:blipFill rotWithShape="1">
          <a:blip r:embed="rId6">
            <a:extLst>
              <a:ext uri="{28A0092B-C50C-407E-A947-70E740481C1C}">
                <a14:useLocalDpi xmlns:a14="http://schemas.microsoft.com/office/drawing/2010/main" val="0"/>
              </a:ext>
            </a:extLst>
          </a:blip>
          <a:srcRect t="451" b="46719"/>
          <a:stretch/>
        </p:blipFill>
        <p:spPr>
          <a:xfrm>
            <a:off x="0" y="0"/>
            <a:ext cx="12192000" cy="4089400"/>
          </a:xfrm>
        </p:spPr>
      </p:pic>
      <p:sp>
        <p:nvSpPr>
          <p:cNvPr id="3" name="Espace réservé du texte 2">
            <a:extLst>
              <a:ext uri="{FF2B5EF4-FFF2-40B4-BE49-F238E27FC236}">
                <a16:creationId xmlns:a16="http://schemas.microsoft.com/office/drawing/2014/main" id="{DA999C66-B550-4E32-91E5-4660640D8CDC}"/>
              </a:ext>
            </a:extLst>
          </p:cNvPr>
          <p:cNvSpPr>
            <a:spLocks noGrp="1"/>
          </p:cNvSpPr>
          <p:nvPr>
            <p:ph type="body" sz="quarter" idx="11"/>
          </p:nvPr>
        </p:nvSpPr>
        <p:spPr>
          <a:xfrm>
            <a:off x="558800" y="325639"/>
            <a:ext cx="11112500" cy="1016454"/>
          </a:xfrm>
        </p:spPr>
        <p:txBody>
          <a:bodyPr/>
          <a:lstStyle/>
          <a:p>
            <a:r>
              <a:rPr lang="en-GB" dirty="0">
                <a:solidFill>
                  <a:schemeClr val="bg2"/>
                </a:solidFill>
              </a:rPr>
              <a:t>Agenda</a:t>
            </a:r>
          </a:p>
        </p:txBody>
      </p:sp>
      <p:sp>
        <p:nvSpPr>
          <p:cNvPr id="19" name="Espace réservé du texte 18">
            <a:extLst>
              <a:ext uri="{FF2B5EF4-FFF2-40B4-BE49-F238E27FC236}">
                <a16:creationId xmlns:a16="http://schemas.microsoft.com/office/drawing/2014/main" id="{1A382D85-2CE3-4226-9542-A172052891DF}"/>
              </a:ext>
            </a:extLst>
          </p:cNvPr>
          <p:cNvSpPr>
            <a:spLocks noGrp="1"/>
          </p:cNvSpPr>
          <p:nvPr>
            <p:ph type="body" sz="quarter" idx="13"/>
          </p:nvPr>
        </p:nvSpPr>
        <p:spPr>
          <a:xfrm>
            <a:off x="742166" y="3898213"/>
            <a:ext cx="2260915" cy="1318023"/>
          </a:xfrm>
        </p:spPr>
        <p:txBody>
          <a:bodyPr/>
          <a:lstStyle/>
          <a:p>
            <a:r>
              <a:rPr lang="en-US" dirty="0"/>
              <a:t>Increased credit </a:t>
            </a:r>
            <a:r>
              <a:rPr lang="en-US" dirty="0" smtClean="0"/>
              <a:t>risks</a:t>
            </a:r>
            <a:endParaRPr lang="en-US" sz="1400" b="0" dirty="0"/>
          </a:p>
        </p:txBody>
      </p:sp>
      <p:sp>
        <p:nvSpPr>
          <p:cNvPr id="18" name="Espace réservé du texte 17">
            <a:extLst>
              <a:ext uri="{FF2B5EF4-FFF2-40B4-BE49-F238E27FC236}">
                <a16:creationId xmlns:a16="http://schemas.microsoft.com/office/drawing/2014/main" id="{A65A4B81-AAFA-450F-B86E-638C6827BB8D}"/>
              </a:ext>
            </a:extLst>
          </p:cNvPr>
          <p:cNvSpPr>
            <a:spLocks noGrp="1"/>
          </p:cNvSpPr>
          <p:nvPr>
            <p:ph type="body" sz="quarter" idx="12"/>
          </p:nvPr>
        </p:nvSpPr>
        <p:spPr>
          <a:xfrm>
            <a:off x="999629" y="3047400"/>
            <a:ext cx="1691699" cy="700088"/>
          </a:xfrm>
        </p:spPr>
        <p:txBody>
          <a:bodyPr/>
          <a:lstStyle/>
          <a:p>
            <a:r>
              <a:rPr lang="en-GB" dirty="0"/>
              <a:t>01</a:t>
            </a:r>
          </a:p>
        </p:txBody>
      </p:sp>
      <p:sp>
        <p:nvSpPr>
          <p:cNvPr id="23" name="Espace réservé du texte 22">
            <a:extLst>
              <a:ext uri="{FF2B5EF4-FFF2-40B4-BE49-F238E27FC236}">
                <a16:creationId xmlns:a16="http://schemas.microsoft.com/office/drawing/2014/main" id="{9738C7EE-422B-4BD6-A0F8-11F84548F301}"/>
              </a:ext>
            </a:extLst>
          </p:cNvPr>
          <p:cNvSpPr>
            <a:spLocks noGrp="1"/>
          </p:cNvSpPr>
          <p:nvPr>
            <p:ph type="body" sz="quarter" idx="34"/>
          </p:nvPr>
        </p:nvSpPr>
        <p:spPr>
          <a:xfrm>
            <a:off x="3167658" y="3047400"/>
            <a:ext cx="1691699" cy="700088"/>
          </a:xfrm>
        </p:spPr>
        <p:txBody>
          <a:bodyPr/>
          <a:lstStyle/>
          <a:p>
            <a:r>
              <a:rPr lang="en-GB" dirty="0"/>
              <a:t>02</a:t>
            </a:r>
          </a:p>
        </p:txBody>
      </p:sp>
      <p:sp>
        <p:nvSpPr>
          <p:cNvPr id="24" name="Espace réservé du texte 23">
            <a:extLst>
              <a:ext uri="{FF2B5EF4-FFF2-40B4-BE49-F238E27FC236}">
                <a16:creationId xmlns:a16="http://schemas.microsoft.com/office/drawing/2014/main" id="{B8B2E9F4-5CAD-4587-81AB-CD73A37C06D6}"/>
              </a:ext>
            </a:extLst>
          </p:cNvPr>
          <p:cNvSpPr>
            <a:spLocks noGrp="1"/>
          </p:cNvSpPr>
          <p:nvPr>
            <p:ph type="body" sz="quarter" idx="35"/>
          </p:nvPr>
        </p:nvSpPr>
        <p:spPr>
          <a:xfrm>
            <a:off x="5621154" y="3047400"/>
            <a:ext cx="1691699" cy="700088"/>
          </a:xfrm>
        </p:spPr>
        <p:txBody>
          <a:bodyPr/>
          <a:lstStyle/>
          <a:p>
            <a:r>
              <a:rPr lang="en-GB" dirty="0"/>
              <a:t>03</a:t>
            </a:r>
          </a:p>
        </p:txBody>
      </p:sp>
      <p:sp>
        <p:nvSpPr>
          <p:cNvPr id="25" name="Espace réservé du texte 24">
            <a:extLst>
              <a:ext uri="{FF2B5EF4-FFF2-40B4-BE49-F238E27FC236}">
                <a16:creationId xmlns:a16="http://schemas.microsoft.com/office/drawing/2014/main" id="{DA9DAAE3-5229-4E30-B32B-AB86BEFFB847}"/>
              </a:ext>
            </a:extLst>
          </p:cNvPr>
          <p:cNvSpPr>
            <a:spLocks noGrp="1"/>
          </p:cNvSpPr>
          <p:nvPr>
            <p:ph type="body" sz="quarter" idx="36"/>
          </p:nvPr>
        </p:nvSpPr>
        <p:spPr>
          <a:xfrm>
            <a:off x="8730114" y="3047400"/>
            <a:ext cx="1691699" cy="700088"/>
          </a:xfrm>
        </p:spPr>
        <p:txBody>
          <a:bodyPr/>
          <a:lstStyle/>
          <a:p>
            <a:r>
              <a:rPr lang="en-GB" dirty="0"/>
              <a:t>04</a:t>
            </a:r>
          </a:p>
        </p:txBody>
      </p:sp>
      <p:cxnSp>
        <p:nvCxnSpPr>
          <p:cNvPr id="13" name="Connecteur droit 12">
            <a:extLst>
              <a:ext uri="{FF2B5EF4-FFF2-40B4-BE49-F238E27FC236}">
                <a16:creationId xmlns:a16="http://schemas.microsoft.com/office/drawing/2014/main" id="{B2C6323A-6EA2-4D4A-B6D9-6D25C50BAD71}"/>
              </a:ext>
            </a:extLst>
          </p:cNvPr>
          <p:cNvCxnSpPr>
            <a:cxnSpLocks/>
          </p:cNvCxnSpPr>
          <p:nvPr/>
        </p:nvCxnSpPr>
        <p:spPr>
          <a:xfrm>
            <a:off x="5921539" y="1118231"/>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Espace réservé du texte 32">
            <a:extLst>
              <a:ext uri="{FF2B5EF4-FFF2-40B4-BE49-F238E27FC236}">
                <a16:creationId xmlns:a16="http://schemas.microsoft.com/office/drawing/2014/main" id="{9C8B189F-D2D0-4C53-A69F-A55B10D3A200}"/>
              </a:ext>
            </a:extLst>
          </p:cNvPr>
          <p:cNvSpPr>
            <a:spLocks noGrp="1"/>
          </p:cNvSpPr>
          <p:nvPr>
            <p:ph type="body" sz="quarter" idx="31"/>
          </p:nvPr>
        </p:nvSpPr>
        <p:spPr>
          <a:xfrm>
            <a:off x="3167658" y="3903367"/>
            <a:ext cx="2453496" cy="1312869"/>
          </a:xfrm>
        </p:spPr>
        <p:txBody>
          <a:bodyPr/>
          <a:lstStyle/>
          <a:p>
            <a:r>
              <a:rPr lang="en-US" dirty="0" smtClean="0"/>
              <a:t>Current market situation</a:t>
            </a:r>
            <a:endParaRPr lang="en-US" sz="1400" b="0" dirty="0"/>
          </a:p>
        </p:txBody>
      </p:sp>
      <p:sp>
        <p:nvSpPr>
          <p:cNvPr id="34" name="Espace réservé du texte 33">
            <a:extLst>
              <a:ext uri="{FF2B5EF4-FFF2-40B4-BE49-F238E27FC236}">
                <a16:creationId xmlns:a16="http://schemas.microsoft.com/office/drawing/2014/main" id="{F5B682C9-14FF-4657-8F9D-561C0E8C1D5F}"/>
              </a:ext>
            </a:extLst>
          </p:cNvPr>
          <p:cNvSpPr>
            <a:spLocks noGrp="1"/>
          </p:cNvSpPr>
          <p:nvPr>
            <p:ph type="body" sz="quarter" idx="32"/>
          </p:nvPr>
        </p:nvSpPr>
        <p:spPr>
          <a:xfrm>
            <a:off x="8730114" y="3903367"/>
            <a:ext cx="2338971" cy="1312869"/>
          </a:xfrm>
        </p:spPr>
        <p:txBody>
          <a:bodyPr/>
          <a:lstStyle/>
          <a:p>
            <a:r>
              <a:rPr lang="en-US" dirty="0" smtClean="0"/>
              <a:t>Making a new contact</a:t>
            </a:r>
            <a:br>
              <a:rPr lang="en-US" dirty="0" smtClean="0"/>
            </a:br>
            <a:r>
              <a:rPr lang="en-US" sz="1400" b="0" dirty="0" smtClean="0"/>
              <a:t>check your customer</a:t>
            </a:r>
            <a:endParaRPr lang="en-US" sz="1400" b="0" dirty="0"/>
          </a:p>
        </p:txBody>
      </p:sp>
      <p:sp>
        <p:nvSpPr>
          <p:cNvPr id="16" name="Espace réservé du texte 33">
            <a:extLst>
              <a:ext uri="{FF2B5EF4-FFF2-40B4-BE49-F238E27FC236}">
                <a16:creationId xmlns:a16="http://schemas.microsoft.com/office/drawing/2014/main" id="{F5B682C9-14FF-4657-8F9D-561C0E8C1D5F}"/>
              </a:ext>
            </a:extLst>
          </p:cNvPr>
          <p:cNvSpPr txBox="1">
            <a:spLocks/>
          </p:cNvSpPr>
          <p:nvPr/>
        </p:nvSpPr>
        <p:spPr>
          <a:xfrm>
            <a:off x="5505651" y="3903367"/>
            <a:ext cx="3070457" cy="1312869"/>
          </a:xfrm>
          <a:prstGeom prst="rect">
            <a:avLst/>
          </a:prstGeom>
          <a:noFill/>
        </p:spPr>
        <p:txBody>
          <a:bodyPr vert="horz" lIns="72000" tIns="45720" rIns="91440" bIns="45720" rtlCol="0" anchor="t">
            <a:noAutofit/>
          </a:bodyPr>
          <a:lstStyle>
            <a:lvl1pPr marL="0" indent="0" algn="l" defTabSz="914400" rtl="0" eaLnBrk="1" latinLnBrk="0" hangingPunct="1">
              <a:lnSpc>
                <a:spcPct val="90000"/>
              </a:lnSpc>
              <a:spcBef>
                <a:spcPts val="0"/>
              </a:spcBef>
              <a:buFont typeface="Century Gothic" panose="020B0502020202020204" pitchFamily="34" charset="0"/>
              <a:buNone/>
              <a:defRPr sz="1800" b="1" kern="1200" cap="all" spc="300" baseline="0">
                <a:solidFill>
                  <a:schemeClr val="bg2"/>
                </a:solidFill>
                <a:latin typeface="+mn-lt"/>
                <a:ea typeface="+mn-ea"/>
                <a:cs typeface="+mn-cs"/>
              </a:defRPr>
            </a:lvl1pPr>
            <a:lvl2pPr marL="452438"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bg2"/>
                </a:solidFill>
                <a:latin typeface="+mn-lt"/>
                <a:ea typeface="+mn-ea"/>
                <a:cs typeface="+mn-cs"/>
              </a:defRPr>
            </a:lvl2pPr>
            <a:lvl3pPr marL="712788"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bg2"/>
                </a:solidFill>
                <a:latin typeface="+mn-lt"/>
                <a:ea typeface="+mn-ea"/>
                <a:cs typeface="+mn-cs"/>
              </a:defRPr>
            </a:lvl3pPr>
            <a:lvl4pPr marL="98425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2"/>
                </a:solidFill>
                <a:latin typeface="+mn-lt"/>
                <a:ea typeface="+mn-ea"/>
                <a:cs typeface="+mn-cs"/>
              </a:defRPr>
            </a:lvl4pPr>
            <a:lvl5pPr marL="1255713" indent="-228600" algn="l" defTabSz="914400" rtl="0" eaLnBrk="1" latinLnBrk="0" hangingPunct="1">
              <a:lnSpc>
                <a:spcPct val="90000"/>
              </a:lnSpc>
              <a:spcBef>
                <a:spcPts val="500"/>
              </a:spcBef>
              <a:buClr>
                <a:schemeClr val="bg2"/>
              </a:buClr>
              <a:buFont typeface="Arial" panose="020B0604020202020204" pitchFamily="34" charset="0"/>
              <a:buChar char="›"/>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most popular reasons of payment defaults</a:t>
            </a:r>
            <a:endParaRPr lang="en-US" sz="1400" b="0" dirty="0"/>
          </a:p>
        </p:txBody>
      </p:sp>
    </p:spTree>
    <p:extLst>
      <p:ext uri="{BB962C8B-B14F-4D97-AF65-F5344CB8AC3E}">
        <p14:creationId xmlns:p14="http://schemas.microsoft.com/office/powerpoint/2010/main" val="943701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Increased credit risks in CIS region</a:t>
            </a:r>
          </a:p>
        </p:txBody>
      </p:sp>
      <p:sp>
        <p:nvSpPr>
          <p:cNvPr id="6" name="Text Placeholder 5"/>
          <p:cNvSpPr>
            <a:spLocks noGrp="1"/>
          </p:cNvSpPr>
          <p:nvPr>
            <p:ph type="body" sz="quarter" idx="11"/>
          </p:nvPr>
        </p:nvSpPr>
        <p:spPr/>
        <p:txBody>
          <a:bodyPr/>
          <a:lstStyle/>
          <a:p>
            <a:endParaRPr lang="en-US"/>
          </a:p>
        </p:txBody>
      </p:sp>
      <p:sp>
        <p:nvSpPr>
          <p:cNvPr id="7" name="Rectangle 6"/>
          <p:cNvSpPr/>
          <p:nvPr/>
        </p:nvSpPr>
        <p:spPr>
          <a:xfrm>
            <a:off x="741529" y="1314670"/>
            <a:ext cx="10766980" cy="4370427"/>
          </a:xfrm>
          <a:prstGeom prst="rect">
            <a:avLst/>
          </a:prstGeom>
        </p:spPr>
        <p:txBody>
          <a:bodyPr wrap="square">
            <a:spAutoFit/>
          </a:bodyPr>
          <a:lstStyle/>
          <a:p>
            <a:pPr marL="285750" indent="-285750">
              <a:buFont typeface="Wingdings" panose="05000000000000000000" pitchFamily="2" charset="2"/>
              <a:buChar char="§"/>
            </a:pPr>
            <a:r>
              <a:rPr lang="en-US" dirty="0">
                <a:solidFill>
                  <a:srgbClr val="1D3661"/>
                </a:solidFill>
              </a:rPr>
              <a:t>Deterioration of liquidity position of some </a:t>
            </a:r>
            <a:r>
              <a:rPr lang="en-US" dirty="0" smtClean="0">
                <a:solidFill>
                  <a:srgbClr val="1D3661"/>
                </a:solidFill>
              </a:rPr>
              <a:t>buyers</a:t>
            </a:r>
          </a:p>
          <a:p>
            <a:r>
              <a:rPr lang="en-US" dirty="0">
                <a:solidFill>
                  <a:srgbClr val="1D3661"/>
                </a:solidFill>
              </a:rPr>
              <a:t> </a:t>
            </a:r>
            <a:r>
              <a:rPr lang="en-US" dirty="0" smtClean="0">
                <a:solidFill>
                  <a:srgbClr val="1D3661"/>
                </a:solidFill>
              </a:rPr>
              <a:t>   </a:t>
            </a:r>
            <a:r>
              <a:rPr lang="en-US" dirty="0">
                <a:solidFill>
                  <a:schemeClr val="tx2"/>
                </a:solidFill>
                <a:cs typeface="72 Light" panose="020B0303030000000003" pitchFamily="34" charset="0"/>
              </a:rPr>
              <a:t>Decrease of demand from population, growth of expenses, disruption of logistic chains</a:t>
            </a:r>
          </a:p>
          <a:p>
            <a:pPr marL="285750" indent="-285750">
              <a:buFont typeface="Wingdings" panose="05000000000000000000" pitchFamily="2" charset="2"/>
              <a:buChar char="§"/>
            </a:pPr>
            <a:endParaRPr lang="en-US" dirty="0">
              <a:solidFill>
                <a:srgbClr val="1D3661"/>
              </a:solidFill>
            </a:endParaRPr>
          </a:p>
          <a:p>
            <a:pPr marL="285750" indent="-285750">
              <a:buFont typeface="Wingdings" panose="05000000000000000000" pitchFamily="2" charset="2"/>
              <a:buChar char="§"/>
            </a:pPr>
            <a:r>
              <a:rPr lang="en-US" dirty="0">
                <a:solidFill>
                  <a:srgbClr val="1D3661"/>
                </a:solidFill>
              </a:rPr>
              <a:t>Newly established companies – especially in CIS, TURKEY, ASIA </a:t>
            </a:r>
          </a:p>
          <a:p>
            <a:r>
              <a:rPr lang="en-US" dirty="0">
                <a:solidFill>
                  <a:srgbClr val="1D3661"/>
                </a:solidFill>
              </a:rPr>
              <a:t>    </a:t>
            </a:r>
            <a:r>
              <a:rPr lang="en-US" dirty="0">
                <a:solidFill>
                  <a:schemeClr val="tx2"/>
                </a:solidFill>
                <a:cs typeface="72 Light" panose="020B0303030000000003" pitchFamily="34" charset="0"/>
              </a:rPr>
              <a:t>and insufficient information for risk assessment</a:t>
            </a:r>
          </a:p>
          <a:p>
            <a:pPr marL="285750" indent="-285750">
              <a:buFont typeface="Wingdings" panose="05000000000000000000" pitchFamily="2" charset="2"/>
              <a:buChar char="§"/>
            </a:pPr>
            <a:endParaRPr lang="en-US" dirty="0">
              <a:solidFill>
                <a:srgbClr val="1D3661"/>
              </a:solidFill>
            </a:endParaRPr>
          </a:p>
          <a:p>
            <a:pPr marL="285750" indent="-285750">
              <a:buFont typeface="Wingdings" panose="05000000000000000000" pitchFamily="2" charset="2"/>
              <a:buChar char="§"/>
            </a:pPr>
            <a:r>
              <a:rPr lang="en-US" dirty="0">
                <a:solidFill>
                  <a:srgbClr val="1D3661"/>
                </a:solidFill>
              </a:rPr>
              <a:t>Fraudulent buyers</a:t>
            </a:r>
          </a:p>
          <a:p>
            <a:r>
              <a:rPr lang="en-US" sz="2000" dirty="0" smtClean="0">
                <a:solidFill>
                  <a:schemeClr val="tx2"/>
                </a:solidFill>
                <a:cs typeface="72 Light" panose="020B0303030000000003" pitchFamily="34" charset="0"/>
              </a:rPr>
              <a:t>    </a:t>
            </a:r>
            <a:r>
              <a:rPr lang="en-US" dirty="0" smtClean="0">
                <a:solidFill>
                  <a:schemeClr val="tx2"/>
                </a:solidFill>
                <a:cs typeface="72 Light" panose="020B0303030000000003" pitchFamily="34" charset="0"/>
              </a:rPr>
              <a:t>Growing </a:t>
            </a:r>
            <a:r>
              <a:rPr lang="en-US" dirty="0">
                <a:solidFill>
                  <a:schemeClr val="tx2"/>
                </a:solidFill>
                <a:cs typeface="72 Light" panose="020B0303030000000003" pitchFamily="34" charset="0"/>
              </a:rPr>
              <a:t>number of </a:t>
            </a:r>
            <a:r>
              <a:rPr lang="en-US" dirty="0" smtClean="0">
                <a:solidFill>
                  <a:schemeClr val="tx2"/>
                </a:solidFill>
                <a:cs typeface="72 Light" panose="020B0303030000000003" pitchFamily="34" charset="0"/>
              </a:rPr>
              <a:t>fraudulent attempts in </a:t>
            </a:r>
            <a:r>
              <a:rPr lang="en-US" dirty="0">
                <a:solidFill>
                  <a:schemeClr val="tx2"/>
                </a:solidFill>
                <a:cs typeface="72 Light" panose="020B0303030000000003" pitchFamily="34" charset="0"/>
              </a:rPr>
              <a:t>turbulent times. </a:t>
            </a:r>
          </a:p>
          <a:p>
            <a:endParaRPr lang="en-US" sz="2000" dirty="0">
              <a:solidFill>
                <a:schemeClr val="tx2"/>
              </a:solidFill>
              <a:cs typeface="72 Light" panose="020B0303030000000003" pitchFamily="34" charset="0"/>
            </a:endParaRPr>
          </a:p>
          <a:p>
            <a:pPr marL="285750" indent="-285750">
              <a:buFont typeface="Wingdings" panose="05000000000000000000" pitchFamily="2" charset="2"/>
              <a:buChar char="§"/>
            </a:pPr>
            <a:r>
              <a:rPr lang="en-US" dirty="0">
                <a:solidFill>
                  <a:srgbClr val="1D3661"/>
                </a:solidFill>
              </a:rPr>
              <a:t>Ban on delivery to Russia of wide range of products – due to sanctions or producer’s decision</a:t>
            </a:r>
          </a:p>
          <a:p>
            <a:r>
              <a:rPr lang="en-US" sz="2000" dirty="0" smtClean="0">
                <a:solidFill>
                  <a:schemeClr val="tx2"/>
                </a:solidFill>
                <a:cs typeface="72 Light" panose="020B0303030000000003" pitchFamily="34" charset="0"/>
              </a:rPr>
              <a:t>    </a:t>
            </a:r>
            <a:r>
              <a:rPr lang="en-US" dirty="0" smtClean="0">
                <a:solidFill>
                  <a:schemeClr val="tx2"/>
                </a:solidFill>
                <a:cs typeface="72 Light" panose="020B0303030000000003" pitchFamily="34" charset="0"/>
              </a:rPr>
              <a:t>Could “parallel </a:t>
            </a:r>
            <a:r>
              <a:rPr lang="en-US" dirty="0">
                <a:solidFill>
                  <a:schemeClr val="tx2"/>
                </a:solidFill>
                <a:cs typeface="72 Light" panose="020B0303030000000003" pitchFamily="34" charset="0"/>
              </a:rPr>
              <a:t>import” be a solution?</a:t>
            </a:r>
          </a:p>
          <a:p>
            <a:pPr marL="285750" indent="-285750">
              <a:buFont typeface="Wingdings" panose="05000000000000000000" pitchFamily="2" charset="2"/>
              <a:buChar char="§"/>
            </a:pPr>
            <a:endParaRPr lang="en-US" sz="2000" dirty="0">
              <a:solidFill>
                <a:schemeClr val="tx2"/>
              </a:solidFill>
              <a:cs typeface="72 Light" panose="020B0303030000000003" pitchFamily="34" charset="0"/>
            </a:endParaRPr>
          </a:p>
          <a:p>
            <a:pPr marL="285750" indent="-285750">
              <a:buFont typeface="Wingdings" panose="05000000000000000000" pitchFamily="2" charset="2"/>
              <a:buChar char="§"/>
            </a:pPr>
            <a:r>
              <a:rPr lang="en-US" dirty="0">
                <a:solidFill>
                  <a:srgbClr val="1D3661"/>
                </a:solidFill>
              </a:rPr>
              <a:t>Bank services</a:t>
            </a:r>
          </a:p>
          <a:p>
            <a:pPr marL="285750" indent="-285750">
              <a:buFont typeface="Wingdings" panose="05000000000000000000" pitchFamily="2" charset="2"/>
              <a:buChar char="§"/>
            </a:pPr>
            <a:endParaRPr lang="en-US" dirty="0">
              <a:solidFill>
                <a:srgbClr val="1D3661"/>
              </a:solidFill>
            </a:endParaRPr>
          </a:p>
          <a:p>
            <a:pPr marL="285750" indent="-285750">
              <a:buFont typeface="Wingdings" panose="05000000000000000000" pitchFamily="2" charset="2"/>
              <a:buChar char="§"/>
            </a:pPr>
            <a:r>
              <a:rPr lang="en-US" dirty="0">
                <a:solidFill>
                  <a:srgbClr val="1D3661"/>
                </a:solidFill>
              </a:rPr>
              <a:t>Logistics </a:t>
            </a:r>
          </a:p>
        </p:txBody>
      </p:sp>
    </p:spTree>
    <p:extLst>
      <p:ext uri="{BB962C8B-B14F-4D97-AF65-F5344CB8AC3E}">
        <p14:creationId xmlns:p14="http://schemas.microsoft.com/office/powerpoint/2010/main" val="3387067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Russian market – current situation</a:t>
            </a:r>
            <a:endParaRPr lang="en-US" dirty="0"/>
          </a:p>
        </p:txBody>
      </p:sp>
      <p:sp>
        <p:nvSpPr>
          <p:cNvPr id="3" name="Text Placeholder 2"/>
          <p:cNvSpPr>
            <a:spLocks noGrp="1"/>
          </p:cNvSpPr>
          <p:nvPr>
            <p:ph type="body" sz="quarter" idx="11"/>
          </p:nvPr>
        </p:nvSpPr>
        <p:spPr>
          <a:xfrm>
            <a:off x="419100" y="6525211"/>
            <a:ext cx="10642600" cy="244682"/>
          </a:xfrm>
        </p:spPr>
        <p:txBody>
          <a:bodyPr/>
          <a:lstStyle/>
          <a:p>
            <a:pPr marL="0" indent="0">
              <a:buNone/>
            </a:pPr>
            <a:r>
              <a:rPr lang="en-US" sz="1100" dirty="0" smtClean="0"/>
              <a:t>Source of data: Federal Agency of State Statistics, Central Bank of Russia, Ministry of Economic Development</a:t>
            </a:r>
            <a:endParaRPr lang="en-US" sz="1100" dirty="0"/>
          </a:p>
        </p:txBody>
      </p:sp>
      <p:sp>
        <p:nvSpPr>
          <p:cNvPr id="4" name="Rectangle 3"/>
          <p:cNvSpPr/>
          <p:nvPr/>
        </p:nvSpPr>
        <p:spPr>
          <a:xfrm>
            <a:off x="529093" y="1205813"/>
            <a:ext cx="10717490" cy="4247317"/>
          </a:xfrm>
          <a:prstGeom prst="rect">
            <a:avLst/>
          </a:prstGeom>
        </p:spPr>
        <p:txBody>
          <a:bodyPr wrap="square">
            <a:spAutoFit/>
          </a:bodyPr>
          <a:lstStyle/>
          <a:p>
            <a:pPr marL="285750" indent="-285750">
              <a:buFont typeface="Wingdings" panose="05000000000000000000" pitchFamily="2" charset="2"/>
              <a:buChar char="§"/>
            </a:pPr>
            <a:r>
              <a:rPr lang="en-US" dirty="0">
                <a:solidFill>
                  <a:srgbClr val="1D3661"/>
                </a:solidFill>
              </a:rPr>
              <a:t>GDP decreased by -3,0% </a:t>
            </a:r>
            <a:r>
              <a:rPr lang="en-US" dirty="0" smtClean="0">
                <a:solidFill>
                  <a:srgbClr val="1D3661"/>
                </a:solidFill>
              </a:rPr>
              <a:t>in April 2022 y-o-y </a:t>
            </a:r>
            <a:r>
              <a:rPr lang="en-US" dirty="0">
                <a:solidFill>
                  <a:srgbClr val="1D3661"/>
                </a:solidFill>
              </a:rPr>
              <a:t>after positive results in 1Q 2022. Main </a:t>
            </a:r>
            <a:r>
              <a:rPr lang="en-US" dirty="0" smtClean="0">
                <a:solidFill>
                  <a:srgbClr val="1D3661"/>
                </a:solidFill>
              </a:rPr>
              <a:t>negative drivers </a:t>
            </a:r>
            <a:r>
              <a:rPr lang="en-US" dirty="0">
                <a:solidFill>
                  <a:srgbClr val="1D3661"/>
                </a:solidFill>
              </a:rPr>
              <a:t>are logistic issues and decrease of internal demand. Overall turnover of retail trade, </a:t>
            </a:r>
            <a:r>
              <a:rPr lang="en-US" dirty="0" err="1">
                <a:solidFill>
                  <a:srgbClr val="1D3661"/>
                </a:solidFill>
              </a:rPr>
              <a:t>horeca</a:t>
            </a:r>
            <a:r>
              <a:rPr lang="en-US" dirty="0">
                <a:solidFill>
                  <a:srgbClr val="1D3661"/>
                </a:solidFill>
              </a:rPr>
              <a:t> and services to population decreased by 6,7% y-o-y. On other hand, volume of production in pharmaceutical industry, construction materials, in agro and metal sectors continue to grow</a:t>
            </a:r>
            <a:r>
              <a:rPr lang="en-US" dirty="0" smtClean="0">
                <a:solidFill>
                  <a:srgbClr val="1D3661"/>
                </a:solidFill>
              </a:rPr>
              <a:t>.</a:t>
            </a:r>
          </a:p>
          <a:p>
            <a:pPr marL="285750" indent="-285750">
              <a:buFont typeface="Wingdings" panose="05000000000000000000" pitchFamily="2" charset="2"/>
              <a:buChar char="§"/>
            </a:pPr>
            <a:endParaRPr lang="en-US" dirty="0" smtClean="0">
              <a:solidFill>
                <a:srgbClr val="1D3661"/>
              </a:solidFill>
            </a:endParaRPr>
          </a:p>
          <a:p>
            <a:pPr marL="285750" indent="-285750">
              <a:buFont typeface="Wingdings" panose="05000000000000000000" pitchFamily="2" charset="2"/>
              <a:buChar char="§"/>
            </a:pPr>
            <a:r>
              <a:rPr lang="en-US" dirty="0" smtClean="0">
                <a:solidFill>
                  <a:srgbClr val="1D3661"/>
                </a:solidFill>
              </a:rPr>
              <a:t>According to </a:t>
            </a:r>
            <a:r>
              <a:rPr lang="en-US" dirty="0">
                <a:solidFill>
                  <a:srgbClr val="1D3661"/>
                </a:solidFill>
              </a:rPr>
              <a:t>official </a:t>
            </a:r>
            <a:r>
              <a:rPr lang="en-US" dirty="0" err="1">
                <a:solidFill>
                  <a:srgbClr val="1D3661"/>
                </a:solidFill>
              </a:rPr>
              <a:t>Rosstat</a:t>
            </a:r>
            <a:r>
              <a:rPr lang="en-US" dirty="0">
                <a:solidFill>
                  <a:srgbClr val="1D3661"/>
                </a:solidFill>
              </a:rPr>
              <a:t> data inflation of prices for food was 20.3% as of 13.05.22. </a:t>
            </a:r>
            <a:endParaRPr lang="en-US" dirty="0" smtClean="0">
              <a:solidFill>
                <a:srgbClr val="1D3661"/>
              </a:solidFill>
            </a:endParaRPr>
          </a:p>
          <a:p>
            <a:pPr marL="285750" indent="-285750">
              <a:buFont typeface="Wingdings" panose="05000000000000000000" pitchFamily="2" charset="2"/>
              <a:buChar char="§"/>
            </a:pPr>
            <a:endParaRPr lang="en-US" dirty="0" smtClean="0">
              <a:solidFill>
                <a:srgbClr val="1D3661"/>
              </a:solidFill>
            </a:endParaRPr>
          </a:p>
          <a:p>
            <a:pPr marL="285750" indent="-285750">
              <a:buFont typeface="Wingdings" panose="05000000000000000000" pitchFamily="2" charset="2"/>
              <a:buChar char="§"/>
            </a:pPr>
            <a:r>
              <a:rPr lang="en-US" dirty="0" smtClean="0">
                <a:solidFill>
                  <a:srgbClr val="1D3661"/>
                </a:solidFill>
              </a:rPr>
              <a:t>In </a:t>
            </a:r>
            <a:r>
              <a:rPr lang="en-US" dirty="0">
                <a:solidFill>
                  <a:srgbClr val="1D3661"/>
                </a:solidFill>
              </a:rPr>
              <a:t>1</a:t>
            </a:r>
            <a:r>
              <a:rPr lang="en-US" baseline="30000" dirty="0">
                <a:solidFill>
                  <a:srgbClr val="1D3661"/>
                </a:solidFill>
              </a:rPr>
              <a:t>st</a:t>
            </a:r>
            <a:r>
              <a:rPr lang="en-US" dirty="0">
                <a:solidFill>
                  <a:srgbClr val="1D3661"/>
                </a:solidFill>
              </a:rPr>
              <a:t> quarter </a:t>
            </a:r>
            <a:r>
              <a:rPr lang="en-US" dirty="0" smtClean="0">
                <a:solidFill>
                  <a:srgbClr val="1D3661"/>
                </a:solidFill>
              </a:rPr>
              <a:t>2022 real disposable </a:t>
            </a:r>
            <a:r>
              <a:rPr lang="en-US" dirty="0">
                <a:solidFill>
                  <a:srgbClr val="1D3661"/>
                </a:solidFill>
              </a:rPr>
              <a:t>income of the population decreased by 1.2%. People started to spend savings</a:t>
            </a:r>
            <a:r>
              <a:rPr lang="en-US" dirty="0" smtClean="0">
                <a:solidFill>
                  <a:srgbClr val="1D3661"/>
                </a:solidFill>
              </a:rPr>
              <a:t>.</a:t>
            </a:r>
          </a:p>
          <a:p>
            <a:pPr marL="285750" indent="-285750">
              <a:buFont typeface="Wingdings" panose="05000000000000000000" pitchFamily="2" charset="2"/>
              <a:buChar char="§"/>
            </a:pPr>
            <a:endParaRPr lang="ru-RU" dirty="0" smtClean="0">
              <a:solidFill>
                <a:srgbClr val="1D3661"/>
              </a:solidFill>
            </a:endParaRPr>
          </a:p>
          <a:p>
            <a:pPr marL="285750" indent="-285750">
              <a:buFont typeface="Wingdings" panose="05000000000000000000" pitchFamily="2" charset="2"/>
              <a:buChar char="§"/>
            </a:pPr>
            <a:r>
              <a:rPr lang="en-US" dirty="0" smtClean="0">
                <a:solidFill>
                  <a:srgbClr val="1D3661"/>
                </a:solidFill>
              </a:rPr>
              <a:t>Experts of Central Bank of Russia reported lower consumer activity in April and May 2022, and noted that after short period of peak demand in March, people switched to “saving” behavioral model. </a:t>
            </a:r>
          </a:p>
          <a:p>
            <a:pPr marL="285750" indent="-285750">
              <a:buFont typeface="Wingdings" panose="05000000000000000000" pitchFamily="2" charset="2"/>
              <a:buChar char="§"/>
            </a:pPr>
            <a:endParaRPr lang="en-US" dirty="0" smtClean="0">
              <a:solidFill>
                <a:srgbClr val="1D3661"/>
              </a:solidFill>
            </a:endParaRPr>
          </a:p>
          <a:p>
            <a:pPr marL="285750" indent="-285750">
              <a:buFont typeface="Wingdings" panose="05000000000000000000" pitchFamily="2" charset="2"/>
              <a:buChar char="§"/>
            </a:pPr>
            <a:r>
              <a:rPr lang="en-US" dirty="0" smtClean="0">
                <a:solidFill>
                  <a:srgbClr val="1D3661"/>
                </a:solidFill>
              </a:rPr>
              <a:t>In April 2022 number of issued overdrafts to credit cards reached record amount of 50 million (for 145 million of population). </a:t>
            </a:r>
            <a:endParaRPr lang="en-US" dirty="0">
              <a:solidFill>
                <a:srgbClr val="1D3661"/>
              </a:solidFill>
            </a:endParaRPr>
          </a:p>
        </p:txBody>
      </p:sp>
    </p:spTree>
    <p:extLst>
      <p:ext uri="{BB962C8B-B14F-4D97-AF65-F5344CB8AC3E}">
        <p14:creationId xmlns:p14="http://schemas.microsoft.com/office/powerpoint/2010/main" val="4011371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48936" y="1274795"/>
            <a:ext cx="4551863" cy="2592277"/>
          </a:xfrm>
          <a:prstGeom prst="rect">
            <a:avLst/>
          </a:prstGeom>
        </p:spPr>
      </p:pic>
      <p:sp>
        <p:nvSpPr>
          <p:cNvPr id="2" name="Title 1"/>
          <p:cNvSpPr>
            <a:spLocks noGrp="1"/>
          </p:cNvSpPr>
          <p:nvPr>
            <p:ph type="title"/>
          </p:nvPr>
        </p:nvSpPr>
        <p:spPr/>
        <p:txBody>
          <a:bodyPr/>
          <a:lstStyle/>
          <a:p>
            <a:r>
              <a:rPr lang="en-US" dirty="0" smtClean="0"/>
              <a:t>Russian MARKET – Current situation </a:t>
            </a:r>
            <a:endParaRPr lang="en-US" dirty="0"/>
          </a:p>
        </p:txBody>
      </p:sp>
      <p:sp>
        <p:nvSpPr>
          <p:cNvPr id="4" name="Rectangle 3"/>
          <p:cNvSpPr/>
          <p:nvPr/>
        </p:nvSpPr>
        <p:spPr>
          <a:xfrm>
            <a:off x="741529" y="1044203"/>
            <a:ext cx="7044726" cy="7017306"/>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1D3661"/>
                </a:solidFill>
              </a:rPr>
              <a:t>“Strong” Ruble – mainly result of low import activity:</a:t>
            </a:r>
          </a:p>
          <a:p>
            <a:pPr marL="285750" indent="-285750">
              <a:buFont typeface="Arial" panose="020B0604020202020204" pitchFamily="34" charset="0"/>
              <a:buChar char="•"/>
            </a:pPr>
            <a:endParaRPr lang="en-US" dirty="0">
              <a:solidFill>
                <a:srgbClr val="1D3661"/>
              </a:solidFill>
            </a:endParaRPr>
          </a:p>
          <a:p>
            <a:pPr marL="285750" indent="-285750">
              <a:buFont typeface="Arial" panose="020B0604020202020204" pitchFamily="34" charset="0"/>
              <a:buChar char="•"/>
            </a:pPr>
            <a:endParaRPr lang="en-US" dirty="0" smtClean="0">
              <a:solidFill>
                <a:srgbClr val="1D3661"/>
              </a:solidFill>
            </a:endParaRPr>
          </a:p>
          <a:p>
            <a:pPr marL="285750" indent="-285750">
              <a:buFont typeface="Arial" panose="020B0604020202020204" pitchFamily="34" charset="0"/>
              <a:buChar char="•"/>
            </a:pPr>
            <a:endParaRPr lang="en-US" dirty="0">
              <a:solidFill>
                <a:srgbClr val="1D3661"/>
              </a:solidFill>
            </a:endParaRPr>
          </a:p>
          <a:p>
            <a:pPr marL="285750" indent="-285750">
              <a:buFont typeface="Arial" panose="020B0604020202020204" pitchFamily="34" charset="0"/>
              <a:buChar char="•"/>
            </a:pPr>
            <a:endParaRPr lang="en-US" dirty="0" smtClean="0">
              <a:solidFill>
                <a:srgbClr val="1D3661"/>
              </a:solidFill>
            </a:endParaRPr>
          </a:p>
          <a:p>
            <a:pPr marL="285750" indent="-285750">
              <a:buFont typeface="Arial" panose="020B0604020202020204" pitchFamily="34" charset="0"/>
              <a:buChar char="•"/>
            </a:pPr>
            <a:endParaRPr lang="en-US" dirty="0">
              <a:solidFill>
                <a:srgbClr val="1D3661"/>
              </a:solidFill>
            </a:endParaRPr>
          </a:p>
          <a:p>
            <a:pPr marL="285750" indent="-285750">
              <a:buFont typeface="Arial" panose="020B0604020202020204" pitchFamily="34" charset="0"/>
              <a:buChar char="•"/>
            </a:pPr>
            <a:endParaRPr lang="en-US" dirty="0" smtClean="0">
              <a:solidFill>
                <a:srgbClr val="1D3661"/>
              </a:solidFill>
            </a:endParaRPr>
          </a:p>
          <a:p>
            <a:endParaRPr lang="en-US" dirty="0" smtClean="0">
              <a:solidFill>
                <a:srgbClr val="1D3661"/>
              </a:solidFill>
            </a:endParaRPr>
          </a:p>
          <a:p>
            <a:endParaRPr lang="en-US" dirty="0">
              <a:solidFill>
                <a:srgbClr val="1D3661"/>
              </a:solidFill>
            </a:endParaRPr>
          </a:p>
          <a:p>
            <a:endParaRPr lang="en-US" dirty="0" smtClean="0">
              <a:solidFill>
                <a:srgbClr val="1D3661"/>
              </a:solidFill>
            </a:endParaRPr>
          </a:p>
          <a:p>
            <a:pPr marL="285750" indent="-285750">
              <a:buFont typeface="Arial" panose="020B0604020202020204" pitchFamily="34" charset="0"/>
              <a:buChar char="•"/>
            </a:pPr>
            <a:r>
              <a:rPr lang="en-US" dirty="0" smtClean="0">
                <a:solidFill>
                  <a:srgbClr val="1D3661"/>
                </a:solidFill>
              </a:rPr>
              <a:t>In </a:t>
            </a:r>
            <a:r>
              <a:rPr lang="en-US" dirty="0">
                <a:solidFill>
                  <a:srgbClr val="1D3661"/>
                </a:solidFill>
              </a:rPr>
              <a:t>current situation ability to substitute the </a:t>
            </a:r>
            <a:r>
              <a:rPr lang="en-US" dirty="0" smtClean="0">
                <a:solidFill>
                  <a:srgbClr val="1D3661"/>
                </a:solidFill>
              </a:rPr>
              <a:t>import, at least without growth in costs, in short run perspective is limited</a:t>
            </a:r>
            <a:r>
              <a:rPr lang="en-US" dirty="0">
                <a:solidFill>
                  <a:srgbClr val="1D3661"/>
                </a:solidFill>
              </a:rPr>
              <a:t>. Wide range of products is banned by sanctions, or suppliers are not willing to deliver due to political or pragmatic reasons</a:t>
            </a:r>
            <a:r>
              <a:rPr lang="ru-RU" dirty="0">
                <a:solidFill>
                  <a:srgbClr val="1D3661"/>
                </a:solidFill>
              </a:rPr>
              <a:t> – </a:t>
            </a:r>
            <a:r>
              <a:rPr lang="en-US" dirty="0">
                <a:solidFill>
                  <a:srgbClr val="1D3661"/>
                </a:solidFill>
              </a:rPr>
              <a:t>issues with logistics and prices distortion. Almost all industries faces lack of certain raw materials or components. </a:t>
            </a:r>
            <a:endParaRPr lang="en-US" dirty="0" smtClean="0">
              <a:solidFill>
                <a:srgbClr val="1D3661"/>
              </a:solidFill>
            </a:endParaRPr>
          </a:p>
          <a:p>
            <a:pPr marL="285750" indent="-285750">
              <a:buFont typeface="Arial" panose="020B0604020202020204" pitchFamily="34" charset="0"/>
              <a:buChar char="•"/>
            </a:pPr>
            <a:endParaRPr lang="en-US" sz="900" dirty="0">
              <a:solidFill>
                <a:srgbClr val="1D3661"/>
              </a:solidFill>
            </a:endParaRPr>
          </a:p>
          <a:p>
            <a:pPr marL="285750" indent="-285750">
              <a:buFont typeface="Arial" panose="020B0604020202020204" pitchFamily="34" charset="0"/>
              <a:buChar char="•"/>
            </a:pPr>
            <a:r>
              <a:rPr lang="en-US" dirty="0" smtClean="0">
                <a:solidFill>
                  <a:srgbClr val="1D3661"/>
                </a:solidFill>
              </a:rPr>
              <a:t>Hot and disputable topic – “parallel import” (import of goods without permission of the</a:t>
            </a:r>
            <a:r>
              <a:rPr lang="ru-RU" dirty="0" smtClean="0">
                <a:solidFill>
                  <a:srgbClr val="1D3661"/>
                </a:solidFill>
              </a:rPr>
              <a:t> </a:t>
            </a:r>
            <a:r>
              <a:rPr lang="en-US" dirty="0" smtClean="0">
                <a:solidFill>
                  <a:srgbClr val="1D3661"/>
                </a:solidFill>
              </a:rPr>
              <a:t>producer of official distributor).</a:t>
            </a:r>
          </a:p>
          <a:p>
            <a:endParaRPr lang="en-US" dirty="0">
              <a:solidFill>
                <a:srgbClr val="1D3661"/>
              </a:solidFill>
            </a:endParaRPr>
          </a:p>
          <a:p>
            <a:endParaRPr lang="en-US" dirty="0">
              <a:solidFill>
                <a:srgbClr val="1D3661"/>
              </a:solidFill>
            </a:endParaRPr>
          </a:p>
          <a:p>
            <a:endParaRPr lang="en-US" dirty="0">
              <a:solidFill>
                <a:srgbClr val="1D3661"/>
              </a:solidFill>
            </a:endParaRPr>
          </a:p>
          <a:p>
            <a:r>
              <a:rPr lang="en-US" dirty="0" smtClean="0">
                <a:solidFill>
                  <a:srgbClr val="1D3661"/>
                </a:solidFill>
              </a:rPr>
              <a:t> </a:t>
            </a:r>
          </a:p>
          <a:p>
            <a:endParaRPr lang="en-US" dirty="0">
              <a:solidFill>
                <a:srgbClr val="1D3661"/>
              </a:solidFill>
            </a:endParaRPr>
          </a:p>
          <a:p>
            <a:r>
              <a:rPr lang="en-US" dirty="0" smtClean="0">
                <a:solidFill>
                  <a:srgbClr val="1D3661"/>
                </a:solidFill>
              </a:rPr>
              <a:t> </a:t>
            </a:r>
            <a:endParaRPr lang="en-US" dirty="0"/>
          </a:p>
        </p:txBody>
      </p:sp>
      <p:pic>
        <p:nvPicPr>
          <p:cNvPr id="6" name="Picture 5"/>
          <p:cNvPicPr>
            <a:picLocks noChangeAspect="1"/>
          </p:cNvPicPr>
          <p:nvPr/>
        </p:nvPicPr>
        <p:blipFill rotWithShape="1">
          <a:blip r:embed="rId3"/>
          <a:srcRect l="4774" b="2005"/>
          <a:stretch/>
        </p:blipFill>
        <p:spPr>
          <a:xfrm>
            <a:off x="8072581" y="1044203"/>
            <a:ext cx="3131942" cy="3429146"/>
          </a:xfrm>
          <a:prstGeom prst="rect">
            <a:avLst/>
          </a:prstGeom>
        </p:spPr>
      </p:pic>
      <p:sp>
        <p:nvSpPr>
          <p:cNvPr id="7" name="Rectangle 6"/>
          <p:cNvSpPr/>
          <p:nvPr/>
        </p:nvSpPr>
        <p:spPr>
          <a:xfrm>
            <a:off x="8081818" y="4596450"/>
            <a:ext cx="3010070" cy="923330"/>
          </a:xfrm>
          <a:prstGeom prst="rect">
            <a:avLst/>
          </a:prstGeom>
        </p:spPr>
        <p:txBody>
          <a:bodyPr wrap="square">
            <a:spAutoFit/>
          </a:bodyPr>
          <a:lstStyle/>
          <a:p>
            <a:pPr algn="just"/>
            <a:r>
              <a:rPr lang="en-US" dirty="0" smtClean="0">
                <a:solidFill>
                  <a:srgbClr val="1D3661"/>
                </a:solidFill>
              </a:rPr>
              <a:t>These packages of juice were not colored due to deficit of paints.</a:t>
            </a:r>
            <a:endParaRPr lang="en-US" dirty="0"/>
          </a:p>
        </p:txBody>
      </p:sp>
    </p:spTree>
    <p:extLst>
      <p:ext uri="{BB962C8B-B14F-4D97-AF65-F5344CB8AC3E}">
        <p14:creationId xmlns:p14="http://schemas.microsoft.com/office/powerpoint/2010/main" val="3674974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Kazakhstan MARKET – current situation </a:t>
            </a:r>
            <a:endParaRPr lang="en-US" dirty="0"/>
          </a:p>
        </p:txBody>
      </p:sp>
      <p:sp>
        <p:nvSpPr>
          <p:cNvPr id="5" name="Text Placeholder 4"/>
          <p:cNvSpPr>
            <a:spLocks noGrp="1"/>
          </p:cNvSpPr>
          <p:nvPr>
            <p:ph type="body" sz="quarter" idx="11"/>
          </p:nvPr>
        </p:nvSpPr>
        <p:spPr>
          <a:xfrm>
            <a:off x="419100" y="6539061"/>
            <a:ext cx="10642600" cy="230832"/>
          </a:xfrm>
        </p:spPr>
        <p:txBody>
          <a:bodyPr/>
          <a:lstStyle/>
          <a:p>
            <a:pPr marL="0" indent="0">
              <a:buNone/>
            </a:pPr>
            <a:r>
              <a:rPr lang="en-US" sz="1000" dirty="0" smtClean="0"/>
              <a:t>Source of Data: Bureau of National Statistics, Nielsen Kazakhstan </a:t>
            </a:r>
            <a:endParaRPr lang="en-US" sz="1000" dirty="0"/>
          </a:p>
        </p:txBody>
      </p:sp>
      <p:sp>
        <p:nvSpPr>
          <p:cNvPr id="6" name="Rectangle 5"/>
          <p:cNvSpPr/>
          <p:nvPr/>
        </p:nvSpPr>
        <p:spPr>
          <a:xfrm>
            <a:off x="716440" y="1183749"/>
            <a:ext cx="10203562" cy="5355312"/>
          </a:xfrm>
          <a:prstGeom prst="rect">
            <a:avLst/>
          </a:prstGeom>
        </p:spPr>
        <p:txBody>
          <a:bodyPr wrap="square">
            <a:spAutoFit/>
          </a:bodyPr>
          <a:lstStyle/>
          <a:p>
            <a:r>
              <a:rPr lang="en-US" dirty="0" smtClean="0">
                <a:solidFill>
                  <a:srgbClr val="1D3661"/>
                </a:solidFill>
              </a:rPr>
              <a:t>Inflation speed up to 14% in May 2022 (y-o-y) after 13.2% in April 2022.</a:t>
            </a:r>
          </a:p>
          <a:p>
            <a:endParaRPr lang="en-US" dirty="0" smtClean="0">
              <a:solidFill>
                <a:srgbClr val="1D3661"/>
              </a:solidFill>
            </a:endParaRPr>
          </a:p>
          <a:p>
            <a:r>
              <a:rPr lang="en-US" dirty="0" smtClean="0">
                <a:solidFill>
                  <a:srgbClr val="1D3661"/>
                </a:solidFill>
              </a:rPr>
              <a:t>Prices for food grew by 19% in average (some main categories like fruits, green vegetables, poultry meat, potatoes, cheese and others became more expensive by 20-30% and more), for non-food goods prices grew by 12% and for services for population – by 9%.</a:t>
            </a:r>
          </a:p>
          <a:p>
            <a:endParaRPr lang="en-US" dirty="0">
              <a:solidFill>
                <a:srgbClr val="1D3661"/>
              </a:solidFill>
            </a:endParaRPr>
          </a:p>
          <a:p>
            <a:r>
              <a:rPr lang="en-US" dirty="0" smtClean="0">
                <a:solidFill>
                  <a:srgbClr val="1D3661"/>
                </a:solidFill>
              </a:rPr>
              <a:t>71% of population asses the situation as “economic crisis” (Nielsen Kazakhstan at Kazakhstan Marketing Conference). </a:t>
            </a:r>
          </a:p>
          <a:p>
            <a:endParaRPr lang="en-US" dirty="0">
              <a:solidFill>
                <a:srgbClr val="1D3661"/>
              </a:solidFill>
            </a:endParaRPr>
          </a:p>
          <a:p>
            <a:r>
              <a:rPr lang="en-US" dirty="0">
                <a:solidFill>
                  <a:srgbClr val="1D3661"/>
                </a:solidFill>
              </a:rPr>
              <a:t>Country </a:t>
            </a:r>
            <a:r>
              <a:rPr lang="en-US" dirty="0" smtClean="0">
                <a:solidFill>
                  <a:srgbClr val="1D3661"/>
                </a:solidFill>
              </a:rPr>
              <a:t>experience</a:t>
            </a:r>
            <a:r>
              <a:rPr lang="en-US" dirty="0">
                <a:solidFill>
                  <a:srgbClr val="1D3661"/>
                </a:solidFill>
              </a:rPr>
              <a:t>s</a:t>
            </a:r>
            <a:r>
              <a:rPr lang="en-US" dirty="0" smtClean="0">
                <a:solidFill>
                  <a:srgbClr val="1D3661"/>
                </a:solidFill>
              </a:rPr>
              <a:t> </a:t>
            </a:r>
            <a:r>
              <a:rPr lang="en-US" dirty="0">
                <a:solidFill>
                  <a:srgbClr val="1D3661"/>
                </a:solidFill>
              </a:rPr>
              <a:t>logistics issues </a:t>
            </a:r>
            <a:r>
              <a:rPr lang="en-US" dirty="0" smtClean="0">
                <a:solidFill>
                  <a:srgbClr val="1D3661"/>
                </a:solidFill>
              </a:rPr>
              <a:t>which are common </a:t>
            </a:r>
            <a:r>
              <a:rPr lang="en-US" dirty="0">
                <a:solidFill>
                  <a:srgbClr val="1D3661"/>
                </a:solidFill>
              </a:rPr>
              <a:t>for the whole </a:t>
            </a:r>
            <a:r>
              <a:rPr lang="en-US" dirty="0" smtClean="0">
                <a:solidFill>
                  <a:srgbClr val="1D3661"/>
                </a:solidFill>
              </a:rPr>
              <a:t>region. Rail </a:t>
            </a:r>
            <a:r>
              <a:rPr lang="en-US" dirty="0">
                <a:solidFill>
                  <a:srgbClr val="1D3661"/>
                </a:solidFill>
              </a:rPr>
              <a:t>road system is overloaded due to many railcars coming from China to Russia. Delivery takes </a:t>
            </a:r>
            <a:r>
              <a:rPr lang="en-US" dirty="0" smtClean="0">
                <a:solidFill>
                  <a:srgbClr val="1D3661"/>
                </a:solidFill>
              </a:rPr>
              <a:t>additional weeks.</a:t>
            </a:r>
            <a:endParaRPr lang="en-US" dirty="0"/>
          </a:p>
          <a:p>
            <a:endParaRPr lang="ru-RU" dirty="0" smtClean="0">
              <a:solidFill>
                <a:srgbClr val="1D3661"/>
              </a:solidFill>
            </a:endParaRPr>
          </a:p>
          <a:p>
            <a:r>
              <a:rPr lang="en-US" dirty="0" smtClean="0">
                <a:solidFill>
                  <a:srgbClr val="1D3661"/>
                </a:solidFill>
              </a:rPr>
              <a:t>Retailers reported decrease of assortment and product range. </a:t>
            </a:r>
          </a:p>
          <a:p>
            <a:endParaRPr lang="en-US" dirty="0" smtClean="0">
              <a:solidFill>
                <a:srgbClr val="1D3661"/>
              </a:solidFill>
            </a:endParaRPr>
          </a:p>
          <a:p>
            <a:r>
              <a:rPr lang="en-US" dirty="0" smtClean="0">
                <a:solidFill>
                  <a:srgbClr val="1D3661"/>
                </a:solidFill>
              </a:rPr>
              <a:t>Government takes prudential position and does not want to violate Western sanctions against Russia, banks started to be more cautious while approving new accounts and transactions. </a:t>
            </a:r>
          </a:p>
          <a:p>
            <a:endParaRPr lang="en-US" dirty="0">
              <a:solidFill>
                <a:srgbClr val="1D3661"/>
              </a:solidFill>
            </a:endParaRPr>
          </a:p>
          <a:p>
            <a:r>
              <a:rPr lang="en-US" dirty="0" smtClean="0">
                <a:solidFill>
                  <a:srgbClr val="1D3661"/>
                </a:solidFill>
              </a:rPr>
              <a:t>Government is interested in reallocation of intentional business from Russia to Kazakhstan.</a:t>
            </a:r>
          </a:p>
          <a:p>
            <a:endParaRPr lang="en-US" dirty="0">
              <a:solidFill>
                <a:srgbClr val="1D3661"/>
              </a:solidFill>
            </a:endParaRPr>
          </a:p>
        </p:txBody>
      </p:sp>
    </p:spTree>
    <p:extLst>
      <p:ext uri="{BB962C8B-B14F-4D97-AF65-F5344CB8AC3E}">
        <p14:creationId xmlns:p14="http://schemas.microsoft.com/office/powerpoint/2010/main" val="3750747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1530" y="440971"/>
            <a:ext cx="10795150" cy="480131"/>
          </a:xfrm>
        </p:spPr>
        <p:txBody>
          <a:bodyPr/>
          <a:lstStyle/>
          <a:p>
            <a:r>
              <a:rPr lang="en-US" dirty="0" smtClean="0"/>
              <a:t>The most often reasons of long non-payments</a:t>
            </a:r>
            <a:endParaRPr lang="en-US" dirty="0"/>
          </a:p>
        </p:txBody>
      </p:sp>
      <p:sp>
        <p:nvSpPr>
          <p:cNvPr id="6" name="Text Placeholder 5"/>
          <p:cNvSpPr>
            <a:spLocks noGrp="1"/>
          </p:cNvSpPr>
          <p:nvPr>
            <p:ph type="body" sz="quarter" idx="12"/>
          </p:nvPr>
        </p:nvSpPr>
        <p:spPr/>
        <p:txBody>
          <a:bodyPr/>
          <a:lstStyle/>
          <a:p>
            <a:r>
              <a:rPr lang="en-US" dirty="0"/>
              <a:t>b</a:t>
            </a:r>
            <a:r>
              <a:rPr lang="en-US" dirty="0" smtClean="0"/>
              <a:t>uyer did not receive payment from its customers timely and in full, while own financial sources are not sufficient to pay to the supplier</a:t>
            </a:r>
            <a:endParaRPr lang="en-US" dirty="0"/>
          </a:p>
        </p:txBody>
      </p:sp>
      <p:sp>
        <p:nvSpPr>
          <p:cNvPr id="7" name="Text Placeholder 6"/>
          <p:cNvSpPr>
            <a:spLocks noGrp="1"/>
          </p:cNvSpPr>
          <p:nvPr>
            <p:ph type="body" sz="quarter" idx="13"/>
          </p:nvPr>
        </p:nvSpPr>
        <p:spPr/>
        <p:txBody>
          <a:bodyPr/>
          <a:lstStyle/>
          <a:p>
            <a:r>
              <a:rPr lang="en-US" dirty="0" smtClean="0"/>
              <a:t>Buyer faces difficulties with refinancing of bank loans, and decides to postpone payments to suppliers</a:t>
            </a:r>
            <a:endParaRPr lang="en-US" dirty="0"/>
          </a:p>
        </p:txBody>
      </p:sp>
      <p:sp>
        <p:nvSpPr>
          <p:cNvPr id="8" name="Text Placeholder 7"/>
          <p:cNvSpPr>
            <a:spLocks noGrp="1"/>
          </p:cNvSpPr>
          <p:nvPr>
            <p:ph type="body" sz="quarter" idx="14"/>
          </p:nvPr>
        </p:nvSpPr>
        <p:spPr/>
        <p:txBody>
          <a:bodyPr>
            <a:normAutofit lnSpcReduction="10000"/>
          </a:bodyPr>
          <a:lstStyle/>
          <a:p>
            <a:r>
              <a:rPr lang="en-US" dirty="0" smtClean="0"/>
              <a:t>Hardly predicable events lead </a:t>
            </a:r>
            <a:r>
              <a:rPr lang="en-US" dirty="0"/>
              <a:t>to issues with </a:t>
            </a:r>
            <a:r>
              <a:rPr lang="en-US" dirty="0" smtClean="0"/>
              <a:t>payments - like loss of assets, death of the buyer’s owner, corporate conflict, issues with tax inspection </a:t>
            </a:r>
            <a:endParaRPr lang="en-US" dirty="0"/>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03889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most often reasons of long non-payments</a:t>
            </a:r>
          </a:p>
        </p:txBody>
      </p:sp>
      <p:sp>
        <p:nvSpPr>
          <p:cNvPr id="3" name="Text Placeholder 2"/>
          <p:cNvSpPr>
            <a:spLocks noGrp="1"/>
          </p:cNvSpPr>
          <p:nvPr>
            <p:ph type="body" sz="quarter" idx="12"/>
          </p:nvPr>
        </p:nvSpPr>
        <p:spPr/>
        <p:txBody>
          <a:bodyPr>
            <a:normAutofit/>
          </a:bodyPr>
          <a:lstStyle/>
          <a:p>
            <a:r>
              <a:rPr lang="en-US" dirty="0" smtClean="0"/>
              <a:t>Contractual payment terms are far from real situation, verbal agreements about flexible trade credit period between the supplier and the buyer</a:t>
            </a:r>
            <a:endParaRPr lang="en-US" dirty="0"/>
          </a:p>
        </p:txBody>
      </p:sp>
      <p:sp>
        <p:nvSpPr>
          <p:cNvPr id="4" name="Text Placeholder 3"/>
          <p:cNvSpPr>
            <a:spLocks noGrp="1"/>
          </p:cNvSpPr>
          <p:nvPr>
            <p:ph type="body" sz="quarter" idx="13"/>
          </p:nvPr>
        </p:nvSpPr>
        <p:spPr/>
        <p:txBody>
          <a:bodyPr/>
          <a:lstStyle/>
          <a:p>
            <a:r>
              <a:rPr lang="en-US" dirty="0" smtClean="0"/>
              <a:t>Issues with logistics and custom services</a:t>
            </a:r>
          </a:p>
          <a:p>
            <a:endParaRPr lang="en-US" dirty="0"/>
          </a:p>
          <a:p>
            <a:pPr marL="0" indent="0">
              <a:buNone/>
            </a:pPr>
            <a:r>
              <a:rPr lang="en-US" dirty="0" smtClean="0"/>
              <a:t> </a:t>
            </a:r>
          </a:p>
          <a:p>
            <a:endParaRPr lang="en-US" dirty="0" smtClean="0"/>
          </a:p>
          <a:p>
            <a:endParaRPr lang="en-US" dirty="0"/>
          </a:p>
        </p:txBody>
      </p:sp>
      <p:sp>
        <p:nvSpPr>
          <p:cNvPr id="5" name="Text Placeholder 4"/>
          <p:cNvSpPr>
            <a:spLocks noGrp="1"/>
          </p:cNvSpPr>
          <p:nvPr>
            <p:ph type="body" sz="quarter" idx="14"/>
          </p:nvPr>
        </p:nvSpPr>
        <p:spPr/>
        <p:txBody>
          <a:bodyPr/>
          <a:lstStyle/>
          <a:p>
            <a:r>
              <a:rPr lang="en-US" dirty="0" smtClean="0"/>
              <a:t>For machinery and equipment - Delayed phases of project realization </a:t>
            </a:r>
            <a:endParaRPr lang="en-US" dirty="0"/>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39085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689156E4-9C44-4B4E-95DB-C8F590C1828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57" name="Diapositive think-cell" r:id="rId4" imgW="532" imgH="530" progId="TCLayout.ActiveDocument.1">
                  <p:embed/>
                </p:oleObj>
              </mc:Choice>
              <mc:Fallback>
                <p:oleObj name="Diapositive think-cell" r:id="rId4" imgW="532" imgH="530" progId="TCLayout.ActiveDocument.1">
                  <p:embed/>
                  <p:pic>
                    <p:nvPicPr>
                      <p:cNvPr id="8" name="Objet 7" hidden="1">
                        <a:extLst>
                          <a:ext uri="{FF2B5EF4-FFF2-40B4-BE49-F238E27FC236}">
                            <a16:creationId xmlns:a16="http://schemas.microsoft.com/office/drawing/2014/main" id="{689156E4-9C44-4B4E-95DB-C8F590C182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re 3">
            <a:extLst>
              <a:ext uri="{FF2B5EF4-FFF2-40B4-BE49-F238E27FC236}">
                <a16:creationId xmlns:a16="http://schemas.microsoft.com/office/drawing/2014/main" id="{AC2EFB11-94F7-44A2-9A1E-41B136046292}"/>
              </a:ext>
            </a:extLst>
          </p:cNvPr>
          <p:cNvSpPr>
            <a:spLocks noGrp="1"/>
          </p:cNvSpPr>
          <p:nvPr>
            <p:ph type="title"/>
          </p:nvPr>
        </p:nvSpPr>
        <p:spPr>
          <a:xfrm>
            <a:off x="741529" y="330227"/>
            <a:ext cx="11346017" cy="480131"/>
          </a:xfrm>
        </p:spPr>
        <p:txBody>
          <a:bodyPr vert="horz"/>
          <a:lstStyle/>
          <a:p>
            <a:r>
              <a:rPr lang="en-US" dirty="0"/>
              <a:t>Making a new </a:t>
            </a:r>
            <a:r>
              <a:rPr lang="en-US" dirty="0" smtClean="0"/>
              <a:t>contract: </a:t>
            </a:r>
            <a:r>
              <a:rPr lang="en-US" dirty="0">
                <a:solidFill>
                  <a:schemeClr val="tx2"/>
                </a:solidFill>
              </a:rPr>
              <a:t>CHECK your </a:t>
            </a:r>
            <a:r>
              <a:rPr lang="en-US" dirty="0" smtClean="0">
                <a:solidFill>
                  <a:schemeClr val="tx2"/>
                </a:solidFill>
              </a:rPr>
              <a:t>customer</a:t>
            </a:r>
            <a:endParaRPr lang="en-US" dirty="0">
              <a:solidFill>
                <a:schemeClr val="tx2"/>
              </a:solidFill>
            </a:endParaRPr>
          </a:p>
        </p:txBody>
      </p:sp>
      <p:grpSp>
        <p:nvGrpSpPr>
          <p:cNvPr id="5" name="Grupa 4"/>
          <p:cNvGrpSpPr/>
          <p:nvPr/>
        </p:nvGrpSpPr>
        <p:grpSpPr>
          <a:xfrm>
            <a:off x="721034" y="992704"/>
            <a:ext cx="3481524" cy="2704095"/>
            <a:chOff x="3491584" y="4131203"/>
            <a:chExt cx="2744867" cy="1168220"/>
          </a:xfrm>
        </p:grpSpPr>
        <p:grpSp>
          <p:nvGrpSpPr>
            <p:cNvPr id="2" name="Grupa 1"/>
            <p:cNvGrpSpPr/>
            <p:nvPr/>
          </p:nvGrpSpPr>
          <p:grpSpPr>
            <a:xfrm>
              <a:off x="3491584" y="4131203"/>
              <a:ext cx="2744867" cy="1168220"/>
              <a:chOff x="4319398" y="3465489"/>
              <a:chExt cx="3098882" cy="1607563"/>
            </a:xfrm>
          </p:grpSpPr>
          <p:grpSp>
            <p:nvGrpSpPr>
              <p:cNvPr id="17" name="Groupe 174">
                <a:extLst>
                  <a:ext uri="{FF2B5EF4-FFF2-40B4-BE49-F238E27FC236}">
                    <a16:creationId xmlns:a16="http://schemas.microsoft.com/office/drawing/2014/main" id="{BF7A6798-4307-4225-962F-F4C350B59BB8}"/>
                  </a:ext>
                </a:extLst>
              </p:cNvPr>
              <p:cNvGrpSpPr/>
              <p:nvPr/>
            </p:nvGrpSpPr>
            <p:grpSpPr>
              <a:xfrm>
                <a:off x="5260181" y="3941342"/>
                <a:ext cx="2158099" cy="1131710"/>
                <a:chOff x="458503" y="2859891"/>
                <a:chExt cx="2158099" cy="1131710"/>
              </a:xfrm>
            </p:grpSpPr>
            <p:sp>
              <p:nvSpPr>
                <p:cNvPr id="18" name="Rectangle 175">
                  <a:extLst>
                    <a:ext uri="{FF2B5EF4-FFF2-40B4-BE49-F238E27FC236}">
                      <a16:creationId xmlns:a16="http://schemas.microsoft.com/office/drawing/2014/main" id="{97D51489-5834-4A08-A4A9-A18B1D1F72CC}"/>
                    </a:ext>
                  </a:extLst>
                </p:cNvPr>
                <p:cNvSpPr/>
                <p:nvPr/>
              </p:nvSpPr>
              <p:spPr>
                <a:xfrm>
                  <a:off x="458503" y="3754001"/>
                  <a:ext cx="2158099" cy="237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Rectangle 176">
                  <a:extLst>
                    <a:ext uri="{FF2B5EF4-FFF2-40B4-BE49-F238E27FC236}">
                      <a16:creationId xmlns:a16="http://schemas.microsoft.com/office/drawing/2014/main" id="{75126801-23D3-4DED-ACB6-16CF2318ADA8}"/>
                    </a:ext>
                  </a:extLst>
                </p:cNvPr>
                <p:cNvSpPr/>
                <p:nvPr/>
              </p:nvSpPr>
              <p:spPr>
                <a:xfrm>
                  <a:off x="2379002" y="2859891"/>
                  <a:ext cx="237600" cy="8941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2" name="Rectangle 170">
                <a:extLst>
                  <a:ext uri="{FF2B5EF4-FFF2-40B4-BE49-F238E27FC236}">
                    <a16:creationId xmlns:a16="http://schemas.microsoft.com/office/drawing/2014/main" id="{375CD203-0243-4F22-A9D0-A3EB5E8695F4}"/>
                  </a:ext>
                </a:extLst>
              </p:cNvPr>
              <p:cNvSpPr/>
              <p:nvPr/>
            </p:nvSpPr>
            <p:spPr>
              <a:xfrm>
                <a:off x="4319398" y="3465489"/>
                <a:ext cx="2868897" cy="1369963"/>
              </a:xfrm>
              <a:prstGeom prst="rect">
                <a:avLst/>
              </a:prstGeom>
              <a:solidFill>
                <a:schemeClr val="bg1"/>
              </a:solidFill>
              <a:effectLst>
                <a:outerShdw blurRad="254000" dist="254000" dir="5400000" algn="ctr" rotWithShape="0">
                  <a:srgbClr val="000000">
                    <a:alpha val="12000"/>
                  </a:srgbClr>
                </a:outerShdw>
              </a:effectLst>
            </p:spPr>
            <p:txBody>
              <a:bodyPr vert="horz" wrap="square" lIns="91440" tIns="144000" rIns="91440" bIns="45720" rtlCol="0" anchor="b">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C355E"/>
                  </a:solidFill>
                  <a:effectLst/>
                  <a:uLnTx/>
                  <a:uFillTx/>
                  <a:latin typeface="Arial"/>
                  <a:ea typeface="+mn-ea"/>
                  <a:cs typeface="+mn-cs"/>
                </a:endParaRPr>
              </a:p>
            </p:txBody>
          </p:sp>
        </p:grpSp>
        <p:sp>
          <p:nvSpPr>
            <p:cNvPr id="3" name="Prostokąt 2"/>
            <p:cNvSpPr/>
            <p:nvPr/>
          </p:nvSpPr>
          <p:spPr>
            <a:xfrm>
              <a:off x="3604599" y="4167400"/>
              <a:ext cx="2384612" cy="1046621"/>
            </a:xfrm>
            <a:prstGeom prst="rect">
              <a:avLst/>
            </a:prstGeom>
          </p:spPr>
          <p:txBody>
            <a:bodyPr wrap="square">
              <a:spAutoFit/>
            </a:bodyPr>
            <a:lstStyle/>
            <a:p>
              <a:pPr marL="228600" lvl="0" indent="-228600">
                <a:buFontTx/>
                <a:buAutoNum type="arabicPeriod"/>
                <a:defRPr/>
              </a:pPr>
              <a:r>
                <a:rPr lang="en-US" sz="1400" b="1" dirty="0" smtClean="0">
                  <a:solidFill>
                    <a:schemeClr val="tx2"/>
                  </a:solidFill>
                </a:rPr>
                <a:t>IDENTIFY and VALIDATE</a:t>
              </a:r>
            </a:p>
            <a:p>
              <a:pPr lvl="0">
                <a:defRPr/>
              </a:pPr>
              <a:endParaRPr lang="en-US" sz="900" dirty="0" smtClean="0">
                <a:solidFill>
                  <a:srgbClr val="1D3661"/>
                </a:solidFill>
                <a:latin typeface="Arial"/>
              </a:endParaRPr>
            </a:p>
            <a:p>
              <a:pPr lvl="0">
                <a:defRPr/>
              </a:pPr>
              <a:r>
                <a:rPr lang="en-US" sz="1400" dirty="0" smtClean="0">
                  <a:solidFill>
                    <a:srgbClr val="1D3661"/>
                  </a:solidFill>
                  <a:latin typeface="Arial"/>
                </a:rPr>
                <a:t>Check legal IDs in documents</a:t>
              </a:r>
            </a:p>
            <a:p>
              <a:pPr lvl="0">
                <a:defRPr/>
              </a:pPr>
              <a:r>
                <a:rPr kumimoji="0" lang="en-US" sz="1400" b="0" i="0" u="none" strike="noStrike" kern="1200" cap="none" spc="0" normalizeH="0" baseline="0" dirty="0" smtClean="0">
                  <a:ln>
                    <a:noFill/>
                  </a:ln>
                  <a:solidFill>
                    <a:srgbClr val="1D3661"/>
                  </a:solidFill>
                  <a:effectLst/>
                  <a:uLnTx/>
                  <a:uFillTx/>
                  <a:latin typeface="Arial"/>
                </a:rPr>
                <a:t>Use local online</a:t>
              </a:r>
              <a:r>
                <a:rPr kumimoji="0" lang="en-US" sz="1400" b="0" i="0" u="none" strike="noStrike" kern="1200" cap="none" spc="0" normalizeH="0" dirty="0" smtClean="0">
                  <a:ln>
                    <a:noFill/>
                  </a:ln>
                  <a:solidFill>
                    <a:srgbClr val="1D3661"/>
                  </a:solidFill>
                  <a:effectLst/>
                  <a:uLnTx/>
                  <a:uFillTx/>
                  <a:latin typeface="Arial"/>
                </a:rPr>
                <a:t> info </a:t>
              </a:r>
              <a:r>
                <a:rPr lang="en-US" sz="1400" dirty="0" smtClean="0">
                  <a:solidFill>
                    <a:srgbClr val="1D3661"/>
                  </a:solidFill>
                  <a:latin typeface="Arial"/>
                </a:rPr>
                <a:t>s</a:t>
              </a:r>
              <a:r>
                <a:rPr kumimoji="0" lang="en-US" sz="1400" b="0" i="0" u="none" strike="noStrike" kern="1200" cap="none" spc="0" normalizeH="0" dirty="0" smtClean="0">
                  <a:ln>
                    <a:noFill/>
                  </a:ln>
                  <a:solidFill>
                    <a:srgbClr val="1D3661"/>
                  </a:solidFill>
                  <a:effectLst/>
                  <a:uLnTx/>
                  <a:uFillTx/>
                  <a:latin typeface="Arial"/>
                </a:rPr>
                <a:t>ervices  </a:t>
              </a:r>
            </a:p>
            <a:p>
              <a:pPr lvl="0">
                <a:defRPr/>
              </a:pPr>
              <a:r>
                <a:rPr lang="en-US" sz="1400" dirty="0" smtClean="0">
                  <a:solidFill>
                    <a:srgbClr val="1D3661"/>
                  </a:solidFill>
                  <a:latin typeface="Arial"/>
                </a:rPr>
                <a:t>Phone calls</a:t>
              </a:r>
            </a:p>
            <a:p>
              <a:pPr lvl="0">
                <a:defRPr/>
              </a:pPr>
              <a:endParaRPr lang="en-US" sz="1400" dirty="0" smtClean="0">
                <a:solidFill>
                  <a:srgbClr val="1D3661"/>
                </a:solidFill>
                <a:latin typeface="Arial"/>
              </a:endParaRPr>
            </a:p>
            <a:p>
              <a:pPr lvl="0">
                <a:defRPr/>
              </a:pPr>
              <a:r>
                <a:rPr lang="en-US" sz="1400" b="1" dirty="0">
                  <a:solidFill>
                    <a:schemeClr val="accent6">
                      <a:lumMod val="75000"/>
                    </a:schemeClr>
                  </a:solidFill>
                  <a:latin typeface="Arial"/>
                </a:rPr>
                <a:t>WARNING: </a:t>
              </a:r>
              <a:r>
                <a:rPr lang="en-US" sz="1400" dirty="0" smtClean="0">
                  <a:solidFill>
                    <a:srgbClr val="1D3661"/>
                  </a:solidFill>
                  <a:latin typeface="Arial"/>
                </a:rPr>
                <a:t>legal IDs are not consistent, nobody answers the phone, info about legal claims, reorganization.</a:t>
              </a:r>
            </a:p>
            <a:p>
              <a:pPr lvl="0">
                <a:defRPr/>
              </a:pPr>
              <a:endParaRPr kumimoji="0" lang="en-US" sz="1400" b="0" i="0" u="none" strike="noStrike" kern="1200" cap="none" spc="0" normalizeH="0" baseline="0" dirty="0">
                <a:ln>
                  <a:noFill/>
                </a:ln>
                <a:solidFill>
                  <a:srgbClr val="1D3661"/>
                </a:solidFill>
                <a:effectLst/>
                <a:uLnTx/>
                <a:uFillTx/>
                <a:latin typeface="Arial"/>
              </a:endParaRPr>
            </a:p>
          </p:txBody>
        </p:sp>
      </p:grpSp>
      <p:grpSp>
        <p:nvGrpSpPr>
          <p:cNvPr id="23" name="Grupa 22"/>
          <p:cNvGrpSpPr/>
          <p:nvPr/>
        </p:nvGrpSpPr>
        <p:grpSpPr>
          <a:xfrm>
            <a:off x="4378112" y="1114148"/>
            <a:ext cx="3594446" cy="2463934"/>
            <a:chOff x="3484287" y="4038373"/>
            <a:chExt cx="2752162" cy="1261051"/>
          </a:xfrm>
        </p:grpSpPr>
        <p:grpSp>
          <p:nvGrpSpPr>
            <p:cNvPr id="24" name="Grupa 23"/>
            <p:cNvGrpSpPr/>
            <p:nvPr/>
          </p:nvGrpSpPr>
          <p:grpSpPr>
            <a:xfrm>
              <a:off x="3484287" y="4131500"/>
              <a:ext cx="2752162" cy="1167924"/>
              <a:chOff x="4311162" y="3465897"/>
              <a:chExt cx="3107118" cy="1607155"/>
            </a:xfrm>
          </p:grpSpPr>
          <p:grpSp>
            <p:nvGrpSpPr>
              <p:cNvPr id="26" name="Groupe 174">
                <a:extLst>
                  <a:ext uri="{FF2B5EF4-FFF2-40B4-BE49-F238E27FC236}">
                    <a16:creationId xmlns:a16="http://schemas.microsoft.com/office/drawing/2014/main" id="{BF7A6798-4307-4225-962F-F4C350B59BB8}"/>
                  </a:ext>
                </a:extLst>
              </p:cNvPr>
              <p:cNvGrpSpPr/>
              <p:nvPr/>
            </p:nvGrpSpPr>
            <p:grpSpPr>
              <a:xfrm>
                <a:off x="5260181" y="3941342"/>
                <a:ext cx="2158099" cy="1131710"/>
                <a:chOff x="458503" y="2859891"/>
                <a:chExt cx="2158099" cy="1131710"/>
              </a:xfrm>
            </p:grpSpPr>
            <p:sp>
              <p:nvSpPr>
                <p:cNvPr id="28" name="Rectangle 175">
                  <a:extLst>
                    <a:ext uri="{FF2B5EF4-FFF2-40B4-BE49-F238E27FC236}">
                      <a16:creationId xmlns:a16="http://schemas.microsoft.com/office/drawing/2014/main" id="{97D51489-5834-4A08-A4A9-A18B1D1F72CC}"/>
                    </a:ext>
                  </a:extLst>
                </p:cNvPr>
                <p:cNvSpPr/>
                <p:nvPr/>
              </p:nvSpPr>
              <p:spPr>
                <a:xfrm>
                  <a:off x="458503" y="3754001"/>
                  <a:ext cx="2158099" cy="237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Rectangle 176">
                  <a:extLst>
                    <a:ext uri="{FF2B5EF4-FFF2-40B4-BE49-F238E27FC236}">
                      <a16:creationId xmlns:a16="http://schemas.microsoft.com/office/drawing/2014/main" id="{75126801-23D3-4DED-ACB6-16CF2318ADA8}"/>
                    </a:ext>
                  </a:extLst>
                </p:cNvPr>
                <p:cNvSpPr/>
                <p:nvPr/>
              </p:nvSpPr>
              <p:spPr>
                <a:xfrm>
                  <a:off x="2379002" y="2859891"/>
                  <a:ext cx="237600" cy="8941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7" name="Rectangle 170">
                <a:extLst>
                  <a:ext uri="{FF2B5EF4-FFF2-40B4-BE49-F238E27FC236}">
                    <a16:creationId xmlns:a16="http://schemas.microsoft.com/office/drawing/2014/main" id="{375CD203-0243-4F22-A9D0-A3EB5E8695F4}"/>
                  </a:ext>
                </a:extLst>
              </p:cNvPr>
              <p:cNvSpPr/>
              <p:nvPr/>
            </p:nvSpPr>
            <p:spPr>
              <a:xfrm>
                <a:off x="4311162" y="3465897"/>
                <a:ext cx="2868898" cy="1369963"/>
              </a:xfrm>
              <a:prstGeom prst="rect">
                <a:avLst/>
              </a:prstGeom>
              <a:solidFill>
                <a:schemeClr val="bg1"/>
              </a:solidFill>
              <a:effectLst>
                <a:outerShdw blurRad="254000" dist="254000" dir="5400000" algn="ctr" rotWithShape="0">
                  <a:srgbClr val="000000">
                    <a:alpha val="12000"/>
                  </a:srgbClr>
                </a:outerShdw>
              </a:effectLst>
            </p:spPr>
            <p:txBody>
              <a:bodyPr vert="horz" wrap="square" lIns="91440" tIns="144000" rIns="91440" bIns="45720" rtlCol="0" anchor="b">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C355E"/>
                  </a:solidFill>
                  <a:effectLst/>
                  <a:uLnTx/>
                  <a:uFillTx/>
                  <a:latin typeface="Arial"/>
                  <a:ea typeface="+mn-ea"/>
                  <a:cs typeface="+mn-cs"/>
                </a:endParaRPr>
              </a:p>
            </p:txBody>
          </p:sp>
        </p:grpSp>
        <p:sp>
          <p:nvSpPr>
            <p:cNvPr id="25" name="Prostokąt 24"/>
            <p:cNvSpPr/>
            <p:nvPr/>
          </p:nvSpPr>
          <p:spPr>
            <a:xfrm>
              <a:off x="3619281" y="4038373"/>
              <a:ext cx="2384612" cy="1110525"/>
            </a:xfrm>
            <a:prstGeom prst="rect">
              <a:avLst/>
            </a:prstGeom>
          </p:spPr>
          <p:txBody>
            <a:bodyPr wrap="square">
              <a:spAutoFit/>
            </a:bodyPr>
            <a:lstStyle/>
            <a:p>
              <a:pPr marL="228600" lvl="0" indent="-228600">
                <a:buFont typeface="+mj-lt"/>
                <a:buAutoNum type="arabicPeriod" startAt="2"/>
                <a:defRPr/>
              </a:pPr>
              <a:r>
                <a:rPr lang="en-US" sz="1400" b="1" dirty="0" smtClean="0">
                  <a:solidFill>
                    <a:schemeClr val="tx2"/>
                  </a:solidFill>
                </a:rPr>
                <a:t>FINANCIAL REPORTING</a:t>
              </a:r>
            </a:p>
            <a:p>
              <a:pPr lvl="0">
                <a:defRPr/>
              </a:pPr>
              <a:endParaRPr lang="en-US" sz="900" dirty="0" smtClean="0">
                <a:solidFill>
                  <a:srgbClr val="1D3661"/>
                </a:solidFill>
                <a:latin typeface="Arial"/>
              </a:endParaRPr>
            </a:p>
            <a:p>
              <a:pPr lvl="0">
                <a:defRPr/>
              </a:pPr>
              <a:r>
                <a:rPr lang="en-US" sz="1400" b="1" dirty="0" smtClean="0">
                  <a:solidFill>
                    <a:srgbClr val="1D3661"/>
                  </a:solidFill>
                  <a:latin typeface="Arial"/>
                </a:rPr>
                <a:t>Ask for official financial reporting </a:t>
              </a:r>
            </a:p>
            <a:p>
              <a:pPr lvl="0">
                <a:defRPr/>
              </a:pPr>
              <a:r>
                <a:rPr lang="en-US" sz="1400" dirty="0" smtClean="0">
                  <a:solidFill>
                    <a:srgbClr val="1D3661"/>
                  </a:solidFill>
                  <a:latin typeface="Arial"/>
                </a:rPr>
                <a:t>If possible – perform high level analysis</a:t>
              </a:r>
            </a:p>
            <a:p>
              <a:pPr lvl="0">
                <a:defRPr/>
              </a:pPr>
              <a:endParaRPr lang="en-US" sz="1400" dirty="0" smtClean="0">
                <a:solidFill>
                  <a:srgbClr val="1D3661"/>
                </a:solidFill>
                <a:latin typeface="Arial"/>
              </a:endParaRPr>
            </a:p>
            <a:p>
              <a:pPr lvl="0">
                <a:defRPr/>
              </a:pPr>
              <a:r>
                <a:rPr lang="en-US" sz="1400" b="1" dirty="0" smtClean="0">
                  <a:solidFill>
                    <a:schemeClr val="accent6">
                      <a:lumMod val="75000"/>
                    </a:schemeClr>
                  </a:solidFill>
                  <a:latin typeface="Arial"/>
                </a:rPr>
                <a:t>WARNING: </a:t>
              </a:r>
              <a:r>
                <a:rPr lang="en-US" sz="1400" dirty="0">
                  <a:solidFill>
                    <a:srgbClr val="1D3661"/>
                  </a:solidFill>
                  <a:latin typeface="Arial"/>
                </a:rPr>
                <a:t>buyer does not disclose financial data, very small business, big loans, negative </a:t>
              </a:r>
              <a:r>
                <a:rPr lang="en-US" sz="1400" dirty="0" smtClean="0">
                  <a:solidFill>
                    <a:srgbClr val="1D3661"/>
                  </a:solidFill>
                  <a:latin typeface="Arial"/>
                </a:rPr>
                <a:t>net result, negative capital.</a:t>
              </a:r>
              <a:endParaRPr lang="pl-PL" sz="1400" dirty="0">
                <a:solidFill>
                  <a:srgbClr val="1D3661"/>
                </a:solidFill>
                <a:latin typeface="Arial"/>
              </a:endParaRPr>
            </a:p>
          </p:txBody>
        </p:sp>
      </p:grpSp>
      <p:grpSp>
        <p:nvGrpSpPr>
          <p:cNvPr id="30" name="Grupa 29"/>
          <p:cNvGrpSpPr/>
          <p:nvPr/>
        </p:nvGrpSpPr>
        <p:grpSpPr>
          <a:xfrm>
            <a:off x="8157608" y="992704"/>
            <a:ext cx="3434028" cy="2546427"/>
            <a:chOff x="3500989" y="4060115"/>
            <a:chExt cx="2735463" cy="1239310"/>
          </a:xfrm>
        </p:grpSpPr>
        <p:grpSp>
          <p:nvGrpSpPr>
            <p:cNvPr id="31" name="Grupa 30"/>
            <p:cNvGrpSpPr/>
            <p:nvPr/>
          </p:nvGrpSpPr>
          <p:grpSpPr>
            <a:xfrm>
              <a:off x="3500989" y="4131202"/>
              <a:ext cx="2735463" cy="1168223"/>
              <a:chOff x="4330015" y="3465486"/>
              <a:chExt cx="3088265" cy="1607566"/>
            </a:xfrm>
          </p:grpSpPr>
          <p:grpSp>
            <p:nvGrpSpPr>
              <p:cNvPr id="33" name="Groupe 174">
                <a:extLst>
                  <a:ext uri="{FF2B5EF4-FFF2-40B4-BE49-F238E27FC236}">
                    <a16:creationId xmlns:a16="http://schemas.microsoft.com/office/drawing/2014/main" id="{BF7A6798-4307-4225-962F-F4C350B59BB8}"/>
                  </a:ext>
                </a:extLst>
              </p:cNvPr>
              <p:cNvGrpSpPr/>
              <p:nvPr/>
            </p:nvGrpSpPr>
            <p:grpSpPr>
              <a:xfrm>
                <a:off x="5260181" y="3941342"/>
                <a:ext cx="2158099" cy="1131710"/>
                <a:chOff x="458503" y="2859891"/>
                <a:chExt cx="2158099" cy="1131710"/>
              </a:xfrm>
            </p:grpSpPr>
            <p:sp>
              <p:nvSpPr>
                <p:cNvPr id="35" name="Rectangle 175">
                  <a:extLst>
                    <a:ext uri="{FF2B5EF4-FFF2-40B4-BE49-F238E27FC236}">
                      <a16:creationId xmlns:a16="http://schemas.microsoft.com/office/drawing/2014/main" id="{97D51489-5834-4A08-A4A9-A18B1D1F72CC}"/>
                    </a:ext>
                  </a:extLst>
                </p:cNvPr>
                <p:cNvSpPr/>
                <p:nvPr/>
              </p:nvSpPr>
              <p:spPr>
                <a:xfrm>
                  <a:off x="458503" y="3754001"/>
                  <a:ext cx="2158099" cy="237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36" name="Rectangle 176">
                  <a:extLst>
                    <a:ext uri="{FF2B5EF4-FFF2-40B4-BE49-F238E27FC236}">
                      <a16:creationId xmlns:a16="http://schemas.microsoft.com/office/drawing/2014/main" id="{75126801-23D3-4DED-ACB6-16CF2318ADA8}"/>
                    </a:ext>
                  </a:extLst>
                </p:cNvPr>
                <p:cNvSpPr/>
                <p:nvPr/>
              </p:nvSpPr>
              <p:spPr>
                <a:xfrm>
                  <a:off x="2379002" y="2859891"/>
                  <a:ext cx="237600" cy="8941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34" name="Rectangle 170">
                <a:extLst>
                  <a:ext uri="{FF2B5EF4-FFF2-40B4-BE49-F238E27FC236}">
                    <a16:creationId xmlns:a16="http://schemas.microsoft.com/office/drawing/2014/main" id="{375CD203-0243-4F22-A9D0-A3EB5E8695F4}"/>
                  </a:ext>
                </a:extLst>
              </p:cNvPr>
              <p:cNvSpPr/>
              <p:nvPr/>
            </p:nvSpPr>
            <p:spPr>
              <a:xfrm>
                <a:off x="4330015" y="3465486"/>
                <a:ext cx="2868897" cy="1369965"/>
              </a:xfrm>
              <a:prstGeom prst="rect">
                <a:avLst/>
              </a:prstGeom>
              <a:solidFill>
                <a:schemeClr val="bg1"/>
              </a:solidFill>
              <a:effectLst>
                <a:outerShdw blurRad="254000" dist="254000" dir="5400000" algn="ctr" rotWithShape="0">
                  <a:srgbClr val="000000">
                    <a:alpha val="12000"/>
                  </a:srgbClr>
                </a:outerShdw>
              </a:effectLst>
            </p:spPr>
            <p:txBody>
              <a:bodyPr vert="horz" wrap="square" lIns="91440" tIns="144000" rIns="91440" bIns="45720" rtlCol="0" anchor="b">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55E"/>
                  </a:solidFill>
                  <a:effectLst/>
                  <a:uLnTx/>
                  <a:uFillTx/>
                  <a:latin typeface="Arial"/>
                  <a:ea typeface="+mn-ea"/>
                  <a:cs typeface="+mn-cs"/>
                </a:endParaRPr>
              </a:p>
            </p:txBody>
          </p:sp>
        </p:grpSp>
        <p:sp>
          <p:nvSpPr>
            <p:cNvPr id="32" name="Prostokąt 31"/>
            <p:cNvSpPr/>
            <p:nvPr/>
          </p:nvSpPr>
          <p:spPr>
            <a:xfrm>
              <a:off x="3640831" y="4060115"/>
              <a:ext cx="2384612" cy="846317"/>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400" b="1" dirty="0" smtClean="0">
                  <a:solidFill>
                    <a:schemeClr val="tx2"/>
                  </a:solidFill>
                </a:rPr>
                <a:t>NON-TIPICAL ORDERS</a:t>
              </a:r>
            </a:p>
            <a:p>
              <a:pPr>
                <a:defRPr/>
              </a:pPr>
              <a:endParaRPr lang="en-US" sz="900" dirty="0" smtClean="0">
                <a:solidFill>
                  <a:srgbClr val="1D3661"/>
                </a:solidFill>
                <a:latin typeface="Arial"/>
              </a:endParaRPr>
            </a:p>
            <a:p>
              <a:pPr>
                <a:defRPr/>
              </a:pPr>
              <a:r>
                <a:rPr lang="en-US" sz="1400" b="1" dirty="0">
                  <a:solidFill>
                    <a:schemeClr val="accent6">
                      <a:lumMod val="75000"/>
                    </a:schemeClr>
                  </a:solidFill>
                  <a:latin typeface="Arial"/>
                </a:rPr>
                <a:t>WARNING: </a:t>
              </a:r>
              <a:r>
                <a:rPr lang="en-US" sz="1400" dirty="0">
                  <a:solidFill>
                    <a:srgbClr val="1D3661"/>
                  </a:solidFill>
                  <a:latin typeface="Arial"/>
                </a:rPr>
                <a:t>abnormal big volume, ordered goods are not in line with usual activity, order is too big for the buyer </a:t>
              </a:r>
            </a:p>
            <a:p>
              <a:pPr>
                <a:defRPr/>
              </a:pPr>
              <a:endParaRPr lang="en-US" sz="1400" b="1" dirty="0" smtClean="0">
                <a:solidFill>
                  <a:srgbClr val="1D3661"/>
                </a:solidFill>
                <a:latin typeface="Arial"/>
              </a:endParaRPr>
            </a:p>
            <a:p>
              <a:pPr>
                <a:defRPr/>
              </a:pPr>
              <a:r>
                <a:rPr lang="en-US" sz="1400" b="1" dirty="0" smtClean="0">
                  <a:solidFill>
                    <a:srgbClr val="1D3661"/>
                  </a:solidFill>
                  <a:latin typeface="Arial"/>
                </a:rPr>
                <a:t>Ask </a:t>
              </a:r>
              <a:r>
                <a:rPr lang="en-US" sz="1400" b="1" dirty="0">
                  <a:solidFill>
                    <a:srgbClr val="1D3661"/>
                  </a:solidFill>
                  <a:latin typeface="Arial"/>
                </a:rPr>
                <a:t>for details</a:t>
              </a:r>
              <a:endParaRPr lang="pl-PL" sz="1400" b="1" dirty="0">
                <a:solidFill>
                  <a:srgbClr val="1D3661"/>
                </a:solidFill>
                <a:latin typeface="Arial"/>
              </a:endParaRPr>
            </a:p>
          </p:txBody>
        </p:sp>
      </p:grpSp>
      <p:grpSp>
        <p:nvGrpSpPr>
          <p:cNvPr id="37" name="Grupa 4"/>
          <p:cNvGrpSpPr/>
          <p:nvPr/>
        </p:nvGrpSpPr>
        <p:grpSpPr>
          <a:xfrm>
            <a:off x="721034" y="3913017"/>
            <a:ext cx="3491173" cy="2478546"/>
            <a:chOff x="3491584" y="4131203"/>
            <a:chExt cx="2744867" cy="1168220"/>
          </a:xfrm>
        </p:grpSpPr>
        <p:grpSp>
          <p:nvGrpSpPr>
            <p:cNvPr id="38" name="Grupa 1"/>
            <p:cNvGrpSpPr/>
            <p:nvPr/>
          </p:nvGrpSpPr>
          <p:grpSpPr>
            <a:xfrm>
              <a:off x="3491584" y="4131203"/>
              <a:ext cx="2744867" cy="1168220"/>
              <a:chOff x="4319398" y="3465489"/>
              <a:chExt cx="3098882" cy="1607563"/>
            </a:xfrm>
          </p:grpSpPr>
          <p:grpSp>
            <p:nvGrpSpPr>
              <p:cNvPr id="40" name="Groupe 174">
                <a:extLst>
                  <a:ext uri="{FF2B5EF4-FFF2-40B4-BE49-F238E27FC236}">
                    <a16:creationId xmlns:a16="http://schemas.microsoft.com/office/drawing/2014/main" id="{BF7A6798-4307-4225-962F-F4C350B59BB8}"/>
                  </a:ext>
                </a:extLst>
              </p:cNvPr>
              <p:cNvGrpSpPr/>
              <p:nvPr/>
            </p:nvGrpSpPr>
            <p:grpSpPr>
              <a:xfrm>
                <a:off x="5260181" y="3941342"/>
                <a:ext cx="2158099" cy="1131710"/>
                <a:chOff x="458503" y="2859891"/>
                <a:chExt cx="2158099" cy="1131710"/>
              </a:xfrm>
            </p:grpSpPr>
            <p:sp>
              <p:nvSpPr>
                <p:cNvPr id="42" name="Rectangle 175">
                  <a:extLst>
                    <a:ext uri="{FF2B5EF4-FFF2-40B4-BE49-F238E27FC236}">
                      <a16:creationId xmlns:a16="http://schemas.microsoft.com/office/drawing/2014/main" id="{97D51489-5834-4A08-A4A9-A18B1D1F72CC}"/>
                    </a:ext>
                  </a:extLst>
                </p:cNvPr>
                <p:cNvSpPr/>
                <p:nvPr/>
              </p:nvSpPr>
              <p:spPr>
                <a:xfrm>
                  <a:off x="458503" y="3754001"/>
                  <a:ext cx="2158099" cy="237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3" name="Rectangle 176">
                  <a:extLst>
                    <a:ext uri="{FF2B5EF4-FFF2-40B4-BE49-F238E27FC236}">
                      <a16:creationId xmlns:a16="http://schemas.microsoft.com/office/drawing/2014/main" id="{75126801-23D3-4DED-ACB6-16CF2318ADA8}"/>
                    </a:ext>
                  </a:extLst>
                </p:cNvPr>
                <p:cNvSpPr/>
                <p:nvPr/>
              </p:nvSpPr>
              <p:spPr>
                <a:xfrm>
                  <a:off x="2379002" y="2859891"/>
                  <a:ext cx="237600" cy="8941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41" name="Rectangle 170">
                <a:extLst>
                  <a:ext uri="{FF2B5EF4-FFF2-40B4-BE49-F238E27FC236}">
                    <a16:creationId xmlns:a16="http://schemas.microsoft.com/office/drawing/2014/main" id="{375CD203-0243-4F22-A9D0-A3EB5E8695F4}"/>
                  </a:ext>
                </a:extLst>
              </p:cNvPr>
              <p:cNvSpPr/>
              <p:nvPr/>
            </p:nvSpPr>
            <p:spPr>
              <a:xfrm>
                <a:off x="4319398" y="3465489"/>
                <a:ext cx="2868897" cy="1369963"/>
              </a:xfrm>
              <a:prstGeom prst="rect">
                <a:avLst/>
              </a:prstGeom>
              <a:solidFill>
                <a:schemeClr val="bg1"/>
              </a:solidFill>
              <a:effectLst>
                <a:outerShdw blurRad="254000" dist="254000" dir="5400000" algn="ctr" rotWithShape="0">
                  <a:srgbClr val="000000">
                    <a:alpha val="12000"/>
                  </a:srgbClr>
                </a:outerShdw>
              </a:effectLst>
            </p:spPr>
            <p:txBody>
              <a:bodyPr vert="horz" wrap="square" lIns="91440" tIns="144000" rIns="91440" bIns="45720" rtlCol="0" anchor="b">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C355E"/>
                  </a:solidFill>
                  <a:effectLst/>
                  <a:uLnTx/>
                  <a:uFillTx/>
                  <a:latin typeface="Arial"/>
                  <a:ea typeface="+mn-ea"/>
                  <a:cs typeface="+mn-cs"/>
                </a:endParaRPr>
              </a:p>
            </p:txBody>
          </p:sp>
        </p:grpSp>
        <p:sp>
          <p:nvSpPr>
            <p:cNvPr id="39" name="Prostokąt 2"/>
            <p:cNvSpPr/>
            <p:nvPr/>
          </p:nvSpPr>
          <p:spPr>
            <a:xfrm>
              <a:off x="3604599" y="4167400"/>
              <a:ext cx="2384612" cy="857448"/>
            </a:xfrm>
            <a:prstGeom prst="rect">
              <a:avLst/>
            </a:prstGeom>
          </p:spPr>
          <p:txBody>
            <a:bodyPr wrap="square">
              <a:spAutoFit/>
            </a:bodyPr>
            <a:lstStyle/>
            <a:p>
              <a:pPr lvl="0">
                <a:defRPr/>
              </a:pPr>
              <a:r>
                <a:rPr lang="en-US" sz="1400" b="1" dirty="0" smtClean="0">
                  <a:solidFill>
                    <a:schemeClr val="tx2"/>
                  </a:solidFill>
                </a:rPr>
                <a:t>4. ULTIMATE CUSTOMERS</a:t>
              </a:r>
            </a:p>
            <a:p>
              <a:pPr>
                <a:defRPr/>
              </a:pPr>
              <a:endParaRPr lang="en-US" sz="900" dirty="0" smtClean="0">
                <a:solidFill>
                  <a:srgbClr val="1D3661"/>
                </a:solidFill>
                <a:latin typeface="Arial"/>
              </a:endParaRPr>
            </a:p>
            <a:p>
              <a:pPr marL="285750" indent="-285750">
                <a:buFont typeface="Arial" panose="020B0604020202020204" pitchFamily="34" charset="0"/>
                <a:buChar char="•"/>
                <a:defRPr/>
              </a:pPr>
              <a:r>
                <a:rPr lang="en-US" sz="1400" dirty="0" smtClean="0">
                  <a:solidFill>
                    <a:srgbClr val="1D3661"/>
                  </a:solidFill>
                  <a:latin typeface="Arial"/>
                </a:rPr>
                <a:t>If goods are ordered for resale – are you comfortable with final customer?</a:t>
              </a:r>
            </a:p>
            <a:p>
              <a:pPr marL="285750" indent="-285750">
                <a:buFont typeface="Arial" panose="020B0604020202020204" pitchFamily="34" charset="0"/>
                <a:buChar char="•"/>
                <a:defRPr/>
              </a:pPr>
              <a:r>
                <a:rPr lang="en-US" sz="1400" dirty="0" smtClean="0">
                  <a:solidFill>
                    <a:srgbClr val="1D3661"/>
                  </a:solidFill>
                  <a:latin typeface="Arial"/>
                </a:rPr>
                <a:t>Any doubts about credit quality of the final customer?</a:t>
              </a:r>
            </a:p>
            <a:p>
              <a:pPr marL="285750" indent="-285750">
                <a:buFont typeface="Arial" panose="020B0604020202020204" pitchFamily="34" charset="0"/>
                <a:buChar char="•"/>
                <a:defRPr/>
              </a:pPr>
              <a:r>
                <a:rPr lang="en-US" sz="1400" dirty="0" smtClean="0">
                  <a:solidFill>
                    <a:srgbClr val="1D3661"/>
                  </a:solidFill>
                  <a:latin typeface="Arial"/>
                </a:rPr>
                <a:t>Russian law “Parallel import”</a:t>
              </a:r>
              <a:endParaRPr lang="en-US" sz="1400" dirty="0">
                <a:solidFill>
                  <a:srgbClr val="1D3661"/>
                </a:solidFill>
                <a:latin typeface="Arial"/>
              </a:endParaRPr>
            </a:p>
          </p:txBody>
        </p:sp>
      </p:grpSp>
      <p:grpSp>
        <p:nvGrpSpPr>
          <p:cNvPr id="44" name="Grupa 22"/>
          <p:cNvGrpSpPr/>
          <p:nvPr/>
        </p:nvGrpSpPr>
        <p:grpSpPr>
          <a:xfrm>
            <a:off x="4369756" y="3955252"/>
            <a:ext cx="3602802" cy="2444618"/>
            <a:chOff x="3484287" y="4038373"/>
            <a:chExt cx="2752164" cy="1261051"/>
          </a:xfrm>
        </p:grpSpPr>
        <p:grpSp>
          <p:nvGrpSpPr>
            <p:cNvPr id="45" name="Grupa 23"/>
            <p:cNvGrpSpPr/>
            <p:nvPr/>
          </p:nvGrpSpPr>
          <p:grpSpPr>
            <a:xfrm>
              <a:off x="3484287" y="4131501"/>
              <a:ext cx="2752164" cy="1167923"/>
              <a:chOff x="4311160" y="3465898"/>
              <a:chExt cx="3107120" cy="1607154"/>
            </a:xfrm>
          </p:grpSpPr>
          <p:grpSp>
            <p:nvGrpSpPr>
              <p:cNvPr id="47" name="Groupe 174">
                <a:extLst>
                  <a:ext uri="{FF2B5EF4-FFF2-40B4-BE49-F238E27FC236}">
                    <a16:creationId xmlns:a16="http://schemas.microsoft.com/office/drawing/2014/main" id="{BF7A6798-4307-4225-962F-F4C350B59BB8}"/>
                  </a:ext>
                </a:extLst>
              </p:cNvPr>
              <p:cNvGrpSpPr/>
              <p:nvPr/>
            </p:nvGrpSpPr>
            <p:grpSpPr>
              <a:xfrm>
                <a:off x="5260181" y="3941342"/>
                <a:ext cx="2158099" cy="1131710"/>
                <a:chOff x="458503" y="2859891"/>
                <a:chExt cx="2158099" cy="1131710"/>
              </a:xfrm>
            </p:grpSpPr>
            <p:sp>
              <p:nvSpPr>
                <p:cNvPr id="49" name="Rectangle 175">
                  <a:extLst>
                    <a:ext uri="{FF2B5EF4-FFF2-40B4-BE49-F238E27FC236}">
                      <a16:creationId xmlns:a16="http://schemas.microsoft.com/office/drawing/2014/main" id="{97D51489-5834-4A08-A4A9-A18B1D1F72CC}"/>
                    </a:ext>
                  </a:extLst>
                </p:cNvPr>
                <p:cNvSpPr/>
                <p:nvPr/>
              </p:nvSpPr>
              <p:spPr>
                <a:xfrm>
                  <a:off x="458503" y="3754001"/>
                  <a:ext cx="2158099" cy="237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0" name="Rectangle 176">
                  <a:extLst>
                    <a:ext uri="{FF2B5EF4-FFF2-40B4-BE49-F238E27FC236}">
                      <a16:creationId xmlns:a16="http://schemas.microsoft.com/office/drawing/2014/main" id="{75126801-23D3-4DED-ACB6-16CF2318ADA8}"/>
                    </a:ext>
                  </a:extLst>
                </p:cNvPr>
                <p:cNvSpPr/>
                <p:nvPr/>
              </p:nvSpPr>
              <p:spPr>
                <a:xfrm>
                  <a:off x="2379002" y="2859891"/>
                  <a:ext cx="237600" cy="8941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48" name="Rectangle 170">
                <a:extLst>
                  <a:ext uri="{FF2B5EF4-FFF2-40B4-BE49-F238E27FC236}">
                    <a16:creationId xmlns:a16="http://schemas.microsoft.com/office/drawing/2014/main" id="{375CD203-0243-4F22-A9D0-A3EB5E8695F4}"/>
                  </a:ext>
                </a:extLst>
              </p:cNvPr>
              <p:cNvSpPr/>
              <p:nvPr/>
            </p:nvSpPr>
            <p:spPr>
              <a:xfrm>
                <a:off x="4311160" y="3465898"/>
                <a:ext cx="2868897" cy="1369964"/>
              </a:xfrm>
              <a:prstGeom prst="rect">
                <a:avLst/>
              </a:prstGeom>
              <a:solidFill>
                <a:schemeClr val="bg1"/>
              </a:solidFill>
              <a:effectLst>
                <a:outerShdw blurRad="254000" dist="254000" dir="5400000" algn="ctr" rotWithShape="0">
                  <a:srgbClr val="000000">
                    <a:alpha val="12000"/>
                  </a:srgbClr>
                </a:outerShdw>
              </a:effectLst>
            </p:spPr>
            <p:txBody>
              <a:bodyPr vert="horz" wrap="square" lIns="91440" tIns="144000" rIns="91440" bIns="45720" rtlCol="0" anchor="b">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C355E"/>
                  </a:solidFill>
                  <a:effectLst/>
                  <a:uLnTx/>
                  <a:uFillTx/>
                  <a:latin typeface="Arial"/>
                  <a:ea typeface="+mn-ea"/>
                  <a:cs typeface="+mn-cs"/>
                </a:endParaRPr>
              </a:p>
            </p:txBody>
          </p:sp>
        </p:grpSp>
        <p:sp>
          <p:nvSpPr>
            <p:cNvPr id="46" name="Prostokąt 24"/>
            <p:cNvSpPr/>
            <p:nvPr/>
          </p:nvSpPr>
          <p:spPr>
            <a:xfrm>
              <a:off x="3619281" y="4038373"/>
              <a:ext cx="2384612" cy="1040258"/>
            </a:xfrm>
            <a:prstGeom prst="rect">
              <a:avLst/>
            </a:prstGeom>
          </p:spPr>
          <p:txBody>
            <a:bodyPr wrap="square">
              <a:spAutoFit/>
            </a:bodyPr>
            <a:lstStyle/>
            <a:p>
              <a:pPr lvl="0">
                <a:defRPr/>
              </a:pPr>
              <a:r>
                <a:rPr lang="en-US" sz="1400" b="1" dirty="0" smtClean="0">
                  <a:solidFill>
                    <a:schemeClr val="tx2"/>
                  </a:solidFill>
                </a:rPr>
                <a:t>5. LOGISTICS</a:t>
              </a:r>
              <a:endParaRPr lang="en-US" sz="1400" dirty="0">
                <a:solidFill>
                  <a:srgbClr val="1D3661"/>
                </a:solidFill>
                <a:latin typeface="Arial"/>
              </a:endParaRPr>
            </a:p>
            <a:p>
              <a:pPr>
                <a:defRPr/>
              </a:pPr>
              <a:endParaRPr lang="en-US" sz="900" dirty="0" smtClean="0">
                <a:solidFill>
                  <a:srgbClr val="1D3661"/>
                </a:solidFill>
                <a:latin typeface="Arial"/>
              </a:endParaRPr>
            </a:p>
            <a:p>
              <a:pPr marL="285750" indent="-285750">
                <a:buFont typeface="Arial" panose="020B0604020202020204" pitchFamily="34" charset="0"/>
                <a:buChar char="•"/>
                <a:defRPr/>
              </a:pPr>
              <a:r>
                <a:rPr lang="en-US" sz="1400" dirty="0" smtClean="0">
                  <a:solidFill>
                    <a:srgbClr val="1D3661"/>
                  </a:solidFill>
                  <a:latin typeface="Arial"/>
                </a:rPr>
                <a:t>Who will be responsible for delivery and how </a:t>
              </a:r>
              <a:r>
                <a:rPr lang="en-US" sz="1400" dirty="0">
                  <a:solidFill>
                    <a:srgbClr val="1D3661"/>
                  </a:solidFill>
                  <a:latin typeface="Arial"/>
                </a:rPr>
                <a:t>long does it take to </a:t>
              </a:r>
              <a:r>
                <a:rPr lang="en-US" sz="1400" dirty="0" smtClean="0">
                  <a:solidFill>
                    <a:srgbClr val="1D3661"/>
                  </a:solidFill>
                  <a:latin typeface="Arial"/>
                </a:rPr>
                <a:t>deliver?</a:t>
              </a:r>
            </a:p>
            <a:p>
              <a:pPr marL="285750" indent="-285750">
                <a:buFont typeface="Arial" panose="020B0604020202020204" pitchFamily="34" charset="0"/>
                <a:buChar char="•"/>
                <a:defRPr/>
              </a:pPr>
              <a:r>
                <a:rPr lang="en-US" sz="1400" dirty="0" smtClean="0">
                  <a:solidFill>
                    <a:srgbClr val="1D3661"/>
                  </a:solidFill>
                  <a:latin typeface="Arial"/>
                </a:rPr>
                <a:t>What is the current situation on the boarders?</a:t>
              </a:r>
            </a:p>
            <a:p>
              <a:pPr marL="285750" indent="-285750">
                <a:buFont typeface="Arial" panose="020B0604020202020204" pitchFamily="34" charset="0"/>
                <a:buChar char="•"/>
                <a:defRPr/>
              </a:pPr>
              <a:r>
                <a:rPr lang="en-US" sz="1400" dirty="0" smtClean="0">
                  <a:solidFill>
                    <a:srgbClr val="1D3661"/>
                  </a:solidFill>
                  <a:latin typeface="Arial"/>
                </a:rPr>
                <a:t>Possible issues with insurance due to sanctions</a:t>
              </a:r>
              <a:endParaRPr lang="en-US" sz="1400" dirty="0">
                <a:solidFill>
                  <a:srgbClr val="1D3661"/>
                </a:solidFill>
                <a:latin typeface="Arial"/>
              </a:endParaRPr>
            </a:p>
          </p:txBody>
        </p:sp>
      </p:grpSp>
      <p:grpSp>
        <p:nvGrpSpPr>
          <p:cNvPr id="51" name="Grupa 29"/>
          <p:cNvGrpSpPr/>
          <p:nvPr/>
        </p:nvGrpSpPr>
        <p:grpSpPr>
          <a:xfrm>
            <a:off x="8189147" y="3946944"/>
            <a:ext cx="3522562" cy="2444619"/>
            <a:chOff x="3508710" y="4060115"/>
            <a:chExt cx="2727742" cy="1239309"/>
          </a:xfrm>
        </p:grpSpPr>
        <p:grpSp>
          <p:nvGrpSpPr>
            <p:cNvPr id="52" name="Grupa 30"/>
            <p:cNvGrpSpPr/>
            <p:nvPr/>
          </p:nvGrpSpPr>
          <p:grpSpPr>
            <a:xfrm>
              <a:off x="3508710" y="4147266"/>
              <a:ext cx="2727742" cy="1152158"/>
              <a:chOff x="4338732" y="3487592"/>
              <a:chExt cx="3079548" cy="1585460"/>
            </a:xfrm>
          </p:grpSpPr>
          <p:grpSp>
            <p:nvGrpSpPr>
              <p:cNvPr id="54" name="Groupe 174">
                <a:extLst>
                  <a:ext uri="{FF2B5EF4-FFF2-40B4-BE49-F238E27FC236}">
                    <a16:creationId xmlns:a16="http://schemas.microsoft.com/office/drawing/2014/main" id="{BF7A6798-4307-4225-962F-F4C350B59BB8}"/>
                  </a:ext>
                </a:extLst>
              </p:cNvPr>
              <p:cNvGrpSpPr/>
              <p:nvPr/>
            </p:nvGrpSpPr>
            <p:grpSpPr>
              <a:xfrm>
                <a:off x="5260181" y="3941342"/>
                <a:ext cx="2158099" cy="1131710"/>
                <a:chOff x="458503" y="2859891"/>
                <a:chExt cx="2158099" cy="1131710"/>
              </a:xfrm>
            </p:grpSpPr>
            <p:sp>
              <p:nvSpPr>
                <p:cNvPr id="56" name="Rectangle 175">
                  <a:extLst>
                    <a:ext uri="{FF2B5EF4-FFF2-40B4-BE49-F238E27FC236}">
                      <a16:creationId xmlns:a16="http://schemas.microsoft.com/office/drawing/2014/main" id="{97D51489-5834-4A08-A4A9-A18B1D1F72CC}"/>
                    </a:ext>
                  </a:extLst>
                </p:cNvPr>
                <p:cNvSpPr/>
                <p:nvPr/>
              </p:nvSpPr>
              <p:spPr>
                <a:xfrm>
                  <a:off x="458503" y="3754001"/>
                  <a:ext cx="2158099" cy="237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57" name="Rectangle 176">
                  <a:extLst>
                    <a:ext uri="{FF2B5EF4-FFF2-40B4-BE49-F238E27FC236}">
                      <a16:creationId xmlns:a16="http://schemas.microsoft.com/office/drawing/2014/main" id="{75126801-23D3-4DED-ACB6-16CF2318ADA8}"/>
                    </a:ext>
                  </a:extLst>
                </p:cNvPr>
                <p:cNvSpPr/>
                <p:nvPr/>
              </p:nvSpPr>
              <p:spPr>
                <a:xfrm>
                  <a:off x="2379002" y="2859891"/>
                  <a:ext cx="237600" cy="8941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 name="Rectangle 170">
                <a:extLst>
                  <a:ext uri="{FF2B5EF4-FFF2-40B4-BE49-F238E27FC236}">
                    <a16:creationId xmlns:a16="http://schemas.microsoft.com/office/drawing/2014/main" id="{375CD203-0243-4F22-A9D0-A3EB5E8695F4}"/>
                  </a:ext>
                </a:extLst>
              </p:cNvPr>
              <p:cNvSpPr/>
              <p:nvPr/>
            </p:nvSpPr>
            <p:spPr>
              <a:xfrm>
                <a:off x="4338732" y="3487592"/>
                <a:ext cx="2868897" cy="1369965"/>
              </a:xfrm>
              <a:prstGeom prst="rect">
                <a:avLst/>
              </a:prstGeom>
              <a:solidFill>
                <a:schemeClr val="bg1"/>
              </a:solidFill>
              <a:effectLst>
                <a:outerShdw blurRad="254000" dist="254000" dir="5400000" algn="ctr" rotWithShape="0">
                  <a:srgbClr val="000000">
                    <a:alpha val="12000"/>
                  </a:srgbClr>
                </a:outerShdw>
              </a:effectLst>
            </p:spPr>
            <p:txBody>
              <a:bodyPr vert="horz" wrap="square" lIns="91440" tIns="144000" rIns="91440" bIns="45720" rtlCol="0" anchor="b">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55E"/>
                  </a:solidFill>
                  <a:effectLst/>
                  <a:uLnTx/>
                  <a:uFillTx/>
                  <a:latin typeface="Arial"/>
                  <a:ea typeface="+mn-ea"/>
                  <a:cs typeface="+mn-cs"/>
                </a:endParaRPr>
              </a:p>
            </p:txBody>
          </p:sp>
        </p:grpSp>
        <p:sp>
          <p:nvSpPr>
            <p:cNvPr id="53" name="Prostokąt 31"/>
            <p:cNvSpPr/>
            <p:nvPr/>
          </p:nvSpPr>
          <p:spPr>
            <a:xfrm>
              <a:off x="3640831" y="4060115"/>
              <a:ext cx="2384612" cy="1135019"/>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400" b="1" dirty="0" smtClean="0">
                  <a:solidFill>
                    <a:schemeClr val="tx2"/>
                  </a:solidFill>
                </a:rPr>
                <a:t>6. PAYMENTS</a:t>
              </a:r>
            </a:p>
            <a:p>
              <a:pPr marR="0" lvl="0" algn="l" defTabSz="914400" rtl="0" eaLnBrk="1" fontAlgn="auto" latinLnBrk="0" hangingPunct="1">
                <a:lnSpc>
                  <a:spcPct val="100000"/>
                </a:lnSpc>
                <a:spcBef>
                  <a:spcPts val="0"/>
                </a:spcBef>
                <a:spcAft>
                  <a:spcPts val="0"/>
                </a:spcAft>
                <a:buClrTx/>
                <a:buSzTx/>
                <a:tabLst/>
                <a:defRPr/>
              </a:pPr>
              <a:endParaRPr lang="en-US" sz="900" dirty="0">
                <a:solidFill>
                  <a:srgbClr val="1D3661"/>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rgbClr val="1D3661"/>
                  </a:solidFill>
                  <a:latin typeface="Arial"/>
                </a:rPr>
                <a:t>New Russian banks are sanctioned or excluded from SWIFT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rgbClr val="1D3661"/>
                  </a:solidFill>
                  <a:latin typeface="Arial"/>
                </a:rPr>
                <a:t>CIS banks became more restrictive to “Russian” accounts </a:t>
              </a:r>
              <a:endParaRPr lang="pl-PL" sz="1400" dirty="0">
                <a:solidFill>
                  <a:srgbClr val="1D3661"/>
                </a:solidFill>
                <a:latin typeface="Arial"/>
              </a:endParaRPr>
            </a:p>
            <a:p>
              <a:r>
                <a:rPr lang="en-US" sz="1400" b="1" dirty="0" smtClean="0">
                  <a:solidFill>
                    <a:srgbClr val="1D3661"/>
                  </a:solidFill>
                  <a:latin typeface="Arial"/>
                </a:rPr>
                <a:t>Check if the payment channel is available</a:t>
              </a:r>
              <a:endParaRPr lang="en-US" sz="1400" b="1" dirty="0">
                <a:solidFill>
                  <a:srgbClr val="1D3661"/>
                </a:solidFill>
                <a:latin typeface="Arial"/>
              </a:endParaRPr>
            </a:p>
          </p:txBody>
        </p:sp>
      </p:grpSp>
    </p:spTree>
    <p:extLst>
      <p:ext uri="{BB962C8B-B14F-4D97-AF65-F5344CB8AC3E}">
        <p14:creationId xmlns:p14="http://schemas.microsoft.com/office/powerpoint/2010/main" val="5702057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face - Template">
  <a:themeElements>
    <a:clrScheme name="COFACE">
      <a:dk1>
        <a:sysClr val="windowText" lastClr="000000"/>
      </a:dk1>
      <a:lt1>
        <a:sysClr val="window" lastClr="FFFFFF"/>
      </a:lt1>
      <a:dk2>
        <a:srgbClr val="0BB18F"/>
      </a:dk2>
      <a:lt2>
        <a:srgbClr val="1C355E"/>
      </a:lt2>
      <a:accent1>
        <a:srgbClr val="1226AA"/>
      </a:accent1>
      <a:accent2>
        <a:srgbClr val="5FD1E0"/>
      </a:accent2>
      <a:accent3>
        <a:srgbClr val="00A19C"/>
      </a:accent3>
      <a:accent4>
        <a:srgbClr val="6CDBD6"/>
      </a:accent4>
      <a:accent5>
        <a:srgbClr val="3BD4AE"/>
      </a:accent5>
      <a:accent6>
        <a:srgbClr val="E81F76"/>
      </a:accent6>
      <a:hlink>
        <a:srgbClr val="C028B9"/>
      </a:hlink>
      <a:folHlink>
        <a:srgbClr val="5C0F8B"/>
      </a:folHlink>
    </a:clrScheme>
    <a:fontScheme name="Cofa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face-2021.pptx [Lecture seule]" id="{6714E27A-8DCF-41C2-AEDC-C0F538D290A9}" vid="{68700BDF-522E-40F4-8895-A10341AB708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Coface-2021</Template>
  <TotalTime>22036</TotalTime>
  <Words>1104</Words>
  <Application>Microsoft Office PowerPoint</Application>
  <PresentationFormat>Widescreen</PresentationFormat>
  <Paragraphs>153</Paragraphs>
  <Slides>12</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72 Light</vt:lpstr>
      <vt:lpstr>Arial</vt:lpstr>
      <vt:lpstr>Calibri</vt:lpstr>
      <vt:lpstr>Century Gothic</vt:lpstr>
      <vt:lpstr>Wingdings</vt:lpstr>
      <vt:lpstr>Coface - Template</vt:lpstr>
      <vt:lpstr>Diapositive think-cell</vt:lpstr>
      <vt:lpstr>Coface RUSSIA and CIS: managing credit risks</vt:lpstr>
      <vt:lpstr>PowerPoint Presentation</vt:lpstr>
      <vt:lpstr>Increased credit risks in CIS region</vt:lpstr>
      <vt:lpstr>Russian market – current situation</vt:lpstr>
      <vt:lpstr>Russian MARKET – Current situation </vt:lpstr>
      <vt:lpstr>Kazakhstan MARKET – current situation </vt:lpstr>
      <vt:lpstr>The most often reasons of long non-payments</vt:lpstr>
      <vt:lpstr>The most often reasons of long non-payments</vt:lpstr>
      <vt:lpstr>Making a new contract: CHECK your customer</vt:lpstr>
      <vt:lpstr>SIMPLE CHECK: RUSSIAN BUYER</vt:lpstr>
      <vt:lpstr>PowerPoint Presentation</vt:lpstr>
      <vt:lpstr>ContaCt</vt:lpstr>
    </vt:vector>
  </TitlesOfParts>
  <Company>COFACE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WCISLO Marek</dc:creator>
  <cp:lastModifiedBy>SHARKOVA Olga</cp:lastModifiedBy>
  <cp:revision>89</cp:revision>
  <dcterms:created xsi:type="dcterms:W3CDTF">2021-12-15T11:59:17Z</dcterms:created>
  <dcterms:modified xsi:type="dcterms:W3CDTF">2022-06-07T14:28:46Z</dcterms:modified>
</cp:coreProperties>
</file>