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  <p:sldMasterId id="2147483727" r:id="rId2"/>
    <p:sldMasterId id="2147483742" r:id="rId3"/>
  </p:sldMasterIdLst>
  <p:notesMasterIdLst>
    <p:notesMasterId r:id="rId16"/>
  </p:notesMasterIdLst>
  <p:sldIdLst>
    <p:sldId id="994" r:id="rId4"/>
    <p:sldId id="995" r:id="rId5"/>
    <p:sldId id="996" r:id="rId6"/>
    <p:sldId id="997" r:id="rId7"/>
    <p:sldId id="998" r:id="rId8"/>
    <p:sldId id="999" r:id="rId9"/>
    <p:sldId id="1000" r:id="rId10"/>
    <p:sldId id="1001" r:id="rId11"/>
    <p:sldId id="1002" r:id="rId12"/>
    <p:sldId id="1003" r:id="rId13"/>
    <p:sldId id="1004" r:id="rId14"/>
    <p:sldId id="1005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/>
    <p:restoredTop sz="94643"/>
  </p:normalViewPr>
  <p:slideViewPr>
    <p:cSldViewPr snapToGrid="0" snapToObjects="1" showGuides="1">
      <p:cViewPr varScale="1">
        <p:scale>
          <a:sx n="142" d="100"/>
          <a:sy n="142" d="100"/>
        </p:scale>
        <p:origin x="66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95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Passenger Traffic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95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Passenger Traffic</c:v>
                </c:pt>
              </c:strCache>
            </c:strRef>
          </c:tx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581818181818182E-2"/>
                  <c:y val="-5.31278181199924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DD-476C-81FF-5CDAA83696EE}"/>
                </c:ext>
              </c:extLst>
            </c:dLbl>
            <c:dLbl>
              <c:idx val="1"/>
              <c:layout>
                <c:manualLayout>
                  <c:x val="-4.7216783216783215E-2"/>
                  <c:y val="-6.45123505742764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ADD-476C-81FF-5CDAA83696EE}"/>
                </c:ext>
              </c:extLst>
            </c:dLbl>
            <c:dLbl>
              <c:idx val="2"/>
              <c:layout>
                <c:manualLayout>
                  <c:x val="-4.8615384615384616E-2"/>
                  <c:y val="-5.69226622714203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DD-476C-81FF-5CDAA83696EE}"/>
                </c:ext>
              </c:extLst>
            </c:dLbl>
            <c:dLbl>
              <c:idx val="3"/>
              <c:layout>
                <c:manualLayout>
                  <c:x val="-5.1412587412587515E-2"/>
                  <c:y val="-5.69226622714203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DD-476C-81FF-5CDAA83696EE}"/>
                </c:ext>
              </c:extLst>
            </c:dLbl>
            <c:dLbl>
              <c:idx val="4"/>
              <c:layout>
                <c:manualLayout>
                  <c:x val="-4.6121088796484709E-2"/>
                  <c:y val="-4.87709073034570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DD-476C-81FF-5CDAA83696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Φύλλο1!$A$2:$A$6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Φύλλο1!$B$2:$B$6</c:f>
              <c:numCache>
                <c:formatCode>#,##0</c:formatCode>
                <c:ptCount val="5"/>
                <c:pt idx="0">
                  <c:v>18087377</c:v>
                </c:pt>
                <c:pt idx="1">
                  <c:v>20016998</c:v>
                </c:pt>
                <c:pt idx="2">
                  <c:v>21736466</c:v>
                </c:pt>
                <c:pt idx="3">
                  <c:v>24135431</c:v>
                </c:pt>
                <c:pt idx="4">
                  <c:v>25574030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DD-476C-81FF-5CDAA83696E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499655368"/>
        <c:axId val="499655760"/>
      </c:lineChart>
      <c:catAx>
        <c:axId val="499655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99655760"/>
        <c:crosses val="autoZero"/>
        <c:auto val="1"/>
        <c:lblAlgn val="ctr"/>
        <c:lblOffset val="100"/>
        <c:noMultiLvlLbl val="0"/>
      </c:catAx>
      <c:valAx>
        <c:axId val="49965576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99655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1197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05438-F788-FD49-989A-6AB3EA3D3580}" type="datetimeFigureOut">
              <a:rPr lang="x-none" smtClean="0"/>
              <a:t>3/2/2020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B80DC-D80E-E947-9E28-724138B96A0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15923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797" indent="0">
              <a:buNone/>
              <a:defRPr sz="1500" b="1"/>
            </a:lvl2pPr>
            <a:lvl3pPr marL="685595" indent="0">
              <a:buNone/>
              <a:defRPr sz="1350" b="1"/>
            </a:lvl3pPr>
            <a:lvl4pPr marL="1028392" indent="0">
              <a:buNone/>
              <a:defRPr sz="1200" b="1"/>
            </a:lvl4pPr>
            <a:lvl5pPr marL="1371188" indent="0">
              <a:buNone/>
              <a:defRPr sz="1200" b="1"/>
            </a:lvl5pPr>
            <a:lvl6pPr marL="1713986" indent="0">
              <a:buNone/>
              <a:defRPr sz="1200" b="1"/>
            </a:lvl6pPr>
            <a:lvl7pPr marL="2056783" indent="0">
              <a:buNone/>
              <a:defRPr sz="1200" b="1"/>
            </a:lvl7pPr>
            <a:lvl8pPr marL="2399580" indent="0">
              <a:buNone/>
              <a:defRPr sz="1200" b="1"/>
            </a:lvl8pPr>
            <a:lvl9pPr marL="274237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797" indent="0">
              <a:buNone/>
              <a:defRPr sz="1500" b="1"/>
            </a:lvl2pPr>
            <a:lvl3pPr marL="685595" indent="0">
              <a:buNone/>
              <a:defRPr sz="1350" b="1"/>
            </a:lvl3pPr>
            <a:lvl4pPr marL="1028392" indent="0">
              <a:buNone/>
              <a:defRPr sz="1200" b="1"/>
            </a:lvl4pPr>
            <a:lvl5pPr marL="1371188" indent="0">
              <a:buNone/>
              <a:defRPr sz="1200" b="1"/>
            </a:lvl5pPr>
            <a:lvl6pPr marL="1713986" indent="0">
              <a:buNone/>
              <a:defRPr sz="1200" b="1"/>
            </a:lvl6pPr>
            <a:lvl7pPr marL="2056783" indent="0">
              <a:buNone/>
              <a:defRPr sz="1200" b="1"/>
            </a:lvl7pPr>
            <a:lvl8pPr marL="2399580" indent="0">
              <a:buNone/>
              <a:defRPr sz="1200" b="1"/>
            </a:lvl8pPr>
            <a:lvl9pPr marL="274237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797" indent="0">
              <a:buNone/>
              <a:defRPr sz="900"/>
            </a:lvl2pPr>
            <a:lvl3pPr marL="685595" indent="0">
              <a:buNone/>
              <a:defRPr sz="750"/>
            </a:lvl3pPr>
            <a:lvl4pPr marL="1028392" indent="0">
              <a:buNone/>
              <a:defRPr sz="675"/>
            </a:lvl4pPr>
            <a:lvl5pPr marL="1371188" indent="0">
              <a:buNone/>
              <a:defRPr sz="675"/>
            </a:lvl5pPr>
            <a:lvl6pPr marL="1713986" indent="0">
              <a:buNone/>
              <a:defRPr sz="675"/>
            </a:lvl6pPr>
            <a:lvl7pPr marL="2056783" indent="0">
              <a:buNone/>
              <a:defRPr sz="675"/>
            </a:lvl7pPr>
            <a:lvl8pPr marL="2399580" indent="0">
              <a:buNone/>
              <a:defRPr sz="675"/>
            </a:lvl8pPr>
            <a:lvl9pPr marL="2742377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/>
            </a:lvl1pPr>
            <a:lvl2pPr marL="342797" indent="0">
              <a:buNone/>
              <a:defRPr sz="2099"/>
            </a:lvl2pPr>
            <a:lvl3pPr marL="685595" indent="0">
              <a:buNone/>
              <a:defRPr sz="1800"/>
            </a:lvl3pPr>
            <a:lvl4pPr marL="1028392" indent="0">
              <a:buNone/>
              <a:defRPr sz="1500"/>
            </a:lvl4pPr>
            <a:lvl5pPr marL="1371188" indent="0">
              <a:buNone/>
              <a:defRPr sz="1500"/>
            </a:lvl5pPr>
            <a:lvl6pPr marL="1713986" indent="0">
              <a:buNone/>
              <a:defRPr sz="1500"/>
            </a:lvl6pPr>
            <a:lvl7pPr marL="2056783" indent="0">
              <a:buNone/>
              <a:defRPr sz="1500"/>
            </a:lvl7pPr>
            <a:lvl8pPr marL="2399580" indent="0">
              <a:buNone/>
              <a:defRPr sz="1500"/>
            </a:lvl8pPr>
            <a:lvl9pPr marL="2742377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797" indent="0">
              <a:buNone/>
              <a:defRPr sz="900"/>
            </a:lvl2pPr>
            <a:lvl3pPr marL="685595" indent="0">
              <a:buNone/>
              <a:defRPr sz="750"/>
            </a:lvl3pPr>
            <a:lvl4pPr marL="1028392" indent="0">
              <a:buNone/>
              <a:defRPr sz="675"/>
            </a:lvl4pPr>
            <a:lvl5pPr marL="1371188" indent="0">
              <a:buNone/>
              <a:defRPr sz="675"/>
            </a:lvl5pPr>
            <a:lvl6pPr marL="1713986" indent="0">
              <a:buNone/>
              <a:defRPr sz="675"/>
            </a:lvl6pPr>
            <a:lvl7pPr marL="2056783" indent="0">
              <a:buNone/>
              <a:defRPr sz="675"/>
            </a:lvl7pPr>
            <a:lvl8pPr marL="2399580" indent="0">
              <a:buNone/>
              <a:defRPr sz="675"/>
            </a:lvl8pPr>
            <a:lvl9pPr marL="2742377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200152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1" y="205980"/>
            <a:ext cx="8229600" cy="43886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With LAMDA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29"/>
            <a:ext cx="9136700" cy="877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070992" y="1"/>
            <a:ext cx="7002017" cy="9372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33493" y="1046416"/>
            <a:ext cx="507701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3B5C9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871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33493" y="939450"/>
            <a:ext cx="5077015" cy="276999"/>
          </a:xfrm>
        </p:spPr>
        <p:txBody>
          <a:bodyPr lIns="0" tIns="0" rIns="0" bIns="0"/>
          <a:lstStyle>
            <a:lvl1pPr>
              <a:defRPr sz="1800" b="1" i="0">
                <a:solidFill>
                  <a:srgbClr val="3B5C9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09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29"/>
            <a:ext cx="9136700" cy="877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070992" y="1"/>
            <a:ext cx="7002017" cy="9372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33493" y="939450"/>
            <a:ext cx="5077015" cy="276999"/>
          </a:xfrm>
        </p:spPr>
        <p:txBody>
          <a:bodyPr lIns="0" tIns="0" rIns="0" bIns="0"/>
          <a:lstStyle>
            <a:lvl1pPr>
              <a:defRPr sz="1800" b="1" i="0">
                <a:solidFill>
                  <a:srgbClr val="3B5C9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737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29"/>
            <a:ext cx="9136700" cy="877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070992" y="1"/>
            <a:ext cx="7002017" cy="9372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33493" y="939450"/>
            <a:ext cx="5077015" cy="276999"/>
          </a:xfrm>
        </p:spPr>
        <p:txBody>
          <a:bodyPr lIns="0" tIns="0" rIns="0" bIns="0"/>
          <a:lstStyle>
            <a:lvl1pPr>
              <a:defRPr sz="1800" b="1" i="0">
                <a:solidFill>
                  <a:srgbClr val="3B5C9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4637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6173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54A0-EA46-48DF-A024-FF850F3622A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716366" y="4767263"/>
            <a:ext cx="2057400" cy="126958"/>
          </a:xfrm>
        </p:spPr>
        <p:txBody>
          <a:bodyPr/>
          <a:lstStyle>
            <a:lvl1pPr>
              <a:defRPr sz="825">
                <a:latin typeface="Noir Pro" panose="00000500000000000000" pitchFamily="50" charset="0"/>
              </a:defRPr>
            </a:lvl1pPr>
          </a:lstStyle>
          <a:p>
            <a:fld id="{1A23CD36-9B7D-407F-8519-5C675E76C9C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Εικόνα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073" y="132330"/>
            <a:ext cx="912832" cy="88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7681">
          <p15:clr>
            <a:srgbClr val="FBAE40"/>
          </p15:clr>
        </p15:guide>
        <p15:guide id="3" pos="14305">
          <p15:clr>
            <a:srgbClr val="FBAE40"/>
          </p15:clr>
        </p15:guide>
        <p15:guide id="4" orient="horz" pos="7584">
          <p15:clr>
            <a:srgbClr val="FBAE40"/>
          </p15:clr>
        </p15:guide>
        <p15:guide id="5" orient="horz" pos="4344">
          <p15:clr>
            <a:srgbClr val="FBAE40"/>
          </p15:clr>
        </p15:guide>
        <p15:guide id="6" pos="105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797" indent="0" algn="ctr">
              <a:buNone/>
              <a:defRPr/>
            </a:lvl2pPr>
            <a:lvl3pPr marL="685595" indent="0" algn="ctr">
              <a:buNone/>
              <a:defRPr/>
            </a:lvl3pPr>
            <a:lvl4pPr marL="1028392" indent="0" algn="ctr">
              <a:buNone/>
              <a:defRPr/>
            </a:lvl4pPr>
            <a:lvl5pPr marL="1371188" indent="0" algn="ctr">
              <a:buNone/>
              <a:defRPr/>
            </a:lvl5pPr>
            <a:lvl6pPr marL="1713986" indent="0" algn="ctr">
              <a:buNone/>
              <a:defRPr/>
            </a:lvl6pPr>
            <a:lvl7pPr marL="2056783" indent="0" algn="ctr">
              <a:buNone/>
              <a:defRPr/>
            </a:lvl7pPr>
            <a:lvl8pPr marL="2399580" indent="0" algn="ctr">
              <a:buNone/>
              <a:defRPr/>
            </a:lvl8pPr>
            <a:lvl9pPr marL="274237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00152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6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797" indent="0">
              <a:buNone/>
              <a:defRPr sz="1350"/>
            </a:lvl2pPr>
            <a:lvl3pPr marL="685595" indent="0">
              <a:buNone/>
              <a:defRPr sz="1200"/>
            </a:lvl3pPr>
            <a:lvl4pPr marL="1028392" indent="0">
              <a:buNone/>
              <a:defRPr sz="1050"/>
            </a:lvl4pPr>
            <a:lvl5pPr marL="1371188" indent="0">
              <a:buNone/>
              <a:defRPr sz="1050"/>
            </a:lvl5pPr>
            <a:lvl6pPr marL="1713986" indent="0">
              <a:buNone/>
              <a:defRPr sz="1050"/>
            </a:lvl6pPr>
            <a:lvl7pPr marL="2056783" indent="0">
              <a:buNone/>
              <a:defRPr sz="1050"/>
            </a:lvl7pPr>
            <a:lvl8pPr marL="2399580" indent="0">
              <a:buNone/>
              <a:defRPr sz="1050"/>
            </a:lvl8pPr>
            <a:lvl9pPr marL="2742377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00152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4E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571501" y="4735830"/>
            <a:ext cx="2861142" cy="273844"/>
          </a:xfrm>
          <a:prstGeom prst="rect">
            <a:avLst/>
          </a:prstGeom>
        </p:spPr>
        <p:txBody>
          <a:bodyPr vert="horz" lIns="68580" tIns="34290" rIns="68580" bIns="34290" rtlCol="0" anchor="t"/>
          <a:lstStyle>
            <a:defPPr>
              <a:defRPr lang="el-GR"/>
            </a:defPPr>
            <a:lvl1pPr marL="0" algn="r" defTabSz="914400" rtl="0" eaLnBrk="1" latinLnBrk="0" hangingPunct="1">
              <a:defRPr sz="1200" b="1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rgbClr val="002060">
                    <a:lumMod val="85000"/>
                    <a:lumOff val="15000"/>
                  </a:srgbClr>
                </a:solidFill>
                <a:latin typeface="Century Schoolbook" panose="02040604050505020304"/>
              </a:rPr>
              <a:t>LAMDA Development SA | 29</a:t>
            </a:r>
            <a:r>
              <a:rPr lang="en-US" sz="900" baseline="30000">
                <a:solidFill>
                  <a:srgbClr val="002060">
                    <a:lumMod val="85000"/>
                    <a:lumOff val="15000"/>
                  </a:srgbClr>
                </a:solidFill>
                <a:latin typeface="Century Schoolbook" panose="02040604050505020304"/>
              </a:rPr>
              <a:t>th</a:t>
            </a:r>
            <a:r>
              <a:rPr lang="en-US" sz="900">
                <a:solidFill>
                  <a:srgbClr val="002060">
                    <a:lumMod val="85000"/>
                    <a:lumOff val="15000"/>
                  </a:srgbClr>
                </a:solidFill>
                <a:latin typeface="Century Schoolbook" panose="02040604050505020304"/>
              </a:rPr>
              <a:t> January 2020</a:t>
            </a:r>
            <a:endParaRPr lang="el-GR" sz="900">
              <a:solidFill>
                <a:srgbClr val="002060">
                  <a:lumMod val="85000"/>
                  <a:lumOff val="15000"/>
                </a:srgbClr>
              </a:solidFill>
              <a:latin typeface="Century Schoolbook" panose="02040604050505020304"/>
            </a:endParaRPr>
          </a:p>
          <a:p>
            <a:endParaRPr lang="el-GR" sz="900" dirty="0">
              <a:solidFill>
                <a:srgbClr val="002060">
                  <a:lumMod val="85000"/>
                  <a:lumOff val="15000"/>
                </a:srgbClr>
              </a:solidFill>
              <a:latin typeface="Century Schoolbook" panose="02040604050505020304"/>
            </a:endParaRPr>
          </a:p>
        </p:txBody>
      </p:sp>
    </p:spTree>
    <p:extLst>
      <p:ext uri="{BB962C8B-B14F-4D97-AF65-F5344CB8AC3E}">
        <p14:creationId xmlns:p14="http://schemas.microsoft.com/office/powerpoint/2010/main" val="5443316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cs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cs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cs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cs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49489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cs typeface="Arial" charset="0"/>
        </a:defRPr>
      </a:lvl5pPr>
      <a:lvl6pPr marL="342797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cs typeface="Arial" charset="0"/>
        </a:defRPr>
      </a:lvl6pPr>
      <a:lvl7pPr marL="685595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cs typeface="Arial" charset="0"/>
        </a:defRPr>
      </a:lvl7pPr>
      <a:lvl8pPr marL="1028392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cs typeface="Arial" charset="0"/>
        </a:defRPr>
      </a:lvl8pPr>
      <a:lvl9pPr marL="1371188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098" indent="-257098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557045" indent="-214248" algn="l" rtl="0" eaLnBrk="0" fontAlgn="base" hangingPunct="0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latin typeface="+mn-lt"/>
          <a:cs typeface="+mn-cs"/>
        </a:defRPr>
      </a:lvl2pPr>
      <a:lvl3pPr marL="856993" indent="-171398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199790" indent="-171398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2587" indent="-171398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385" indent="-171398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182" indent="-171398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0978" indent="-171398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3776" indent="-171398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5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797" algn="l" defTabSz="6855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595" algn="l" defTabSz="6855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92" algn="l" defTabSz="6855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88" algn="l" defTabSz="6855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86" algn="l" defTabSz="6855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83" algn="l" defTabSz="6855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580" algn="l" defTabSz="6855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377" algn="l" defTabSz="6855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33493" y="939450"/>
            <a:ext cx="507701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3B5C9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4350" y="1808322"/>
            <a:ext cx="751530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43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2" Type="http://schemas.openxmlformats.org/officeDocument/2006/relationships/image" Target="../media/image7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29" Type="http://schemas.openxmlformats.org/officeDocument/2006/relationships/image" Target="../media/image5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48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28" Type="http://schemas.openxmlformats.org/officeDocument/2006/relationships/image" Target="../media/image52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31" Type="http://schemas.openxmlformats.org/officeDocument/2006/relationships/image" Target="../media/image55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51.png"/><Relationship Id="rId30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26" Type="http://schemas.openxmlformats.org/officeDocument/2006/relationships/image" Target="../media/image79.png"/><Relationship Id="rId3" Type="http://schemas.openxmlformats.org/officeDocument/2006/relationships/image" Target="../media/image56.png"/><Relationship Id="rId21" Type="http://schemas.openxmlformats.org/officeDocument/2006/relationships/image" Target="../media/image74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5" Type="http://schemas.openxmlformats.org/officeDocument/2006/relationships/image" Target="../media/image78.png"/><Relationship Id="rId2" Type="http://schemas.openxmlformats.org/officeDocument/2006/relationships/image" Target="../media/image7.png"/><Relationship Id="rId16" Type="http://schemas.openxmlformats.org/officeDocument/2006/relationships/image" Target="../media/image69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24" Type="http://schemas.openxmlformats.org/officeDocument/2006/relationships/image" Target="../media/image77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23" Type="http://schemas.openxmlformats.org/officeDocument/2006/relationships/image" Target="../media/image76.png"/><Relationship Id="rId28" Type="http://schemas.openxmlformats.org/officeDocument/2006/relationships/image" Target="../media/image81.png"/><Relationship Id="rId10" Type="http://schemas.openxmlformats.org/officeDocument/2006/relationships/image" Target="../media/image63.png"/><Relationship Id="rId19" Type="http://schemas.openxmlformats.org/officeDocument/2006/relationships/image" Target="../media/image72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Relationship Id="rId22" Type="http://schemas.openxmlformats.org/officeDocument/2006/relationships/image" Target="../media/image75.png"/><Relationship Id="rId27" Type="http://schemas.openxmlformats.org/officeDocument/2006/relationships/image" Target="../media/image80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2.png"/><Relationship Id="rId18" Type="http://schemas.openxmlformats.org/officeDocument/2006/relationships/image" Target="../media/image97.png"/><Relationship Id="rId26" Type="http://schemas.openxmlformats.org/officeDocument/2006/relationships/image" Target="../media/image105.png"/><Relationship Id="rId21" Type="http://schemas.openxmlformats.org/officeDocument/2006/relationships/image" Target="../media/image100.png"/><Relationship Id="rId34" Type="http://schemas.openxmlformats.org/officeDocument/2006/relationships/image" Target="../media/image113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5" Type="http://schemas.openxmlformats.org/officeDocument/2006/relationships/image" Target="../media/image104.png"/><Relationship Id="rId33" Type="http://schemas.openxmlformats.org/officeDocument/2006/relationships/image" Target="../media/image112.png"/><Relationship Id="rId38" Type="http://schemas.openxmlformats.org/officeDocument/2006/relationships/image" Target="../media/image117.png"/><Relationship Id="rId2" Type="http://schemas.openxmlformats.org/officeDocument/2006/relationships/image" Target="../media/image7.png"/><Relationship Id="rId16" Type="http://schemas.openxmlformats.org/officeDocument/2006/relationships/image" Target="../media/image95.png"/><Relationship Id="rId20" Type="http://schemas.openxmlformats.org/officeDocument/2006/relationships/image" Target="../media/image99.png"/><Relationship Id="rId29" Type="http://schemas.openxmlformats.org/officeDocument/2006/relationships/image" Target="../media/image10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24" Type="http://schemas.openxmlformats.org/officeDocument/2006/relationships/image" Target="../media/image103.png"/><Relationship Id="rId32" Type="http://schemas.openxmlformats.org/officeDocument/2006/relationships/image" Target="../media/image111.png"/><Relationship Id="rId37" Type="http://schemas.openxmlformats.org/officeDocument/2006/relationships/image" Target="../media/image116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23" Type="http://schemas.openxmlformats.org/officeDocument/2006/relationships/image" Target="../media/image102.png"/><Relationship Id="rId28" Type="http://schemas.openxmlformats.org/officeDocument/2006/relationships/image" Target="../media/image107.png"/><Relationship Id="rId36" Type="http://schemas.openxmlformats.org/officeDocument/2006/relationships/image" Target="../media/image115.png"/><Relationship Id="rId10" Type="http://schemas.openxmlformats.org/officeDocument/2006/relationships/image" Target="../media/image89.png"/><Relationship Id="rId19" Type="http://schemas.openxmlformats.org/officeDocument/2006/relationships/image" Target="../media/image98.png"/><Relationship Id="rId31" Type="http://schemas.openxmlformats.org/officeDocument/2006/relationships/image" Target="../media/image110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Relationship Id="rId22" Type="http://schemas.openxmlformats.org/officeDocument/2006/relationships/image" Target="../media/image101.png"/><Relationship Id="rId27" Type="http://schemas.openxmlformats.org/officeDocument/2006/relationships/image" Target="../media/image106.png"/><Relationship Id="rId30" Type="http://schemas.openxmlformats.org/officeDocument/2006/relationships/image" Target="../media/image109.png"/><Relationship Id="rId35" Type="http://schemas.openxmlformats.org/officeDocument/2006/relationships/image" Target="../media/image114.png"/><Relationship Id="rId8" Type="http://schemas.openxmlformats.org/officeDocument/2006/relationships/image" Target="../media/image87.png"/><Relationship Id="rId3" Type="http://schemas.openxmlformats.org/officeDocument/2006/relationships/image" Target="../media/image8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18" Type="http://schemas.openxmlformats.org/officeDocument/2006/relationships/image" Target="../media/image133.png"/><Relationship Id="rId26" Type="http://schemas.openxmlformats.org/officeDocument/2006/relationships/image" Target="../media/image141.png"/><Relationship Id="rId3" Type="http://schemas.openxmlformats.org/officeDocument/2006/relationships/image" Target="../media/image118.png"/><Relationship Id="rId21" Type="http://schemas.openxmlformats.org/officeDocument/2006/relationships/image" Target="../media/image136.png"/><Relationship Id="rId7" Type="http://schemas.openxmlformats.org/officeDocument/2006/relationships/image" Target="../media/image122.png"/><Relationship Id="rId12" Type="http://schemas.openxmlformats.org/officeDocument/2006/relationships/image" Target="../media/image127.png"/><Relationship Id="rId17" Type="http://schemas.openxmlformats.org/officeDocument/2006/relationships/image" Target="../media/image132.png"/><Relationship Id="rId25" Type="http://schemas.openxmlformats.org/officeDocument/2006/relationships/image" Target="../media/image140.png"/><Relationship Id="rId2" Type="http://schemas.openxmlformats.org/officeDocument/2006/relationships/image" Target="../media/image7.png"/><Relationship Id="rId16" Type="http://schemas.openxmlformats.org/officeDocument/2006/relationships/image" Target="../media/image131.png"/><Relationship Id="rId20" Type="http://schemas.openxmlformats.org/officeDocument/2006/relationships/image" Target="../media/image13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24" Type="http://schemas.openxmlformats.org/officeDocument/2006/relationships/image" Target="../media/image139.png"/><Relationship Id="rId5" Type="http://schemas.openxmlformats.org/officeDocument/2006/relationships/image" Target="../media/image120.png"/><Relationship Id="rId15" Type="http://schemas.openxmlformats.org/officeDocument/2006/relationships/image" Target="../media/image130.png"/><Relationship Id="rId23" Type="http://schemas.openxmlformats.org/officeDocument/2006/relationships/image" Target="../media/image138.png"/><Relationship Id="rId28" Type="http://schemas.openxmlformats.org/officeDocument/2006/relationships/image" Target="../media/image143.jpeg"/><Relationship Id="rId10" Type="http://schemas.openxmlformats.org/officeDocument/2006/relationships/image" Target="../media/image125.png"/><Relationship Id="rId19" Type="http://schemas.openxmlformats.org/officeDocument/2006/relationships/image" Target="../media/image134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Relationship Id="rId14" Type="http://schemas.openxmlformats.org/officeDocument/2006/relationships/image" Target="../media/image129.png"/><Relationship Id="rId22" Type="http://schemas.openxmlformats.org/officeDocument/2006/relationships/image" Target="../media/image137.png"/><Relationship Id="rId27" Type="http://schemas.openxmlformats.org/officeDocument/2006/relationships/image" Target="../media/image1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05755" y="0"/>
            <a:ext cx="4238625" cy="5143500"/>
          </a:xfrm>
          <a:custGeom>
            <a:avLst/>
            <a:gdLst/>
            <a:ahLst/>
            <a:cxnLst/>
            <a:rect l="l" t="t" r="r" b="b"/>
            <a:pathLst>
              <a:path w="5651500" h="6858000">
                <a:moveTo>
                  <a:pt x="5650992" y="0"/>
                </a:moveTo>
                <a:lnTo>
                  <a:pt x="0" y="0"/>
                </a:lnTo>
                <a:lnTo>
                  <a:pt x="1189482" y="4337050"/>
                </a:lnTo>
                <a:lnTo>
                  <a:pt x="338582" y="6857999"/>
                </a:lnTo>
                <a:lnTo>
                  <a:pt x="5650992" y="6857999"/>
                </a:lnTo>
                <a:lnTo>
                  <a:pt x="5650992" y="0"/>
                </a:lnTo>
                <a:close/>
              </a:path>
            </a:pathLst>
          </a:custGeom>
          <a:solidFill>
            <a:srgbClr val="3B5C94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92015" y="1"/>
            <a:ext cx="1255014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45710" y="1"/>
            <a:ext cx="1147572" cy="5143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12FF1311-0502-4D51-9724-E8FA9D7C90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" y="1943101"/>
            <a:ext cx="6712840" cy="108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94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CD36-9B7D-407F-8519-5C675E76C9C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utoShape 2" descr="ÎÏÎ¿ÏÎ­Î»ÎµÏÎ¼Î± ÎµÎ¹ÎºÏÎ½Î±Ï Î³Î¹Î± Î±ÏÏÎ¹ÎºÎ® Î¿Î´ÏÏ">
            <a:extLst>
              <a:ext uri="{FF2B5EF4-FFF2-40B4-BE49-F238E27FC236}">
                <a16:creationId xmlns:a16="http://schemas.microsoft.com/office/drawing/2014/main" id="{8AA4FCC9-FADB-4138-BB3B-8B60B9BB5F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46997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l-GR" sz="1350">
              <a:solidFill>
                <a:prstClr val="black"/>
              </a:solidFill>
            </a:endParaRPr>
          </a:p>
        </p:txBody>
      </p:sp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E385BF3A-611F-495A-91BE-C275A64760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66332" cy="962889"/>
          </a:xfrm>
          <a:prstGeom prst="rect">
            <a:avLst/>
          </a:prstGeom>
        </p:spPr>
      </p:pic>
      <p:sp>
        <p:nvSpPr>
          <p:cNvPr id="26" name="Title 18">
            <a:extLst>
              <a:ext uri="{FF2B5EF4-FFF2-40B4-BE49-F238E27FC236}">
                <a16:creationId xmlns:a16="http://schemas.microsoft.com/office/drawing/2014/main" id="{DD590EED-38FC-4F98-BD46-483BC9BB2847}"/>
              </a:ext>
            </a:extLst>
          </p:cNvPr>
          <p:cNvSpPr txBox="1">
            <a:spLocks/>
          </p:cNvSpPr>
          <p:nvPr/>
        </p:nvSpPr>
        <p:spPr>
          <a:xfrm>
            <a:off x="5143501" y="1114807"/>
            <a:ext cx="5810042" cy="61727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 dirty="0">
                <a:solidFill>
                  <a:srgbClr val="1F497D">
                    <a:lumMod val="60000"/>
                    <a:lumOff val="40000"/>
                  </a:srgbClr>
                </a:solidFill>
                <a:latin typeface="Noir Pro Bold" panose="00000800000000000000" pitchFamily="50" charset="0"/>
              </a:rPr>
              <a:t>New Athens Metro Line 4 </a:t>
            </a:r>
            <a:endParaRPr lang="el-GR" sz="3600" b="1" dirty="0">
              <a:solidFill>
                <a:srgbClr val="1F497D">
                  <a:lumMod val="60000"/>
                  <a:lumOff val="40000"/>
                </a:srgbClr>
              </a:solidFill>
              <a:latin typeface="Noir Pro Bold" panose="00000800000000000000" pitchFamily="50" charset="0"/>
            </a:endParaRPr>
          </a:p>
        </p:txBody>
      </p:sp>
      <p:pic>
        <p:nvPicPr>
          <p:cNvPr id="6148" name="Picture 4" descr="Image result for athens metro line 4">
            <a:extLst>
              <a:ext uri="{FF2B5EF4-FFF2-40B4-BE49-F238E27FC236}">
                <a16:creationId xmlns:a16="http://schemas.microsoft.com/office/drawing/2014/main" id="{88207EE9-304F-47CB-838F-5E2E2A61F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790986"/>
            <a:ext cx="3646176" cy="240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Πίνακας 4">
            <a:extLst>
              <a:ext uri="{FF2B5EF4-FFF2-40B4-BE49-F238E27FC236}">
                <a16:creationId xmlns:a16="http://schemas.microsoft.com/office/drawing/2014/main" id="{B4D744A4-29B9-4320-B40A-B8A36651556B}"/>
              </a:ext>
            </a:extLst>
          </p:cNvPr>
          <p:cNvGraphicFramePr>
            <a:graphicFrameLocks noGrp="1"/>
          </p:cNvGraphicFramePr>
          <p:nvPr/>
        </p:nvGraphicFramePr>
        <p:xfrm>
          <a:off x="4763640" y="2443334"/>
          <a:ext cx="3905453" cy="8915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48153">
                  <a:extLst>
                    <a:ext uri="{9D8B030D-6E8A-4147-A177-3AD203B41FA5}">
                      <a16:colId xmlns:a16="http://schemas.microsoft.com/office/drawing/2014/main" val="1284099607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4027351311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Budget</a:t>
                      </a:r>
                      <a:endParaRPr lang="el-GR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l-GR" sz="1500" dirty="0"/>
                        <a:t>€</a:t>
                      </a:r>
                      <a:r>
                        <a:rPr lang="en-US" sz="1500" dirty="0"/>
                        <a:t> </a:t>
                      </a:r>
                      <a:r>
                        <a:rPr lang="el-GR" sz="1500" dirty="0"/>
                        <a:t>1,7 </a:t>
                      </a:r>
                      <a:r>
                        <a:rPr lang="en-US" sz="1500" dirty="0"/>
                        <a:t>bn.</a:t>
                      </a:r>
                      <a:endParaRPr lang="el-GR" sz="1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2276485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b="1" dirty="0"/>
                        <a:t>Contracting [estimation]</a:t>
                      </a:r>
                      <a:endParaRPr lang="el-GR" sz="15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="1" dirty="0"/>
                        <a:t>end of </a:t>
                      </a:r>
                      <a:r>
                        <a:rPr lang="el-GR" sz="1500" b="1" dirty="0"/>
                        <a:t>2020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4438478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b="1" dirty="0"/>
                        <a:t>Completion [estimation]</a:t>
                      </a:r>
                      <a:endParaRPr lang="el-GR" sz="15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l-GR" sz="1500" b="1" dirty="0"/>
                        <a:t>2029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401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6211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CD36-9B7D-407F-8519-5C675E76C9C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utoShape 2" descr="ÎÏÎ¿ÏÎ­Î»ÎµÏÎ¼Î± ÎµÎ¹ÎºÏÎ½Î±Ï Î³Î¹Î± Î±ÏÏÎ¹ÎºÎ® Î¿Î´ÏÏ">
            <a:extLst>
              <a:ext uri="{FF2B5EF4-FFF2-40B4-BE49-F238E27FC236}">
                <a16:creationId xmlns:a16="http://schemas.microsoft.com/office/drawing/2014/main" id="{8AA4FCC9-FADB-4138-BB3B-8B60B9BB5F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46997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l-GR" sz="1350">
              <a:solidFill>
                <a:prstClr val="black"/>
              </a:solidFill>
            </a:endParaRPr>
          </a:p>
        </p:txBody>
      </p:sp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E385BF3A-611F-495A-91BE-C275A64760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66332" cy="9628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6733F0-13BC-426C-85B8-EC3DDCFFD9B2}"/>
              </a:ext>
            </a:extLst>
          </p:cNvPr>
          <p:cNvSpPr txBox="1"/>
          <p:nvPr/>
        </p:nvSpPr>
        <p:spPr>
          <a:xfrm>
            <a:off x="342900" y="1512938"/>
            <a:ext cx="468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b="1" dirty="0">
                <a:solidFill>
                  <a:srgbClr val="00216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Athens International Airport</a:t>
            </a:r>
            <a:endParaRPr lang="el-GR" b="1" dirty="0">
              <a:solidFill>
                <a:srgbClr val="002162"/>
              </a:solidFill>
              <a:cs typeface="Aharoni" panose="02010803020104030203" pitchFamily="2" charset="-79"/>
            </a:endParaRPr>
          </a:p>
        </p:txBody>
      </p:sp>
      <p:graphicFrame>
        <p:nvGraphicFramePr>
          <p:cNvPr id="8" name="Γράφημα 7">
            <a:extLst>
              <a:ext uri="{FF2B5EF4-FFF2-40B4-BE49-F238E27FC236}">
                <a16:creationId xmlns:a16="http://schemas.microsoft.com/office/drawing/2014/main" id="{0944B128-9D67-492C-8730-1206BB693D7A}"/>
              </a:ext>
            </a:extLst>
          </p:cNvPr>
          <p:cNvGraphicFramePr/>
          <p:nvPr/>
        </p:nvGraphicFramePr>
        <p:xfrm>
          <a:off x="114300" y="2171700"/>
          <a:ext cx="5257800" cy="284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 descr="Image result for athens airport">
            <a:extLst>
              <a:ext uri="{FF2B5EF4-FFF2-40B4-BE49-F238E27FC236}">
                <a16:creationId xmlns:a16="http://schemas.microsoft.com/office/drawing/2014/main" id="{268C98E2-532C-4C80-90D1-CEED7D0E0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13811"/>
            <a:ext cx="3456674" cy="194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584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05755" y="0"/>
            <a:ext cx="4238625" cy="5143500"/>
          </a:xfrm>
          <a:custGeom>
            <a:avLst/>
            <a:gdLst/>
            <a:ahLst/>
            <a:cxnLst/>
            <a:rect l="l" t="t" r="r" b="b"/>
            <a:pathLst>
              <a:path w="5651500" h="6858000">
                <a:moveTo>
                  <a:pt x="5650992" y="0"/>
                </a:moveTo>
                <a:lnTo>
                  <a:pt x="0" y="0"/>
                </a:lnTo>
                <a:lnTo>
                  <a:pt x="1189482" y="4337050"/>
                </a:lnTo>
                <a:lnTo>
                  <a:pt x="338582" y="6857999"/>
                </a:lnTo>
                <a:lnTo>
                  <a:pt x="5650992" y="6857999"/>
                </a:lnTo>
                <a:lnTo>
                  <a:pt x="5650992" y="0"/>
                </a:lnTo>
                <a:close/>
              </a:path>
            </a:pathLst>
          </a:custGeom>
          <a:solidFill>
            <a:srgbClr val="3B5C94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92015" y="1"/>
            <a:ext cx="1255014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45710" y="1"/>
            <a:ext cx="1147572" cy="5143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12FF1311-0502-4D51-9724-E8FA9D7C90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" y="1943101"/>
            <a:ext cx="6712840" cy="108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11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CD36-9B7D-407F-8519-5C675E76C9C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utoShape 2" descr="ÎÏÎ¿ÏÎ­Î»ÎµÏÎ¼Î± ÎµÎ¹ÎºÏÎ½Î±Ï Î³Î¹Î± Î±ÏÏÎ¹ÎºÎ® Î¿Î´ÏÏ">
            <a:extLst>
              <a:ext uri="{FF2B5EF4-FFF2-40B4-BE49-F238E27FC236}">
                <a16:creationId xmlns:a16="http://schemas.microsoft.com/office/drawing/2014/main" id="{8AA4FCC9-FADB-4138-BB3B-8B60B9BB5F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46997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l-GR" sz="1350">
              <a:solidFill>
                <a:prstClr val="black"/>
              </a:solidFill>
            </a:endParaRPr>
          </a:p>
        </p:txBody>
      </p:sp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E385BF3A-611F-495A-91BE-C275A64760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66332" cy="962889"/>
          </a:xfrm>
          <a:prstGeom prst="rect">
            <a:avLst/>
          </a:prstGeom>
        </p:spPr>
      </p:pic>
      <p:sp>
        <p:nvSpPr>
          <p:cNvPr id="26" name="Title 18">
            <a:extLst>
              <a:ext uri="{FF2B5EF4-FFF2-40B4-BE49-F238E27FC236}">
                <a16:creationId xmlns:a16="http://schemas.microsoft.com/office/drawing/2014/main" id="{DD590EED-38FC-4F98-BD46-483BC9BB2847}"/>
              </a:ext>
            </a:extLst>
          </p:cNvPr>
          <p:cNvSpPr txBox="1">
            <a:spLocks/>
          </p:cNvSpPr>
          <p:nvPr/>
        </p:nvSpPr>
        <p:spPr>
          <a:xfrm>
            <a:off x="228601" y="946770"/>
            <a:ext cx="5810042" cy="61727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 dirty="0">
                <a:solidFill>
                  <a:prstClr val="black">
                    <a:lumMod val="50000"/>
                    <a:lumOff val="50000"/>
                  </a:prstClr>
                </a:solidFill>
                <a:latin typeface="Noir Pro Bold" panose="00000800000000000000" pitchFamily="50" charset="0"/>
              </a:rPr>
              <a:t>From the Corinth Canal Construction…</a:t>
            </a:r>
            <a:endParaRPr lang="el-GR" sz="3600" b="1" dirty="0">
              <a:solidFill>
                <a:prstClr val="black">
                  <a:lumMod val="50000"/>
                  <a:lumOff val="50000"/>
                </a:prstClr>
              </a:solidFill>
              <a:latin typeface="Noir Pro Bold" panose="00000800000000000000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7CFED6-3481-4941-9CEB-662046BF7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1" y="1547926"/>
            <a:ext cx="3099437" cy="204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rinth Canal construction – archive pictures">
            <a:extLst>
              <a:ext uri="{FF2B5EF4-FFF2-40B4-BE49-F238E27FC236}">
                <a16:creationId xmlns:a16="http://schemas.microsoft.com/office/drawing/2014/main" id="{3E355033-7979-4FB4-921A-817E99291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226" y="2998944"/>
            <a:ext cx="2673119" cy="202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orinth canal">
            <a:extLst>
              <a:ext uri="{FF2B5EF4-FFF2-40B4-BE49-F238E27FC236}">
                <a16:creationId xmlns:a16="http://schemas.microsoft.com/office/drawing/2014/main" id="{1C90131E-72A2-467F-8B24-967F7B18E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1" y="909798"/>
            <a:ext cx="3099437" cy="413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922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CD36-9B7D-407F-8519-5C675E76C9C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utoShape 2" descr="ÎÏÎ¿ÏÎ­Î»ÎµÏÎ¼Î± ÎµÎ¹ÎºÏÎ½Î±Ï Î³Î¹Î± Î±ÏÏÎ¹ÎºÎ® Î¿Î´ÏÏ">
            <a:extLst>
              <a:ext uri="{FF2B5EF4-FFF2-40B4-BE49-F238E27FC236}">
                <a16:creationId xmlns:a16="http://schemas.microsoft.com/office/drawing/2014/main" id="{8AA4FCC9-FADB-4138-BB3B-8B60B9BB5F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46997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l-GR" sz="1350">
              <a:solidFill>
                <a:prstClr val="black"/>
              </a:solidFill>
            </a:endParaRPr>
          </a:p>
        </p:txBody>
      </p:sp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E385BF3A-611F-495A-91BE-C275A64760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66332" cy="962889"/>
          </a:xfrm>
          <a:prstGeom prst="rect">
            <a:avLst/>
          </a:prstGeom>
        </p:spPr>
      </p:pic>
      <p:sp>
        <p:nvSpPr>
          <p:cNvPr id="26" name="Title 18">
            <a:extLst>
              <a:ext uri="{FF2B5EF4-FFF2-40B4-BE49-F238E27FC236}">
                <a16:creationId xmlns:a16="http://schemas.microsoft.com/office/drawing/2014/main" id="{DD590EED-38FC-4F98-BD46-483BC9BB2847}"/>
              </a:ext>
            </a:extLst>
          </p:cNvPr>
          <p:cNvSpPr txBox="1">
            <a:spLocks/>
          </p:cNvSpPr>
          <p:nvPr/>
        </p:nvSpPr>
        <p:spPr>
          <a:xfrm>
            <a:off x="228601" y="946770"/>
            <a:ext cx="5810042" cy="61727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 dirty="0">
                <a:solidFill>
                  <a:prstClr val="black">
                    <a:lumMod val="50000"/>
                    <a:lumOff val="50000"/>
                  </a:prstClr>
                </a:solidFill>
                <a:latin typeface="Noir Pro Bold" panose="00000800000000000000" pitchFamily="50" charset="0"/>
              </a:rPr>
              <a:t>…to the Rio–</a:t>
            </a:r>
            <a:r>
              <a:rPr lang="en-US" sz="21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Noir Pro Bold" panose="00000800000000000000" pitchFamily="50" charset="0"/>
              </a:rPr>
              <a:t>Antirrio</a:t>
            </a:r>
            <a:r>
              <a:rPr lang="en-US" sz="2100" b="1" dirty="0">
                <a:solidFill>
                  <a:prstClr val="black">
                    <a:lumMod val="50000"/>
                    <a:lumOff val="50000"/>
                  </a:prstClr>
                </a:solidFill>
                <a:latin typeface="Noir Pro Bold" panose="00000800000000000000" pitchFamily="50" charset="0"/>
              </a:rPr>
              <a:t> Bridge</a:t>
            </a:r>
            <a:endParaRPr lang="el-GR" sz="3600" b="1" dirty="0">
              <a:solidFill>
                <a:prstClr val="black">
                  <a:lumMod val="50000"/>
                  <a:lumOff val="50000"/>
                </a:prstClr>
              </a:solidFill>
              <a:latin typeface="Noir Pro Bold" panose="00000800000000000000" pitchFamily="50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61A8DC0-3179-4F59-A636-871D7DD37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030" y="1714500"/>
            <a:ext cx="668394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4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CD36-9B7D-407F-8519-5C675E76C9C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utoShape 2" descr="ÎÏÎ¿ÏÎ­Î»ÎµÏÎ¼Î± ÎµÎ¹ÎºÏÎ½Î±Ï Î³Î¹Î± Î±ÏÏÎ¹ÎºÎ® Î¿Î´ÏÏ">
            <a:extLst>
              <a:ext uri="{FF2B5EF4-FFF2-40B4-BE49-F238E27FC236}">
                <a16:creationId xmlns:a16="http://schemas.microsoft.com/office/drawing/2014/main" id="{8AA4FCC9-FADB-4138-BB3B-8B60B9BB5F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46997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l-GR" sz="1350">
              <a:solidFill>
                <a:prstClr val="black"/>
              </a:solidFill>
            </a:endParaRPr>
          </a:p>
        </p:txBody>
      </p:sp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E385BF3A-611F-495A-91BE-C275A64760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66332" cy="962889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67B6C792-B9EF-46ED-8F75-C089829AA228}"/>
              </a:ext>
            </a:extLst>
          </p:cNvPr>
          <p:cNvSpPr/>
          <p:nvPr/>
        </p:nvSpPr>
        <p:spPr>
          <a:xfrm>
            <a:off x="3646266" y="1103612"/>
            <a:ext cx="3757040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FC16D0FF-E7E8-4C15-80FC-1B37410A4C42}"/>
              </a:ext>
            </a:extLst>
          </p:cNvPr>
          <p:cNvSpPr/>
          <p:nvPr/>
        </p:nvSpPr>
        <p:spPr>
          <a:xfrm>
            <a:off x="649224" y="1131094"/>
            <a:ext cx="1781080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C7041F69-0DAE-4CA4-9C7C-CEECAC3EF543}"/>
              </a:ext>
            </a:extLst>
          </p:cNvPr>
          <p:cNvSpPr/>
          <p:nvPr/>
        </p:nvSpPr>
        <p:spPr>
          <a:xfrm>
            <a:off x="649224" y="1359694"/>
            <a:ext cx="1769269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0E30F99A-2FE9-442C-8735-E57EEA29ACB7}"/>
              </a:ext>
            </a:extLst>
          </p:cNvPr>
          <p:cNvSpPr/>
          <p:nvPr/>
        </p:nvSpPr>
        <p:spPr>
          <a:xfrm>
            <a:off x="649224" y="1588065"/>
            <a:ext cx="1137475" cy="2288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6290266B-E3BE-4893-B5DA-C6F1CCAE9766}"/>
              </a:ext>
            </a:extLst>
          </p:cNvPr>
          <p:cNvSpPr/>
          <p:nvPr/>
        </p:nvSpPr>
        <p:spPr>
          <a:xfrm>
            <a:off x="649225" y="1817179"/>
            <a:ext cx="1551908" cy="228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DD3B9A0A-538E-4BF6-805B-70AFC75C4C96}"/>
              </a:ext>
            </a:extLst>
          </p:cNvPr>
          <p:cNvSpPr/>
          <p:nvPr/>
        </p:nvSpPr>
        <p:spPr>
          <a:xfrm>
            <a:off x="649225" y="2045779"/>
            <a:ext cx="1503521" cy="228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26FDF051-8C48-475E-894D-D84506821016}"/>
              </a:ext>
            </a:extLst>
          </p:cNvPr>
          <p:cNvSpPr/>
          <p:nvPr/>
        </p:nvSpPr>
        <p:spPr>
          <a:xfrm>
            <a:off x="649225" y="2274379"/>
            <a:ext cx="1338167" cy="228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5B5313E2-4D7C-4908-ADE8-36186DF17012}"/>
              </a:ext>
            </a:extLst>
          </p:cNvPr>
          <p:cNvSpPr/>
          <p:nvPr/>
        </p:nvSpPr>
        <p:spPr>
          <a:xfrm>
            <a:off x="2367153" y="1152143"/>
            <a:ext cx="0" cy="1621155"/>
          </a:xfrm>
          <a:custGeom>
            <a:avLst/>
            <a:gdLst/>
            <a:ahLst/>
            <a:cxnLst/>
            <a:rect l="l" t="t" r="r" b="b"/>
            <a:pathLst>
              <a:path h="2161540">
                <a:moveTo>
                  <a:pt x="0" y="0"/>
                </a:moveTo>
                <a:lnTo>
                  <a:pt x="0" y="2161031"/>
                </a:lnTo>
              </a:path>
            </a:pathLst>
          </a:custGeom>
          <a:ln w="73151">
            <a:solidFill>
              <a:srgbClr val="0E56D4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39" name="object 36">
            <a:extLst>
              <a:ext uri="{FF2B5EF4-FFF2-40B4-BE49-F238E27FC236}">
                <a16:creationId xmlns:a16="http://schemas.microsoft.com/office/drawing/2014/main" id="{77B72429-D2E5-4E86-856C-3CFC9E050E8E}"/>
              </a:ext>
            </a:extLst>
          </p:cNvPr>
          <p:cNvSpPr/>
          <p:nvPr/>
        </p:nvSpPr>
        <p:spPr>
          <a:xfrm>
            <a:off x="649224" y="3673793"/>
            <a:ext cx="1056418" cy="1828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40" name="object 37">
            <a:extLst>
              <a:ext uri="{FF2B5EF4-FFF2-40B4-BE49-F238E27FC236}">
                <a16:creationId xmlns:a16="http://schemas.microsoft.com/office/drawing/2014/main" id="{6AB2BCEC-7506-4DA2-B591-06CE7F98C7CC}"/>
              </a:ext>
            </a:extLst>
          </p:cNvPr>
          <p:cNvSpPr/>
          <p:nvPr/>
        </p:nvSpPr>
        <p:spPr>
          <a:xfrm>
            <a:off x="649225" y="3856672"/>
            <a:ext cx="1622774" cy="1828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41" name="object 38">
            <a:extLst>
              <a:ext uri="{FF2B5EF4-FFF2-40B4-BE49-F238E27FC236}">
                <a16:creationId xmlns:a16="http://schemas.microsoft.com/office/drawing/2014/main" id="{4F6CF65B-2CB8-4A06-AA94-3D92C519B68C}"/>
              </a:ext>
            </a:extLst>
          </p:cNvPr>
          <p:cNvSpPr/>
          <p:nvPr/>
        </p:nvSpPr>
        <p:spPr>
          <a:xfrm>
            <a:off x="649224" y="4039590"/>
            <a:ext cx="1487329" cy="1828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42" name="object 39">
            <a:extLst>
              <a:ext uri="{FF2B5EF4-FFF2-40B4-BE49-F238E27FC236}">
                <a16:creationId xmlns:a16="http://schemas.microsoft.com/office/drawing/2014/main" id="{1165868A-8A73-4037-82D3-E00E70945A5C}"/>
              </a:ext>
            </a:extLst>
          </p:cNvPr>
          <p:cNvSpPr/>
          <p:nvPr/>
        </p:nvSpPr>
        <p:spPr>
          <a:xfrm>
            <a:off x="649224" y="4222470"/>
            <a:ext cx="1667256" cy="1828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43" name="object 40">
            <a:extLst>
              <a:ext uri="{FF2B5EF4-FFF2-40B4-BE49-F238E27FC236}">
                <a16:creationId xmlns:a16="http://schemas.microsoft.com/office/drawing/2014/main" id="{8FB0EB13-8E30-4A72-BF75-52B1EF6A39C8}"/>
              </a:ext>
            </a:extLst>
          </p:cNvPr>
          <p:cNvSpPr/>
          <p:nvPr/>
        </p:nvSpPr>
        <p:spPr>
          <a:xfrm>
            <a:off x="649224" y="4405122"/>
            <a:ext cx="1532382" cy="18310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44" name="object 41">
            <a:extLst>
              <a:ext uri="{FF2B5EF4-FFF2-40B4-BE49-F238E27FC236}">
                <a16:creationId xmlns:a16="http://schemas.microsoft.com/office/drawing/2014/main" id="{D0DB1382-28C8-4B6D-8F8F-0D4D592784BD}"/>
              </a:ext>
            </a:extLst>
          </p:cNvPr>
          <p:cNvSpPr/>
          <p:nvPr/>
        </p:nvSpPr>
        <p:spPr>
          <a:xfrm>
            <a:off x="649224" y="4588459"/>
            <a:ext cx="796547" cy="1828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45" name="object 42">
            <a:extLst>
              <a:ext uri="{FF2B5EF4-FFF2-40B4-BE49-F238E27FC236}">
                <a16:creationId xmlns:a16="http://schemas.microsoft.com/office/drawing/2014/main" id="{80142AB2-4784-40FB-9499-C74515E16DCE}"/>
              </a:ext>
            </a:extLst>
          </p:cNvPr>
          <p:cNvSpPr/>
          <p:nvPr/>
        </p:nvSpPr>
        <p:spPr>
          <a:xfrm>
            <a:off x="1162431" y="2857500"/>
            <a:ext cx="187643" cy="652939"/>
          </a:xfrm>
          <a:custGeom>
            <a:avLst/>
            <a:gdLst/>
            <a:ahLst/>
            <a:cxnLst/>
            <a:rect l="l" t="t" r="r" b="b"/>
            <a:pathLst>
              <a:path w="250189" h="870585">
                <a:moveTo>
                  <a:pt x="21589" y="610869"/>
                </a:moveTo>
                <a:lnTo>
                  <a:pt x="17017" y="611886"/>
                </a:lnTo>
                <a:lnTo>
                  <a:pt x="13080" y="614552"/>
                </a:lnTo>
                <a:lnTo>
                  <a:pt x="12064" y="616712"/>
                </a:lnTo>
                <a:lnTo>
                  <a:pt x="8889" y="617727"/>
                </a:lnTo>
                <a:lnTo>
                  <a:pt x="5333" y="622807"/>
                </a:lnTo>
                <a:lnTo>
                  <a:pt x="5968" y="626999"/>
                </a:lnTo>
                <a:lnTo>
                  <a:pt x="6350" y="627633"/>
                </a:lnTo>
                <a:lnTo>
                  <a:pt x="6350" y="628650"/>
                </a:lnTo>
                <a:lnTo>
                  <a:pt x="3175" y="630047"/>
                </a:lnTo>
                <a:lnTo>
                  <a:pt x="0" y="634873"/>
                </a:lnTo>
                <a:lnTo>
                  <a:pt x="1015" y="638937"/>
                </a:lnTo>
                <a:lnTo>
                  <a:pt x="28701" y="700532"/>
                </a:lnTo>
                <a:lnTo>
                  <a:pt x="58546" y="761238"/>
                </a:lnTo>
                <a:lnTo>
                  <a:pt x="76961" y="812545"/>
                </a:lnTo>
                <a:lnTo>
                  <a:pt x="95377" y="864362"/>
                </a:lnTo>
                <a:lnTo>
                  <a:pt x="97154" y="867410"/>
                </a:lnTo>
                <a:lnTo>
                  <a:pt x="102108" y="870204"/>
                </a:lnTo>
                <a:lnTo>
                  <a:pt x="108077" y="868172"/>
                </a:lnTo>
                <a:lnTo>
                  <a:pt x="111378" y="863345"/>
                </a:lnTo>
                <a:lnTo>
                  <a:pt x="111378" y="859917"/>
                </a:lnTo>
                <a:lnTo>
                  <a:pt x="110235" y="855472"/>
                </a:lnTo>
                <a:lnTo>
                  <a:pt x="109691" y="851662"/>
                </a:lnTo>
                <a:lnTo>
                  <a:pt x="109600" y="849883"/>
                </a:lnTo>
                <a:lnTo>
                  <a:pt x="110235" y="848232"/>
                </a:lnTo>
                <a:lnTo>
                  <a:pt x="110997" y="846455"/>
                </a:lnTo>
                <a:lnTo>
                  <a:pt x="111633" y="844042"/>
                </a:lnTo>
                <a:lnTo>
                  <a:pt x="113029" y="842391"/>
                </a:lnTo>
                <a:lnTo>
                  <a:pt x="135490" y="842391"/>
                </a:lnTo>
                <a:lnTo>
                  <a:pt x="143636" y="827277"/>
                </a:lnTo>
                <a:lnTo>
                  <a:pt x="152780" y="809370"/>
                </a:lnTo>
                <a:lnTo>
                  <a:pt x="168485" y="782955"/>
                </a:lnTo>
                <a:lnTo>
                  <a:pt x="126618" y="782955"/>
                </a:lnTo>
                <a:lnTo>
                  <a:pt x="127078" y="764032"/>
                </a:lnTo>
                <a:lnTo>
                  <a:pt x="97154" y="764032"/>
                </a:lnTo>
                <a:lnTo>
                  <a:pt x="62737" y="689863"/>
                </a:lnTo>
                <a:lnTo>
                  <a:pt x="27685" y="615314"/>
                </a:lnTo>
                <a:lnTo>
                  <a:pt x="26288" y="612520"/>
                </a:lnTo>
                <a:lnTo>
                  <a:pt x="21589" y="610869"/>
                </a:lnTo>
                <a:close/>
              </a:path>
              <a:path w="250189" h="870585">
                <a:moveTo>
                  <a:pt x="135490" y="842391"/>
                </a:moveTo>
                <a:lnTo>
                  <a:pt x="113029" y="842391"/>
                </a:lnTo>
                <a:lnTo>
                  <a:pt x="114172" y="843026"/>
                </a:lnTo>
                <a:lnTo>
                  <a:pt x="115569" y="843407"/>
                </a:lnTo>
                <a:lnTo>
                  <a:pt x="115950" y="843788"/>
                </a:lnTo>
                <a:lnTo>
                  <a:pt x="116331" y="844804"/>
                </a:lnTo>
                <a:lnTo>
                  <a:pt x="115950" y="845185"/>
                </a:lnTo>
                <a:lnTo>
                  <a:pt x="115950" y="845438"/>
                </a:lnTo>
                <a:lnTo>
                  <a:pt x="114808" y="848613"/>
                </a:lnTo>
                <a:lnTo>
                  <a:pt x="116966" y="854075"/>
                </a:lnTo>
                <a:lnTo>
                  <a:pt x="121919" y="857123"/>
                </a:lnTo>
                <a:lnTo>
                  <a:pt x="127253" y="855726"/>
                </a:lnTo>
                <a:lnTo>
                  <a:pt x="129412" y="853058"/>
                </a:lnTo>
                <a:lnTo>
                  <a:pt x="129793" y="852677"/>
                </a:lnTo>
                <a:lnTo>
                  <a:pt x="130047" y="851662"/>
                </a:lnTo>
                <a:lnTo>
                  <a:pt x="132968" y="849249"/>
                </a:lnTo>
                <a:lnTo>
                  <a:pt x="133984" y="845185"/>
                </a:lnTo>
                <a:lnTo>
                  <a:pt x="135490" y="842391"/>
                </a:lnTo>
                <a:close/>
              </a:path>
              <a:path w="250189" h="870585">
                <a:moveTo>
                  <a:pt x="191769" y="645160"/>
                </a:moveTo>
                <a:lnTo>
                  <a:pt x="187833" y="645160"/>
                </a:lnTo>
                <a:lnTo>
                  <a:pt x="186816" y="645541"/>
                </a:lnTo>
                <a:lnTo>
                  <a:pt x="185419" y="645541"/>
                </a:lnTo>
                <a:lnTo>
                  <a:pt x="183641" y="646557"/>
                </a:lnTo>
                <a:lnTo>
                  <a:pt x="181483" y="649605"/>
                </a:lnTo>
                <a:lnTo>
                  <a:pt x="182625" y="653033"/>
                </a:lnTo>
                <a:lnTo>
                  <a:pt x="185800" y="655447"/>
                </a:lnTo>
                <a:lnTo>
                  <a:pt x="187833" y="655447"/>
                </a:lnTo>
                <a:lnTo>
                  <a:pt x="185419" y="656844"/>
                </a:lnTo>
                <a:lnTo>
                  <a:pt x="179069" y="668147"/>
                </a:lnTo>
                <a:lnTo>
                  <a:pt x="170560" y="691514"/>
                </a:lnTo>
                <a:lnTo>
                  <a:pt x="167385" y="700532"/>
                </a:lnTo>
                <a:lnTo>
                  <a:pt x="161290" y="713232"/>
                </a:lnTo>
                <a:lnTo>
                  <a:pt x="155321" y="726313"/>
                </a:lnTo>
                <a:lnTo>
                  <a:pt x="126618" y="782955"/>
                </a:lnTo>
                <a:lnTo>
                  <a:pt x="168485" y="782955"/>
                </a:lnTo>
                <a:lnTo>
                  <a:pt x="171958" y="777113"/>
                </a:lnTo>
                <a:lnTo>
                  <a:pt x="189356" y="743457"/>
                </a:lnTo>
                <a:lnTo>
                  <a:pt x="205993" y="712469"/>
                </a:lnTo>
                <a:lnTo>
                  <a:pt x="236473" y="649351"/>
                </a:lnTo>
                <a:lnTo>
                  <a:pt x="194944" y="649351"/>
                </a:lnTo>
                <a:lnTo>
                  <a:pt x="194690" y="648335"/>
                </a:lnTo>
                <a:lnTo>
                  <a:pt x="193928" y="647573"/>
                </a:lnTo>
                <a:lnTo>
                  <a:pt x="191769" y="645160"/>
                </a:lnTo>
                <a:close/>
              </a:path>
              <a:path w="250189" h="870585">
                <a:moveTo>
                  <a:pt x="73025" y="0"/>
                </a:moveTo>
                <a:lnTo>
                  <a:pt x="65278" y="3048"/>
                </a:lnTo>
                <a:lnTo>
                  <a:pt x="62737" y="5206"/>
                </a:lnTo>
                <a:lnTo>
                  <a:pt x="62103" y="8636"/>
                </a:lnTo>
                <a:lnTo>
                  <a:pt x="63500" y="103377"/>
                </a:lnTo>
                <a:lnTo>
                  <a:pt x="69087" y="291973"/>
                </a:lnTo>
                <a:lnTo>
                  <a:pt x="77597" y="480949"/>
                </a:lnTo>
                <a:lnTo>
                  <a:pt x="90042" y="669544"/>
                </a:lnTo>
                <a:lnTo>
                  <a:pt x="97154" y="764032"/>
                </a:lnTo>
                <a:lnTo>
                  <a:pt x="127078" y="764032"/>
                </a:lnTo>
                <a:lnTo>
                  <a:pt x="127253" y="756793"/>
                </a:lnTo>
                <a:lnTo>
                  <a:pt x="128397" y="731012"/>
                </a:lnTo>
                <a:lnTo>
                  <a:pt x="134365" y="640714"/>
                </a:lnTo>
                <a:lnTo>
                  <a:pt x="138303" y="459613"/>
                </a:lnTo>
                <a:lnTo>
                  <a:pt x="133984" y="278638"/>
                </a:lnTo>
                <a:lnTo>
                  <a:pt x="120903" y="97917"/>
                </a:lnTo>
                <a:lnTo>
                  <a:pt x="114205" y="34417"/>
                </a:lnTo>
                <a:lnTo>
                  <a:pt x="101091" y="34417"/>
                </a:lnTo>
                <a:lnTo>
                  <a:pt x="99314" y="25781"/>
                </a:lnTo>
                <a:lnTo>
                  <a:pt x="93979" y="11683"/>
                </a:lnTo>
                <a:lnTo>
                  <a:pt x="85471" y="2031"/>
                </a:lnTo>
                <a:lnTo>
                  <a:pt x="73025" y="0"/>
                </a:lnTo>
                <a:close/>
              </a:path>
              <a:path w="250189" h="870585">
                <a:moveTo>
                  <a:pt x="223392" y="604266"/>
                </a:moveTo>
                <a:lnTo>
                  <a:pt x="218440" y="605663"/>
                </a:lnTo>
                <a:lnTo>
                  <a:pt x="216661" y="608076"/>
                </a:lnTo>
                <a:lnTo>
                  <a:pt x="211962" y="618363"/>
                </a:lnTo>
                <a:lnTo>
                  <a:pt x="207009" y="628395"/>
                </a:lnTo>
                <a:lnTo>
                  <a:pt x="204850" y="629666"/>
                </a:lnTo>
                <a:lnTo>
                  <a:pt x="203834" y="631825"/>
                </a:lnTo>
                <a:lnTo>
                  <a:pt x="199262" y="640333"/>
                </a:lnTo>
                <a:lnTo>
                  <a:pt x="194944" y="649351"/>
                </a:lnTo>
                <a:lnTo>
                  <a:pt x="236473" y="649351"/>
                </a:lnTo>
                <a:lnTo>
                  <a:pt x="247444" y="621157"/>
                </a:lnTo>
                <a:lnTo>
                  <a:pt x="229742" y="621157"/>
                </a:lnTo>
                <a:lnTo>
                  <a:pt x="230759" y="617727"/>
                </a:lnTo>
                <a:lnTo>
                  <a:pt x="231140" y="614552"/>
                </a:lnTo>
                <a:lnTo>
                  <a:pt x="231902" y="611505"/>
                </a:lnTo>
                <a:lnTo>
                  <a:pt x="228727" y="606298"/>
                </a:lnTo>
                <a:lnTo>
                  <a:pt x="223392" y="604266"/>
                </a:lnTo>
                <a:close/>
              </a:path>
              <a:path w="250189" h="870585">
                <a:moveTo>
                  <a:pt x="242189" y="607060"/>
                </a:moveTo>
                <a:lnTo>
                  <a:pt x="236854" y="608076"/>
                </a:lnTo>
                <a:lnTo>
                  <a:pt x="235077" y="610488"/>
                </a:lnTo>
                <a:lnTo>
                  <a:pt x="232536" y="615695"/>
                </a:lnTo>
                <a:lnTo>
                  <a:pt x="229742" y="621157"/>
                </a:lnTo>
                <a:lnTo>
                  <a:pt x="247444" y="621157"/>
                </a:lnTo>
                <a:lnTo>
                  <a:pt x="249173" y="616712"/>
                </a:lnTo>
                <a:lnTo>
                  <a:pt x="249935" y="613537"/>
                </a:lnTo>
                <a:lnTo>
                  <a:pt x="247396" y="609092"/>
                </a:lnTo>
                <a:lnTo>
                  <a:pt x="242189" y="607060"/>
                </a:lnTo>
                <a:close/>
              </a:path>
              <a:path w="250189" h="870585">
                <a:moveTo>
                  <a:pt x="106679" y="2031"/>
                </a:moveTo>
                <a:lnTo>
                  <a:pt x="102108" y="2031"/>
                </a:lnTo>
                <a:lnTo>
                  <a:pt x="98933" y="4825"/>
                </a:lnTo>
                <a:lnTo>
                  <a:pt x="98552" y="7619"/>
                </a:lnTo>
                <a:lnTo>
                  <a:pt x="99948" y="20955"/>
                </a:lnTo>
                <a:lnTo>
                  <a:pt x="101091" y="34417"/>
                </a:lnTo>
                <a:lnTo>
                  <a:pt x="114205" y="34417"/>
                </a:lnTo>
                <a:lnTo>
                  <a:pt x="111378" y="7619"/>
                </a:lnTo>
                <a:lnTo>
                  <a:pt x="110235" y="4825"/>
                </a:lnTo>
                <a:lnTo>
                  <a:pt x="106679" y="2031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6DD140-63DB-4612-AA3C-0913D1E71A87}"/>
              </a:ext>
            </a:extLst>
          </p:cNvPr>
          <p:cNvSpPr txBox="1"/>
          <p:nvPr/>
        </p:nvSpPr>
        <p:spPr>
          <a:xfrm>
            <a:off x="2781586" y="1871122"/>
            <a:ext cx="54863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500" dirty="0">
                <a:solidFill>
                  <a:srgbClr val="0F5ADB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National Transport Infrastructure plan</a:t>
            </a:r>
            <a:endParaRPr lang="el-GR" sz="1500" dirty="0">
              <a:solidFill>
                <a:srgbClr val="0F5ADB"/>
              </a:solidFill>
              <a:cs typeface="Aharoni" panose="02010803020104030203" pitchFamily="2" charset="-79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A26A034-BC16-48F8-A65A-77FE91C16A8A}"/>
              </a:ext>
            </a:extLst>
          </p:cNvPr>
          <p:cNvSpPr txBox="1"/>
          <p:nvPr/>
        </p:nvSpPr>
        <p:spPr>
          <a:xfrm>
            <a:off x="3223132" y="2286031"/>
            <a:ext cx="548639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42424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Rail and road infrastructure plan</a:t>
            </a:r>
          </a:p>
          <a:p>
            <a:pPr marL="214313" indent="-214313" defTabSz="6858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42424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Logistics infrastructure plan</a:t>
            </a:r>
          </a:p>
          <a:p>
            <a:pPr marL="214313" indent="-214313" defTabSz="6858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42424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Air and port infrastructure plan</a:t>
            </a:r>
          </a:p>
          <a:p>
            <a:pPr marL="214313" indent="-214313" defTabSz="6858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42424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Metropolitan Area Infrastructure Plan of Athens and Thessaloniki (Metro)</a:t>
            </a:r>
            <a:endParaRPr lang="el-GR" sz="1350" dirty="0">
              <a:solidFill>
                <a:srgbClr val="424242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75578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CD36-9B7D-407F-8519-5C675E76C9C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E385BF3A-611F-495A-91BE-C275A64760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66332" cy="9628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6DD140-63DB-4612-AA3C-0913D1E71A87}"/>
              </a:ext>
            </a:extLst>
          </p:cNvPr>
          <p:cNvSpPr txBox="1"/>
          <p:nvPr/>
        </p:nvSpPr>
        <p:spPr>
          <a:xfrm>
            <a:off x="2857500" y="1192470"/>
            <a:ext cx="5486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dirty="0">
                <a:solidFill>
                  <a:srgbClr val="00216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COSCO in the Port of Piraeus</a:t>
            </a:r>
          </a:p>
        </p:txBody>
      </p:sp>
      <p:pic>
        <p:nvPicPr>
          <p:cNvPr id="1026" name="Picture 2" descr="olp0">
            <a:extLst>
              <a:ext uri="{FF2B5EF4-FFF2-40B4-BE49-F238E27FC236}">
                <a16:creationId xmlns:a16="http://schemas.microsoft.com/office/drawing/2014/main" id="{A8ED8108-8083-4CC9-9853-C550641C1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1" y="1943100"/>
            <a:ext cx="4479131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uu">
            <a:extLst>
              <a:ext uri="{FF2B5EF4-FFF2-40B4-BE49-F238E27FC236}">
                <a16:creationId xmlns:a16="http://schemas.microsoft.com/office/drawing/2014/main" id="{3DD2800A-1A7F-4DB1-B9D3-BA2DC443B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759" y="1828801"/>
            <a:ext cx="4011215" cy="205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AB5C63-B5EB-4F5C-8347-4BA6FD003044}"/>
              </a:ext>
            </a:extLst>
          </p:cNvPr>
          <p:cNvSpPr txBox="1"/>
          <p:nvPr/>
        </p:nvSpPr>
        <p:spPr>
          <a:xfrm>
            <a:off x="1828800" y="4063053"/>
            <a:ext cx="5314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200" b="1" dirty="0">
                <a:solidFill>
                  <a:srgbClr val="0F5ADB"/>
                </a:solidFill>
              </a:rPr>
              <a:t>Container traffic at Piraeus port reached 4.9m TEU in 2018, 18.4% higher than the previous year, and over 700% higher than when the Chinese company was first awarded the operation of Pier II</a:t>
            </a:r>
            <a:endParaRPr lang="el-GR" sz="1200" b="1" dirty="0">
              <a:solidFill>
                <a:srgbClr val="0F5A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692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CD36-9B7D-407F-8519-5C675E76C9C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utoShape 2" descr="ÎÏÎ¿ÏÎ­Î»ÎµÏÎ¼Î± ÎµÎ¹ÎºÏÎ½Î±Ï Î³Î¹Î± Î±ÏÏÎ¹ÎºÎ® Î¿Î´ÏÏ">
            <a:extLst>
              <a:ext uri="{FF2B5EF4-FFF2-40B4-BE49-F238E27FC236}">
                <a16:creationId xmlns:a16="http://schemas.microsoft.com/office/drawing/2014/main" id="{8AA4FCC9-FADB-4138-BB3B-8B60B9BB5F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46997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l-GR" sz="1350">
              <a:solidFill>
                <a:prstClr val="black"/>
              </a:solidFill>
            </a:endParaRPr>
          </a:p>
        </p:txBody>
      </p:sp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E385BF3A-611F-495A-91BE-C275A64760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66332" cy="962889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B4E5862B-EAFF-4DB5-A397-685C7409343E}"/>
              </a:ext>
            </a:extLst>
          </p:cNvPr>
          <p:cNvSpPr/>
          <p:nvPr/>
        </p:nvSpPr>
        <p:spPr>
          <a:xfrm>
            <a:off x="671894" y="1981583"/>
            <a:ext cx="2970654" cy="1701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B37DA128-098A-46F5-BD15-63B56EE31C67}"/>
              </a:ext>
            </a:extLst>
          </p:cNvPr>
          <p:cNvSpPr/>
          <p:nvPr/>
        </p:nvSpPr>
        <p:spPr>
          <a:xfrm>
            <a:off x="598742" y="2070735"/>
            <a:ext cx="2954655" cy="1694269"/>
          </a:xfrm>
          <a:custGeom>
            <a:avLst/>
            <a:gdLst/>
            <a:ahLst/>
            <a:cxnLst/>
            <a:rect l="l" t="t" r="r" b="b"/>
            <a:pathLst>
              <a:path w="3939540" h="4630420">
                <a:moveTo>
                  <a:pt x="0" y="4629912"/>
                </a:moveTo>
                <a:lnTo>
                  <a:pt x="3939540" y="4629912"/>
                </a:lnTo>
                <a:lnTo>
                  <a:pt x="3939540" y="0"/>
                </a:lnTo>
                <a:lnTo>
                  <a:pt x="0" y="0"/>
                </a:lnTo>
                <a:lnTo>
                  <a:pt x="0" y="462991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DA1D3B58-77CE-4417-82AE-70B9BBB6FD11}"/>
              </a:ext>
            </a:extLst>
          </p:cNvPr>
          <p:cNvSpPr/>
          <p:nvPr/>
        </p:nvSpPr>
        <p:spPr>
          <a:xfrm>
            <a:off x="746417" y="2237614"/>
            <a:ext cx="2123027" cy="1828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39493C8B-39B3-4040-9A4A-06493200BA79}"/>
              </a:ext>
            </a:extLst>
          </p:cNvPr>
          <p:cNvSpPr/>
          <p:nvPr/>
        </p:nvSpPr>
        <p:spPr>
          <a:xfrm>
            <a:off x="746417" y="2401977"/>
            <a:ext cx="2315432" cy="1831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B7F0EE6C-F60F-4DF9-87CD-6F84E7F8D1ED}"/>
              </a:ext>
            </a:extLst>
          </p:cNvPr>
          <p:cNvSpPr/>
          <p:nvPr/>
        </p:nvSpPr>
        <p:spPr>
          <a:xfrm>
            <a:off x="746416" y="2731580"/>
            <a:ext cx="735587" cy="1828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DDFB927D-6423-4FDC-A12D-87FFEDD2DC7D}"/>
              </a:ext>
            </a:extLst>
          </p:cNvPr>
          <p:cNvSpPr/>
          <p:nvPr/>
        </p:nvSpPr>
        <p:spPr>
          <a:xfrm>
            <a:off x="1408462" y="2731580"/>
            <a:ext cx="77723" cy="1828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686118AB-BFB6-4B21-880C-C18FD5805E21}"/>
              </a:ext>
            </a:extLst>
          </p:cNvPr>
          <p:cNvSpPr/>
          <p:nvPr/>
        </p:nvSpPr>
        <p:spPr>
          <a:xfrm>
            <a:off x="746417" y="2896172"/>
            <a:ext cx="1980323" cy="1828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7293FED7-F53E-4614-976A-AF2266CC78E0}"/>
              </a:ext>
            </a:extLst>
          </p:cNvPr>
          <p:cNvSpPr/>
          <p:nvPr/>
        </p:nvSpPr>
        <p:spPr>
          <a:xfrm>
            <a:off x="746417" y="3060764"/>
            <a:ext cx="1229773" cy="1828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95772FFE-EB4A-44C9-AC38-0B7A5893E61C}"/>
              </a:ext>
            </a:extLst>
          </p:cNvPr>
          <p:cNvSpPr/>
          <p:nvPr/>
        </p:nvSpPr>
        <p:spPr>
          <a:xfrm>
            <a:off x="1941099" y="3060764"/>
            <a:ext cx="580187" cy="1828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id="{CB872D18-5997-4DF4-AAA0-FECB9FF96A5C}"/>
              </a:ext>
            </a:extLst>
          </p:cNvPr>
          <p:cNvSpPr/>
          <p:nvPr/>
        </p:nvSpPr>
        <p:spPr>
          <a:xfrm>
            <a:off x="2424589" y="3060764"/>
            <a:ext cx="121158" cy="1828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19" name="object 12">
            <a:extLst>
              <a:ext uri="{FF2B5EF4-FFF2-40B4-BE49-F238E27FC236}">
                <a16:creationId xmlns:a16="http://schemas.microsoft.com/office/drawing/2014/main" id="{9C3427F4-CCB6-4804-80DD-F7D8FD449F65}"/>
              </a:ext>
            </a:extLst>
          </p:cNvPr>
          <p:cNvSpPr/>
          <p:nvPr/>
        </p:nvSpPr>
        <p:spPr>
          <a:xfrm>
            <a:off x="2485167" y="3060764"/>
            <a:ext cx="487490" cy="1828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20" name="object 13">
            <a:extLst>
              <a:ext uri="{FF2B5EF4-FFF2-40B4-BE49-F238E27FC236}">
                <a16:creationId xmlns:a16="http://schemas.microsoft.com/office/drawing/2014/main" id="{E6F5A803-0435-4E4A-A540-3A68303D5087}"/>
              </a:ext>
            </a:extLst>
          </p:cNvPr>
          <p:cNvSpPr/>
          <p:nvPr/>
        </p:nvSpPr>
        <p:spPr>
          <a:xfrm>
            <a:off x="746417" y="3225357"/>
            <a:ext cx="663768" cy="1828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21" name="object 14">
            <a:extLst>
              <a:ext uri="{FF2B5EF4-FFF2-40B4-BE49-F238E27FC236}">
                <a16:creationId xmlns:a16="http://schemas.microsoft.com/office/drawing/2014/main" id="{FB9B1F78-E8C6-49AE-ADE2-63B6E72243D4}"/>
              </a:ext>
            </a:extLst>
          </p:cNvPr>
          <p:cNvSpPr/>
          <p:nvPr/>
        </p:nvSpPr>
        <p:spPr>
          <a:xfrm>
            <a:off x="1336453" y="3225357"/>
            <a:ext cx="598274" cy="18287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22" name="object 15">
            <a:extLst>
              <a:ext uri="{FF2B5EF4-FFF2-40B4-BE49-F238E27FC236}">
                <a16:creationId xmlns:a16="http://schemas.microsoft.com/office/drawing/2014/main" id="{C214E965-0400-465E-ACF8-12A1D6CF11A5}"/>
              </a:ext>
            </a:extLst>
          </p:cNvPr>
          <p:cNvSpPr/>
          <p:nvPr/>
        </p:nvSpPr>
        <p:spPr>
          <a:xfrm>
            <a:off x="1859947" y="3225357"/>
            <a:ext cx="216027" cy="18287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23" name="object 16">
            <a:extLst>
              <a:ext uri="{FF2B5EF4-FFF2-40B4-BE49-F238E27FC236}">
                <a16:creationId xmlns:a16="http://schemas.microsoft.com/office/drawing/2014/main" id="{FF1A15B5-BA82-44D3-B45A-695D46C36C18}"/>
              </a:ext>
            </a:extLst>
          </p:cNvPr>
          <p:cNvSpPr/>
          <p:nvPr/>
        </p:nvSpPr>
        <p:spPr>
          <a:xfrm>
            <a:off x="2003965" y="3225357"/>
            <a:ext cx="406907" cy="18287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24" name="object 17">
            <a:extLst>
              <a:ext uri="{FF2B5EF4-FFF2-40B4-BE49-F238E27FC236}">
                <a16:creationId xmlns:a16="http://schemas.microsoft.com/office/drawing/2014/main" id="{2E00B051-0036-4A23-A171-12463AB6D1D0}"/>
              </a:ext>
            </a:extLst>
          </p:cNvPr>
          <p:cNvSpPr/>
          <p:nvPr/>
        </p:nvSpPr>
        <p:spPr>
          <a:xfrm>
            <a:off x="2309145" y="3225357"/>
            <a:ext cx="121158" cy="1828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27" name="object 18">
            <a:extLst>
              <a:ext uri="{FF2B5EF4-FFF2-40B4-BE49-F238E27FC236}">
                <a16:creationId xmlns:a16="http://schemas.microsoft.com/office/drawing/2014/main" id="{AC8CA09B-D67F-4112-A31A-2455FFF88499}"/>
              </a:ext>
            </a:extLst>
          </p:cNvPr>
          <p:cNvSpPr/>
          <p:nvPr/>
        </p:nvSpPr>
        <p:spPr>
          <a:xfrm>
            <a:off x="2369725" y="3225357"/>
            <a:ext cx="255803" cy="18287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28" name="object 19">
            <a:extLst>
              <a:ext uri="{FF2B5EF4-FFF2-40B4-BE49-F238E27FC236}">
                <a16:creationId xmlns:a16="http://schemas.microsoft.com/office/drawing/2014/main" id="{94F13491-3F9E-42A3-9A9A-26C04F01F1EA}"/>
              </a:ext>
            </a:extLst>
          </p:cNvPr>
          <p:cNvSpPr/>
          <p:nvPr/>
        </p:nvSpPr>
        <p:spPr>
          <a:xfrm>
            <a:off x="2540032" y="3225357"/>
            <a:ext cx="278092" cy="1828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41" name="object 32">
            <a:extLst>
              <a:ext uri="{FF2B5EF4-FFF2-40B4-BE49-F238E27FC236}">
                <a16:creationId xmlns:a16="http://schemas.microsoft.com/office/drawing/2014/main" id="{435858B1-96E5-42C6-9DD1-05934411DC53}"/>
              </a:ext>
            </a:extLst>
          </p:cNvPr>
          <p:cNvSpPr/>
          <p:nvPr/>
        </p:nvSpPr>
        <p:spPr>
          <a:xfrm>
            <a:off x="3945636" y="1442524"/>
            <a:ext cx="4029647" cy="22882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42" name="object 33">
            <a:extLst>
              <a:ext uri="{FF2B5EF4-FFF2-40B4-BE49-F238E27FC236}">
                <a16:creationId xmlns:a16="http://schemas.microsoft.com/office/drawing/2014/main" id="{A2CB3512-ADD9-4630-8016-C604AA62EB9A}"/>
              </a:ext>
            </a:extLst>
          </p:cNvPr>
          <p:cNvSpPr/>
          <p:nvPr/>
        </p:nvSpPr>
        <p:spPr>
          <a:xfrm>
            <a:off x="3945636" y="1648778"/>
            <a:ext cx="2348675" cy="2286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43" name="object 34">
            <a:extLst>
              <a:ext uri="{FF2B5EF4-FFF2-40B4-BE49-F238E27FC236}">
                <a16:creationId xmlns:a16="http://schemas.microsoft.com/office/drawing/2014/main" id="{3689401E-84B9-4B62-9100-0AA0236FB0B7}"/>
              </a:ext>
            </a:extLst>
          </p:cNvPr>
          <p:cNvSpPr/>
          <p:nvPr/>
        </p:nvSpPr>
        <p:spPr>
          <a:xfrm>
            <a:off x="3945636" y="2231137"/>
            <a:ext cx="2477929" cy="18287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44" name="object 35">
            <a:extLst>
              <a:ext uri="{FF2B5EF4-FFF2-40B4-BE49-F238E27FC236}">
                <a16:creationId xmlns:a16="http://schemas.microsoft.com/office/drawing/2014/main" id="{D048A729-817C-4784-9C6E-4C166E8C91BE}"/>
              </a:ext>
            </a:extLst>
          </p:cNvPr>
          <p:cNvSpPr/>
          <p:nvPr/>
        </p:nvSpPr>
        <p:spPr>
          <a:xfrm>
            <a:off x="6348507" y="2231137"/>
            <a:ext cx="1731740" cy="18287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45" name="object 36">
            <a:extLst>
              <a:ext uri="{FF2B5EF4-FFF2-40B4-BE49-F238E27FC236}">
                <a16:creationId xmlns:a16="http://schemas.microsoft.com/office/drawing/2014/main" id="{C64C69ED-0752-4E49-B4EE-2067E206F020}"/>
              </a:ext>
            </a:extLst>
          </p:cNvPr>
          <p:cNvSpPr/>
          <p:nvPr/>
        </p:nvSpPr>
        <p:spPr>
          <a:xfrm>
            <a:off x="8001476" y="2231137"/>
            <a:ext cx="130301" cy="18287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46" name="object 37">
            <a:extLst>
              <a:ext uri="{FF2B5EF4-FFF2-40B4-BE49-F238E27FC236}">
                <a16:creationId xmlns:a16="http://schemas.microsoft.com/office/drawing/2014/main" id="{67A37F82-AB74-4835-973F-8DBB6CBCF373}"/>
              </a:ext>
            </a:extLst>
          </p:cNvPr>
          <p:cNvSpPr/>
          <p:nvPr/>
        </p:nvSpPr>
        <p:spPr>
          <a:xfrm>
            <a:off x="3945637" y="2395729"/>
            <a:ext cx="4162901" cy="18287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dirty="0">
              <a:solidFill>
                <a:prstClr val="black"/>
              </a:solidFill>
            </a:endParaRPr>
          </a:p>
        </p:txBody>
      </p:sp>
      <p:sp>
        <p:nvSpPr>
          <p:cNvPr id="47" name="object 38">
            <a:extLst>
              <a:ext uri="{FF2B5EF4-FFF2-40B4-BE49-F238E27FC236}">
                <a16:creationId xmlns:a16="http://schemas.microsoft.com/office/drawing/2014/main" id="{310D3074-A24B-4512-92E1-319BDC3E40CB}"/>
              </a:ext>
            </a:extLst>
          </p:cNvPr>
          <p:cNvSpPr/>
          <p:nvPr/>
        </p:nvSpPr>
        <p:spPr>
          <a:xfrm>
            <a:off x="3945636" y="2560321"/>
            <a:ext cx="3047714" cy="18287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48" name="object 39">
            <a:extLst>
              <a:ext uri="{FF2B5EF4-FFF2-40B4-BE49-F238E27FC236}">
                <a16:creationId xmlns:a16="http://schemas.microsoft.com/office/drawing/2014/main" id="{D202CC4D-A6CF-48C8-9939-5DDF62E50A7F}"/>
              </a:ext>
            </a:extLst>
          </p:cNvPr>
          <p:cNvSpPr/>
          <p:nvPr/>
        </p:nvSpPr>
        <p:spPr>
          <a:xfrm>
            <a:off x="1314450" y="971550"/>
            <a:ext cx="5825300" cy="2286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dirty="0">
              <a:solidFill>
                <a:prstClr val="black"/>
              </a:solidFill>
            </a:endParaRPr>
          </a:p>
        </p:txBody>
      </p:sp>
      <p:sp>
        <p:nvSpPr>
          <p:cNvPr id="51" name="object 45">
            <a:extLst>
              <a:ext uri="{FF2B5EF4-FFF2-40B4-BE49-F238E27FC236}">
                <a16:creationId xmlns:a16="http://schemas.microsoft.com/office/drawing/2014/main" id="{ABE7DF6B-F5B1-437E-BD8E-AF6185CBF699}"/>
              </a:ext>
            </a:extLst>
          </p:cNvPr>
          <p:cNvSpPr/>
          <p:nvPr/>
        </p:nvSpPr>
        <p:spPr>
          <a:xfrm>
            <a:off x="7744777" y="3575596"/>
            <a:ext cx="827723" cy="1349210"/>
          </a:xfrm>
          <a:custGeom>
            <a:avLst/>
            <a:gdLst/>
            <a:ahLst/>
            <a:cxnLst/>
            <a:rect l="l" t="t" r="r" b="b"/>
            <a:pathLst>
              <a:path w="1103629" h="2026920">
                <a:moveTo>
                  <a:pt x="1103376" y="0"/>
                </a:moveTo>
                <a:lnTo>
                  <a:pt x="1036447" y="122936"/>
                </a:lnTo>
                <a:lnTo>
                  <a:pt x="1036447" y="1959127"/>
                </a:lnTo>
                <a:lnTo>
                  <a:pt x="36956" y="1959127"/>
                </a:lnTo>
                <a:lnTo>
                  <a:pt x="0" y="2026920"/>
                </a:lnTo>
                <a:lnTo>
                  <a:pt x="1103376" y="2026920"/>
                </a:lnTo>
                <a:lnTo>
                  <a:pt x="1103376" y="0"/>
                </a:lnTo>
                <a:close/>
              </a:path>
            </a:pathLst>
          </a:custGeom>
          <a:solidFill>
            <a:srgbClr val="005877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52" name="object 46">
            <a:extLst>
              <a:ext uri="{FF2B5EF4-FFF2-40B4-BE49-F238E27FC236}">
                <a16:creationId xmlns:a16="http://schemas.microsoft.com/office/drawing/2014/main" id="{6D7A5905-16B6-47EC-8E2B-4AA76BBC0B2E}"/>
              </a:ext>
            </a:extLst>
          </p:cNvPr>
          <p:cNvSpPr/>
          <p:nvPr/>
        </p:nvSpPr>
        <p:spPr>
          <a:xfrm>
            <a:off x="3876865" y="3200400"/>
            <a:ext cx="827723" cy="1319213"/>
          </a:xfrm>
          <a:custGeom>
            <a:avLst/>
            <a:gdLst/>
            <a:ahLst/>
            <a:cxnLst/>
            <a:rect l="l" t="t" r="r" b="b"/>
            <a:pathLst>
              <a:path w="1103629" h="1758950">
                <a:moveTo>
                  <a:pt x="1103376" y="0"/>
                </a:moveTo>
                <a:lnTo>
                  <a:pt x="0" y="0"/>
                </a:lnTo>
                <a:lnTo>
                  <a:pt x="0" y="1758696"/>
                </a:lnTo>
                <a:lnTo>
                  <a:pt x="66928" y="1652016"/>
                </a:lnTo>
                <a:lnTo>
                  <a:pt x="66928" y="67818"/>
                </a:lnTo>
                <a:lnTo>
                  <a:pt x="1060831" y="67818"/>
                </a:lnTo>
                <a:lnTo>
                  <a:pt x="1103376" y="0"/>
                </a:lnTo>
                <a:close/>
              </a:path>
            </a:pathLst>
          </a:custGeom>
          <a:solidFill>
            <a:srgbClr val="005877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53" name="object 47">
            <a:extLst>
              <a:ext uri="{FF2B5EF4-FFF2-40B4-BE49-F238E27FC236}">
                <a16:creationId xmlns:a16="http://schemas.microsoft.com/office/drawing/2014/main" id="{826B599D-6EA5-4A6E-9F50-DF3A667B3BFF}"/>
              </a:ext>
            </a:extLst>
          </p:cNvPr>
          <p:cNvSpPr/>
          <p:nvPr/>
        </p:nvSpPr>
        <p:spPr>
          <a:xfrm>
            <a:off x="4046506" y="3600450"/>
            <a:ext cx="4381595" cy="18288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54" name="object 48">
            <a:extLst>
              <a:ext uri="{FF2B5EF4-FFF2-40B4-BE49-F238E27FC236}">
                <a16:creationId xmlns:a16="http://schemas.microsoft.com/office/drawing/2014/main" id="{47D34092-C271-4AD3-A6A3-76F142975D92}"/>
              </a:ext>
            </a:extLst>
          </p:cNvPr>
          <p:cNvSpPr/>
          <p:nvPr/>
        </p:nvSpPr>
        <p:spPr>
          <a:xfrm>
            <a:off x="4046506" y="3765004"/>
            <a:ext cx="4367689" cy="18310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55" name="object 49">
            <a:extLst>
              <a:ext uri="{FF2B5EF4-FFF2-40B4-BE49-F238E27FC236}">
                <a16:creationId xmlns:a16="http://schemas.microsoft.com/office/drawing/2014/main" id="{FAC7FD8E-4DE9-4BA5-A0A6-8FE502587525}"/>
              </a:ext>
            </a:extLst>
          </p:cNvPr>
          <p:cNvSpPr/>
          <p:nvPr/>
        </p:nvSpPr>
        <p:spPr>
          <a:xfrm>
            <a:off x="4046506" y="3929825"/>
            <a:ext cx="4091083" cy="18287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56" name="object 50">
            <a:extLst>
              <a:ext uri="{FF2B5EF4-FFF2-40B4-BE49-F238E27FC236}">
                <a16:creationId xmlns:a16="http://schemas.microsoft.com/office/drawing/2014/main" id="{9400FE2C-4753-44D1-8943-82D0A9D6AFEC}"/>
              </a:ext>
            </a:extLst>
          </p:cNvPr>
          <p:cNvSpPr/>
          <p:nvPr/>
        </p:nvSpPr>
        <p:spPr>
          <a:xfrm>
            <a:off x="4046506" y="4094417"/>
            <a:ext cx="4369975" cy="18287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57" name="object 51">
            <a:extLst>
              <a:ext uri="{FF2B5EF4-FFF2-40B4-BE49-F238E27FC236}">
                <a16:creationId xmlns:a16="http://schemas.microsoft.com/office/drawing/2014/main" id="{6AB58528-5A31-4CFC-9384-B42B92253070}"/>
              </a:ext>
            </a:extLst>
          </p:cNvPr>
          <p:cNvSpPr/>
          <p:nvPr/>
        </p:nvSpPr>
        <p:spPr>
          <a:xfrm>
            <a:off x="4046506" y="4259008"/>
            <a:ext cx="2562606" cy="18287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165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CD36-9B7D-407F-8519-5C675E76C9C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utoShape 2" descr="ÎÏÎ¿ÏÎ­Î»ÎµÏÎ¼Î± ÎµÎ¹ÎºÏÎ½Î±Ï Î³Î¹Î± Î±ÏÏÎ¹ÎºÎ® Î¿Î´ÏÏ">
            <a:extLst>
              <a:ext uri="{FF2B5EF4-FFF2-40B4-BE49-F238E27FC236}">
                <a16:creationId xmlns:a16="http://schemas.microsoft.com/office/drawing/2014/main" id="{8AA4FCC9-FADB-4138-BB3B-8B60B9BB5F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46997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l-GR" sz="1350">
              <a:solidFill>
                <a:prstClr val="black"/>
              </a:solidFill>
            </a:endParaRPr>
          </a:p>
        </p:txBody>
      </p:sp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E385BF3A-611F-495A-91BE-C275A64760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66332" cy="962889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4419E8AD-2936-4584-A8E9-BB3E0288CD03}"/>
              </a:ext>
            </a:extLst>
          </p:cNvPr>
          <p:cNvSpPr/>
          <p:nvPr/>
        </p:nvSpPr>
        <p:spPr>
          <a:xfrm>
            <a:off x="724662" y="971550"/>
            <a:ext cx="4842510" cy="320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086B4CED-93A7-42D2-98E9-6E84360456CD}"/>
              </a:ext>
            </a:extLst>
          </p:cNvPr>
          <p:cNvSpPr/>
          <p:nvPr/>
        </p:nvSpPr>
        <p:spPr>
          <a:xfrm>
            <a:off x="792556" y="1819904"/>
            <a:ext cx="2495835" cy="1831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73176080-B895-4AB2-AC87-B4FD8B0F0FC2}"/>
              </a:ext>
            </a:extLst>
          </p:cNvPr>
          <p:cNvSpPr/>
          <p:nvPr/>
        </p:nvSpPr>
        <p:spPr>
          <a:xfrm>
            <a:off x="792556" y="1984726"/>
            <a:ext cx="2729389" cy="1828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2EE96091-EEEE-4618-B8AB-28754A75FBE7}"/>
              </a:ext>
            </a:extLst>
          </p:cNvPr>
          <p:cNvSpPr/>
          <p:nvPr/>
        </p:nvSpPr>
        <p:spPr>
          <a:xfrm>
            <a:off x="792556" y="2149318"/>
            <a:ext cx="2805779" cy="1828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D928AD06-FAE7-4230-831C-E9E6AD620BF3}"/>
              </a:ext>
            </a:extLst>
          </p:cNvPr>
          <p:cNvSpPr/>
          <p:nvPr/>
        </p:nvSpPr>
        <p:spPr>
          <a:xfrm>
            <a:off x="792556" y="2313910"/>
            <a:ext cx="2793587" cy="1828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115E2D80-2B78-4ED2-9BA9-F7410415A8F6}"/>
              </a:ext>
            </a:extLst>
          </p:cNvPr>
          <p:cNvSpPr/>
          <p:nvPr/>
        </p:nvSpPr>
        <p:spPr>
          <a:xfrm>
            <a:off x="792556" y="2478502"/>
            <a:ext cx="2634901" cy="1828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28DF81DA-9CB0-4EFB-A967-D229994735E1}"/>
              </a:ext>
            </a:extLst>
          </p:cNvPr>
          <p:cNvSpPr/>
          <p:nvPr/>
        </p:nvSpPr>
        <p:spPr>
          <a:xfrm>
            <a:off x="792556" y="2643094"/>
            <a:ext cx="2278475" cy="1828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5B155525-0293-4C6D-8B19-9A7FC0A1A144}"/>
              </a:ext>
            </a:extLst>
          </p:cNvPr>
          <p:cNvSpPr/>
          <p:nvPr/>
        </p:nvSpPr>
        <p:spPr>
          <a:xfrm>
            <a:off x="792556" y="2807685"/>
            <a:ext cx="1598867" cy="1828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368218FD-F299-404B-B473-3E7402F8448B}"/>
              </a:ext>
            </a:extLst>
          </p:cNvPr>
          <p:cNvSpPr/>
          <p:nvPr/>
        </p:nvSpPr>
        <p:spPr>
          <a:xfrm>
            <a:off x="792556" y="3086767"/>
            <a:ext cx="2563653" cy="1828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id="{18B1C9D9-C03C-407A-B712-2CF5FB48CF9E}"/>
              </a:ext>
            </a:extLst>
          </p:cNvPr>
          <p:cNvSpPr/>
          <p:nvPr/>
        </p:nvSpPr>
        <p:spPr>
          <a:xfrm>
            <a:off x="792556" y="3251359"/>
            <a:ext cx="2761488" cy="1828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19" name="object 12">
            <a:extLst>
              <a:ext uri="{FF2B5EF4-FFF2-40B4-BE49-F238E27FC236}">
                <a16:creationId xmlns:a16="http://schemas.microsoft.com/office/drawing/2014/main" id="{A8BDCF97-7468-4BE2-8F48-5558E5B20785}"/>
              </a:ext>
            </a:extLst>
          </p:cNvPr>
          <p:cNvSpPr/>
          <p:nvPr/>
        </p:nvSpPr>
        <p:spPr>
          <a:xfrm>
            <a:off x="792556" y="3415952"/>
            <a:ext cx="1674400" cy="1828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20" name="object 13">
            <a:extLst>
              <a:ext uri="{FF2B5EF4-FFF2-40B4-BE49-F238E27FC236}">
                <a16:creationId xmlns:a16="http://schemas.microsoft.com/office/drawing/2014/main" id="{91BAFD29-B2CC-4992-B4F8-7B5B8004CF48}"/>
              </a:ext>
            </a:extLst>
          </p:cNvPr>
          <p:cNvSpPr/>
          <p:nvPr/>
        </p:nvSpPr>
        <p:spPr>
          <a:xfrm>
            <a:off x="792556" y="3694844"/>
            <a:ext cx="2553748" cy="18287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21" name="object 14">
            <a:extLst>
              <a:ext uri="{FF2B5EF4-FFF2-40B4-BE49-F238E27FC236}">
                <a16:creationId xmlns:a16="http://schemas.microsoft.com/office/drawing/2014/main" id="{9044D984-F29F-4F7A-A73E-28EFF0928EE0}"/>
              </a:ext>
            </a:extLst>
          </p:cNvPr>
          <p:cNvSpPr/>
          <p:nvPr/>
        </p:nvSpPr>
        <p:spPr>
          <a:xfrm>
            <a:off x="792556" y="3859436"/>
            <a:ext cx="2253044" cy="18287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22" name="object 15">
            <a:extLst>
              <a:ext uri="{FF2B5EF4-FFF2-40B4-BE49-F238E27FC236}">
                <a16:creationId xmlns:a16="http://schemas.microsoft.com/office/drawing/2014/main" id="{1BD4BA63-E19B-418D-B84A-ADB58DBB46F8}"/>
              </a:ext>
            </a:extLst>
          </p:cNvPr>
          <p:cNvSpPr/>
          <p:nvPr/>
        </p:nvSpPr>
        <p:spPr>
          <a:xfrm>
            <a:off x="4212431" y="1759555"/>
            <a:ext cx="2506218" cy="18287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23" name="object 16">
            <a:extLst>
              <a:ext uri="{FF2B5EF4-FFF2-40B4-BE49-F238E27FC236}">
                <a16:creationId xmlns:a16="http://schemas.microsoft.com/office/drawing/2014/main" id="{DCE414F2-9AB6-4FC2-A7A9-42367D971B06}"/>
              </a:ext>
            </a:extLst>
          </p:cNvPr>
          <p:cNvSpPr/>
          <p:nvPr/>
        </p:nvSpPr>
        <p:spPr>
          <a:xfrm>
            <a:off x="4427506" y="2000727"/>
            <a:ext cx="2018633" cy="18287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24" name="object 17">
            <a:extLst>
              <a:ext uri="{FF2B5EF4-FFF2-40B4-BE49-F238E27FC236}">
                <a16:creationId xmlns:a16="http://schemas.microsoft.com/office/drawing/2014/main" id="{9246CF4B-1311-4BFE-97E8-103B2AC04C05}"/>
              </a:ext>
            </a:extLst>
          </p:cNvPr>
          <p:cNvSpPr/>
          <p:nvPr/>
        </p:nvSpPr>
        <p:spPr>
          <a:xfrm>
            <a:off x="4427506" y="2240947"/>
            <a:ext cx="3138011" cy="1828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27" name="object 18">
            <a:extLst>
              <a:ext uri="{FF2B5EF4-FFF2-40B4-BE49-F238E27FC236}">
                <a16:creationId xmlns:a16="http://schemas.microsoft.com/office/drawing/2014/main" id="{6EC418ED-2CC8-45C1-8748-4EF678B6FECC}"/>
              </a:ext>
            </a:extLst>
          </p:cNvPr>
          <p:cNvSpPr/>
          <p:nvPr/>
        </p:nvSpPr>
        <p:spPr>
          <a:xfrm>
            <a:off x="4427506" y="2482121"/>
            <a:ext cx="1270730" cy="1828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28" name="object 19">
            <a:extLst>
              <a:ext uri="{FF2B5EF4-FFF2-40B4-BE49-F238E27FC236}">
                <a16:creationId xmlns:a16="http://schemas.microsoft.com/office/drawing/2014/main" id="{35BB4491-7D87-4054-B35C-873F6B4A6C99}"/>
              </a:ext>
            </a:extLst>
          </p:cNvPr>
          <p:cNvSpPr/>
          <p:nvPr/>
        </p:nvSpPr>
        <p:spPr>
          <a:xfrm>
            <a:off x="4427505" y="2723293"/>
            <a:ext cx="1155763" cy="1828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29" name="object 20">
            <a:extLst>
              <a:ext uri="{FF2B5EF4-FFF2-40B4-BE49-F238E27FC236}">
                <a16:creationId xmlns:a16="http://schemas.microsoft.com/office/drawing/2014/main" id="{CF08777F-F9C0-41D7-9A5F-0D6C0F42C957}"/>
              </a:ext>
            </a:extLst>
          </p:cNvPr>
          <p:cNvSpPr/>
          <p:nvPr/>
        </p:nvSpPr>
        <p:spPr>
          <a:xfrm>
            <a:off x="4427505" y="2963323"/>
            <a:ext cx="2671381" cy="18287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30" name="object 21">
            <a:extLst>
              <a:ext uri="{FF2B5EF4-FFF2-40B4-BE49-F238E27FC236}">
                <a16:creationId xmlns:a16="http://schemas.microsoft.com/office/drawing/2014/main" id="{82EF3D39-04A7-4270-951D-2281668DDE02}"/>
              </a:ext>
            </a:extLst>
          </p:cNvPr>
          <p:cNvSpPr/>
          <p:nvPr/>
        </p:nvSpPr>
        <p:spPr>
          <a:xfrm>
            <a:off x="4427506" y="3204268"/>
            <a:ext cx="2013299" cy="18310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31" name="object 22">
            <a:extLst>
              <a:ext uri="{FF2B5EF4-FFF2-40B4-BE49-F238E27FC236}">
                <a16:creationId xmlns:a16="http://schemas.microsoft.com/office/drawing/2014/main" id="{D36AE17F-E3BE-49BA-8013-5AEDE5C9AED4}"/>
              </a:ext>
            </a:extLst>
          </p:cNvPr>
          <p:cNvSpPr/>
          <p:nvPr/>
        </p:nvSpPr>
        <p:spPr>
          <a:xfrm>
            <a:off x="4427505" y="3445956"/>
            <a:ext cx="3307271" cy="18287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32" name="object 23">
            <a:extLst>
              <a:ext uri="{FF2B5EF4-FFF2-40B4-BE49-F238E27FC236}">
                <a16:creationId xmlns:a16="http://schemas.microsoft.com/office/drawing/2014/main" id="{540655F4-27FE-443E-AF1C-19C6D39EE1BE}"/>
              </a:ext>
            </a:extLst>
          </p:cNvPr>
          <p:cNvSpPr/>
          <p:nvPr/>
        </p:nvSpPr>
        <p:spPr>
          <a:xfrm>
            <a:off x="4427505" y="3685985"/>
            <a:ext cx="4313968" cy="18287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33" name="object 24">
            <a:extLst>
              <a:ext uri="{FF2B5EF4-FFF2-40B4-BE49-F238E27FC236}">
                <a16:creationId xmlns:a16="http://schemas.microsoft.com/office/drawing/2014/main" id="{CD7F2134-0970-42EB-A961-9D033AB8596B}"/>
              </a:ext>
            </a:extLst>
          </p:cNvPr>
          <p:cNvSpPr/>
          <p:nvPr/>
        </p:nvSpPr>
        <p:spPr>
          <a:xfrm>
            <a:off x="4427505" y="3927158"/>
            <a:ext cx="4148995" cy="18287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34" name="object 25">
            <a:extLst>
              <a:ext uri="{FF2B5EF4-FFF2-40B4-BE49-F238E27FC236}">
                <a16:creationId xmlns:a16="http://schemas.microsoft.com/office/drawing/2014/main" id="{02B68B34-1AD3-40C2-9C48-3DF1F5854E44}"/>
              </a:ext>
            </a:extLst>
          </p:cNvPr>
          <p:cNvSpPr/>
          <p:nvPr/>
        </p:nvSpPr>
        <p:spPr>
          <a:xfrm>
            <a:off x="4427505" y="4091750"/>
            <a:ext cx="2432304" cy="18287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35" name="object 26">
            <a:extLst>
              <a:ext uri="{FF2B5EF4-FFF2-40B4-BE49-F238E27FC236}">
                <a16:creationId xmlns:a16="http://schemas.microsoft.com/office/drawing/2014/main" id="{6023C1C5-9EBE-47F1-BC3C-C8A032D7B6EA}"/>
              </a:ext>
            </a:extLst>
          </p:cNvPr>
          <p:cNvSpPr/>
          <p:nvPr/>
        </p:nvSpPr>
        <p:spPr>
          <a:xfrm>
            <a:off x="4427505" y="4332695"/>
            <a:ext cx="3777044" cy="18310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36" name="object 27">
            <a:extLst>
              <a:ext uri="{FF2B5EF4-FFF2-40B4-BE49-F238E27FC236}">
                <a16:creationId xmlns:a16="http://schemas.microsoft.com/office/drawing/2014/main" id="{D96ACCC1-A3E8-4A9E-979D-6417A03E68B7}"/>
              </a:ext>
            </a:extLst>
          </p:cNvPr>
          <p:cNvSpPr txBox="1"/>
          <p:nvPr/>
        </p:nvSpPr>
        <p:spPr>
          <a:xfrm>
            <a:off x="4202906" y="1925404"/>
            <a:ext cx="139065" cy="290656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9525" defTabSz="685800">
              <a:spcBef>
                <a:spcPts val="525"/>
              </a:spcBef>
            </a:pPr>
            <a:r>
              <a:rPr sz="1200" spc="-4" dirty="0">
                <a:solidFill>
                  <a:srgbClr val="252525"/>
                </a:solidFill>
                <a:latin typeface="Wingdings"/>
                <a:cs typeface="Wingdings"/>
              </a:rPr>
              <a:t></a:t>
            </a:r>
            <a:endParaRPr sz="1200">
              <a:solidFill>
                <a:prstClr val="black"/>
              </a:solidFill>
              <a:latin typeface="Wingdings"/>
              <a:cs typeface="Wingdings"/>
            </a:endParaRPr>
          </a:p>
          <a:p>
            <a:pPr marL="9525" defTabSz="685800">
              <a:spcBef>
                <a:spcPts val="454"/>
              </a:spcBef>
            </a:pPr>
            <a:r>
              <a:rPr sz="1200" spc="-4" dirty="0">
                <a:solidFill>
                  <a:srgbClr val="252525"/>
                </a:solidFill>
                <a:latin typeface="Wingdings"/>
                <a:cs typeface="Wingdings"/>
              </a:rPr>
              <a:t></a:t>
            </a:r>
            <a:endParaRPr sz="1200">
              <a:solidFill>
                <a:prstClr val="black"/>
              </a:solidFill>
              <a:latin typeface="Wingdings"/>
              <a:cs typeface="Wingdings"/>
            </a:endParaRPr>
          </a:p>
          <a:p>
            <a:pPr marL="9525" defTabSz="685800">
              <a:spcBef>
                <a:spcPts val="458"/>
              </a:spcBef>
            </a:pPr>
            <a:r>
              <a:rPr sz="1200" spc="-4" dirty="0">
                <a:solidFill>
                  <a:srgbClr val="252525"/>
                </a:solidFill>
                <a:latin typeface="Wingdings"/>
                <a:cs typeface="Wingdings"/>
              </a:rPr>
              <a:t></a:t>
            </a:r>
            <a:endParaRPr sz="1200">
              <a:solidFill>
                <a:prstClr val="black"/>
              </a:solidFill>
              <a:latin typeface="Wingdings"/>
              <a:cs typeface="Wingdings"/>
            </a:endParaRPr>
          </a:p>
          <a:p>
            <a:pPr marL="9525" defTabSz="685800">
              <a:spcBef>
                <a:spcPts val="458"/>
              </a:spcBef>
            </a:pPr>
            <a:r>
              <a:rPr sz="1200" spc="-4" dirty="0">
                <a:solidFill>
                  <a:srgbClr val="252525"/>
                </a:solidFill>
                <a:latin typeface="Wingdings"/>
                <a:cs typeface="Wingdings"/>
              </a:rPr>
              <a:t></a:t>
            </a:r>
            <a:endParaRPr sz="1200">
              <a:solidFill>
                <a:prstClr val="black"/>
              </a:solidFill>
              <a:latin typeface="Wingdings"/>
              <a:cs typeface="Wingdings"/>
            </a:endParaRPr>
          </a:p>
          <a:p>
            <a:pPr marL="9525" defTabSz="685800">
              <a:spcBef>
                <a:spcPts val="450"/>
              </a:spcBef>
            </a:pPr>
            <a:r>
              <a:rPr sz="1200" spc="-4" dirty="0">
                <a:solidFill>
                  <a:srgbClr val="252525"/>
                </a:solidFill>
                <a:latin typeface="Wingdings"/>
                <a:cs typeface="Wingdings"/>
              </a:rPr>
              <a:t></a:t>
            </a:r>
            <a:endParaRPr sz="1200">
              <a:solidFill>
                <a:prstClr val="black"/>
              </a:solidFill>
              <a:latin typeface="Wingdings"/>
              <a:cs typeface="Wingdings"/>
            </a:endParaRPr>
          </a:p>
          <a:p>
            <a:pPr marL="9525" defTabSz="685800">
              <a:spcBef>
                <a:spcPts val="461"/>
              </a:spcBef>
            </a:pPr>
            <a:r>
              <a:rPr sz="1200" spc="-4" dirty="0">
                <a:solidFill>
                  <a:srgbClr val="252525"/>
                </a:solidFill>
                <a:latin typeface="Wingdings"/>
                <a:cs typeface="Wingdings"/>
              </a:rPr>
              <a:t></a:t>
            </a:r>
            <a:endParaRPr sz="1200">
              <a:solidFill>
                <a:prstClr val="black"/>
              </a:solidFill>
              <a:latin typeface="Wingdings"/>
              <a:cs typeface="Wingdings"/>
            </a:endParaRPr>
          </a:p>
          <a:p>
            <a:pPr marL="9525" defTabSz="685800">
              <a:spcBef>
                <a:spcPts val="461"/>
              </a:spcBef>
            </a:pPr>
            <a:r>
              <a:rPr sz="1200" spc="-4" dirty="0">
                <a:solidFill>
                  <a:srgbClr val="252525"/>
                </a:solidFill>
                <a:latin typeface="Wingdings"/>
                <a:cs typeface="Wingdings"/>
              </a:rPr>
              <a:t></a:t>
            </a:r>
            <a:endParaRPr sz="1200">
              <a:solidFill>
                <a:prstClr val="black"/>
              </a:solidFill>
              <a:latin typeface="Wingdings"/>
              <a:cs typeface="Wingdings"/>
            </a:endParaRPr>
          </a:p>
          <a:p>
            <a:pPr marL="9525" defTabSz="685800">
              <a:spcBef>
                <a:spcPts val="450"/>
              </a:spcBef>
            </a:pPr>
            <a:r>
              <a:rPr sz="1200" spc="-4" dirty="0">
                <a:solidFill>
                  <a:srgbClr val="252525"/>
                </a:solidFill>
                <a:latin typeface="Wingdings"/>
                <a:cs typeface="Wingdings"/>
              </a:rPr>
              <a:t></a:t>
            </a:r>
            <a:endParaRPr sz="1200">
              <a:solidFill>
                <a:prstClr val="black"/>
              </a:solidFill>
              <a:latin typeface="Wingdings"/>
              <a:cs typeface="Wingdings"/>
            </a:endParaRPr>
          </a:p>
          <a:p>
            <a:pPr marL="9525" defTabSz="685800">
              <a:spcBef>
                <a:spcPts val="458"/>
              </a:spcBef>
            </a:pPr>
            <a:r>
              <a:rPr sz="1200" spc="-4" dirty="0">
                <a:solidFill>
                  <a:srgbClr val="252525"/>
                </a:solidFill>
                <a:latin typeface="Wingdings"/>
                <a:cs typeface="Wingdings"/>
              </a:rPr>
              <a:t></a:t>
            </a:r>
            <a:endParaRPr sz="1200">
              <a:solidFill>
                <a:prstClr val="black"/>
              </a:solidFill>
              <a:latin typeface="Wingdings"/>
              <a:cs typeface="Wingdings"/>
            </a:endParaRPr>
          </a:p>
          <a:p>
            <a:pPr defTabSz="685800">
              <a:spcBef>
                <a:spcPts val="30"/>
              </a:spcBef>
            </a:pP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9525" defTabSz="685800"/>
            <a:r>
              <a:rPr sz="1200" spc="-4" dirty="0">
                <a:solidFill>
                  <a:srgbClr val="252525"/>
                </a:solidFill>
                <a:latin typeface="Wingdings"/>
                <a:cs typeface="Wingdings"/>
              </a:rPr>
              <a:t></a:t>
            </a:r>
            <a:endParaRPr sz="1200">
              <a:solidFill>
                <a:prstClr val="black"/>
              </a:solidFill>
              <a:latin typeface="Wingdings"/>
              <a:cs typeface="Wingdings"/>
            </a:endParaRPr>
          </a:p>
          <a:p>
            <a:pPr marL="9525" defTabSz="685800">
              <a:spcBef>
                <a:spcPts val="454"/>
              </a:spcBef>
            </a:pPr>
            <a:r>
              <a:rPr sz="1200" spc="-4" dirty="0">
                <a:solidFill>
                  <a:srgbClr val="252525"/>
                </a:solidFill>
                <a:latin typeface="Wingdings"/>
                <a:cs typeface="Wingdings"/>
              </a:rPr>
              <a:t></a:t>
            </a:r>
            <a:endParaRPr sz="1200">
              <a:solidFill>
                <a:prstClr val="black"/>
              </a:solidFill>
              <a:latin typeface="Wingdings"/>
              <a:cs typeface="Wingdings"/>
            </a:endParaRPr>
          </a:p>
        </p:txBody>
      </p:sp>
      <p:sp>
        <p:nvSpPr>
          <p:cNvPr id="37" name="object 28">
            <a:extLst>
              <a:ext uri="{FF2B5EF4-FFF2-40B4-BE49-F238E27FC236}">
                <a16:creationId xmlns:a16="http://schemas.microsoft.com/office/drawing/2014/main" id="{2DBD7DED-1D55-4037-99F7-76653147D7C6}"/>
              </a:ext>
            </a:extLst>
          </p:cNvPr>
          <p:cNvSpPr/>
          <p:nvPr/>
        </p:nvSpPr>
        <p:spPr>
          <a:xfrm>
            <a:off x="4427505" y="4573163"/>
            <a:ext cx="1233869" cy="18288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38" name="object 29">
            <a:extLst>
              <a:ext uri="{FF2B5EF4-FFF2-40B4-BE49-F238E27FC236}">
                <a16:creationId xmlns:a16="http://schemas.microsoft.com/office/drawing/2014/main" id="{327B4C27-DAB8-45C6-8C9E-610DC94DA35E}"/>
              </a:ext>
            </a:extLst>
          </p:cNvPr>
          <p:cNvSpPr/>
          <p:nvPr/>
        </p:nvSpPr>
        <p:spPr>
          <a:xfrm>
            <a:off x="3895343" y="1804130"/>
            <a:ext cx="0" cy="1616393"/>
          </a:xfrm>
          <a:custGeom>
            <a:avLst/>
            <a:gdLst/>
            <a:ahLst/>
            <a:cxnLst/>
            <a:rect l="l" t="t" r="r" b="b"/>
            <a:pathLst>
              <a:path h="2155190">
                <a:moveTo>
                  <a:pt x="0" y="0"/>
                </a:moveTo>
                <a:lnTo>
                  <a:pt x="0" y="2154936"/>
                </a:lnTo>
              </a:path>
            </a:pathLst>
          </a:custGeom>
          <a:ln w="45720">
            <a:solidFill>
              <a:srgbClr val="047A9B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106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CD36-9B7D-407F-8519-5C675E76C9C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E385BF3A-611F-495A-91BE-C275A64760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66332" cy="962889"/>
          </a:xfrm>
          <a:prstGeom prst="rect">
            <a:avLst/>
          </a:prstGeom>
        </p:spPr>
      </p:pic>
      <p:sp>
        <p:nvSpPr>
          <p:cNvPr id="39" name="object 2">
            <a:extLst>
              <a:ext uri="{FF2B5EF4-FFF2-40B4-BE49-F238E27FC236}">
                <a16:creationId xmlns:a16="http://schemas.microsoft.com/office/drawing/2014/main" id="{F4435557-D355-4F53-A342-1523BC43CFCF}"/>
              </a:ext>
            </a:extLst>
          </p:cNvPr>
          <p:cNvSpPr/>
          <p:nvPr/>
        </p:nvSpPr>
        <p:spPr>
          <a:xfrm>
            <a:off x="4437603" y="4383500"/>
            <a:ext cx="4371023" cy="378619"/>
          </a:xfrm>
          <a:custGeom>
            <a:avLst/>
            <a:gdLst/>
            <a:ahLst/>
            <a:cxnLst/>
            <a:rect l="l" t="t" r="r" b="b"/>
            <a:pathLst>
              <a:path w="5828030" h="504825">
                <a:moveTo>
                  <a:pt x="0" y="504443"/>
                </a:moveTo>
                <a:lnTo>
                  <a:pt x="5827775" y="504443"/>
                </a:lnTo>
                <a:lnTo>
                  <a:pt x="5827775" y="0"/>
                </a:lnTo>
                <a:lnTo>
                  <a:pt x="0" y="0"/>
                </a:lnTo>
                <a:lnTo>
                  <a:pt x="0" y="504443"/>
                </a:lnTo>
                <a:close/>
              </a:path>
            </a:pathLst>
          </a:custGeom>
          <a:solidFill>
            <a:srgbClr val="B71100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40" name="object 3">
            <a:extLst>
              <a:ext uri="{FF2B5EF4-FFF2-40B4-BE49-F238E27FC236}">
                <a16:creationId xmlns:a16="http://schemas.microsoft.com/office/drawing/2014/main" id="{D5FC9BA2-B719-40A9-9A33-020960BEEFB8}"/>
              </a:ext>
            </a:extLst>
          </p:cNvPr>
          <p:cNvSpPr/>
          <p:nvPr/>
        </p:nvSpPr>
        <p:spPr>
          <a:xfrm>
            <a:off x="400050" y="1154295"/>
            <a:ext cx="3720907" cy="37890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41" name="object 4">
            <a:extLst>
              <a:ext uri="{FF2B5EF4-FFF2-40B4-BE49-F238E27FC236}">
                <a16:creationId xmlns:a16="http://schemas.microsoft.com/office/drawing/2014/main" id="{EE796146-1662-4580-9849-F9701319711A}"/>
              </a:ext>
            </a:extLst>
          </p:cNvPr>
          <p:cNvSpPr/>
          <p:nvPr/>
        </p:nvSpPr>
        <p:spPr>
          <a:xfrm>
            <a:off x="1772318" y="807338"/>
            <a:ext cx="5489162" cy="2726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graphicFrame>
        <p:nvGraphicFramePr>
          <p:cNvPr id="42" name="object 5">
            <a:extLst>
              <a:ext uri="{FF2B5EF4-FFF2-40B4-BE49-F238E27FC236}">
                <a16:creationId xmlns:a16="http://schemas.microsoft.com/office/drawing/2014/main" id="{C22DCCC1-1D76-4386-B26B-B98F8BA5FDDF}"/>
              </a:ext>
            </a:extLst>
          </p:cNvPr>
          <p:cNvGraphicFramePr>
            <a:graphicFrameLocks noGrp="1"/>
          </p:cNvGraphicFramePr>
          <p:nvPr/>
        </p:nvGraphicFramePr>
        <p:xfrm>
          <a:off x="4400980" y="1200150"/>
          <a:ext cx="4403405" cy="21748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8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0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9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661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5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4F81BC"/>
                      </a:solidFill>
                      <a:prstDash val="solid"/>
                    </a:lnT>
                    <a:lnB w="1905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4F81BC"/>
                      </a:solidFill>
                      <a:prstDash val="solid"/>
                    </a:lnT>
                    <a:lnB w="1905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4F81BC"/>
                      </a:solidFill>
                      <a:prstDash val="solid"/>
                    </a:lnT>
                    <a:lnB w="1905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4F81BC"/>
                      </a:solidFill>
                      <a:prstDash val="solid"/>
                    </a:lnT>
                    <a:lnB w="19050">
                      <a:solidFill>
                        <a:srgbClr val="4F81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578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4F81B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4F81B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4F81B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4F81BC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1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3" name="object 6">
            <a:extLst>
              <a:ext uri="{FF2B5EF4-FFF2-40B4-BE49-F238E27FC236}">
                <a16:creationId xmlns:a16="http://schemas.microsoft.com/office/drawing/2014/main" id="{B4232838-3372-4C3C-85E8-B27A1C85117B}"/>
              </a:ext>
            </a:extLst>
          </p:cNvPr>
          <p:cNvSpPr/>
          <p:nvPr/>
        </p:nvSpPr>
        <p:spPr>
          <a:xfrm>
            <a:off x="4468941" y="1283017"/>
            <a:ext cx="1531619" cy="1828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46" name="object 9">
            <a:extLst>
              <a:ext uri="{FF2B5EF4-FFF2-40B4-BE49-F238E27FC236}">
                <a16:creationId xmlns:a16="http://schemas.microsoft.com/office/drawing/2014/main" id="{1B163780-4E98-40D1-8668-17351EE6ACF9}"/>
              </a:ext>
            </a:extLst>
          </p:cNvPr>
          <p:cNvSpPr/>
          <p:nvPr/>
        </p:nvSpPr>
        <p:spPr>
          <a:xfrm>
            <a:off x="8126731" y="1233869"/>
            <a:ext cx="360044" cy="1600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47" name="object 10">
            <a:extLst>
              <a:ext uri="{FF2B5EF4-FFF2-40B4-BE49-F238E27FC236}">
                <a16:creationId xmlns:a16="http://schemas.microsoft.com/office/drawing/2014/main" id="{A010E631-C13F-4766-95D1-467AE63C32A5}"/>
              </a:ext>
            </a:extLst>
          </p:cNvPr>
          <p:cNvSpPr/>
          <p:nvPr/>
        </p:nvSpPr>
        <p:spPr>
          <a:xfrm>
            <a:off x="8461630" y="1252156"/>
            <a:ext cx="75437" cy="1371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48" name="object 11">
            <a:extLst>
              <a:ext uri="{FF2B5EF4-FFF2-40B4-BE49-F238E27FC236}">
                <a16:creationId xmlns:a16="http://schemas.microsoft.com/office/drawing/2014/main" id="{8BBF3138-DD2C-41A2-B805-17A297672AE8}"/>
              </a:ext>
            </a:extLst>
          </p:cNvPr>
          <p:cNvSpPr/>
          <p:nvPr/>
        </p:nvSpPr>
        <p:spPr>
          <a:xfrm>
            <a:off x="8499349" y="1252156"/>
            <a:ext cx="181355" cy="1371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49" name="object 12">
            <a:extLst>
              <a:ext uri="{FF2B5EF4-FFF2-40B4-BE49-F238E27FC236}">
                <a16:creationId xmlns:a16="http://schemas.microsoft.com/office/drawing/2014/main" id="{55B1D35D-9CA2-4CBA-A4EF-0F82F0682E18}"/>
              </a:ext>
            </a:extLst>
          </p:cNvPr>
          <p:cNvSpPr/>
          <p:nvPr/>
        </p:nvSpPr>
        <p:spPr>
          <a:xfrm>
            <a:off x="8126731" y="1380172"/>
            <a:ext cx="410194" cy="1371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50" name="object 13">
            <a:extLst>
              <a:ext uri="{FF2B5EF4-FFF2-40B4-BE49-F238E27FC236}">
                <a16:creationId xmlns:a16="http://schemas.microsoft.com/office/drawing/2014/main" id="{3D6534E2-B9FF-4F92-BA74-F64220BB5D79}"/>
              </a:ext>
            </a:extLst>
          </p:cNvPr>
          <p:cNvSpPr/>
          <p:nvPr/>
        </p:nvSpPr>
        <p:spPr>
          <a:xfrm>
            <a:off x="8491348" y="1380172"/>
            <a:ext cx="166877" cy="1371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51" name="object 14">
            <a:extLst>
              <a:ext uri="{FF2B5EF4-FFF2-40B4-BE49-F238E27FC236}">
                <a16:creationId xmlns:a16="http://schemas.microsoft.com/office/drawing/2014/main" id="{C81B3528-3B2A-45EE-9390-77B63CBBB089}"/>
              </a:ext>
            </a:extLst>
          </p:cNvPr>
          <p:cNvSpPr/>
          <p:nvPr/>
        </p:nvSpPr>
        <p:spPr>
          <a:xfrm>
            <a:off x="8574787" y="1380172"/>
            <a:ext cx="75437" cy="1371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53" name="object 16">
            <a:extLst>
              <a:ext uri="{FF2B5EF4-FFF2-40B4-BE49-F238E27FC236}">
                <a16:creationId xmlns:a16="http://schemas.microsoft.com/office/drawing/2014/main" id="{73FEDB6F-C970-48EA-89E7-E7E46570B380}"/>
              </a:ext>
            </a:extLst>
          </p:cNvPr>
          <p:cNvSpPr/>
          <p:nvPr/>
        </p:nvSpPr>
        <p:spPr>
          <a:xfrm>
            <a:off x="4846798" y="1577912"/>
            <a:ext cx="263651" cy="1828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54" name="object 17">
            <a:extLst>
              <a:ext uri="{FF2B5EF4-FFF2-40B4-BE49-F238E27FC236}">
                <a16:creationId xmlns:a16="http://schemas.microsoft.com/office/drawing/2014/main" id="{9BE59301-93A2-4AE6-BE08-AF54544130B2}"/>
              </a:ext>
            </a:extLst>
          </p:cNvPr>
          <p:cNvSpPr/>
          <p:nvPr/>
        </p:nvSpPr>
        <p:spPr>
          <a:xfrm>
            <a:off x="5044535" y="1577912"/>
            <a:ext cx="1488471" cy="1828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55" name="object 18">
            <a:extLst>
              <a:ext uri="{FF2B5EF4-FFF2-40B4-BE49-F238E27FC236}">
                <a16:creationId xmlns:a16="http://schemas.microsoft.com/office/drawing/2014/main" id="{2BB7B809-8D24-4A4C-BE43-9BF27A996C92}"/>
              </a:ext>
            </a:extLst>
          </p:cNvPr>
          <p:cNvSpPr/>
          <p:nvPr/>
        </p:nvSpPr>
        <p:spPr>
          <a:xfrm>
            <a:off x="4846797" y="1742504"/>
            <a:ext cx="2041779" cy="18287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56" name="object 19">
            <a:extLst>
              <a:ext uri="{FF2B5EF4-FFF2-40B4-BE49-F238E27FC236}">
                <a16:creationId xmlns:a16="http://schemas.microsoft.com/office/drawing/2014/main" id="{397A4E10-F2B8-4E50-8D81-12D50D4F7743}"/>
              </a:ext>
            </a:extLst>
          </p:cNvPr>
          <p:cNvSpPr/>
          <p:nvPr/>
        </p:nvSpPr>
        <p:spPr>
          <a:xfrm>
            <a:off x="4846797" y="1907096"/>
            <a:ext cx="2414683" cy="18287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59" name="object 22">
            <a:extLst>
              <a:ext uri="{FF2B5EF4-FFF2-40B4-BE49-F238E27FC236}">
                <a16:creationId xmlns:a16="http://schemas.microsoft.com/office/drawing/2014/main" id="{F1DBC3A2-FC31-48FC-8377-2A445E5D910B}"/>
              </a:ext>
            </a:extLst>
          </p:cNvPr>
          <p:cNvSpPr/>
          <p:nvPr/>
        </p:nvSpPr>
        <p:spPr>
          <a:xfrm>
            <a:off x="8141399" y="1742504"/>
            <a:ext cx="297180" cy="18287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61" name="object 24">
            <a:extLst>
              <a:ext uri="{FF2B5EF4-FFF2-40B4-BE49-F238E27FC236}">
                <a16:creationId xmlns:a16="http://schemas.microsoft.com/office/drawing/2014/main" id="{C29D305F-2EE3-4366-82E3-741AADCFF63D}"/>
              </a:ext>
            </a:extLst>
          </p:cNvPr>
          <p:cNvSpPr/>
          <p:nvPr/>
        </p:nvSpPr>
        <p:spPr>
          <a:xfrm>
            <a:off x="5408486" y="4471482"/>
            <a:ext cx="1583341" cy="20596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62" name="object 25">
            <a:extLst>
              <a:ext uri="{FF2B5EF4-FFF2-40B4-BE49-F238E27FC236}">
                <a16:creationId xmlns:a16="http://schemas.microsoft.com/office/drawing/2014/main" id="{A3E3FA4E-A6CF-45C3-8982-3F60B673BF2A}"/>
              </a:ext>
            </a:extLst>
          </p:cNvPr>
          <p:cNvSpPr/>
          <p:nvPr/>
        </p:nvSpPr>
        <p:spPr>
          <a:xfrm>
            <a:off x="6912674" y="4478141"/>
            <a:ext cx="242316" cy="20596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68" name="object 31">
            <a:extLst>
              <a:ext uri="{FF2B5EF4-FFF2-40B4-BE49-F238E27FC236}">
                <a16:creationId xmlns:a16="http://schemas.microsoft.com/office/drawing/2014/main" id="{B045B62F-8F40-4802-942E-68859C510544}"/>
              </a:ext>
            </a:extLst>
          </p:cNvPr>
          <p:cNvSpPr/>
          <p:nvPr/>
        </p:nvSpPr>
        <p:spPr>
          <a:xfrm>
            <a:off x="7274630" y="4471482"/>
            <a:ext cx="368808" cy="20596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76" name="object 39">
            <a:extLst>
              <a:ext uri="{FF2B5EF4-FFF2-40B4-BE49-F238E27FC236}">
                <a16:creationId xmlns:a16="http://schemas.microsoft.com/office/drawing/2014/main" id="{E3468AC1-3E93-4957-95E1-EE8F304FB3AB}"/>
              </a:ext>
            </a:extLst>
          </p:cNvPr>
          <p:cNvSpPr/>
          <p:nvPr/>
        </p:nvSpPr>
        <p:spPr>
          <a:xfrm>
            <a:off x="4472368" y="2155126"/>
            <a:ext cx="2745581" cy="1828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77" name="object 40">
            <a:extLst>
              <a:ext uri="{FF2B5EF4-FFF2-40B4-BE49-F238E27FC236}">
                <a16:creationId xmlns:a16="http://schemas.microsoft.com/office/drawing/2014/main" id="{64753145-2D38-45B9-8FC2-22DF47F58301}"/>
              </a:ext>
            </a:extLst>
          </p:cNvPr>
          <p:cNvSpPr/>
          <p:nvPr/>
        </p:nvSpPr>
        <p:spPr>
          <a:xfrm>
            <a:off x="4472368" y="2338007"/>
            <a:ext cx="660083" cy="18287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79" name="object 42">
            <a:extLst>
              <a:ext uri="{FF2B5EF4-FFF2-40B4-BE49-F238E27FC236}">
                <a16:creationId xmlns:a16="http://schemas.microsoft.com/office/drawing/2014/main" id="{B25CCF8D-7A29-498D-9BDB-4EF6EAA96EE8}"/>
              </a:ext>
            </a:extLst>
          </p:cNvPr>
          <p:cNvSpPr/>
          <p:nvPr/>
        </p:nvSpPr>
        <p:spPr>
          <a:xfrm>
            <a:off x="4850417" y="2580322"/>
            <a:ext cx="1609249" cy="18287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82" name="object 45">
            <a:extLst>
              <a:ext uri="{FF2B5EF4-FFF2-40B4-BE49-F238E27FC236}">
                <a16:creationId xmlns:a16="http://schemas.microsoft.com/office/drawing/2014/main" id="{AF0E8B7C-B3F3-4F51-B7E0-62DA61D3D1CB}"/>
              </a:ext>
            </a:extLst>
          </p:cNvPr>
          <p:cNvSpPr/>
          <p:nvPr/>
        </p:nvSpPr>
        <p:spPr>
          <a:xfrm>
            <a:off x="8117873" y="2580322"/>
            <a:ext cx="312419" cy="18287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84" name="object 47">
            <a:extLst>
              <a:ext uri="{FF2B5EF4-FFF2-40B4-BE49-F238E27FC236}">
                <a16:creationId xmlns:a16="http://schemas.microsoft.com/office/drawing/2014/main" id="{B313EA0A-6D63-402E-9BF3-B07EBA044E55}"/>
              </a:ext>
            </a:extLst>
          </p:cNvPr>
          <p:cNvSpPr/>
          <p:nvPr/>
        </p:nvSpPr>
        <p:spPr>
          <a:xfrm>
            <a:off x="4850417" y="2822829"/>
            <a:ext cx="1689925" cy="18287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85" name="object 48">
            <a:extLst>
              <a:ext uri="{FF2B5EF4-FFF2-40B4-BE49-F238E27FC236}">
                <a16:creationId xmlns:a16="http://schemas.microsoft.com/office/drawing/2014/main" id="{18D38A76-7518-4A4C-95F7-0195E0A9167A}"/>
              </a:ext>
            </a:extLst>
          </p:cNvPr>
          <p:cNvSpPr/>
          <p:nvPr/>
        </p:nvSpPr>
        <p:spPr>
          <a:xfrm>
            <a:off x="4850417" y="2987422"/>
            <a:ext cx="2387346" cy="18287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86" name="object 49">
            <a:extLst>
              <a:ext uri="{FF2B5EF4-FFF2-40B4-BE49-F238E27FC236}">
                <a16:creationId xmlns:a16="http://schemas.microsoft.com/office/drawing/2014/main" id="{807E4DEB-736E-4A6B-B964-D46FDABD1CE0}"/>
              </a:ext>
            </a:extLst>
          </p:cNvPr>
          <p:cNvSpPr/>
          <p:nvPr/>
        </p:nvSpPr>
        <p:spPr>
          <a:xfrm>
            <a:off x="4850417" y="3152014"/>
            <a:ext cx="585073" cy="18287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89" name="object 52">
            <a:extLst>
              <a:ext uri="{FF2B5EF4-FFF2-40B4-BE49-F238E27FC236}">
                <a16:creationId xmlns:a16="http://schemas.microsoft.com/office/drawing/2014/main" id="{7264AFBD-046A-44F1-BF8E-D86014D59503}"/>
              </a:ext>
            </a:extLst>
          </p:cNvPr>
          <p:cNvSpPr/>
          <p:nvPr/>
        </p:nvSpPr>
        <p:spPr>
          <a:xfrm>
            <a:off x="8117873" y="2987422"/>
            <a:ext cx="312419" cy="18287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90" name="object 53">
            <a:extLst>
              <a:ext uri="{FF2B5EF4-FFF2-40B4-BE49-F238E27FC236}">
                <a16:creationId xmlns:a16="http://schemas.microsoft.com/office/drawing/2014/main" id="{FD39E467-2C00-43E7-851F-4075C01D20BA}"/>
              </a:ext>
            </a:extLst>
          </p:cNvPr>
          <p:cNvSpPr/>
          <p:nvPr/>
        </p:nvSpPr>
        <p:spPr>
          <a:xfrm>
            <a:off x="8352187" y="2987422"/>
            <a:ext cx="125730" cy="18287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91" name="object 54">
            <a:extLst>
              <a:ext uri="{FF2B5EF4-FFF2-40B4-BE49-F238E27FC236}">
                <a16:creationId xmlns:a16="http://schemas.microsoft.com/office/drawing/2014/main" id="{9B8FFC0B-C7DC-4329-879D-45872B1124B2}"/>
              </a:ext>
            </a:extLst>
          </p:cNvPr>
          <p:cNvSpPr/>
          <p:nvPr/>
        </p:nvSpPr>
        <p:spPr>
          <a:xfrm>
            <a:off x="8415053" y="2987422"/>
            <a:ext cx="315468" cy="18287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92" name="object 55">
            <a:extLst>
              <a:ext uri="{FF2B5EF4-FFF2-40B4-BE49-F238E27FC236}">
                <a16:creationId xmlns:a16="http://schemas.microsoft.com/office/drawing/2014/main" id="{134AC1F8-3593-48C6-B997-33F55D40ADD7}"/>
              </a:ext>
            </a:extLst>
          </p:cNvPr>
          <p:cNvSpPr/>
          <p:nvPr/>
        </p:nvSpPr>
        <p:spPr>
          <a:xfrm>
            <a:off x="4400551" y="3634263"/>
            <a:ext cx="4401026" cy="0"/>
          </a:xfrm>
          <a:custGeom>
            <a:avLst/>
            <a:gdLst/>
            <a:ahLst/>
            <a:cxnLst/>
            <a:rect l="l" t="t" r="r" b="b"/>
            <a:pathLst>
              <a:path w="5868034">
                <a:moveTo>
                  <a:pt x="0" y="0"/>
                </a:moveTo>
                <a:lnTo>
                  <a:pt x="5867908" y="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93" name="object 56">
            <a:extLst>
              <a:ext uri="{FF2B5EF4-FFF2-40B4-BE49-F238E27FC236}">
                <a16:creationId xmlns:a16="http://schemas.microsoft.com/office/drawing/2014/main" id="{3446BD30-1DD7-4573-A1DD-BCC667B31F3E}"/>
              </a:ext>
            </a:extLst>
          </p:cNvPr>
          <p:cNvSpPr/>
          <p:nvPr/>
        </p:nvSpPr>
        <p:spPr>
          <a:xfrm>
            <a:off x="4400551" y="4364507"/>
            <a:ext cx="4401026" cy="0"/>
          </a:xfrm>
          <a:custGeom>
            <a:avLst/>
            <a:gdLst/>
            <a:ahLst/>
            <a:cxnLst/>
            <a:rect l="l" t="t" r="r" b="b"/>
            <a:pathLst>
              <a:path w="5868034">
                <a:moveTo>
                  <a:pt x="0" y="0"/>
                </a:moveTo>
                <a:lnTo>
                  <a:pt x="5867908" y="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94" name="object 57">
            <a:extLst>
              <a:ext uri="{FF2B5EF4-FFF2-40B4-BE49-F238E27FC236}">
                <a16:creationId xmlns:a16="http://schemas.microsoft.com/office/drawing/2014/main" id="{479A3D59-6C57-4AEE-825F-F01D26E5FE7A}"/>
              </a:ext>
            </a:extLst>
          </p:cNvPr>
          <p:cNvSpPr/>
          <p:nvPr/>
        </p:nvSpPr>
        <p:spPr>
          <a:xfrm>
            <a:off x="4469606" y="3412903"/>
            <a:ext cx="1072610" cy="18287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96" name="object 59">
            <a:extLst>
              <a:ext uri="{FF2B5EF4-FFF2-40B4-BE49-F238E27FC236}">
                <a16:creationId xmlns:a16="http://schemas.microsoft.com/office/drawing/2014/main" id="{35E8B872-1C2D-4141-B59C-D954C9B206EA}"/>
              </a:ext>
            </a:extLst>
          </p:cNvPr>
          <p:cNvSpPr/>
          <p:nvPr/>
        </p:nvSpPr>
        <p:spPr>
          <a:xfrm>
            <a:off x="4847750" y="3724713"/>
            <a:ext cx="2151031" cy="18310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97" name="object 60">
            <a:extLst>
              <a:ext uri="{FF2B5EF4-FFF2-40B4-BE49-F238E27FC236}">
                <a16:creationId xmlns:a16="http://schemas.microsoft.com/office/drawing/2014/main" id="{AE414283-E2FB-4E5E-89B3-8A00F783B56D}"/>
              </a:ext>
            </a:extLst>
          </p:cNvPr>
          <p:cNvSpPr/>
          <p:nvPr/>
        </p:nvSpPr>
        <p:spPr>
          <a:xfrm>
            <a:off x="6927056" y="3724713"/>
            <a:ext cx="116586" cy="18310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98" name="object 61">
            <a:extLst>
              <a:ext uri="{FF2B5EF4-FFF2-40B4-BE49-F238E27FC236}">
                <a16:creationId xmlns:a16="http://schemas.microsoft.com/office/drawing/2014/main" id="{F1F54C32-A836-45BB-B0B3-AB1B3327AFB8}"/>
              </a:ext>
            </a:extLst>
          </p:cNvPr>
          <p:cNvSpPr/>
          <p:nvPr/>
        </p:nvSpPr>
        <p:spPr>
          <a:xfrm>
            <a:off x="4847750" y="3889534"/>
            <a:ext cx="2101881" cy="18288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99" name="object 62">
            <a:extLst>
              <a:ext uri="{FF2B5EF4-FFF2-40B4-BE49-F238E27FC236}">
                <a16:creationId xmlns:a16="http://schemas.microsoft.com/office/drawing/2014/main" id="{4ABCBAA1-DE03-4C41-B4B0-9931E7FA8792}"/>
              </a:ext>
            </a:extLst>
          </p:cNvPr>
          <p:cNvSpPr/>
          <p:nvPr/>
        </p:nvSpPr>
        <p:spPr>
          <a:xfrm>
            <a:off x="4847749" y="4070127"/>
            <a:ext cx="906647" cy="18288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100" name="object 63">
            <a:extLst>
              <a:ext uri="{FF2B5EF4-FFF2-40B4-BE49-F238E27FC236}">
                <a16:creationId xmlns:a16="http://schemas.microsoft.com/office/drawing/2014/main" id="{FDD4ED0F-2ADD-48A7-A7DF-5B4B4D8E2B17}"/>
              </a:ext>
            </a:extLst>
          </p:cNvPr>
          <p:cNvSpPr/>
          <p:nvPr/>
        </p:nvSpPr>
        <p:spPr>
          <a:xfrm>
            <a:off x="5684615" y="4070127"/>
            <a:ext cx="116586" cy="18288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101" name="object 64">
            <a:extLst>
              <a:ext uri="{FF2B5EF4-FFF2-40B4-BE49-F238E27FC236}">
                <a16:creationId xmlns:a16="http://schemas.microsoft.com/office/drawing/2014/main" id="{40948BC0-AE3B-4CA4-BF3E-73787245CCCF}"/>
              </a:ext>
            </a:extLst>
          </p:cNvPr>
          <p:cNvSpPr/>
          <p:nvPr/>
        </p:nvSpPr>
        <p:spPr>
          <a:xfrm>
            <a:off x="5742909" y="4070127"/>
            <a:ext cx="545401" cy="18288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102" name="object 65">
            <a:extLst>
              <a:ext uri="{FF2B5EF4-FFF2-40B4-BE49-F238E27FC236}">
                <a16:creationId xmlns:a16="http://schemas.microsoft.com/office/drawing/2014/main" id="{38A1B96C-3D2B-406E-BDDD-FD11F5A12110}"/>
              </a:ext>
            </a:extLst>
          </p:cNvPr>
          <p:cNvSpPr/>
          <p:nvPr/>
        </p:nvSpPr>
        <p:spPr>
          <a:xfrm>
            <a:off x="6210396" y="4051840"/>
            <a:ext cx="105155" cy="20574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105" name="object 68">
            <a:extLst>
              <a:ext uri="{FF2B5EF4-FFF2-40B4-BE49-F238E27FC236}">
                <a16:creationId xmlns:a16="http://schemas.microsoft.com/office/drawing/2014/main" id="{039FF799-F0ED-42E4-8EBA-0E236618DE37}"/>
              </a:ext>
            </a:extLst>
          </p:cNvPr>
          <p:cNvSpPr/>
          <p:nvPr/>
        </p:nvSpPr>
        <p:spPr>
          <a:xfrm>
            <a:off x="8115110" y="3899821"/>
            <a:ext cx="265176" cy="18287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106" name="object 69">
            <a:extLst>
              <a:ext uri="{FF2B5EF4-FFF2-40B4-BE49-F238E27FC236}">
                <a16:creationId xmlns:a16="http://schemas.microsoft.com/office/drawing/2014/main" id="{06509B08-F708-40E7-A9DD-28116B569C02}"/>
              </a:ext>
            </a:extLst>
          </p:cNvPr>
          <p:cNvSpPr/>
          <p:nvPr/>
        </p:nvSpPr>
        <p:spPr>
          <a:xfrm>
            <a:off x="8313992" y="3899821"/>
            <a:ext cx="125730" cy="18287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107" name="object 70">
            <a:extLst>
              <a:ext uri="{FF2B5EF4-FFF2-40B4-BE49-F238E27FC236}">
                <a16:creationId xmlns:a16="http://schemas.microsoft.com/office/drawing/2014/main" id="{38F21341-DBEB-4FF1-8306-F8DF4BDBEC59}"/>
              </a:ext>
            </a:extLst>
          </p:cNvPr>
          <p:cNvSpPr/>
          <p:nvPr/>
        </p:nvSpPr>
        <p:spPr>
          <a:xfrm>
            <a:off x="8376857" y="3899821"/>
            <a:ext cx="268529" cy="18287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109" name="object 73">
            <a:extLst>
              <a:ext uri="{FF2B5EF4-FFF2-40B4-BE49-F238E27FC236}">
                <a16:creationId xmlns:a16="http://schemas.microsoft.com/office/drawing/2014/main" id="{63A97607-25DE-421F-9176-D14DB37C8E21}"/>
              </a:ext>
            </a:extLst>
          </p:cNvPr>
          <p:cNvSpPr/>
          <p:nvPr/>
        </p:nvSpPr>
        <p:spPr>
          <a:xfrm>
            <a:off x="4938903" y="4356717"/>
            <a:ext cx="401193" cy="40576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800EF6-882F-437B-B9A5-1EDE5863ED3C}"/>
              </a:ext>
            </a:extLst>
          </p:cNvPr>
          <p:cNvSpPr txBox="1"/>
          <p:nvPr/>
        </p:nvSpPr>
        <p:spPr>
          <a:xfrm>
            <a:off x="7016910" y="4365051"/>
            <a:ext cx="2761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l-GR" sz="2100" b="1" dirty="0">
                <a:solidFill>
                  <a:prstClr val="white"/>
                </a:solidFill>
                <a:cs typeface="Aharoni" panose="02010803020104030203" pitchFamily="2" charset="-79"/>
              </a:rPr>
              <a:t>4</a:t>
            </a:r>
            <a:endParaRPr lang="el-GR" sz="1500" b="1" dirty="0">
              <a:solidFill>
                <a:prstClr val="white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35821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CD36-9B7D-407F-8519-5C675E76C9C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E385BF3A-611F-495A-91BE-C275A64760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66332" cy="962889"/>
          </a:xfrm>
          <a:prstGeom prst="rect">
            <a:avLst/>
          </a:prstGeom>
        </p:spPr>
      </p:pic>
      <p:sp>
        <p:nvSpPr>
          <p:cNvPr id="42" name="object 5">
            <a:extLst>
              <a:ext uri="{FF2B5EF4-FFF2-40B4-BE49-F238E27FC236}">
                <a16:creationId xmlns:a16="http://schemas.microsoft.com/office/drawing/2014/main" id="{00C0D9E6-787A-438B-A6B2-E3C9D5C00DFF}"/>
              </a:ext>
            </a:extLst>
          </p:cNvPr>
          <p:cNvSpPr/>
          <p:nvPr/>
        </p:nvSpPr>
        <p:spPr>
          <a:xfrm>
            <a:off x="3711606" y="1100228"/>
            <a:ext cx="2104835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50" name="object 13">
            <a:extLst>
              <a:ext uri="{FF2B5EF4-FFF2-40B4-BE49-F238E27FC236}">
                <a16:creationId xmlns:a16="http://schemas.microsoft.com/office/drawing/2014/main" id="{45F2E706-9968-4172-A05C-42493344609F}"/>
              </a:ext>
            </a:extLst>
          </p:cNvPr>
          <p:cNvSpPr/>
          <p:nvPr/>
        </p:nvSpPr>
        <p:spPr>
          <a:xfrm>
            <a:off x="2743201" y="3555212"/>
            <a:ext cx="2187416" cy="543878"/>
          </a:xfrm>
          <a:custGeom>
            <a:avLst/>
            <a:gdLst/>
            <a:ahLst/>
            <a:cxnLst/>
            <a:rect l="l" t="t" r="r" b="b"/>
            <a:pathLst>
              <a:path w="2916554" h="725170">
                <a:moveTo>
                  <a:pt x="0" y="724827"/>
                </a:moveTo>
                <a:lnTo>
                  <a:pt x="2916047" y="724827"/>
                </a:lnTo>
                <a:lnTo>
                  <a:pt x="2916047" y="0"/>
                </a:lnTo>
                <a:lnTo>
                  <a:pt x="0" y="0"/>
                </a:lnTo>
                <a:lnTo>
                  <a:pt x="0" y="724827"/>
                </a:lnTo>
                <a:close/>
              </a:path>
            </a:pathLst>
          </a:custGeom>
          <a:solidFill>
            <a:srgbClr val="4F81BC">
              <a:alpha val="10195"/>
            </a:srgbClr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51" name="object 14">
            <a:extLst>
              <a:ext uri="{FF2B5EF4-FFF2-40B4-BE49-F238E27FC236}">
                <a16:creationId xmlns:a16="http://schemas.microsoft.com/office/drawing/2014/main" id="{D029A61D-2EE6-43D4-AAD5-3394D7DB6612}"/>
              </a:ext>
            </a:extLst>
          </p:cNvPr>
          <p:cNvSpPr/>
          <p:nvPr/>
        </p:nvSpPr>
        <p:spPr>
          <a:xfrm>
            <a:off x="4930139" y="3555212"/>
            <a:ext cx="1215390" cy="543878"/>
          </a:xfrm>
          <a:custGeom>
            <a:avLst/>
            <a:gdLst/>
            <a:ahLst/>
            <a:cxnLst/>
            <a:rect l="l" t="t" r="r" b="b"/>
            <a:pathLst>
              <a:path w="1620520" h="725170">
                <a:moveTo>
                  <a:pt x="0" y="724827"/>
                </a:moveTo>
                <a:lnTo>
                  <a:pt x="1620011" y="724827"/>
                </a:lnTo>
                <a:lnTo>
                  <a:pt x="1620011" y="0"/>
                </a:lnTo>
                <a:lnTo>
                  <a:pt x="0" y="0"/>
                </a:lnTo>
                <a:lnTo>
                  <a:pt x="0" y="724827"/>
                </a:lnTo>
                <a:close/>
              </a:path>
            </a:pathLst>
          </a:custGeom>
          <a:solidFill>
            <a:srgbClr val="4F81BC">
              <a:alpha val="10195"/>
            </a:srgbClr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graphicFrame>
        <p:nvGraphicFramePr>
          <p:cNvPr id="52" name="object 15">
            <a:extLst>
              <a:ext uri="{FF2B5EF4-FFF2-40B4-BE49-F238E27FC236}">
                <a16:creationId xmlns:a16="http://schemas.microsoft.com/office/drawing/2014/main" id="{0615DF4B-09DF-41C8-8744-4D7F9CAAD29A}"/>
              </a:ext>
            </a:extLst>
          </p:cNvPr>
          <p:cNvGraphicFramePr>
            <a:graphicFrameLocks noGrp="1"/>
          </p:cNvGraphicFramePr>
          <p:nvPr/>
        </p:nvGraphicFramePr>
        <p:xfrm>
          <a:off x="2743200" y="3550479"/>
          <a:ext cx="3402330" cy="11375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8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3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35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4F81B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4F81BC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object 16">
            <a:extLst>
              <a:ext uri="{FF2B5EF4-FFF2-40B4-BE49-F238E27FC236}">
                <a16:creationId xmlns:a16="http://schemas.microsoft.com/office/drawing/2014/main" id="{3EDEF3CE-7BF9-4EEE-AC26-72FBBCD4BA3B}"/>
              </a:ext>
            </a:extLst>
          </p:cNvPr>
          <p:cNvSpPr/>
          <p:nvPr/>
        </p:nvSpPr>
        <p:spPr>
          <a:xfrm>
            <a:off x="2812351" y="3644872"/>
            <a:ext cx="525599" cy="1828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54" name="object 17">
            <a:extLst>
              <a:ext uri="{FF2B5EF4-FFF2-40B4-BE49-F238E27FC236}">
                <a16:creationId xmlns:a16="http://schemas.microsoft.com/office/drawing/2014/main" id="{F809906B-A373-4035-92B2-BEC0CFC84ADB}"/>
              </a:ext>
            </a:extLst>
          </p:cNvPr>
          <p:cNvSpPr/>
          <p:nvPr/>
        </p:nvSpPr>
        <p:spPr>
          <a:xfrm>
            <a:off x="3304033" y="3644872"/>
            <a:ext cx="208787" cy="1828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55" name="object 18">
            <a:extLst>
              <a:ext uri="{FF2B5EF4-FFF2-40B4-BE49-F238E27FC236}">
                <a16:creationId xmlns:a16="http://schemas.microsoft.com/office/drawing/2014/main" id="{421C873A-BDC3-4FCB-A59D-3094B05CC989}"/>
              </a:ext>
            </a:extLst>
          </p:cNvPr>
          <p:cNvSpPr/>
          <p:nvPr/>
        </p:nvSpPr>
        <p:spPr>
          <a:xfrm>
            <a:off x="2812352" y="3809464"/>
            <a:ext cx="614219" cy="1828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56" name="object 19">
            <a:extLst>
              <a:ext uri="{FF2B5EF4-FFF2-40B4-BE49-F238E27FC236}">
                <a16:creationId xmlns:a16="http://schemas.microsoft.com/office/drawing/2014/main" id="{F86AFDB6-DF94-4A91-AD1F-27F251FDB569}"/>
              </a:ext>
            </a:extLst>
          </p:cNvPr>
          <p:cNvSpPr/>
          <p:nvPr/>
        </p:nvSpPr>
        <p:spPr>
          <a:xfrm>
            <a:off x="3349751" y="3809464"/>
            <a:ext cx="1288923" cy="1828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57" name="object 20">
            <a:extLst>
              <a:ext uri="{FF2B5EF4-FFF2-40B4-BE49-F238E27FC236}">
                <a16:creationId xmlns:a16="http://schemas.microsoft.com/office/drawing/2014/main" id="{D663704B-5169-4396-84FB-4E3D75334CB4}"/>
              </a:ext>
            </a:extLst>
          </p:cNvPr>
          <p:cNvSpPr/>
          <p:nvPr/>
        </p:nvSpPr>
        <p:spPr>
          <a:xfrm>
            <a:off x="4999767" y="3655159"/>
            <a:ext cx="384048" cy="1828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58" name="object 21">
            <a:extLst>
              <a:ext uri="{FF2B5EF4-FFF2-40B4-BE49-F238E27FC236}">
                <a16:creationId xmlns:a16="http://schemas.microsoft.com/office/drawing/2014/main" id="{E7A1A825-576C-4D86-A4FC-C78F3600B8A0}"/>
              </a:ext>
            </a:extLst>
          </p:cNvPr>
          <p:cNvSpPr/>
          <p:nvPr/>
        </p:nvSpPr>
        <p:spPr>
          <a:xfrm>
            <a:off x="5287804" y="3655159"/>
            <a:ext cx="164591" cy="1828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59" name="object 22">
            <a:extLst>
              <a:ext uri="{FF2B5EF4-FFF2-40B4-BE49-F238E27FC236}">
                <a16:creationId xmlns:a16="http://schemas.microsoft.com/office/drawing/2014/main" id="{4673799C-5E3E-4433-ADBA-BB8C20996B4C}"/>
              </a:ext>
            </a:extLst>
          </p:cNvPr>
          <p:cNvSpPr/>
          <p:nvPr/>
        </p:nvSpPr>
        <p:spPr>
          <a:xfrm>
            <a:off x="5370099" y="3655159"/>
            <a:ext cx="156019" cy="1828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60" name="object 23">
            <a:extLst>
              <a:ext uri="{FF2B5EF4-FFF2-40B4-BE49-F238E27FC236}">
                <a16:creationId xmlns:a16="http://schemas.microsoft.com/office/drawing/2014/main" id="{00912CFC-725A-4DA1-83F4-3B8F713D9828}"/>
              </a:ext>
            </a:extLst>
          </p:cNvPr>
          <p:cNvSpPr/>
          <p:nvPr/>
        </p:nvSpPr>
        <p:spPr>
          <a:xfrm>
            <a:off x="5474113" y="3655159"/>
            <a:ext cx="187451" cy="1828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61" name="object 24">
            <a:extLst>
              <a:ext uri="{FF2B5EF4-FFF2-40B4-BE49-F238E27FC236}">
                <a16:creationId xmlns:a16="http://schemas.microsoft.com/office/drawing/2014/main" id="{2FF01062-B5BD-40E4-8111-F279820B7414}"/>
              </a:ext>
            </a:extLst>
          </p:cNvPr>
          <p:cNvSpPr/>
          <p:nvPr/>
        </p:nvSpPr>
        <p:spPr>
          <a:xfrm>
            <a:off x="5567839" y="3655159"/>
            <a:ext cx="192023" cy="1828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62" name="object 25">
            <a:extLst>
              <a:ext uri="{FF2B5EF4-FFF2-40B4-BE49-F238E27FC236}">
                <a16:creationId xmlns:a16="http://schemas.microsoft.com/office/drawing/2014/main" id="{30FDCE04-23E0-4792-A44A-63C87F22AF39}"/>
              </a:ext>
            </a:extLst>
          </p:cNvPr>
          <p:cNvSpPr/>
          <p:nvPr/>
        </p:nvSpPr>
        <p:spPr>
          <a:xfrm>
            <a:off x="5663851" y="3655159"/>
            <a:ext cx="224600" cy="1828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63" name="object 26">
            <a:extLst>
              <a:ext uri="{FF2B5EF4-FFF2-40B4-BE49-F238E27FC236}">
                <a16:creationId xmlns:a16="http://schemas.microsoft.com/office/drawing/2014/main" id="{22EDD112-D604-4C4F-AA81-135DE29E0376}"/>
              </a:ext>
            </a:extLst>
          </p:cNvPr>
          <p:cNvSpPr/>
          <p:nvPr/>
        </p:nvSpPr>
        <p:spPr>
          <a:xfrm>
            <a:off x="4999768" y="3822036"/>
            <a:ext cx="651509" cy="1600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64" name="object 27">
            <a:extLst>
              <a:ext uri="{FF2B5EF4-FFF2-40B4-BE49-F238E27FC236}">
                <a16:creationId xmlns:a16="http://schemas.microsoft.com/office/drawing/2014/main" id="{D9206F93-D824-4C8E-A568-C981C6891700}"/>
              </a:ext>
            </a:extLst>
          </p:cNvPr>
          <p:cNvSpPr/>
          <p:nvPr/>
        </p:nvSpPr>
        <p:spPr>
          <a:xfrm>
            <a:off x="2812351" y="4131599"/>
            <a:ext cx="525599" cy="1828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65" name="object 28">
            <a:extLst>
              <a:ext uri="{FF2B5EF4-FFF2-40B4-BE49-F238E27FC236}">
                <a16:creationId xmlns:a16="http://schemas.microsoft.com/office/drawing/2014/main" id="{FC25E809-FC24-4DCA-8F79-97DF50A2B147}"/>
              </a:ext>
            </a:extLst>
          </p:cNvPr>
          <p:cNvSpPr/>
          <p:nvPr/>
        </p:nvSpPr>
        <p:spPr>
          <a:xfrm>
            <a:off x="3304033" y="4131599"/>
            <a:ext cx="256031" cy="18287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66" name="object 29">
            <a:extLst>
              <a:ext uri="{FF2B5EF4-FFF2-40B4-BE49-F238E27FC236}">
                <a16:creationId xmlns:a16="http://schemas.microsoft.com/office/drawing/2014/main" id="{04A3BCCE-ECE1-4EA5-860D-6685140D766F}"/>
              </a:ext>
            </a:extLst>
          </p:cNvPr>
          <p:cNvSpPr/>
          <p:nvPr/>
        </p:nvSpPr>
        <p:spPr>
          <a:xfrm>
            <a:off x="2812352" y="4296191"/>
            <a:ext cx="731920" cy="18287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67" name="object 30">
            <a:extLst>
              <a:ext uri="{FF2B5EF4-FFF2-40B4-BE49-F238E27FC236}">
                <a16:creationId xmlns:a16="http://schemas.microsoft.com/office/drawing/2014/main" id="{FB2FD0EA-5D5F-40CC-9790-EF4D84C031D1}"/>
              </a:ext>
            </a:extLst>
          </p:cNvPr>
          <p:cNvSpPr/>
          <p:nvPr/>
        </p:nvSpPr>
        <p:spPr>
          <a:xfrm>
            <a:off x="3462909" y="4296191"/>
            <a:ext cx="116586" cy="18287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68" name="object 31">
            <a:extLst>
              <a:ext uri="{FF2B5EF4-FFF2-40B4-BE49-F238E27FC236}">
                <a16:creationId xmlns:a16="http://schemas.microsoft.com/office/drawing/2014/main" id="{74C7839E-6509-42BA-A8D2-CA074B2682F1}"/>
              </a:ext>
            </a:extLst>
          </p:cNvPr>
          <p:cNvSpPr/>
          <p:nvPr/>
        </p:nvSpPr>
        <p:spPr>
          <a:xfrm>
            <a:off x="3521201" y="4296191"/>
            <a:ext cx="565404" cy="1828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69" name="object 32">
            <a:extLst>
              <a:ext uri="{FF2B5EF4-FFF2-40B4-BE49-F238E27FC236}">
                <a16:creationId xmlns:a16="http://schemas.microsoft.com/office/drawing/2014/main" id="{8050CEB7-6DBB-48E5-B614-8CDFD5081FD8}"/>
              </a:ext>
            </a:extLst>
          </p:cNvPr>
          <p:cNvSpPr/>
          <p:nvPr/>
        </p:nvSpPr>
        <p:spPr>
          <a:xfrm>
            <a:off x="4056126" y="4296191"/>
            <a:ext cx="224027" cy="1828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70" name="object 33">
            <a:extLst>
              <a:ext uri="{FF2B5EF4-FFF2-40B4-BE49-F238E27FC236}">
                <a16:creationId xmlns:a16="http://schemas.microsoft.com/office/drawing/2014/main" id="{4F86D318-FE43-4D14-899A-7BCE9A2AA5ED}"/>
              </a:ext>
            </a:extLst>
          </p:cNvPr>
          <p:cNvSpPr/>
          <p:nvPr/>
        </p:nvSpPr>
        <p:spPr>
          <a:xfrm>
            <a:off x="4217290" y="4296191"/>
            <a:ext cx="546734" cy="1828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71" name="object 34">
            <a:extLst>
              <a:ext uri="{FF2B5EF4-FFF2-40B4-BE49-F238E27FC236}">
                <a16:creationId xmlns:a16="http://schemas.microsoft.com/office/drawing/2014/main" id="{58513028-C1BA-4671-8587-E45129B04DE9}"/>
              </a:ext>
            </a:extLst>
          </p:cNvPr>
          <p:cNvSpPr/>
          <p:nvPr/>
        </p:nvSpPr>
        <p:spPr>
          <a:xfrm>
            <a:off x="2812352" y="4460783"/>
            <a:ext cx="663768" cy="18287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72" name="object 35">
            <a:extLst>
              <a:ext uri="{FF2B5EF4-FFF2-40B4-BE49-F238E27FC236}">
                <a16:creationId xmlns:a16="http://schemas.microsoft.com/office/drawing/2014/main" id="{17D1D504-D591-44E9-8A2D-AC256AFFF36E}"/>
              </a:ext>
            </a:extLst>
          </p:cNvPr>
          <p:cNvSpPr/>
          <p:nvPr/>
        </p:nvSpPr>
        <p:spPr>
          <a:xfrm>
            <a:off x="3402330" y="4460783"/>
            <a:ext cx="116586" cy="18287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73" name="object 36">
            <a:extLst>
              <a:ext uri="{FF2B5EF4-FFF2-40B4-BE49-F238E27FC236}">
                <a16:creationId xmlns:a16="http://schemas.microsoft.com/office/drawing/2014/main" id="{3B6060CA-8465-425F-8837-5A4A5F26078C}"/>
              </a:ext>
            </a:extLst>
          </p:cNvPr>
          <p:cNvSpPr/>
          <p:nvPr/>
        </p:nvSpPr>
        <p:spPr>
          <a:xfrm>
            <a:off x="3460624" y="4460783"/>
            <a:ext cx="370331" cy="18287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74" name="object 37">
            <a:extLst>
              <a:ext uri="{FF2B5EF4-FFF2-40B4-BE49-F238E27FC236}">
                <a16:creationId xmlns:a16="http://schemas.microsoft.com/office/drawing/2014/main" id="{D849AE6B-6156-4EDF-B053-F91C3697E0B8}"/>
              </a:ext>
            </a:extLst>
          </p:cNvPr>
          <p:cNvSpPr/>
          <p:nvPr/>
        </p:nvSpPr>
        <p:spPr>
          <a:xfrm>
            <a:off x="4999767" y="4224182"/>
            <a:ext cx="381000" cy="18287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75" name="object 38">
            <a:extLst>
              <a:ext uri="{FF2B5EF4-FFF2-40B4-BE49-F238E27FC236}">
                <a16:creationId xmlns:a16="http://schemas.microsoft.com/office/drawing/2014/main" id="{61661F14-BAA2-460C-93EA-A97917D12632}"/>
              </a:ext>
            </a:extLst>
          </p:cNvPr>
          <p:cNvSpPr/>
          <p:nvPr/>
        </p:nvSpPr>
        <p:spPr>
          <a:xfrm>
            <a:off x="5285517" y="4224182"/>
            <a:ext cx="125730" cy="18287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76" name="object 39">
            <a:extLst>
              <a:ext uri="{FF2B5EF4-FFF2-40B4-BE49-F238E27FC236}">
                <a16:creationId xmlns:a16="http://schemas.microsoft.com/office/drawing/2014/main" id="{E70A3EE6-9D55-48C1-BAD3-F7476411620C}"/>
              </a:ext>
            </a:extLst>
          </p:cNvPr>
          <p:cNvSpPr/>
          <p:nvPr/>
        </p:nvSpPr>
        <p:spPr>
          <a:xfrm>
            <a:off x="5348383" y="4224182"/>
            <a:ext cx="428625" cy="18287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77" name="object 40">
            <a:extLst>
              <a:ext uri="{FF2B5EF4-FFF2-40B4-BE49-F238E27FC236}">
                <a16:creationId xmlns:a16="http://schemas.microsoft.com/office/drawing/2014/main" id="{5746DC3C-FA03-4BB7-A5CB-D09A2496947A}"/>
              </a:ext>
            </a:extLst>
          </p:cNvPr>
          <p:cNvSpPr/>
          <p:nvPr/>
        </p:nvSpPr>
        <p:spPr>
          <a:xfrm>
            <a:off x="4999768" y="4391060"/>
            <a:ext cx="511778" cy="16002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78" name="object 41">
            <a:extLst>
              <a:ext uri="{FF2B5EF4-FFF2-40B4-BE49-F238E27FC236}">
                <a16:creationId xmlns:a16="http://schemas.microsoft.com/office/drawing/2014/main" id="{15230A3D-A2FA-45D1-9D8B-D97A8E2E695A}"/>
              </a:ext>
            </a:extLst>
          </p:cNvPr>
          <p:cNvSpPr/>
          <p:nvPr/>
        </p:nvSpPr>
        <p:spPr>
          <a:xfrm>
            <a:off x="5454682" y="4391060"/>
            <a:ext cx="196595" cy="16002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pic>
        <p:nvPicPr>
          <p:cNvPr id="97" name="Picture 6" descr="ΒΟΑΚ.jpg">
            <a:extLst>
              <a:ext uri="{FF2B5EF4-FFF2-40B4-BE49-F238E27FC236}">
                <a16:creationId xmlns:a16="http://schemas.microsoft.com/office/drawing/2014/main" id="{4DB39C60-21DF-44FB-B33A-7926B1F7FE98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/>
          <a:srcRect t="14587"/>
          <a:stretch/>
        </p:blipFill>
        <p:spPr>
          <a:xfrm>
            <a:off x="2115738" y="1828714"/>
            <a:ext cx="4749835" cy="1235750"/>
          </a:xfrm>
          <a:prstGeom prst="snip1Rect">
            <a:avLst>
              <a:gd name="adj" fmla="val 50000"/>
            </a:avLst>
          </a:prstGeom>
        </p:spPr>
      </p:pic>
    </p:spTree>
    <p:extLst>
      <p:ext uri="{BB962C8B-B14F-4D97-AF65-F5344CB8AC3E}">
        <p14:creationId xmlns:p14="http://schemas.microsoft.com/office/powerpoint/2010/main" val="48029029"/>
      </p:ext>
    </p:extLst>
  </p:cSld>
  <p:clrMapOvr>
    <a:masterClrMapping/>
  </p:clrMapOvr>
</p:sld>
</file>

<file path=ppt/theme/theme1.xml><?xml version="1.0" encoding="utf-8"?>
<a:theme xmlns:a="http://schemas.openxmlformats.org/drawingml/2006/main" name="10_Foster+Partners_template 2010 NO LINES">
  <a:themeElements>
    <a:clrScheme name="3_Foster+Partners_template 2010 NO LINES 15">
      <a:dk1>
        <a:srgbClr val="808080"/>
      </a:dk1>
      <a:lt1>
        <a:srgbClr val="DDDDDD"/>
      </a:lt1>
      <a:dk2>
        <a:srgbClr val="000000"/>
      </a:dk2>
      <a:lt2>
        <a:srgbClr val="FFFFFF"/>
      </a:lt2>
      <a:accent1>
        <a:srgbClr val="FFFF99"/>
      </a:accent1>
      <a:accent2>
        <a:srgbClr val="FFCC66"/>
      </a:accent2>
      <a:accent3>
        <a:srgbClr val="AAAAAA"/>
      </a:accent3>
      <a:accent4>
        <a:srgbClr val="BDBDBD"/>
      </a:accent4>
      <a:accent5>
        <a:srgbClr val="FFFFCA"/>
      </a:accent5>
      <a:accent6>
        <a:srgbClr val="E7B95C"/>
      </a:accent6>
      <a:hlink>
        <a:srgbClr val="FF9900"/>
      </a:hlink>
      <a:folHlink>
        <a:srgbClr val="FF6600"/>
      </a:folHlink>
    </a:clrScheme>
    <a:fontScheme name="3_Foster+Partners_template 2010 NO LIN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Foster+Partners_template 2010 NO 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Foster+Partners_template 2010 NO 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Foster+Partners_template 2010 NO 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Foster+Partners_template 2010 NO 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Foster+Partners_template 2010 NO 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Foster+Partners_template 2010 NO 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Foster+Partners_template 2010 NO 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Foster+Partners_template 2010 NO 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Foster+Partners_template 2010 NO 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Foster+Partners_template 2010 NO 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Foster+Partners_template 2010 NO 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Foster+Partners_template 2010 NO 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Foster+Partners_template 2010 NO LINES 13">
        <a:dk1>
          <a:srgbClr val="808080"/>
        </a:dk1>
        <a:lt1>
          <a:srgbClr val="C0C0C0"/>
        </a:lt1>
        <a:dk2>
          <a:srgbClr val="000000"/>
        </a:dk2>
        <a:lt2>
          <a:srgbClr val="FFFFFF"/>
        </a:lt2>
        <a:accent1>
          <a:srgbClr val="FFFF99"/>
        </a:accent1>
        <a:accent2>
          <a:srgbClr val="FFCC66"/>
        </a:accent2>
        <a:accent3>
          <a:srgbClr val="AAAAAA"/>
        </a:accent3>
        <a:accent4>
          <a:srgbClr val="A4A4A4"/>
        </a:accent4>
        <a:accent5>
          <a:srgbClr val="FFFFCA"/>
        </a:accent5>
        <a:accent6>
          <a:srgbClr val="E7B95C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Foster+Partners_template 2010 NO LINES 1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FF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E7B95C"/>
        </a:accent6>
        <a:hlink>
          <a:srgbClr val="FF99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Foster+Partners_template 2010 NO LINES 15">
        <a:dk1>
          <a:srgbClr val="808080"/>
        </a:dk1>
        <a:lt1>
          <a:srgbClr val="DDDDDD"/>
        </a:lt1>
        <a:dk2>
          <a:srgbClr val="000000"/>
        </a:dk2>
        <a:lt2>
          <a:srgbClr val="FFFFFF"/>
        </a:lt2>
        <a:accent1>
          <a:srgbClr val="FFFF99"/>
        </a:accent1>
        <a:accent2>
          <a:srgbClr val="FFCC66"/>
        </a:accent2>
        <a:accent3>
          <a:srgbClr val="AAAAAA"/>
        </a:accent3>
        <a:accent4>
          <a:srgbClr val="BDBDBD"/>
        </a:accent4>
        <a:accent5>
          <a:srgbClr val="FFFFCA"/>
        </a:accent5>
        <a:accent6>
          <a:srgbClr val="E7B95C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8_Foster+Partners_template 2010 NO LINES">
  <a:themeElements>
    <a:clrScheme name="3_Foster+Partners_template 2010 NO LINES 15">
      <a:dk1>
        <a:srgbClr val="808080"/>
      </a:dk1>
      <a:lt1>
        <a:srgbClr val="DDDDDD"/>
      </a:lt1>
      <a:dk2>
        <a:srgbClr val="000000"/>
      </a:dk2>
      <a:lt2>
        <a:srgbClr val="FFFFFF"/>
      </a:lt2>
      <a:accent1>
        <a:srgbClr val="FFFF99"/>
      </a:accent1>
      <a:accent2>
        <a:srgbClr val="FFCC66"/>
      </a:accent2>
      <a:accent3>
        <a:srgbClr val="AAAAAA"/>
      </a:accent3>
      <a:accent4>
        <a:srgbClr val="BDBDBD"/>
      </a:accent4>
      <a:accent5>
        <a:srgbClr val="FFFFCA"/>
      </a:accent5>
      <a:accent6>
        <a:srgbClr val="E7B95C"/>
      </a:accent6>
      <a:hlink>
        <a:srgbClr val="FF9900"/>
      </a:hlink>
      <a:folHlink>
        <a:srgbClr val="FF6600"/>
      </a:folHlink>
    </a:clrScheme>
    <a:fontScheme name="3_Foster+Partners_template 2010 NO LIN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Foster+Partners_template 2010 NO 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Foster+Partners_template 2010 NO 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Foster+Partners_template 2010 NO 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Foster+Partners_template 2010 NO 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Foster+Partners_template 2010 NO 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Foster+Partners_template 2010 NO 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Foster+Partners_template 2010 NO 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Foster+Partners_template 2010 NO 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Foster+Partners_template 2010 NO 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Foster+Partners_template 2010 NO 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Foster+Partners_template 2010 NO 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Foster+Partners_template 2010 NO 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Foster+Partners_template 2010 NO LINES 13">
        <a:dk1>
          <a:srgbClr val="808080"/>
        </a:dk1>
        <a:lt1>
          <a:srgbClr val="C0C0C0"/>
        </a:lt1>
        <a:dk2>
          <a:srgbClr val="000000"/>
        </a:dk2>
        <a:lt2>
          <a:srgbClr val="FFFFFF"/>
        </a:lt2>
        <a:accent1>
          <a:srgbClr val="FFFF99"/>
        </a:accent1>
        <a:accent2>
          <a:srgbClr val="FFCC66"/>
        </a:accent2>
        <a:accent3>
          <a:srgbClr val="AAAAAA"/>
        </a:accent3>
        <a:accent4>
          <a:srgbClr val="A4A4A4"/>
        </a:accent4>
        <a:accent5>
          <a:srgbClr val="FFFFCA"/>
        </a:accent5>
        <a:accent6>
          <a:srgbClr val="E7B95C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Foster+Partners_template 2010 NO LINES 1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FF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E7B95C"/>
        </a:accent6>
        <a:hlink>
          <a:srgbClr val="FF99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Foster+Partners_template 2010 NO LINES 15">
        <a:dk1>
          <a:srgbClr val="808080"/>
        </a:dk1>
        <a:lt1>
          <a:srgbClr val="DDDDDD"/>
        </a:lt1>
        <a:dk2>
          <a:srgbClr val="000000"/>
        </a:dk2>
        <a:lt2>
          <a:srgbClr val="FFFFFF"/>
        </a:lt2>
        <a:accent1>
          <a:srgbClr val="FFFF99"/>
        </a:accent1>
        <a:accent2>
          <a:srgbClr val="FFCC66"/>
        </a:accent2>
        <a:accent3>
          <a:srgbClr val="AAAAAA"/>
        </a:accent3>
        <a:accent4>
          <a:srgbClr val="BDBDBD"/>
        </a:accent4>
        <a:accent5>
          <a:srgbClr val="FFFFCA"/>
        </a:accent5>
        <a:accent6>
          <a:srgbClr val="E7B95C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1202</TotalTime>
  <Words>133</Words>
  <Application>Microsoft Office PowerPoint</Application>
  <PresentationFormat>On-screen Show (16:9)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Aharoni</vt:lpstr>
      <vt:lpstr>Arial</vt:lpstr>
      <vt:lpstr>Calibri</vt:lpstr>
      <vt:lpstr>Century Schoolbook</vt:lpstr>
      <vt:lpstr>Noir Pro</vt:lpstr>
      <vt:lpstr>Noir Pro Bold</vt:lpstr>
      <vt:lpstr>Times New Roman</vt:lpstr>
      <vt:lpstr>Wingdings</vt:lpstr>
      <vt:lpstr>10_Foster+Partners_template 2010 NO LINES</vt:lpstr>
      <vt:lpstr>8_Foster+Partners_template 2010 NO LINES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SECRETARIAT2</cp:lastModifiedBy>
  <cp:revision>233</cp:revision>
  <dcterms:created xsi:type="dcterms:W3CDTF">2020-01-20T12:46:20Z</dcterms:created>
  <dcterms:modified xsi:type="dcterms:W3CDTF">2020-02-03T13:06:53Z</dcterms:modified>
</cp:coreProperties>
</file>