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  <p:sldMasterId id="2147483869" r:id="rId5"/>
  </p:sldMasterIdLst>
  <p:notesMasterIdLst>
    <p:notesMasterId r:id="rId22"/>
  </p:notesMasterIdLst>
  <p:sldIdLst>
    <p:sldId id="256" r:id="rId6"/>
    <p:sldId id="275" r:id="rId7"/>
    <p:sldId id="283" r:id="rId8"/>
    <p:sldId id="261" r:id="rId9"/>
    <p:sldId id="262" r:id="rId10"/>
    <p:sldId id="257" r:id="rId11"/>
    <p:sldId id="2147477988" r:id="rId12"/>
    <p:sldId id="284" r:id="rId13"/>
    <p:sldId id="271" r:id="rId14"/>
    <p:sldId id="265" r:id="rId15"/>
    <p:sldId id="270" r:id="rId16"/>
    <p:sldId id="272" r:id="rId17"/>
    <p:sldId id="274" r:id="rId18"/>
    <p:sldId id="266" r:id="rId19"/>
    <p:sldId id="273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mene.Maille" initials="C" lastIdx="3" clrIdx="0">
    <p:extLst>
      <p:ext uri="{19B8F6BF-5375-455C-9EA6-DF929625EA0E}">
        <p15:presenceInfo xmlns:p15="http://schemas.microsoft.com/office/powerpoint/2012/main" userId="Chimene.Mai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  <a:srgbClr val="3B3838"/>
    <a:srgbClr val="009FE3"/>
    <a:srgbClr val="EBD4C5"/>
    <a:srgbClr val="2BB6B7"/>
    <a:srgbClr val="E50043"/>
    <a:srgbClr val="B2C6D6"/>
    <a:srgbClr val="003764"/>
    <a:srgbClr val="E6EDF2"/>
    <a:srgbClr val="B3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/>
    <p:restoredTop sz="94674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mène Maille" userId="bb0bc832-3008-4400-b743-5cdfffdbf2c8" providerId="ADAL" clId="{35598188-0CE9-4DF1-8DEA-835CF1FE2CE5}"/>
    <pc:docChg chg="undo custSel addSld delSld modSld">
      <pc:chgData name="Chimène Maille" userId="bb0bc832-3008-4400-b743-5cdfffdbf2c8" providerId="ADAL" clId="{35598188-0CE9-4DF1-8DEA-835CF1FE2CE5}" dt="2023-03-27T02:44:19.943" v="3" actId="47"/>
      <pc:docMkLst>
        <pc:docMk/>
      </pc:docMkLst>
      <pc:sldChg chg="add del">
        <pc:chgData name="Chimène Maille" userId="bb0bc832-3008-4400-b743-5cdfffdbf2c8" providerId="ADAL" clId="{35598188-0CE9-4DF1-8DEA-835CF1FE2CE5}" dt="2023-03-27T02:44:19.943" v="3" actId="47"/>
        <pc:sldMkLst>
          <pc:docMk/>
          <pc:sldMk cId="2548030515" sldId="256"/>
        </pc:sldMkLst>
      </pc:sldChg>
      <pc:sldChg chg="addSp delSp mod">
        <pc:chgData name="Chimène Maille" userId="bb0bc832-3008-4400-b743-5cdfffdbf2c8" providerId="ADAL" clId="{35598188-0CE9-4DF1-8DEA-835CF1FE2CE5}" dt="2023-03-27T02:44:18.355" v="2" actId="478"/>
        <pc:sldMkLst>
          <pc:docMk/>
          <pc:sldMk cId="527018203" sldId="262"/>
        </pc:sldMkLst>
      </pc:sldChg>
      <pc:sldChg chg="add del">
        <pc:chgData name="Chimène Maille" userId="bb0bc832-3008-4400-b743-5cdfffdbf2c8" providerId="ADAL" clId="{35598188-0CE9-4DF1-8DEA-835CF1FE2CE5}" dt="2023-03-27T02:44:19.943" v="3" actId="47"/>
        <pc:sldMkLst>
          <pc:docMk/>
          <pc:sldMk cId="2874143969" sldId="275"/>
        </pc:sldMkLst>
      </pc:sldChg>
      <pc:sldChg chg="add del">
        <pc:chgData name="Chimène Maille" userId="bb0bc832-3008-4400-b743-5cdfffdbf2c8" providerId="ADAL" clId="{35598188-0CE9-4DF1-8DEA-835CF1FE2CE5}" dt="2023-03-27T02:44:19.943" v="3" actId="47"/>
        <pc:sldMkLst>
          <pc:docMk/>
          <pc:sldMk cId="3535143678" sldId="283"/>
        </pc:sldMkLst>
      </pc:sldChg>
    </pc:docChg>
  </pc:docChgLst>
  <pc:docChgLst>
    <pc:chgData name="Chimène Maille" userId="S::chimene.maille@ccifv.org::bb0bc832-3008-4400-b743-5cdfffdbf2c8" providerId="AD" clId="Web-{7046B639-F56E-4589-81DA-069C416AA374}"/>
    <pc:docChg chg="modSld">
      <pc:chgData name="Chimène Maille" userId="S::chimene.maille@ccifv.org::bb0bc832-3008-4400-b743-5cdfffdbf2c8" providerId="AD" clId="Web-{7046B639-F56E-4589-81DA-069C416AA374}" dt="2023-06-05T09:26:30.946" v="0"/>
      <pc:docMkLst>
        <pc:docMk/>
      </pc:docMkLst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548030515" sldId="256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3853471184" sldId="257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131125026" sldId="261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527018203" sldId="262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184792322" sldId="263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1674216249" sldId="265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316578088" sldId="266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464531088" sldId="270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478369798" sldId="271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3064294549" sldId="272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817406334" sldId="273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3818178288" sldId="274"/>
        </pc:sldMkLst>
      </pc:sldChg>
      <pc:sldChg chg="modSp">
        <pc:chgData name="Chimène Maille" userId="S::chimene.maille@ccifv.org::bb0bc832-3008-4400-b743-5cdfffdbf2c8" providerId="AD" clId="Web-{7046B639-F56E-4589-81DA-069C416AA374}" dt="2023-06-05T09:26:30.946" v="0"/>
        <pc:sldMkLst>
          <pc:docMk/>
          <pc:sldMk cId="2874143969" sldId="275"/>
        </pc:sldMkLst>
      </pc:sldChg>
    </pc:docChg>
  </pc:docChgLst>
  <pc:docChgLst>
    <pc:chgData name="Lea MINIAOU" userId="236f45fd-fa75-4af5-89f6-cb1024e8a734" providerId="ADAL" clId="{484A66DA-2C1F-4519-A94B-CF357931BCC6}"/>
    <pc:docChg chg="modSld">
      <pc:chgData name="Lea MINIAOU" userId="236f45fd-fa75-4af5-89f6-cb1024e8a734" providerId="ADAL" clId="{484A66DA-2C1F-4519-A94B-CF357931BCC6}" dt="2024-09-11T07:46:32.418" v="7" actId="167"/>
      <pc:docMkLst>
        <pc:docMk/>
      </pc:docMkLst>
      <pc:sldChg chg="addSp modSp mod">
        <pc:chgData name="Lea MINIAOU" userId="236f45fd-fa75-4af5-89f6-cb1024e8a734" providerId="ADAL" clId="{484A66DA-2C1F-4519-A94B-CF357931BCC6}" dt="2024-09-11T07:46:32.418" v="7" actId="167"/>
        <pc:sldMkLst>
          <pc:docMk/>
          <pc:sldMk cId="3960457323" sldId="284"/>
        </pc:sldMkLst>
      </pc:sldChg>
    </pc:docChg>
  </pc:docChgLst>
  <pc:docChgLst>
    <pc:chgData name="Chimène Maille" userId="bb0bc832-3008-4400-b743-5cdfffdbf2c8" providerId="ADAL" clId="{F8AD0AF7-9486-408E-A16A-D428F6979051}"/>
    <pc:docChg chg="modSld">
      <pc:chgData name="Chimène Maille" userId="bb0bc832-3008-4400-b743-5cdfffdbf2c8" providerId="ADAL" clId="{F8AD0AF7-9486-408E-A16A-D428F6979051}" dt="2023-04-12T11:07:55.567" v="3"/>
      <pc:docMkLst>
        <pc:docMk/>
      </pc:docMkLst>
      <pc:sldChg chg="setBg">
        <pc:chgData name="Chimène Maille" userId="bb0bc832-3008-4400-b743-5cdfffdbf2c8" providerId="ADAL" clId="{F8AD0AF7-9486-408E-A16A-D428F6979051}" dt="2023-04-12T11:07:55.567" v="3"/>
        <pc:sldMkLst>
          <pc:docMk/>
          <pc:sldMk cId="2596013059" sldId="267"/>
        </pc:sldMkLst>
      </pc:sldChg>
    </pc:docChg>
  </pc:docChgLst>
  <pc:docChgLst>
    <pc:chgData name="CCIFV Events &amp; Membership" userId="018b7e9d-0e14-4f03-b949-220cb5d7da38" providerId="ADAL" clId="{6417571B-BC9E-4D82-A7CD-6E093D30EFE7}"/>
    <pc:docChg chg="modSld">
      <pc:chgData name="CCIFV Events &amp; Membership" userId="018b7e9d-0e14-4f03-b949-220cb5d7da38" providerId="ADAL" clId="{6417571B-BC9E-4D82-A7CD-6E093D30EFE7}" dt="2023-06-27T02:57:56.925" v="3"/>
      <pc:docMkLst>
        <pc:docMk/>
      </pc:docMkLst>
      <pc:sldChg chg="setBg">
        <pc:chgData name="CCIFV Events &amp; Membership" userId="018b7e9d-0e14-4f03-b949-220cb5d7da38" providerId="ADAL" clId="{6417571B-BC9E-4D82-A7CD-6E093D30EFE7}" dt="2023-06-27T02:57:56.925" v="3"/>
        <pc:sldMkLst>
          <pc:docMk/>
          <pc:sldMk cId="2596013059" sldId="267"/>
        </pc:sldMkLst>
      </pc:sldChg>
    </pc:docChg>
  </pc:docChgLst>
  <pc:docChgLst>
    <pc:chgData name="Anh Thu NGUYEN" userId="018b7e9d-0e14-4f03-b949-220cb5d7da38" providerId="ADAL" clId="{30EEE84D-F149-4B37-8AFC-64150D8C4260}"/>
    <pc:docChg chg="custSel modSld">
      <pc:chgData name="Anh Thu NGUYEN" userId="018b7e9d-0e14-4f03-b949-220cb5d7da38" providerId="ADAL" clId="{30EEE84D-F149-4B37-8AFC-64150D8C4260}" dt="2024-04-23T04:43:15.399" v="5" actId="478"/>
      <pc:docMkLst>
        <pc:docMk/>
      </pc:docMkLst>
      <pc:sldChg chg="delSp modSp mod setBg">
        <pc:chgData name="Anh Thu NGUYEN" userId="018b7e9d-0e14-4f03-b949-220cb5d7da38" providerId="ADAL" clId="{30EEE84D-F149-4B37-8AFC-64150D8C4260}" dt="2024-04-23T04:43:15.399" v="5" actId="478"/>
        <pc:sldMkLst>
          <pc:docMk/>
          <pc:sldMk cId="3960457323" sldId="284"/>
        </pc:sldMkLst>
      </pc:sldChg>
    </pc:docChg>
  </pc:docChgLst>
  <pc:docChgLst>
    <pc:chgData name="Lea MINIAOU" userId="236f45fd-fa75-4af5-89f6-cb1024e8a734" providerId="ADAL" clId="{95710A8C-D425-4C87-95CB-1CE428F46E7C}"/>
    <pc:docChg chg="undo custSel modSld">
      <pc:chgData name="Lea MINIAOU" userId="236f45fd-fa75-4af5-89f6-cb1024e8a734" providerId="ADAL" clId="{95710A8C-D425-4C87-95CB-1CE428F46E7C}" dt="2025-04-24T11:17:00.270" v="9" actId="34135"/>
      <pc:docMkLst>
        <pc:docMk/>
      </pc:docMkLst>
      <pc:sldChg chg="addSp delSp modSp mod modClrScheme chgLayout">
        <pc:chgData name="Lea MINIAOU" userId="236f45fd-fa75-4af5-89f6-cb1024e8a734" providerId="ADAL" clId="{95710A8C-D425-4C87-95CB-1CE428F46E7C}" dt="2025-04-24T11:17:00.270" v="9" actId="34135"/>
        <pc:sldMkLst>
          <pc:docMk/>
          <pc:sldMk cId="3960457323" sldId="284"/>
        </pc:sldMkLst>
      </pc:sldChg>
    </pc:docChg>
  </pc:docChgLst>
  <pc:docChgLst>
    <pc:chgData name="Chimène Maille" userId="bb0bc832-3008-4400-b743-5cdfffdbf2c8" providerId="ADAL" clId="{33C9D62B-C7EB-4BCE-85CE-517DB04CF2C9}"/>
    <pc:docChg chg="modSld">
      <pc:chgData name="Chimène Maille" userId="bb0bc832-3008-4400-b743-5cdfffdbf2c8" providerId="ADAL" clId="{33C9D62B-C7EB-4BCE-85CE-517DB04CF2C9}" dt="2023-06-09T07:33:37.844" v="1" actId="20577"/>
      <pc:docMkLst>
        <pc:docMk/>
      </pc:docMkLst>
      <pc:sldChg chg="modSp mod">
        <pc:chgData name="Chimène Maille" userId="bb0bc832-3008-4400-b743-5cdfffdbf2c8" providerId="ADAL" clId="{33C9D62B-C7EB-4BCE-85CE-517DB04CF2C9}" dt="2023-06-09T07:33:37.844" v="1" actId="20577"/>
        <pc:sldMkLst>
          <pc:docMk/>
          <pc:sldMk cId="527018203" sldId="262"/>
        </pc:sldMkLst>
      </pc:sldChg>
    </pc:docChg>
  </pc:docChgLst>
  <pc:docChgLst>
    <pc:chgData name="Lea MINIAOU" userId="236f45fd-fa75-4af5-89f6-cb1024e8a734" providerId="ADAL" clId="{EFD48A69-C71D-408B-8F79-CEFFA98749DB}"/>
    <pc:docChg chg="custSel modSld">
      <pc:chgData name="Lea MINIAOU" userId="236f45fd-fa75-4af5-89f6-cb1024e8a734" providerId="ADAL" clId="{EFD48A69-C71D-408B-8F79-CEFFA98749DB}" dt="2025-04-18T05:24:49.796" v="4" actId="34135"/>
      <pc:docMkLst>
        <pc:docMk/>
      </pc:docMkLst>
      <pc:sldChg chg="addSp delSp modSp mod">
        <pc:chgData name="Lea MINIAOU" userId="236f45fd-fa75-4af5-89f6-cb1024e8a734" providerId="ADAL" clId="{EFD48A69-C71D-408B-8F79-CEFFA98749DB}" dt="2025-04-18T05:24:49.796" v="4" actId="34135"/>
        <pc:sldMkLst>
          <pc:docMk/>
          <pc:sldMk cId="3960457323" sldId="284"/>
        </pc:sldMkLst>
      </pc:sldChg>
    </pc:docChg>
  </pc:docChgLst>
  <pc:docChgLst>
    <pc:chgData name="Chimène Maille" userId="bb0bc832-3008-4400-b743-5cdfffdbf2c8" providerId="ADAL" clId="{66A59D5B-4243-4AA0-A1E1-4C22E21CFA80}"/>
    <pc:docChg chg="modSld">
      <pc:chgData name="Chimène Maille" userId="bb0bc832-3008-4400-b743-5cdfffdbf2c8" providerId="ADAL" clId="{66A59D5B-4243-4AA0-A1E1-4C22E21CFA80}" dt="2022-10-21T04:44:02.912" v="1"/>
      <pc:docMkLst>
        <pc:docMk/>
      </pc:docMkLst>
      <pc:sldChg chg="setBg">
        <pc:chgData name="Chimène Maille" userId="bb0bc832-3008-4400-b743-5cdfffdbf2c8" providerId="ADAL" clId="{66A59D5B-4243-4AA0-A1E1-4C22E21CFA80}" dt="2022-10-21T04:44:02.912" v="1"/>
        <pc:sldMkLst>
          <pc:docMk/>
          <pc:sldMk cId="2596013059" sldId="267"/>
        </pc:sldMkLst>
      </pc:sldChg>
    </pc:docChg>
  </pc:docChgLst>
  <pc:docChgLst>
    <pc:chgData name="Chimène Maille" userId="bb0bc832-3008-4400-b743-5cdfffdbf2c8" providerId="ADAL" clId="{145FF0AA-EF99-4F8A-BFC1-2D619886F381}"/>
    <pc:docChg chg="modSld">
      <pc:chgData name="Chimène Maille" userId="bb0bc832-3008-4400-b743-5cdfffdbf2c8" providerId="ADAL" clId="{145FF0AA-EF99-4F8A-BFC1-2D619886F381}" dt="2023-09-07T09:24:35.433" v="2"/>
      <pc:docMkLst>
        <pc:docMk/>
      </pc:docMkLst>
      <pc:sldChg chg="modSp mod">
        <pc:chgData name="Chimène Maille" userId="bb0bc832-3008-4400-b743-5cdfffdbf2c8" providerId="ADAL" clId="{145FF0AA-EF99-4F8A-BFC1-2D619886F381}" dt="2023-09-07T09:24:21.403" v="0" actId="20577"/>
        <pc:sldMkLst>
          <pc:docMk/>
          <pc:sldMk cId="2548030515" sldId="256"/>
        </pc:sldMkLst>
      </pc:sldChg>
      <pc:sldChg chg="setBg">
        <pc:chgData name="Chimène Maille" userId="bb0bc832-3008-4400-b743-5cdfffdbf2c8" providerId="ADAL" clId="{145FF0AA-EF99-4F8A-BFC1-2D619886F381}" dt="2023-09-07T09:24:35.433" v="2"/>
        <pc:sldMkLst>
          <pc:docMk/>
          <pc:sldMk cId="2596013059" sldId="267"/>
        </pc:sldMkLst>
      </pc:sldChg>
    </pc:docChg>
  </pc:docChgLst>
  <pc:docChgLst>
    <pc:chgData name="Chimène Maille" userId="S::chimene.maille@ccifv.org::bb0bc832-3008-4400-b743-5cdfffdbf2c8" providerId="AD" clId="Web-{A8AB4132-D5D1-491F-9F3F-367DB3D6045B}"/>
    <pc:docChg chg="modSld">
      <pc:chgData name="Chimène Maille" userId="S::chimene.maille@ccifv.org::bb0bc832-3008-4400-b743-5cdfffdbf2c8" providerId="AD" clId="Web-{A8AB4132-D5D1-491F-9F3F-367DB3D6045B}" dt="2022-08-17T03:38:28.487" v="3" actId="20577"/>
      <pc:docMkLst>
        <pc:docMk/>
      </pc:docMkLst>
      <pc:sldChg chg="modSp">
        <pc:chgData name="Chimène Maille" userId="S::chimene.maille@ccifv.org::bb0bc832-3008-4400-b743-5cdfffdbf2c8" providerId="AD" clId="Web-{A8AB4132-D5D1-491F-9F3F-367DB3D6045B}" dt="2022-08-17T03:37:54.610" v="1" actId="20577"/>
        <pc:sldMkLst>
          <pc:docMk/>
          <pc:sldMk cId="3853471184" sldId="257"/>
        </pc:sldMkLst>
      </pc:sldChg>
      <pc:sldChg chg="modSp">
        <pc:chgData name="Chimène Maille" userId="S::chimene.maille@ccifv.org::bb0bc832-3008-4400-b743-5cdfffdbf2c8" providerId="AD" clId="Web-{A8AB4132-D5D1-491F-9F3F-367DB3D6045B}" dt="2022-08-17T03:38:28.487" v="3" actId="20577"/>
        <pc:sldMkLst>
          <pc:docMk/>
          <pc:sldMk cId="2184792322" sldId="263"/>
        </pc:sldMkLst>
      </pc:sldChg>
    </pc:docChg>
  </pc:docChgLst>
  <pc:docChgLst>
    <pc:chgData name="Lea MINIAOU" userId="236f45fd-fa75-4af5-89f6-cb1024e8a734" providerId="ADAL" clId="{9ED89CAF-77C9-4C98-84E8-4578EBE89E71}"/>
    <pc:docChg chg="custSel modSld">
      <pc:chgData name="Lea MINIAOU" userId="236f45fd-fa75-4af5-89f6-cb1024e8a734" providerId="ADAL" clId="{9ED89CAF-77C9-4C98-84E8-4578EBE89E71}" dt="2024-08-06T08:39:11.921" v="2" actId="478"/>
      <pc:docMkLst>
        <pc:docMk/>
      </pc:docMkLst>
      <pc:sldChg chg="delSp modSp mod">
        <pc:chgData name="Lea MINIAOU" userId="236f45fd-fa75-4af5-89f6-cb1024e8a734" providerId="ADAL" clId="{9ED89CAF-77C9-4C98-84E8-4578EBE89E71}" dt="2024-08-06T08:39:11.921" v="2" actId="478"/>
        <pc:sldMkLst>
          <pc:docMk/>
          <pc:sldMk cId="2548030515" sldId="256"/>
        </pc:sldMkLst>
      </pc:sldChg>
    </pc:docChg>
  </pc:docChgLst>
  <pc:docChgLst>
    <pc:chgData name="Lea MINIAOU" userId="236f45fd-fa75-4af5-89f6-cb1024e8a734" providerId="ADAL" clId="{3E8CF418-DFE6-964D-9B30-8CACB0497F9D}"/>
    <pc:docChg chg="custSel modSld">
      <pc:chgData name="Lea MINIAOU" userId="236f45fd-fa75-4af5-89f6-cb1024e8a734" providerId="ADAL" clId="{3E8CF418-DFE6-964D-9B30-8CACB0497F9D}" dt="2024-11-19T10:35:47.892" v="70"/>
      <pc:docMkLst>
        <pc:docMk/>
      </pc:docMkLst>
      <pc:sldChg chg="modSp mod">
        <pc:chgData name="Lea MINIAOU" userId="236f45fd-fa75-4af5-89f6-cb1024e8a734" providerId="ADAL" clId="{3E8CF418-DFE6-964D-9B30-8CACB0497F9D}" dt="2024-11-19T10:33:53.938" v="28" actId="20577"/>
        <pc:sldMkLst>
          <pc:docMk/>
          <pc:sldMk cId="3853471184" sldId="257"/>
        </pc:sldMkLst>
      </pc:sldChg>
      <pc:sldChg chg="modSp mod">
        <pc:chgData name="Lea MINIAOU" userId="236f45fd-fa75-4af5-89f6-cb1024e8a734" providerId="ADAL" clId="{3E8CF418-DFE6-964D-9B30-8CACB0497F9D}" dt="2024-11-19T10:33:16.842" v="5" actId="20577"/>
        <pc:sldMkLst>
          <pc:docMk/>
          <pc:sldMk cId="2131125026" sldId="261"/>
        </pc:sldMkLst>
      </pc:sldChg>
      <pc:sldChg chg="addSp delSp modSp mod">
        <pc:chgData name="Lea MINIAOU" userId="236f45fd-fa75-4af5-89f6-cb1024e8a734" providerId="ADAL" clId="{3E8CF418-DFE6-964D-9B30-8CACB0497F9D}" dt="2024-11-19T10:34:01.275" v="30"/>
        <pc:sldMkLst>
          <pc:docMk/>
          <pc:sldMk cId="527018203" sldId="262"/>
        </pc:sldMkLst>
      </pc:sldChg>
      <pc:sldChg chg="addSp delSp modSp mod">
        <pc:chgData name="Lea MINIAOU" userId="236f45fd-fa75-4af5-89f6-cb1024e8a734" providerId="ADAL" clId="{3E8CF418-DFE6-964D-9B30-8CACB0497F9D}" dt="2024-11-19T10:34:50.429" v="54" actId="20577"/>
        <pc:sldMkLst>
          <pc:docMk/>
          <pc:sldMk cId="2184792322" sldId="263"/>
        </pc:sldMkLst>
      </pc:sldChg>
      <pc:sldChg chg="addSp delSp modSp mod">
        <pc:chgData name="Lea MINIAOU" userId="236f45fd-fa75-4af5-89f6-cb1024e8a734" providerId="ADAL" clId="{3E8CF418-DFE6-964D-9B30-8CACB0497F9D}" dt="2024-11-19T10:35:16.962" v="58"/>
        <pc:sldMkLst>
          <pc:docMk/>
          <pc:sldMk cId="1674216249" sldId="265"/>
        </pc:sldMkLst>
      </pc:sldChg>
      <pc:sldChg chg="addSp delSp modSp mod">
        <pc:chgData name="Lea MINIAOU" userId="236f45fd-fa75-4af5-89f6-cb1024e8a734" providerId="ADAL" clId="{3E8CF418-DFE6-964D-9B30-8CACB0497F9D}" dt="2024-11-19T10:35:43.516" v="68" actId="1076"/>
        <pc:sldMkLst>
          <pc:docMk/>
          <pc:sldMk cId="2316578088" sldId="266"/>
        </pc:sldMkLst>
      </pc:sldChg>
      <pc:sldChg chg="addSp delSp modSp mod">
        <pc:chgData name="Lea MINIAOU" userId="236f45fd-fa75-4af5-89f6-cb1024e8a734" providerId="ADAL" clId="{3E8CF418-DFE6-964D-9B30-8CACB0497F9D}" dt="2024-11-19T10:35:26.614" v="61" actId="1076"/>
        <pc:sldMkLst>
          <pc:docMk/>
          <pc:sldMk cId="2464531088" sldId="270"/>
        </pc:sldMkLst>
      </pc:sldChg>
      <pc:sldChg chg="addSp delSp modSp mod">
        <pc:chgData name="Lea MINIAOU" userId="236f45fd-fa75-4af5-89f6-cb1024e8a734" providerId="ADAL" clId="{3E8CF418-DFE6-964D-9B30-8CACB0497F9D}" dt="2024-11-19T10:35:12.730" v="56"/>
        <pc:sldMkLst>
          <pc:docMk/>
          <pc:sldMk cId="478369798" sldId="271"/>
        </pc:sldMkLst>
      </pc:sldChg>
      <pc:sldChg chg="addSp delSp modSp mod">
        <pc:chgData name="Lea MINIAOU" userId="236f45fd-fa75-4af5-89f6-cb1024e8a734" providerId="ADAL" clId="{3E8CF418-DFE6-964D-9B30-8CACB0497F9D}" dt="2024-11-19T10:35:30.581" v="63"/>
        <pc:sldMkLst>
          <pc:docMk/>
          <pc:sldMk cId="3064294549" sldId="272"/>
        </pc:sldMkLst>
      </pc:sldChg>
      <pc:sldChg chg="addSp delSp modSp mod">
        <pc:chgData name="Lea MINIAOU" userId="236f45fd-fa75-4af5-89f6-cb1024e8a734" providerId="ADAL" clId="{3E8CF418-DFE6-964D-9B30-8CACB0497F9D}" dt="2024-11-19T10:35:47.892" v="70"/>
        <pc:sldMkLst>
          <pc:docMk/>
          <pc:sldMk cId="2817406334" sldId="273"/>
        </pc:sldMkLst>
      </pc:sldChg>
      <pc:sldChg chg="addSp delSp modSp mod">
        <pc:chgData name="Lea MINIAOU" userId="236f45fd-fa75-4af5-89f6-cb1024e8a734" providerId="ADAL" clId="{3E8CF418-DFE6-964D-9B30-8CACB0497F9D}" dt="2024-11-19T10:35:35.061" v="65"/>
        <pc:sldMkLst>
          <pc:docMk/>
          <pc:sldMk cId="3818178288" sldId="274"/>
        </pc:sldMkLst>
      </pc:sldChg>
      <pc:sldChg chg="addSp delSp modSp mod">
        <pc:chgData name="Lea MINIAOU" userId="236f45fd-fa75-4af5-89f6-cb1024e8a734" providerId="ADAL" clId="{3E8CF418-DFE6-964D-9B30-8CACB0497F9D}" dt="2024-11-19T10:34:06.377" v="32"/>
        <pc:sldMkLst>
          <pc:docMk/>
          <pc:sldMk cId="2874143969" sldId="275"/>
        </pc:sldMkLst>
      </pc:sldChg>
    </pc:docChg>
  </pc:docChgLst>
  <pc:docChgLst>
    <pc:chgData name="Agathe Bertrand" userId="2951a854-1a13-4612-8a80-779f47c178ac" providerId="ADAL" clId="{DEC09613-1E74-4866-9711-46784B474B34}"/>
    <pc:docChg chg="modSld">
      <pc:chgData name="Agathe Bertrand" userId="2951a854-1a13-4612-8a80-779f47c178ac" providerId="ADAL" clId="{DEC09613-1E74-4866-9711-46784B474B34}" dt="2025-02-26T11:05:14.505" v="0"/>
      <pc:docMkLst>
        <pc:docMk/>
      </pc:docMkLst>
      <pc:sldChg chg="addSp modSp">
        <pc:chgData name="Agathe Bertrand" userId="2951a854-1a13-4612-8a80-779f47c178ac" providerId="ADAL" clId="{DEC09613-1E74-4866-9711-46784B474B34}" dt="2025-02-26T11:05:14.505" v="0"/>
        <pc:sldMkLst>
          <pc:docMk/>
          <pc:sldMk cId="3853471184" sldId="257"/>
        </pc:sldMkLst>
      </pc:sldChg>
    </pc:docChg>
  </pc:docChgLst>
  <pc:docChgLst>
    <pc:chgData name="Chimène Maille" userId="bb0bc832-3008-4400-b743-5cdfffdbf2c8" providerId="ADAL" clId="{CC77BF4A-13C3-4DCD-B0F4-ADD55D4490DC}"/>
    <pc:docChg chg="undo custSel addSld delSld modSld">
      <pc:chgData name="Chimène Maille" userId="bb0bc832-3008-4400-b743-5cdfffdbf2c8" providerId="ADAL" clId="{CC77BF4A-13C3-4DCD-B0F4-ADD55D4490DC}" dt="2024-04-04T03:20:48.195" v="9" actId="47"/>
      <pc:docMkLst>
        <pc:docMk/>
      </pc:docMkLst>
      <pc:sldChg chg="del">
        <pc:chgData name="Chimène Maille" userId="bb0bc832-3008-4400-b743-5cdfffdbf2c8" providerId="ADAL" clId="{CC77BF4A-13C3-4DCD-B0F4-ADD55D4490DC}" dt="2024-04-04T03:20:48.195" v="9" actId="47"/>
        <pc:sldMkLst>
          <pc:docMk/>
          <pc:sldMk cId="2596013059" sldId="267"/>
        </pc:sldMkLst>
      </pc:sldChg>
      <pc:sldChg chg="addSp delSp modSp add mod">
        <pc:chgData name="Chimène Maille" userId="bb0bc832-3008-4400-b743-5cdfffdbf2c8" providerId="ADAL" clId="{CC77BF4A-13C3-4DCD-B0F4-ADD55D4490DC}" dt="2024-04-04T03:20:44.390" v="8"/>
        <pc:sldMkLst>
          <pc:docMk/>
          <pc:sldMk cId="3960457323" sldId="284"/>
        </pc:sldMkLst>
      </pc:sldChg>
    </pc:docChg>
  </pc:docChgLst>
  <pc:docChgLst>
    <pc:chgData name="Chimène Maille" userId="S::chimene.maille@ccifv.org::bb0bc832-3008-4400-b743-5cdfffdbf2c8" providerId="AD" clId="Web-{62A9E573-0DC2-4299-8E77-93A83CD93037}"/>
    <pc:docChg chg="modSld">
      <pc:chgData name="Chimène Maille" userId="S::chimene.maille@ccifv.org::bb0bc832-3008-4400-b743-5cdfffdbf2c8" providerId="AD" clId="Web-{62A9E573-0DC2-4299-8E77-93A83CD93037}" dt="2022-09-19T07:58:17.410" v="3" actId="20577"/>
      <pc:docMkLst>
        <pc:docMk/>
      </pc:docMkLst>
      <pc:sldChg chg="modSp">
        <pc:chgData name="Chimène Maille" userId="S::chimene.maille@ccifv.org::bb0bc832-3008-4400-b743-5cdfffdbf2c8" providerId="AD" clId="Web-{62A9E573-0DC2-4299-8E77-93A83CD93037}" dt="2022-09-19T07:58:17.410" v="3" actId="20577"/>
        <pc:sldMkLst>
          <pc:docMk/>
          <pc:sldMk cId="3853471184" sldId="257"/>
        </pc:sldMkLst>
      </pc:sldChg>
    </pc:docChg>
  </pc:docChgLst>
  <pc:docChgLst>
    <pc:chgData name="Lea MINIAOU" userId="236f45fd-fa75-4af5-89f6-cb1024e8a734" providerId="ADAL" clId="{D1DD4895-1230-2944-803A-67E0C2087EDC}"/>
    <pc:docChg chg="custSel modSld">
      <pc:chgData name="Lea MINIAOU" userId="236f45fd-fa75-4af5-89f6-cb1024e8a734" providerId="ADAL" clId="{D1DD4895-1230-2944-803A-67E0C2087EDC}" dt="2025-08-28T08:41:41.654" v="46"/>
      <pc:docMkLst>
        <pc:docMk/>
      </pc:docMkLst>
      <pc:sldChg chg="delSp mod">
        <pc:chgData name="Lea MINIAOU" userId="236f45fd-fa75-4af5-89f6-cb1024e8a734" providerId="ADAL" clId="{D1DD4895-1230-2944-803A-67E0C2087EDC}" dt="2025-08-28T08:39:25.568" v="8" actId="478"/>
        <pc:sldMkLst>
          <pc:docMk/>
          <pc:sldMk cId="2548030515" sldId="256"/>
        </pc:sldMkLst>
        <pc:spChg chg="del">
          <ac:chgData name="Lea MINIAOU" userId="236f45fd-fa75-4af5-89f6-cb1024e8a734" providerId="ADAL" clId="{D1DD4895-1230-2944-803A-67E0C2087EDC}" dt="2025-08-28T08:39:25.568" v="8" actId="478"/>
          <ac:spMkLst>
            <pc:docMk/>
            <pc:sldMk cId="2548030515" sldId="256"/>
            <ac:spMk id="11" creationId="{6B532AAA-3933-434C-BFB1-D69E1004D7AC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39:50.556" v="22" actId="20577"/>
        <pc:sldMkLst>
          <pc:docMk/>
          <pc:sldMk cId="3853471184" sldId="257"/>
        </pc:sldMkLst>
        <pc:spChg chg="add mod">
          <ac:chgData name="Lea MINIAOU" userId="236f45fd-fa75-4af5-89f6-cb1024e8a734" providerId="ADAL" clId="{D1DD4895-1230-2944-803A-67E0C2087EDC}" dt="2025-08-28T08:39:37.253" v="12"/>
          <ac:spMkLst>
            <pc:docMk/>
            <pc:sldMk cId="3853471184" sldId="257"/>
            <ac:spMk id="2" creationId="{9FADEE25-2A20-5964-4C0C-627689B086D5}"/>
          </ac:spMkLst>
        </pc:spChg>
        <pc:spChg chg="del">
          <ac:chgData name="Lea MINIAOU" userId="236f45fd-fa75-4af5-89f6-cb1024e8a734" providerId="ADAL" clId="{D1DD4895-1230-2944-803A-67E0C2087EDC}" dt="2025-08-28T08:39:36.308" v="11" actId="478"/>
          <ac:spMkLst>
            <pc:docMk/>
            <pc:sldMk cId="3853471184" sldId="257"/>
            <ac:spMk id="18" creationId="{64943BDE-2F50-4F2D-A4A8-8E3CB50AAD66}"/>
          </ac:spMkLst>
        </pc:spChg>
        <pc:spChg chg="mod">
          <ac:chgData name="Lea MINIAOU" userId="236f45fd-fa75-4af5-89f6-cb1024e8a734" providerId="ADAL" clId="{D1DD4895-1230-2944-803A-67E0C2087EDC}" dt="2025-08-28T08:39:50.556" v="22" actId="20577"/>
          <ac:spMkLst>
            <pc:docMk/>
            <pc:sldMk cId="3853471184" sldId="257"/>
            <ac:spMk id="43" creationId="{0185AE93-2ACB-4380-BE76-50DF8743F822}"/>
          </ac:spMkLst>
        </pc:spChg>
      </pc:sldChg>
      <pc:sldChg chg="modSp mod">
        <pc:chgData name="Lea MINIAOU" userId="236f45fd-fa75-4af5-89f6-cb1024e8a734" providerId="ADAL" clId="{D1DD4895-1230-2944-803A-67E0C2087EDC}" dt="2025-08-28T08:39:11.760" v="5" actId="20577"/>
        <pc:sldMkLst>
          <pc:docMk/>
          <pc:sldMk cId="2131125026" sldId="261"/>
        </pc:sldMkLst>
        <pc:spChg chg="mod">
          <ac:chgData name="Lea MINIAOU" userId="236f45fd-fa75-4af5-89f6-cb1024e8a734" providerId="ADAL" clId="{D1DD4895-1230-2944-803A-67E0C2087EDC}" dt="2025-08-28T08:39:02.863" v="1" actId="20577"/>
          <ac:spMkLst>
            <pc:docMk/>
            <pc:sldMk cId="2131125026" sldId="261"/>
            <ac:spMk id="28" creationId="{56623795-4C30-43FE-A672-2E61FBE99E76}"/>
          </ac:spMkLst>
        </pc:spChg>
        <pc:spChg chg="mod">
          <ac:chgData name="Lea MINIAOU" userId="236f45fd-fa75-4af5-89f6-cb1024e8a734" providerId="ADAL" clId="{D1DD4895-1230-2944-803A-67E0C2087EDC}" dt="2025-08-28T08:39:11.760" v="5" actId="20577"/>
          <ac:spMkLst>
            <pc:docMk/>
            <pc:sldMk cId="2131125026" sldId="261"/>
            <ac:spMk id="69" creationId="{81C186F4-BA50-4B49-AAB8-6AF148494E3B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39:32.002" v="10"/>
        <pc:sldMkLst>
          <pc:docMk/>
          <pc:sldMk cId="527018203" sldId="262"/>
        </pc:sldMkLst>
        <pc:spChg chg="del">
          <ac:chgData name="Lea MINIAOU" userId="236f45fd-fa75-4af5-89f6-cb1024e8a734" providerId="ADAL" clId="{D1DD4895-1230-2944-803A-67E0C2087EDC}" dt="2025-08-28T08:39:31.405" v="9" actId="478"/>
          <ac:spMkLst>
            <pc:docMk/>
            <pc:sldMk cId="527018203" sldId="262"/>
            <ac:spMk id="16" creationId="{95206B87-7361-C3F0-6BCC-7DB6FD85E7B6}"/>
          </ac:spMkLst>
        </pc:spChg>
        <pc:spChg chg="add mod">
          <ac:chgData name="Lea MINIAOU" userId="236f45fd-fa75-4af5-89f6-cb1024e8a734" providerId="ADAL" clId="{D1DD4895-1230-2944-803A-67E0C2087EDC}" dt="2025-08-28T08:39:32.002" v="10"/>
          <ac:spMkLst>
            <pc:docMk/>
            <pc:sldMk cId="527018203" sldId="262"/>
            <ac:spMk id="18" creationId="{405A76D3-B090-0801-5A15-8425C8AD0230}"/>
          </ac:spMkLst>
        </pc:spChg>
      </pc:sldChg>
      <pc:sldChg chg="modSp mod">
        <pc:chgData name="Lea MINIAOU" userId="236f45fd-fa75-4af5-89f6-cb1024e8a734" providerId="ADAL" clId="{D1DD4895-1230-2944-803A-67E0C2087EDC}" dt="2025-08-28T08:41:12.871" v="38" actId="20577"/>
        <pc:sldMkLst>
          <pc:docMk/>
          <pc:sldMk cId="1674216249" sldId="265"/>
        </pc:sldMkLst>
        <pc:spChg chg="mod">
          <ac:chgData name="Lea MINIAOU" userId="236f45fd-fa75-4af5-89f6-cb1024e8a734" providerId="ADAL" clId="{D1DD4895-1230-2944-803A-67E0C2087EDC}" dt="2025-08-28T08:41:12.871" v="38" actId="20577"/>
          <ac:spMkLst>
            <pc:docMk/>
            <pc:sldMk cId="1674216249" sldId="265"/>
            <ac:spMk id="2" creationId="{8EDCD1A5-44AB-CD2E-98CC-35A6848818F3}"/>
          </ac:spMkLst>
        </pc:spChg>
      </pc:sldChg>
      <pc:sldChg chg="modSp mod">
        <pc:chgData name="Lea MINIAOU" userId="236f45fd-fa75-4af5-89f6-cb1024e8a734" providerId="ADAL" clId="{D1DD4895-1230-2944-803A-67E0C2087EDC}" dt="2025-08-28T08:40:48.296" v="31" actId="20577"/>
        <pc:sldMkLst>
          <pc:docMk/>
          <pc:sldMk cId="2316578088" sldId="266"/>
        </pc:sldMkLst>
        <pc:spChg chg="mod">
          <ac:chgData name="Lea MINIAOU" userId="236f45fd-fa75-4af5-89f6-cb1024e8a734" providerId="ADAL" clId="{D1DD4895-1230-2944-803A-67E0C2087EDC}" dt="2025-08-28T08:40:48.296" v="31" actId="20577"/>
          <ac:spMkLst>
            <pc:docMk/>
            <pc:sldMk cId="2316578088" sldId="266"/>
            <ac:spMk id="3" creationId="{119D1DFC-4A01-2E3C-38AB-341775D41F80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0:34.308" v="27"/>
        <pc:sldMkLst>
          <pc:docMk/>
          <pc:sldMk cId="3655492077" sldId="268"/>
        </pc:sldMkLst>
        <pc:spChg chg="add del mod">
          <ac:chgData name="Lea MINIAOU" userId="236f45fd-fa75-4af5-89f6-cb1024e8a734" providerId="ADAL" clId="{D1DD4895-1230-2944-803A-67E0C2087EDC}" dt="2025-08-28T08:40:33.722" v="26" actId="478"/>
          <ac:spMkLst>
            <pc:docMk/>
            <pc:sldMk cId="3655492077" sldId="268"/>
            <ac:spMk id="2" creationId="{3E0416A5-D40B-3C71-BE2D-599813E3FE02}"/>
          </ac:spMkLst>
        </pc:spChg>
        <pc:spChg chg="add mod">
          <ac:chgData name="Lea MINIAOU" userId="236f45fd-fa75-4af5-89f6-cb1024e8a734" providerId="ADAL" clId="{D1DD4895-1230-2944-803A-67E0C2087EDC}" dt="2025-08-28T08:40:34.308" v="27"/>
          <ac:spMkLst>
            <pc:docMk/>
            <pc:sldMk cId="3655492077" sldId="268"/>
            <ac:spMk id="3" creationId="{38ED5957-1745-C1CC-93D4-6E969E0A23F3}"/>
          </ac:spMkLst>
        </pc:spChg>
        <pc:spChg chg="add mod">
          <ac:chgData name="Lea MINIAOU" userId="236f45fd-fa75-4af5-89f6-cb1024e8a734" providerId="ADAL" clId="{D1DD4895-1230-2944-803A-67E0C2087EDC}" dt="2025-08-28T08:40:34.308" v="27"/>
          <ac:spMkLst>
            <pc:docMk/>
            <pc:sldMk cId="3655492077" sldId="268"/>
            <ac:spMk id="4" creationId="{700A262B-9443-B0FE-4268-5AF3C5CAEF07}"/>
          </ac:spMkLst>
        </pc:spChg>
      </pc:sldChg>
      <pc:sldChg chg="modSp mod">
        <pc:chgData name="Lea MINIAOU" userId="236f45fd-fa75-4af5-89f6-cb1024e8a734" providerId="ADAL" clId="{D1DD4895-1230-2944-803A-67E0C2087EDC}" dt="2025-08-28T08:41:08.327" v="36" actId="20577"/>
        <pc:sldMkLst>
          <pc:docMk/>
          <pc:sldMk cId="2464531088" sldId="270"/>
        </pc:sldMkLst>
        <pc:spChg chg="mod">
          <ac:chgData name="Lea MINIAOU" userId="236f45fd-fa75-4af5-89f6-cb1024e8a734" providerId="ADAL" clId="{D1DD4895-1230-2944-803A-67E0C2087EDC}" dt="2025-08-28T08:41:08.327" v="36" actId="20577"/>
          <ac:spMkLst>
            <pc:docMk/>
            <pc:sldMk cId="2464531088" sldId="270"/>
            <ac:spMk id="2" creationId="{427784FA-31C0-9A34-A633-8EEB976B17BE}"/>
          </ac:spMkLst>
        </pc:spChg>
      </pc:sldChg>
      <pc:sldChg chg="modSp mod">
        <pc:chgData name="Lea MINIAOU" userId="236f45fd-fa75-4af5-89f6-cb1024e8a734" providerId="ADAL" clId="{D1DD4895-1230-2944-803A-67E0C2087EDC}" dt="2025-08-28T08:41:17.419" v="40" actId="20577"/>
        <pc:sldMkLst>
          <pc:docMk/>
          <pc:sldMk cId="478369798" sldId="271"/>
        </pc:sldMkLst>
        <pc:spChg chg="mod">
          <ac:chgData name="Lea MINIAOU" userId="236f45fd-fa75-4af5-89f6-cb1024e8a734" providerId="ADAL" clId="{D1DD4895-1230-2944-803A-67E0C2087EDC}" dt="2025-08-28T08:41:17.419" v="40" actId="20577"/>
          <ac:spMkLst>
            <pc:docMk/>
            <pc:sldMk cId="478369798" sldId="271"/>
            <ac:spMk id="2" creationId="{861E57DC-02CF-09A9-192B-B700EE549571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1:02.620" v="34" actId="1076"/>
        <pc:sldMkLst>
          <pc:docMk/>
          <pc:sldMk cId="3064294549" sldId="272"/>
        </pc:sldMkLst>
        <pc:spChg chg="del">
          <ac:chgData name="Lea MINIAOU" userId="236f45fd-fa75-4af5-89f6-cb1024e8a734" providerId="ADAL" clId="{D1DD4895-1230-2944-803A-67E0C2087EDC}" dt="2025-08-28T08:40:52.512" v="32" actId="478"/>
          <ac:spMkLst>
            <pc:docMk/>
            <pc:sldMk cId="3064294549" sldId="272"/>
            <ac:spMk id="2" creationId="{3DB7ED0E-F235-F896-3692-EF2E7648F893}"/>
          </ac:spMkLst>
        </pc:spChg>
        <pc:spChg chg="add mod">
          <ac:chgData name="Lea MINIAOU" userId="236f45fd-fa75-4af5-89f6-cb1024e8a734" providerId="ADAL" clId="{D1DD4895-1230-2944-803A-67E0C2087EDC}" dt="2025-08-28T08:41:02.620" v="34" actId="1076"/>
          <ac:spMkLst>
            <pc:docMk/>
            <pc:sldMk cId="3064294549" sldId="272"/>
            <ac:spMk id="3" creationId="{399D292F-A945-1494-3AFD-B2E866D055AF}"/>
          </ac:spMkLst>
        </pc:spChg>
        <pc:spChg chg="add mod">
          <ac:chgData name="Lea MINIAOU" userId="236f45fd-fa75-4af5-89f6-cb1024e8a734" providerId="ADAL" clId="{D1DD4895-1230-2944-803A-67E0C2087EDC}" dt="2025-08-28T08:40:53.077" v="33"/>
          <ac:spMkLst>
            <pc:docMk/>
            <pc:sldMk cId="3064294549" sldId="272"/>
            <ac:spMk id="6" creationId="{46ABDECB-6DA1-8C63-4594-1159D6D8542D}"/>
          </ac:spMkLst>
        </pc:spChg>
        <pc:spChg chg="del">
          <ac:chgData name="Lea MINIAOU" userId="236f45fd-fa75-4af5-89f6-cb1024e8a734" providerId="ADAL" clId="{D1DD4895-1230-2944-803A-67E0C2087EDC}" dt="2025-08-28T08:40:52.512" v="32" actId="478"/>
          <ac:spMkLst>
            <pc:docMk/>
            <pc:sldMk cId="3064294549" sldId="272"/>
            <ac:spMk id="9" creationId="{568C0965-45CB-4FC7-81E8-2F035F13BD0C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0:28.287" v="25"/>
        <pc:sldMkLst>
          <pc:docMk/>
          <pc:sldMk cId="2817406334" sldId="273"/>
        </pc:sldMkLst>
        <pc:spChg chg="del">
          <ac:chgData name="Lea MINIAOU" userId="236f45fd-fa75-4af5-89f6-cb1024e8a734" providerId="ADAL" clId="{D1DD4895-1230-2944-803A-67E0C2087EDC}" dt="2025-08-28T08:40:27.794" v="24" actId="478"/>
          <ac:spMkLst>
            <pc:docMk/>
            <pc:sldMk cId="2817406334" sldId="273"/>
            <ac:spMk id="2" creationId="{55F53F7B-7C38-72A5-414C-B5F8931C6C36}"/>
          </ac:spMkLst>
        </pc:spChg>
        <pc:spChg chg="add mod">
          <ac:chgData name="Lea MINIAOU" userId="236f45fd-fa75-4af5-89f6-cb1024e8a734" providerId="ADAL" clId="{D1DD4895-1230-2944-803A-67E0C2087EDC}" dt="2025-08-28T08:40:28.287" v="25"/>
          <ac:spMkLst>
            <pc:docMk/>
            <pc:sldMk cId="2817406334" sldId="273"/>
            <ac:spMk id="3" creationId="{F67D7003-ACC7-FD9E-BA3B-F44198FB2B75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0:40.470" v="29"/>
        <pc:sldMkLst>
          <pc:docMk/>
          <pc:sldMk cId="3818178288" sldId="274"/>
        </pc:sldMkLst>
        <pc:spChg chg="del">
          <ac:chgData name="Lea MINIAOU" userId="236f45fd-fa75-4af5-89f6-cb1024e8a734" providerId="ADAL" clId="{D1DD4895-1230-2944-803A-67E0C2087EDC}" dt="2025-08-28T08:40:39.881" v="28" actId="478"/>
          <ac:spMkLst>
            <pc:docMk/>
            <pc:sldMk cId="3818178288" sldId="274"/>
            <ac:spMk id="2" creationId="{C8B284CF-67AB-BC7D-CE33-4852F529CEFE}"/>
          </ac:spMkLst>
        </pc:spChg>
        <pc:spChg chg="add mod">
          <ac:chgData name="Lea MINIAOU" userId="236f45fd-fa75-4af5-89f6-cb1024e8a734" providerId="ADAL" clId="{D1DD4895-1230-2944-803A-67E0C2087EDC}" dt="2025-08-28T08:40:40.470" v="29"/>
          <ac:spMkLst>
            <pc:docMk/>
            <pc:sldMk cId="3818178288" sldId="274"/>
            <ac:spMk id="3" creationId="{B2159681-C832-895C-8C9E-310411861548}"/>
          </ac:spMkLst>
        </pc:spChg>
        <pc:spChg chg="add mod">
          <ac:chgData name="Lea MINIAOU" userId="236f45fd-fa75-4af5-89f6-cb1024e8a734" providerId="ADAL" clId="{D1DD4895-1230-2944-803A-67E0C2087EDC}" dt="2025-08-28T08:40:40.470" v="29"/>
          <ac:spMkLst>
            <pc:docMk/>
            <pc:sldMk cId="3818178288" sldId="274"/>
            <ac:spMk id="6" creationId="{9B12144F-6D7B-7190-55DF-8DB97D11F44A}"/>
          </ac:spMkLst>
        </pc:spChg>
        <pc:spChg chg="del">
          <ac:chgData name="Lea MINIAOU" userId="236f45fd-fa75-4af5-89f6-cb1024e8a734" providerId="ADAL" clId="{D1DD4895-1230-2944-803A-67E0C2087EDC}" dt="2025-08-28T08:40:39.881" v="28" actId="478"/>
          <ac:spMkLst>
            <pc:docMk/>
            <pc:sldMk cId="3818178288" sldId="274"/>
            <ac:spMk id="9" creationId="{568C0965-45CB-4FC7-81E8-2F035F13BD0C}"/>
          </ac:spMkLst>
        </pc:spChg>
      </pc:sldChg>
      <pc:sldChg chg="modSp mod">
        <pc:chgData name="Lea MINIAOU" userId="236f45fd-fa75-4af5-89f6-cb1024e8a734" providerId="ADAL" clId="{D1DD4895-1230-2944-803A-67E0C2087EDC}" dt="2025-08-28T08:39:19.274" v="7" actId="20577"/>
        <pc:sldMkLst>
          <pc:docMk/>
          <pc:sldMk cId="2874143969" sldId="275"/>
        </pc:sldMkLst>
        <pc:spChg chg="mod">
          <ac:chgData name="Lea MINIAOU" userId="236f45fd-fa75-4af5-89f6-cb1024e8a734" providerId="ADAL" clId="{D1DD4895-1230-2944-803A-67E0C2087EDC}" dt="2025-08-28T08:39:19.274" v="7" actId="20577"/>
          <ac:spMkLst>
            <pc:docMk/>
            <pc:sldMk cId="2874143969" sldId="275"/>
            <ac:spMk id="6" creationId="{92BD9846-FC8C-3D95-C977-E236C489664E}"/>
          </ac:spMkLst>
        </pc:spChg>
      </pc:sldChg>
      <pc:sldChg chg="addSp delSp modSp mod">
        <pc:chgData name="Lea MINIAOU" userId="236f45fd-fa75-4af5-89f6-cb1024e8a734" providerId="ADAL" clId="{D1DD4895-1230-2944-803A-67E0C2087EDC}" dt="2025-08-28T08:41:39.600" v="45" actId="478"/>
        <pc:sldMkLst>
          <pc:docMk/>
          <pc:sldMk cId="3960457323" sldId="284"/>
        </pc:sldMkLst>
        <pc:spChg chg="add del mod">
          <ac:chgData name="Lea MINIAOU" userId="236f45fd-fa75-4af5-89f6-cb1024e8a734" providerId="ADAL" clId="{D1DD4895-1230-2944-803A-67E0C2087EDC}" dt="2025-08-28T08:41:39.600" v="45" actId="478"/>
          <ac:spMkLst>
            <pc:docMk/>
            <pc:sldMk cId="3960457323" sldId="284"/>
            <ac:spMk id="2" creationId="{9787577F-8482-32C8-D964-1A94400CC2DD}"/>
          </ac:spMkLst>
        </pc:spChg>
        <pc:spChg chg="del">
          <ac:chgData name="Lea MINIAOU" userId="236f45fd-fa75-4af5-89f6-cb1024e8a734" providerId="ADAL" clId="{D1DD4895-1230-2944-803A-67E0C2087EDC}" dt="2025-08-28T08:41:25.365" v="41" actId="478"/>
          <ac:spMkLst>
            <pc:docMk/>
            <pc:sldMk cId="3960457323" sldId="284"/>
            <ac:spMk id="4" creationId="{DA2095D5-F8F6-971C-82F8-E689701F4DC7}"/>
          </ac:spMkLst>
        </pc:spChg>
        <pc:spChg chg="add del mod">
          <ac:chgData name="Lea MINIAOU" userId="236f45fd-fa75-4af5-89f6-cb1024e8a734" providerId="ADAL" clId="{D1DD4895-1230-2944-803A-67E0C2087EDC}" dt="2025-08-28T08:41:39.600" v="45" actId="478"/>
          <ac:spMkLst>
            <pc:docMk/>
            <pc:sldMk cId="3960457323" sldId="284"/>
            <ac:spMk id="6" creationId="{CEB5B763-E335-F8B7-0C4F-AD0010F4A351}"/>
          </ac:spMkLst>
        </pc:spChg>
      </pc:sldChg>
      <pc:sldChg chg="addSp modSp">
        <pc:chgData name="Lea MINIAOU" userId="236f45fd-fa75-4af5-89f6-cb1024e8a734" providerId="ADAL" clId="{D1DD4895-1230-2944-803A-67E0C2087EDC}" dt="2025-08-28T08:41:41.654" v="46"/>
        <pc:sldMkLst>
          <pc:docMk/>
          <pc:sldMk cId="199251957" sldId="2147477988"/>
        </pc:sldMkLst>
        <pc:spChg chg="add mod">
          <ac:chgData name="Lea MINIAOU" userId="236f45fd-fa75-4af5-89f6-cb1024e8a734" providerId="ADAL" clId="{D1DD4895-1230-2944-803A-67E0C2087EDC}" dt="2025-08-28T08:41:41.654" v="46"/>
          <ac:spMkLst>
            <pc:docMk/>
            <pc:sldMk cId="199251957" sldId="2147477988"/>
            <ac:spMk id="2" creationId="{87F6ECD1-5FC8-7B51-6104-C63729FAB7F5}"/>
          </ac:spMkLst>
        </pc:spChg>
        <pc:spChg chg="add mod">
          <ac:chgData name="Lea MINIAOU" userId="236f45fd-fa75-4af5-89f6-cb1024e8a734" providerId="ADAL" clId="{D1DD4895-1230-2944-803A-67E0C2087EDC}" dt="2025-08-28T08:41:41.654" v="46"/>
          <ac:spMkLst>
            <pc:docMk/>
            <pc:sldMk cId="199251957" sldId="2147477988"/>
            <ac:spMk id="6" creationId="{8628BB2D-C028-B29A-1877-17DFB9B06193}"/>
          </ac:spMkLst>
        </pc:spChg>
      </pc:sldChg>
    </pc:docChg>
  </pc:docChgLst>
  <pc:docChgLst>
    <pc:chgData name="Lea MINIAOU" userId="236f45fd-fa75-4af5-89f6-cb1024e8a734" providerId="ADAL" clId="{71C4B73E-8688-4A1D-BCFB-1DCC9C60D6DC}"/>
    <pc:docChg chg="modSld">
      <pc:chgData name="Lea MINIAOU" userId="236f45fd-fa75-4af5-89f6-cb1024e8a734" providerId="ADAL" clId="{71C4B73E-8688-4A1D-BCFB-1DCC9C60D6DC}" dt="2024-07-22T10:12:28.810" v="37" actId="20577"/>
      <pc:docMkLst>
        <pc:docMk/>
      </pc:docMkLst>
      <pc:sldChg chg="addSp modSp mod">
        <pc:chgData name="Lea MINIAOU" userId="236f45fd-fa75-4af5-89f6-cb1024e8a734" providerId="ADAL" clId="{71C4B73E-8688-4A1D-BCFB-1DCC9C60D6DC}" dt="2024-07-22T10:12:28.810" v="37" actId="20577"/>
        <pc:sldMkLst>
          <pc:docMk/>
          <pc:sldMk cId="2548030515" sldId="256"/>
        </pc:sldMkLst>
      </pc:sldChg>
    </pc:docChg>
  </pc:docChgLst>
  <pc:docChgLst>
    <pc:chgData name="Lea MINIAOU" userId="236f45fd-fa75-4af5-89f6-cb1024e8a734" providerId="ADAL" clId="{0D22E3B3-662A-4A6C-8886-28414C774940}"/>
    <pc:docChg chg="custSel modSld">
      <pc:chgData name="Lea MINIAOU" userId="236f45fd-fa75-4af5-89f6-cb1024e8a734" providerId="ADAL" clId="{0D22E3B3-662A-4A6C-8886-28414C774940}" dt="2025-02-26T08:35:17.073" v="5" actId="167"/>
      <pc:docMkLst>
        <pc:docMk/>
      </pc:docMkLst>
      <pc:sldChg chg="addSp delSp modSp mod">
        <pc:chgData name="Lea MINIAOU" userId="236f45fd-fa75-4af5-89f6-cb1024e8a734" providerId="ADAL" clId="{0D22E3B3-662A-4A6C-8886-28414C774940}" dt="2025-02-26T08:35:17.073" v="5" actId="167"/>
        <pc:sldMkLst>
          <pc:docMk/>
          <pc:sldMk cId="3960457323" sldId="284"/>
        </pc:sldMkLst>
      </pc:sldChg>
    </pc:docChg>
  </pc:docChgLst>
  <pc:docChgLst>
    <pc:chgData name="Lea MINIAOU" userId="236f45fd-fa75-4af5-89f6-cb1024e8a734" providerId="ADAL" clId="{2D4EACB9-14AA-DD43-82A8-A51B9CF7F510}"/>
    <pc:docChg chg="custSel addSld delSld modSld">
      <pc:chgData name="Lea MINIAOU" userId="236f45fd-fa75-4af5-89f6-cb1024e8a734" providerId="ADAL" clId="{2D4EACB9-14AA-DD43-82A8-A51B9CF7F510}" dt="2025-04-04T09:33:04.392" v="13" actId="20577"/>
      <pc:docMkLst>
        <pc:docMk/>
      </pc:docMkLst>
      <pc:sldChg chg="modSp mod">
        <pc:chgData name="Lea MINIAOU" userId="236f45fd-fa75-4af5-89f6-cb1024e8a734" providerId="ADAL" clId="{2D4EACB9-14AA-DD43-82A8-A51B9CF7F510}" dt="2025-04-04T09:33:04.392" v="13" actId="20577"/>
        <pc:sldMkLst>
          <pc:docMk/>
          <pc:sldMk cId="2131125026" sldId="261"/>
        </pc:sldMkLst>
      </pc:sldChg>
      <pc:sldChg chg="del">
        <pc:chgData name="Lea MINIAOU" userId="236f45fd-fa75-4af5-89f6-cb1024e8a734" providerId="ADAL" clId="{2D4EACB9-14AA-DD43-82A8-A51B9CF7F510}" dt="2025-04-04T09:32:47.158" v="8" actId="2696"/>
        <pc:sldMkLst>
          <pc:docMk/>
          <pc:sldMk cId="2184792322" sldId="263"/>
        </pc:sldMkLst>
      </pc:sldChg>
      <pc:sldChg chg="addSp delSp modSp mod">
        <pc:chgData name="Lea MINIAOU" userId="236f45fd-fa75-4af5-89f6-cb1024e8a734" providerId="ADAL" clId="{2D4EACB9-14AA-DD43-82A8-A51B9CF7F510}" dt="2025-04-04T09:31:03.618" v="7" actId="34135"/>
        <pc:sldMkLst>
          <pc:docMk/>
          <pc:sldMk cId="3960457323" sldId="284"/>
        </pc:sldMkLst>
      </pc:sldChg>
      <pc:sldChg chg="add del setBg">
        <pc:chgData name="Lea MINIAOU" userId="236f45fd-fa75-4af5-89f6-cb1024e8a734" providerId="ADAL" clId="{2D4EACB9-14AA-DD43-82A8-A51B9CF7F510}" dt="2025-04-04T09:32:53.591" v="11"/>
        <pc:sldMkLst>
          <pc:docMk/>
          <pc:sldMk cId="199251957" sldId="2147477988"/>
        </pc:sldMkLst>
      </pc:sldChg>
    </pc:docChg>
  </pc:docChgLst>
  <pc:docChgLst>
    <pc:chgData name="Chimène Maille" userId="bb0bc832-3008-4400-b743-5cdfffdbf2c8" providerId="ADAL" clId="{5BA67F37-A8EA-4CD9-A331-8C8875A2C1B3}"/>
    <pc:docChg chg="undo custSel modSld sldOrd">
      <pc:chgData name="Chimène Maille" userId="bb0bc832-3008-4400-b743-5cdfffdbf2c8" providerId="ADAL" clId="{5BA67F37-A8EA-4CD9-A331-8C8875A2C1B3}" dt="2022-12-09T09:09:49.439" v="44" actId="6549"/>
      <pc:docMkLst>
        <pc:docMk/>
      </pc:docMkLst>
      <pc:sldChg chg="modSp mod ord">
        <pc:chgData name="Chimène Maille" userId="bb0bc832-3008-4400-b743-5cdfffdbf2c8" providerId="ADAL" clId="{5BA67F37-A8EA-4CD9-A331-8C8875A2C1B3}" dt="2022-12-09T09:09:32.726" v="42" actId="6549"/>
        <pc:sldMkLst>
          <pc:docMk/>
          <pc:sldMk cId="3853471184" sldId="257"/>
        </pc:sldMkLst>
      </pc:sldChg>
      <pc:sldChg chg="addSp delSp modSp mod">
        <pc:chgData name="Chimène Maille" userId="bb0bc832-3008-4400-b743-5cdfffdbf2c8" providerId="ADAL" clId="{5BA67F37-A8EA-4CD9-A331-8C8875A2C1B3}" dt="2022-12-09T09:09:06.716" v="40" actId="1035"/>
        <pc:sldMkLst>
          <pc:docMk/>
          <pc:sldMk cId="2131125026" sldId="261"/>
        </pc:sldMkLst>
      </pc:sldChg>
      <pc:sldChg chg="delSp modSp mod">
        <pc:chgData name="Chimène Maille" userId="bb0bc832-3008-4400-b743-5cdfffdbf2c8" providerId="ADAL" clId="{5BA67F37-A8EA-4CD9-A331-8C8875A2C1B3}" dt="2022-12-09T09:09:49.439" v="44" actId="6549"/>
        <pc:sldMkLst>
          <pc:docMk/>
          <pc:sldMk cId="2184792322" sldId="263"/>
        </pc:sldMkLst>
      </pc:sldChg>
    </pc:docChg>
  </pc:docChgLst>
  <pc:docChgLst>
    <pc:chgData name="Chimène Maille" userId="S::chimene.maille@ccifv.org::bb0bc832-3008-4400-b743-5cdfffdbf2c8" providerId="AD" clId="Web-{977B9A4B-49F6-43C7-A6A2-26D68B9F97A8}"/>
    <pc:docChg chg="delSld modSld">
      <pc:chgData name="Chimène Maille" userId="S::chimene.maille@ccifv.org::bb0bc832-3008-4400-b743-5cdfffdbf2c8" providerId="AD" clId="Web-{977B9A4B-49F6-43C7-A6A2-26D68B9F97A8}" dt="2022-09-19T07:56:08.260" v="22" actId="20577"/>
      <pc:docMkLst>
        <pc:docMk/>
      </pc:docMkLst>
      <pc:sldChg chg="modSp">
        <pc:chgData name="Chimène Maille" userId="S::chimene.maille@ccifv.org::bb0bc832-3008-4400-b743-5cdfffdbf2c8" providerId="AD" clId="Web-{977B9A4B-49F6-43C7-A6A2-26D68B9F97A8}" dt="2022-09-19T07:55:17.478" v="8" actId="20577"/>
        <pc:sldMkLst>
          <pc:docMk/>
          <pc:sldMk cId="3853471184" sldId="257"/>
        </pc:sldMkLst>
      </pc:sldChg>
      <pc:sldChg chg="modSp">
        <pc:chgData name="Chimène Maille" userId="S::chimene.maille@ccifv.org::bb0bc832-3008-4400-b743-5cdfffdbf2c8" providerId="AD" clId="Web-{977B9A4B-49F6-43C7-A6A2-26D68B9F97A8}" dt="2022-09-19T07:55:03.165" v="3" actId="20577"/>
        <pc:sldMkLst>
          <pc:docMk/>
          <pc:sldMk cId="527018203" sldId="262"/>
        </pc:sldMkLst>
      </pc:sldChg>
      <pc:sldChg chg="modSp">
        <pc:chgData name="Chimène Maille" userId="S::chimene.maille@ccifv.org::bb0bc832-3008-4400-b743-5cdfffdbf2c8" providerId="AD" clId="Web-{977B9A4B-49F6-43C7-A6A2-26D68B9F97A8}" dt="2022-09-19T07:56:08.260" v="22" actId="20577"/>
        <pc:sldMkLst>
          <pc:docMk/>
          <pc:sldMk cId="2184792322" sldId="263"/>
        </pc:sldMkLst>
      </pc:sldChg>
      <pc:sldChg chg="del">
        <pc:chgData name="Chimène Maille" userId="S::chimene.maille@ccifv.org::bb0bc832-3008-4400-b743-5cdfffdbf2c8" providerId="AD" clId="Web-{977B9A4B-49F6-43C7-A6A2-26D68B9F97A8}" dt="2022-09-19T07:55:25.181" v="9"/>
        <pc:sldMkLst>
          <pc:docMk/>
          <pc:sldMk cId="2546648721" sldId="264"/>
        </pc:sldMkLst>
      </pc:sldChg>
      <pc:sldChg chg="del">
        <pc:chgData name="Chimène Maille" userId="S::chimene.maille@ccifv.org::bb0bc832-3008-4400-b743-5cdfffdbf2c8" providerId="AD" clId="Web-{977B9A4B-49F6-43C7-A6A2-26D68B9F97A8}" dt="2022-09-19T07:55:25.212" v="10"/>
        <pc:sldMkLst>
          <pc:docMk/>
          <pc:sldMk cId="2123964625" sldId="269"/>
        </pc:sldMkLst>
      </pc:sldChg>
    </pc:docChg>
  </pc:docChgLst>
  <pc:docChgLst>
    <pc:chgData name="Chimène Maille" userId="bb0bc832-3008-4400-b743-5cdfffdbf2c8" providerId="ADAL" clId="{91F72A81-FAF8-452C-AC0F-C87B9960CDDE}"/>
    <pc:docChg chg="modSld">
      <pc:chgData name="Chimène Maille" userId="bb0bc832-3008-4400-b743-5cdfffdbf2c8" providerId="ADAL" clId="{91F72A81-FAF8-452C-AC0F-C87B9960CDDE}" dt="2023-02-28T03:08:02.732" v="4" actId="20577"/>
      <pc:docMkLst>
        <pc:docMk/>
      </pc:docMkLst>
      <pc:sldChg chg="modSp mod">
        <pc:chgData name="Chimène Maille" userId="bb0bc832-3008-4400-b743-5cdfffdbf2c8" providerId="ADAL" clId="{91F72A81-FAF8-452C-AC0F-C87B9960CDDE}" dt="2023-02-28T03:08:02.732" v="4" actId="20577"/>
        <pc:sldMkLst>
          <pc:docMk/>
          <pc:sldMk cId="527018203" sldId="262"/>
        </pc:sldMkLst>
      </pc:sldChg>
    </pc:docChg>
  </pc:docChgLst>
  <pc:docChgLst>
    <pc:chgData name="Marceau KIPFER" userId="236f45fd-fa75-4af5-89f6-cb1024e8a734" providerId="ADAL" clId="{ABAF173C-E759-9847-913B-BF562F1C6DC0}"/>
    <pc:docChg chg="undo custSel addSld delSld modSld">
      <pc:chgData name="Marceau KIPFER" userId="236f45fd-fa75-4af5-89f6-cb1024e8a734" providerId="ADAL" clId="{ABAF173C-E759-9847-913B-BF562F1C6DC0}" dt="2026-04-30T09:16:29.636" v="6" actId="2696"/>
      <pc:docMkLst>
        <pc:docMk/>
      </pc:docMkLst>
      <pc:sldChg chg="addSp delSp modSp mod">
        <pc:chgData name="Marceau KIPFER" userId="236f45fd-fa75-4af5-89f6-cb1024e8a734" providerId="ADAL" clId="{ABAF173C-E759-9847-913B-BF562F1C6DC0}" dt="2026-04-30T09:16:25.836" v="5" actId="167"/>
        <pc:sldMkLst>
          <pc:docMk/>
          <pc:sldMk cId="3960457323" sldId="284"/>
        </pc:sldMkLst>
        <pc:picChg chg="add mod">
          <ac:chgData name="Marceau KIPFER" userId="236f45fd-fa75-4af5-89f6-cb1024e8a734" providerId="ADAL" clId="{ABAF173C-E759-9847-913B-BF562F1C6DC0}" dt="2026-04-30T09:16:25.836" v="5" actId="167"/>
          <ac:picMkLst>
            <pc:docMk/>
            <pc:sldMk cId="3960457323" sldId="284"/>
            <ac:picMk id="2" creationId="{9D73CDB5-48A6-F054-B521-972D50BBD183}"/>
          </ac:picMkLst>
        </pc:picChg>
        <pc:picChg chg="add del">
          <ac:chgData name="Marceau KIPFER" userId="236f45fd-fa75-4af5-89f6-cb1024e8a734" providerId="ADAL" clId="{ABAF173C-E759-9847-913B-BF562F1C6DC0}" dt="2026-04-30T09:16:14.394" v="3" actId="478"/>
          <ac:picMkLst>
            <pc:docMk/>
            <pc:sldMk cId="3960457323" sldId="284"/>
            <ac:picMk id="3" creationId="{44937325-289C-8699-9319-0BF2BB7E48D1}"/>
          </ac:picMkLst>
        </pc:picChg>
      </pc:sldChg>
      <pc:sldChg chg="add del">
        <pc:chgData name="Marceau KIPFER" userId="236f45fd-fa75-4af5-89f6-cb1024e8a734" providerId="ADAL" clId="{ABAF173C-E759-9847-913B-BF562F1C6DC0}" dt="2026-04-30T09:16:29.636" v="6" actId="2696"/>
        <pc:sldMkLst>
          <pc:docMk/>
          <pc:sldMk cId="1846151740" sldId="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D417-485D-4258-8E47-C3D73116D553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DE2E-CAC9-4620-9322-9117E8C8DCB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76F4-14B5-4A10-837C-149C2F5E9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718D6-A24C-43F9-B065-CCD18932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C738E-6162-43D5-8E86-84CA1C21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C49E-BE36-4285-851D-E86ACA555D7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38F59-1A36-45EF-939C-57D78F52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2253-D25E-42E7-8D51-85C1F15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1A4F-57B2-4574-9D28-4EBA3709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98B82-0047-4D6F-8754-FDB90AA4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A2A8-7B9D-4C55-AB9C-21F35B65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564C-DFAD-4603-91A2-D7044301BCAD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583E-48E6-481C-B803-79E9D58E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71FF-4EC4-4DD8-8C75-33646EF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1C437-6118-4E5B-B149-0AB7BCDB8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32FBF-C7FC-4F71-919C-803724DA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7CD6E-D7A0-49E1-B463-B8BD2A91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5C8-7FA4-4D72-9ED8-4DEA94583CE4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D9E1-BD52-471E-8A0E-B4EEA775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08873-BE7E-48DD-A72B-D5E650C2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C1C30-D768-C8A6-0ED5-32FD26740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301F7F-9283-6CEC-25CB-C39953C5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FC2E0B-690C-2D96-CC32-72D70F86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D38E0F-E468-3EC3-7298-2F9F00AB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94E921-7C29-35C7-EC57-62087457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25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9F411-DF98-87FF-3879-61CF3A15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FC8C5F-CB12-8DC7-7E8D-983E29BD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0BA2B-E141-4057-8845-C2810016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B30FC-A999-B077-E8B5-906DE85C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054323-0211-62FF-C9A9-22C19854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94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BB2B8-45FA-1414-FE7F-EC02EC69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74C45-AC0C-D2BE-848B-B8CD3A11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78A3E-4808-186F-3529-2A4FBBFC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3180C3-B520-5E73-4888-17E5C42E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278C3-BFF9-79A4-56C9-819F9F23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9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E38BF-6ACB-E18A-9FB0-2DF09031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46FCB-E508-B0BE-D7B5-518C35BAF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EA212-82B7-655D-CFF6-BF9C8A62D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6101A0-7C31-7BF8-443F-B67B6976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A08CB2-310B-F2BC-CDD1-2EF7515E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92B99D-8FEC-B66A-F8FB-F60AB82B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44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4B1E9-8E1D-8B26-348D-5BF159D4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17C8E6-8607-B48A-35D9-2DDA9587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67BA5B-DB86-F500-A34E-C50B9BBE7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A6A2A9-C4B7-4A73-DEB0-97C1DF536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67D90D-4E1B-8ED2-090D-4CC68894E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CFE395-C725-FF97-C44B-D41C56DF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22AB4E-8FA8-BB75-D628-482F2706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8D3FFA-27B0-43FD-5D72-7C345AC7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545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9BD94-DCEF-5FEE-2F31-8B5947A7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14404C-7AE0-C2FB-84D7-CEE831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E552F-6A5B-DB93-A77C-7B9CDC4D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B31E0F-16EA-1B03-2E0C-D32A37B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669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90FA2D-62FA-80FD-6AC6-9CCFAA52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54F096-D952-B614-86F8-6929AC1E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9B223-07FC-2C90-E7C0-573C1868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3670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F19FE-34D8-327C-7818-37E5D67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423DA-AD36-CF3B-852C-F38B12A7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B884FC-C2EA-864B-4D90-FBAFBE68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68602-B7A0-F361-AFD9-39C9C894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AE870E-E932-F2FE-E3DA-367862E2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266B3-86D4-619E-D6E9-03594ABA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648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6C2E-5019-4450-8351-25833CC0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E1D3-AE58-4F98-A082-2264E5FF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4DC30-0C77-47C9-8604-8B32D6CB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8D8-3C82-4824-B274-FCB981517117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D9B57-B92D-44C6-A89A-4DD4D7AC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C3CEE-98E5-45CE-AC3D-D73ABAEE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0D4C5-988A-1724-7745-8C8BA6D4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0660CC-C43B-DD12-BBFE-3A66F61C7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FE48EB-7B51-5BFC-F0EE-4979A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35D8C1-0999-E2ED-F46F-EDA6966B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5A28E-D044-3805-D6A7-F146B3A7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CD9D2-773B-48A9-255F-76408263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589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EE681-B910-8B1B-7C5B-8BB7FD96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E16B4B-3CAE-FD58-ACD4-EF4B91674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D96A53-5A7E-42D2-4996-5CEA4322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4FF46-C5E1-C239-4C6C-40B4D77D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508CB-18DD-600C-43CE-D5F0DDA4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212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0527D9-1D59-F714-37CE-CD6A18928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E6D48D-A05B-BDAE-5F56-6249FA241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074BC-445D-A295-93D8-561FE644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6A082-C191-4251-AA54-5E7A30B4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63B212-B2B6-8CCD-0D15-80D2303C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98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DAB1-D7C7-42F9-95F1-81EE3E4C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F5550-D8F3-44F0-9B64-5B299CD3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E9667-2DEA-48CE-B44F-010B9AC9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F318-5713-4E0B-B5DC-ED7B68A2CEF3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00F44-5FB1-4C11-BFD9-3181583A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E10C6-82F3-4C23-99EF-BE645A6B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4C78-64A1-431B-A065-02017DD0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A7DA-7D3E-4896-BE8D-B1C3FD8BE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2164E-69D9-4F9D-95A6-CEC8DF0C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FF98B-E9FC-4B91-8FB9-3FCA2961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D3AE-7053-46F7-8101-E3A90D22A783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7DD57-D4B4-42B8-AD68-C4CCA61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49625-888E-488D-A9D3-A53C8862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9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3FFD-74AB-4199-80F8-C63798A9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4205-A459-403C-B665-279B6F8F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8A42B-44DA-4BA8-A7FB-D4ED5DD35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87941-5466-4428-B64B-106B6585D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A786E-B549-40F9-8C18-A4EEFEA58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592-C4B7-4424-BCBE-7CD8B834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CC82-8EC9-4A42-A27D-646EAE08B457}" type="datetime1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ECD67-9052-4DC4-B92F-2C65CAC3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0C1C3-13DD-4AD5-9144-B9E0EDA4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A6C8-58DD-4D79-B81B-B84F5802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9EFF3-A886-4274-BBB0-AB55F3D4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8E01-2157-420D-943E-C7DDA4C74ACB}" type="datetime1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2A6AB-7B86-4411-A874-C880486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1845A-C42A-4A11-97A3-A5FB6A1B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692E9-AFAD-4000-A72C-243BD5A1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1343-C684-4473-876D-45693816D578}" type="datetime1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134ED-6278-4B86-97DF-316BB1A2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8660B-5051-4B2E-AE7B-4329C469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7B51-6D64-4042-8B2A-B3A3805A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3714-CEB5-4323-BBB4-2D86284A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22B5C-B3B1-451A-AEFA-45D32AFB5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4B029-9512-4E80-A99F-40DCA12E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F59F-3B30-4B20-B3EF-F9C8D562D839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DB89B-FDBF-44F9-9842-27BA0CC0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980BB-04B9-4D27-B718-40FB1FA4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62E8-FB95-4B3B-B99D-925C25F7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105F4-4914-415A-B793-753876C9E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3237D-D51C-43E7-A1DB-470E03B42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F9163-BC5E-4E5C-8EDF-ECC37ADA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B0E4-1A62-4734-A97E-C167762864ED}" type="datetime1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F1D45-846B-422C-ADBA-CF947521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00710-7864-4D3D-9D96-9A3DFCD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E97295-9953-45C1-B512-87DA4E87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8C249-74EA-44AA-A2E2-AE8C9E48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7785-4D00-49F5-8B17-1CC80CD7E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0231A-8A96-4A48-A9BA-C11DB6A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73569-90B9-4F0A-B41F-EE4CE5607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07E439-89BE-8324-BFA4-E8A94518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1A67E-08F5-A97F-F9FF-9A16ABF9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E34002-4549-9E15-304F-D4DA1B39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1720B6-95F0-4FCC-B2CF-00477FDFBCB9}" type="datetime1">
              <a:rPr lang="en-US" smtClean="0"/>
              <a:t>4/30/26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FDC30-D4DA-B08E-FA36-BCE0D8E43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B49A6-6725-8CC4-29C0-D372BDA6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282D25-1270-4497-9A0D-D32F2612B9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14.png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F30F-76DA-4B70-B00B-3FB4D4457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4" y="2338387"/>
            <a:ext cx="9706151" cy="1090613"/>
          </a:xfrm>
        </p:spPr>
        <p:txBody>
          <a:bodyPr>
            <a:normAutofit/>
          </a:bodyPr>
          <a:lstStyle/>
          <a:p>
            <a:pPr algn="l"/>
            <a:r>
              <a:rPr lang="fr-FR" sz="4000" b="1">
                <a:solidFill>
                  <a:schemeClr val="bg1"/>
                </a:solidFill>
              </a:rPr>
              <a:t>x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E4608-451A-4026-A499-CF1DD3C29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3778251"/>
            <a:ext cx="1552575" cy="541337"/>
          </a:xfrm>
        </p:spPr>
        <p:txBody>
          <a:bodyPr/>
          <a:lstStyle/>
          <a:p>
            <a:pPr algn="l"/>
            <a:r>
              <a:rPr lang="fr-FR" err="1">
                <a:solidFill>
                  <a:srgbClr val="E50043"/>
                </a:solidFill>
              </a:rPr>
              <a:t>Subtitle</a:t>
            </a:r>
            <a:endParaRPr lang="en-US">
              <a:solidFill>
                <a:srgbClr val="E5004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60416B-EB33-4500-97D8-0C46605C31EA}"/>
              </a:ext>
            </a:extLst>
          </p:cNvPr>
          <p:cNvCxnSpPr>
            <a:cxnSpLocks/>
          </p:cNvCxnSpPr>
          <p:nvPr/>
        </p:nvCxnSpPr>
        <p:spPr>
          <a:xfrm>
            <a:off x="638175" y="3571875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3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6801" y="6567681"/>
            <a:ext cx="398398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10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443582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A870C-E09B-4D9D-95E5-A41B6CE2E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728798"/>
            <a:ext cx="3247854" cy="340040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>
                <a:solidFill>
                  <a:schemeClr val="bg1"/>
                </a:solidFill>
              </a:rPr>
              <a:t>HIGHLIGHT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46E0AC-F04F-41FE-89F6-DDB53B7C64E3}"/>
              </a:ext>
            </a:extLst>
          </p:cNvPr>
          <p:cNvSpPr txBox="1">
            <a:spLocks/>
          </p:cNvSpPr>
          <p:nvPr/>
        </p:nvSpPr>
        <p:spPr>
          <a:xfrm>
            <a:off x="4805915" y="534173"/>
            <a:ext cx="3745320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0335A-F361-40E0-A899-F4FF67C1E064}"/>
              </a:ext>
            </a:extLst>
          </p:cNvPr>
          <p:cNvSpPr/>
          <p:nvPr/>
        </p:nvSpPr>
        <p:spPr>
          <a:xfrm>
            <a:off x="4805915" y="1312973"/>
            <a:ext cx="7119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40537-38EE-4F4F-8979-D14FED99792A}"/>
              </a:ext>
            </a:extLst>
          </p:cNvPr>
          <p:cNvSpPr txBox="1"/>
          <p:nvPr/>
        </p:nvSpPr>
        <p:spPr>
          <a:xfrm>
            <a:off x="4805914" y="2163686"/>
            <a:ext cx="7119385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8EDCD1A5-44AB-CD2E-98CC-35A6848818F3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6801" y="6567681"/>
            <a:ext cx="398398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11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55714" y="6290682"/>
            <a:ext cx="194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FC8C0-FC92-4F99-B2BE-CD7ED515329F}"/>
              </a:ext>
            </a:extLst>
          </p:cNvPr>
          <p:cNvSpPr txBox="1">
            <a:spLocks/>
          </p:cNvSpPr>
          <p:nvPr/>
        </p:nvSpPr>
        <p:spPr>
          <a:xfrm>
            <a:off x="7753213" y="1889587"/>
            <a:ext cx="3171461" cy="3400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400" b="1">
                <a:solidFill>
                  <a:schemeClr val="bg1"/>
                </a:solidFill>
              </a:rPr>
              <a:t>HIGHLIGHT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BC982-A03A-4990-9B57-B845A988464B}"/>
              </a:ext>
            </a:extLst>
          </p:cNvPr>
          <p:cNvSpPr txBox="1"/>
          <p:nvPr/>
        </p:nvSpPr>
        <p:spPr>
          <a:xfrm>
            <a:off x="638175" y="2163686"/>
            <a:ext cx="5173064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BCABA0-486B-4E1A-81A2-D60FF1A45213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5431291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7A7A1-F335-49A8-B222-B7747BFAA929}"/>
              </a:ext>
            </a:extLst>
          </p:cNvPr>
          <p:cNvSpPr/>
          <p:nvPr/>
        </p:nvSpPr>
        <p:spPr>
          <a:xfrm>
            <a:off x="255715" y="1312973"/>
            <a:ext cx="564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427784FA-31C0-9A34-A633-8EEB976B17BE}"/>
              </a:ext>
            </a:extLst>
          </p:cNvPr>
          <p:cNvSpPr txBox="1"/>
          <p:nvPr/>
        </p:nvSpPr>
        <p:spPr>
          <a:xfrm>
            <a:off x="4375058" y="6290682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3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12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2750683" y="2163685"/>
            <a:ext cx="2758168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D78F54-F1E9-4B16-87FD-DFCBFB75A682}"/>
              </a:ext>
            </a:extLst>
          </p:cNvPr>
          <p:cNvSpPr txBox="1">
            <a:spLocks/>
          </p:cNvSpPr>
          <p:nvPr/>
        </p:nvSpPr>
        <p:spPr>
          <a:xfrm>
            <a:off x="2750683" y="534173"/>
            <a:ext cx="7699143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896F6-0498-49C4-8D16-C0DC380ACC3C}"/>
              </a:ext>
            </a:extLst>
          </p:cNvPr>
          <p:cNvSpPr/>
          <p:nvPr/>
        </p:nvSpPr>
        <p:spPr>
          <a:xfrm>
            <a:off x="2750683" y="1312973"/>
            <a:ext cx="9174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19397-D6F2-499F-8868-A4FB86D2B977}"/>
              </a:ext>
            </a:extLst>
          </p:cNvPr>
          <p:cNvSpPr/>
          <p:nvPr/>
        </p:nvSpPr>
        <p:spPr>
          <a:xfrm>
            <a:off x="0" y="0"/>
            <a:ext cx="211587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rgbClr val="004379"/>
                </a:solidFill>
              </a:rPr>
              <a:t>PICTURE HERE</a:t>
            </a:r>
            <a:endParaRPr lang="en-US" sz="2000">
              <a:solidFill>
                <a:srgbClr val="004379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99D292F-A945-1494-3AFD-B2E866D055AF}"/>
              </a:ext>
            </a:extLst>
          </p:cNvPr>
          <p:cNvSpPr txBox="1"/>
          <p:nvPr/>
        </p:nvSpPr>
        <p:spPr>
          <a:xfrm>
            <a:off x="2454488" y="633927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4379"/>
                </a:solidFill>
              </a:rPr>
              <a:t>Presentation</a:t>
            </a:r>
            <a:r>
              <a:rPr lang="fr-FR" sz="1200" dirty="0">
                <a:solidFill>
                  <a:srgbClr val="004379"/>
                </a:solidFill>
              </a:rPr>
              <a:t> </a:t>
            </a:r>
            <a:r>
              <a:rPr lang="fr-FR" sz="1200" dirty="0" err="1">
                <a:solidFill>
                  <a:srgbClr val="004379"/>
                </a:solidFill>
              </a:rPr>
              <a:t>title</a:t>
            </a:r>
            <a:endParaRPr lang="en-US" sz="1200" dirty="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46ABDECB-6DA1-8C63-4594-1159D6D8542D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5A9BFB-42F2-4A3F-91AD-77865B8759C3}"/>
              </a:ext>
            </a:extLst>
          </p:cNvPr>
          <p:cNvSpPr/>
          <p:nvPr/>
        </p:nvSpPr>
        <p:spPr>
          <a:xfrm>
            <a:off x="9285831" y="1387645"/>
            <a:ext cx="2555859" cy="2530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>
                <a:solidFill>
                  <a:srgbClr val="004379"/>
                </a:solidFill>
              </a:rPr>
              <a:t>PICTURE HERE</a:t>
            </a:r>
            <a:endParaRPr lang="en-US" sz="4000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13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638174" y="2163686"/>
            <a:ext cx="6667695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9DEEA-249E-4B14-93A0-14C68A02F9E4}"/>
              </a:ext>
            </a:extLst>
          </p:cNvPr>
          <p:cNvSpPr/>
          <p:nvPr/>
        </p:nvSpPr>
        <p:spPr>
          <a:xfrm>
            <a:off x="283709" y="1312973"/>
            <a:ext cx="8785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84CECC-51BA-440F-BC83-C06C7C9B6365}"/>
              </a:ext>
            </a:extLst>
          </p:cNvPr>
          <p:cNvSpPr/>
          <p:nvPr/>
        </p:nvSpPr>
        <p:spPr>
          <a:xfrm>
            <a:off x="7380514" y="2625507"/>
            <a:ext cx="3219243" cy="31874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>
                <a:solidFill>
                  <a:srgbClr val="004379"/>
                </a:solidFill>
              </a:rPr>
              <a:t>PICTURE HERE</a:t>
            </a:r>
            <a:endParaRPr lang="en-US" sz="4000">
              <a:solidFill>
                <a:srgbClr val="004379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2159681-C832-895C-8C9E-310411861548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9B12144F-6D7B-7190-55DF-8DB97D11F44A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2A6C3-430D-4BE4-963B-81F7697B944B}"/>
              </a:ext>
            </a:extLst>
          </p:cNvPr>
          <p:cNvSpPr/>
          <p:nvPr/>
        </p:nvSpPr>
        <p:spPr>
          <a:xfrm>
            <a:off x="6725648" y="2362659"/>
            <a:ext cx="4544863" cy="45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>
                <a:solidFill>
                  <a:srgbClr val="004379"/>
                </a:solidFill>
              </a:rPr>
              <a:t>PICTURE HERE</a:t>
            </a:r>
            <a:endParaRPr lang="en-US" sz="5400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1935" y="6567681"/>
            <a:ext cx="328904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14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638174" y="2163686"/>
            <a:ext cx="5738813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B4D720-0E03-4875-949F-382FDCA1D323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72080A-E2DE-439F-91B0-43D112189E22}"/>
              </a:ext>
            </a:extLst>
          </p:cNvPr>
          <p:cNvSpPr/>
          <p:nvPr/>
        </p:nvSpPr>
        <p:spPr>
          <a:xfrm>
            <a:off x="283709" y="1312973"/>
            <a:ext cx="1167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119D1DFC-4A01-2E3C-38AB-341775D41F80}"/>
              </a:ext>
            </a:extLst>
          </p:cNvPr>
          <p:cNvSpPr txBox="1"/>
          <p:nvPr/>
        </p:nvSpPr>
        <p:spPr>
          <a:xfrm>
            <a:off x="4573769" y="6290681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7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0077" y="6567681"/>
            <a:ext cx="398397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15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86074" y="534173"/>
            <a:ext cx="8067045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E50D96-1A99-454E-A6D6-384F2B26C9B7}"/>
              </a:ext>
            </a:extLst>
          </p:cNvPr>
          <p:cNvSpPr/>
          <p:nvPr/>
        </p:nvSpPr>
        <p:spPr>
          <a:xfrm>
            <a:off x="2886074" y="1312973"/>
            <a:ext cx="9039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4E41D7-2846-4626-AE00-3603D85EA62A}"/>
              </a:ext>
            </a:extLst>
          </p:cNvPr>
          <p:cNvSpPr/>
          <p:nvPr/>
        </p:nvSpPr>
        <p:spPr>
          <a:xfrm>
            <a:off x="957554" y="-9332"/>
            <a:ext cx="1165946" cy="568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rgbClr val="004379"/>
                </a:solidFill>
              </a:rPr>
              <a:t>PICTURE HERE</a:t>
            </a:r>
            <a:endParaRPr lang="en-US" sz="2000">
              <a:solidFill>
                <a:srgbClr val="004379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5FDFF4-EAED-4581-A337-B158E6E65AAC}"/>
              </a:ext>
            </a:extLst>
          </p:cNvPr>
          <p:cNvSpPr txBox="1"/>
          <p:nvPr/>
        </p:nvSpPr>
        <p:spPr>
          <a:xfrm>
            <a:off x="2886075" y="2163686"/>
            <a:ext cx="9020206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F67D7003-ACC7-FD9E-BA3B-F44198FB2B75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0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00A00AE-7EB7-406A-9367-71458FE15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826" y="2338387"/>
            <a:ext cx="4233962" cy="1090613"/>
          </a:xfrm>
        </p:spPr>
        <p:txBody>
          <a:bodyPr>
            <a:normAutofit/>
          </a:bodyPr>
          <a:lstStyle/>
          <a:p>
            <a:pPr algn="l"/>
            <a:r>
              <a:rPr lang="fr-FR">
                <a:solidFill>
                  <a:schemeClr val="bg1"/>
                </a:solidFill>
              </a:rPr>
              <a:t>THANK YOU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ACEF32-55BD-48ED-97D5-C52D67E04F29}"/>
              </a:ext>
            </a:extLst>
          </p:cNvPr>
          <p:cNvCxnSpPr>
            <a:cxnSpLocks/>
          </p:cNvCxnSpPr>
          <p:nvPr/>
        </p:nvCxnSpPr>
        <p:spPr>
          <a:xfrm>
            <a:off x="3428026" y="3683847"/>
            <a:ext cx="39431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953DFFD-7D82-4DD3-BB9D-7F0489253F24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3144317" cy="654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GUIDELINES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95875-D2A1-41DE-BDD4-63541646B2D6}"/>
              </a:ext>
            </a:extLst>
          </p:cNvPr>
          <p:cNvSpPr txBox="1"/>
          <p:nvPr/>
        </p:nvSpPr>
        <p:spPr>
          <a:xfrm>
            <a:off x="638174" y="2163686"/>
            <a:ext cx="11090406" cy="15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Font to use: </a:t>
            </a:r>
            <a:r>
              <a:rPr lang="fr-FR" sz="1600" err="1">
                <a:solidFill>
                  <a:srgbClr val="3B3838"/>
                </a:solidFill>
              </a:rPr>
              <a:t>Trebuchet</a:t>
            </a:r>
            <a:r>
              <a:rPr lang="fr-FR" sz="1600">
                <a:solidFill>
                  <a:srgbClr val="3B3838"/>
                </a:solidFill>
              </a:rPr>
              <a:t> 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Need Icon or Free image ? Go to « insert », « </a:t>
            </a:r>
            <a:r>
              <a:rPr lang="fr-FR" sz="1600" err="1">
                <a:solidFill>
                  <a:srgbClr val="3B3838"/>
                </a:solidFill>
              </a:rPr>
              <a:t>icons</a:t>
            </a:r>
            <a:r>
              <a:rPr lang="fr-FR" sz="1600">
                <a:solidFill>
                  <a:srgbClr val="3B3838"/>
                </a:solidFill>
              </a:rPr>
              <a:t> », </a:t>
            </a:r>
            <a:r>
              <a:rPr lang="fr-FR" sz="1600" err="1">
                <a:solidFill>
                  <a:srgbClr val="3B3838"/>
                </a:solidFill>
              </a:rPr>
              <a:t>you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will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be</a:t>
            </a:r>
            <a:r>
              <a:rPr lang="fr-FR" sz="1600">
                <a:solidFill>
                  <a:srgbClr val="3B3838"/>
                </a:solidFill>
              </a:rPr>
              <a:t> able to change the </a:t>
            </a:r>
            <a:r>
              <a:rPr lang="fr-FR" sz="1600" err="1">
                <a:solidFill>
                  <a:srgbClr val="3B3838"/>
                </a:solidFill>
              </a:rPr>
              <a:t>colors</a:t>
            </a:r>
            <a:r>
              <a:rPr lang="fr-FR" sz="1600">
                <a:solidFill>
                  <a:srgbClr val="3B3838"/>
                </a:solidFill>
              </a:rPr>
              <a:t> &amp; </a:t>
            </a:r>
            <a:r>
              <a:rPr lang="fr-FR" sz="1600" err="1">
                <a:solidFill>
                  <a:srgbClr val="3B3838"/>
                </a:solidFill>
              </a:rPr>
              <a:t>outline</a:t>
            </a:r>
            <a:r>
              <a:rPr lang="fr-FR" sz="1600">
                <a:solidFill>
                  <a:srgbClr val="3B3838"/>
                </a:solidFill>
              </a:rPr>
              <a:t> of the </a:t>
            </a:r>
            <a:r>
              <a:rPr lang="fr-FR" sz="1600" err="1">
                <a:solidFill>
                  <a:srgbClr val="3B3838"/>
                </a:solidFill>
              </a:rPr>
              <a:t>icons</a:t>
            </a:r>
            <a:endParaRPr lang="fr-FR" sz="1600">
              <a:solidFill>
                <a:srgbClr val="3B3838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Do not change the background, if </a:t>
            </a:r>
            <a:r>
              <a:rPr lang="fr-FR" sz="1600" err="1">
                <a:solidFill>
                  <a:srgbClr val="3B3838"/>
                </a:solidFill>
              </a:rPr>
              <a:t>you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need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other</a:t>
            </a:r>
            <a:r>
              <a:rPr lang="fr-FR" sz="1600">
                <a:solidFill>
                  <a:srgbClr val="3B3838"/>
                </a:solidFill>
              </a:rPr>
              <a:t> variation, </a:t>
            </a:r>
            <a:r>
              <a:rPr lang="fr-FR" sz="1600" err="1">
                <a:solidFill>
                  <a:srgbClr val="3B3838"/>
                </a:solidFill>
              </a:rPr>
              <a:t>please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 err="1">
                <a:solidFill>
                  <a:srgbClr val="3B3838"/>
                </a:solidFill>
              </a:rPr>
              <a:t>ask</a:t>
            </a:r>
            <a:r>
              <a:rPr lang="fr-FR" sz="1600">
                <a:solidFill>
                  <a:srgbClr val="3B3838"/>
                </a:solidFill>
              </a:rPr>
              <a:t> </a:t>
            </a: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To </a:t>
            </a:r>
            <a:r>
              <a:rPr lang="fr-FR" sz="1600" err="1">
                <a:solidFill>
                  <a:srgbClr val="3B3838"/>
                </a:solidFill>
                <a:sym typeface="Wingdings" panose="05000000000000000000" pitchFamily="2" charset="2"/>
              </a:rPr>
              <a:t>keep</a:t>
            </a: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 the background, </a:t>
            </a:r>
            <a:r>
              <a:rPr lang="fr-FR" sz="1600" err="1">
                <a:solidFill>
                  <a:srgbClr val="3B3838"/>
                </a:solidFill>
                <a:sym typeface="Wingdings" panose="05000000000000000000" pitchFamily="2" charset="2"/>
              </a:rPr>
              <a:t>simply</a:t>
            </a:r>
            <a:r>
              <a:rPr lang="fr-FR" sz="1600">
                <a:solidFill>
                  <a:srgbClr val="3B3838"/>
                </a:solidFill>
                <a:sym typeface="Wingdings" panose="05000000000000000000" pitchFamily="2" charset="2"/>
              </a:rPr>
              <a:t> use « duplicate slide »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9E06BC-C041-4A4B-AE43-01EB937BFA2E}"/>
              </a:ext>
            </a:extLst>
          </p:cNvPr>
          <p:cNvSpPr/>
          <p:nvPr/>
        </p:nvSpPr>
        <p:spPr>
          <a:xfrm>
            <a:off x="1357585" y="4605374"/>
            <a:ext cx="540000" cy="540000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D09C57-F42F-480A-8E00-35790D93A3DF}"/>
              </a:ext>
            </a:extLst>
          </p:cNvPr>
          <p:cNvSpPr/>
          <p:nvPr/>
        </p:nvSpPr>
        <p:spPr>
          <a:xfrm>
            <a:off x="3454486" y="4605374"/>
            <a:ext cx="540000" cy="540000"/>
          </a:xfrm>
          <a:prstGeom prst="ellipse">
            <a:avLst/>
          </a:prstGeom>
          <a:solidFill>
            <a:srgbClr val="2B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DFD9EE-3A65-4411-8828-FB49C2D6D7D9}"/>
              </a:ext>
            </a:extLst>
          </p:cNvPr>
          <p:cNvSpPr/>
          <p:nvPr/>
        </p:nvSpPr>
        <p:spPr>
          <a:xfrm>
            <a:off x="2420667" y="4605374"/>
            <a:ext cx="540000" cy="540000"/>
          </a:xfrm>
          <a:prstGeom prst="ellipse">
            <a:avLst/>
          </a:prstGeom>
          <a:solidFill>
            <a:srgbClr val="E5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34E51D9-DEBC-42EC-BF6C-4F0585E323C7}"/>
              </a:ext>
            </a:extLst>
          </p:cNvPr>
          <p:cNvSpPr/>
          <p:nvPr/>
        </p:nvSpPr>
        <p:spPr>
          <a:xfrm>
            <a:off x="4513729" y="4605374"/>
            <a:ext cx="540000" cy="540000"/>
          </a:xfrm>
          <a:prstGeom prst="ellipse">
            <a:avLst/>
          </a:prstGeom>
          <a:solidFill>
            <a:srgbClr val="EB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F55B1F-150B-4580-A4C6-5B6103CD8FC6}"/>
              </a:ext>
            </a:extLst>
          </p:cNvPr>
          <p:cNvSpPr/>
          <p:nvPr/>
        </p:nvSpPr>
        <p:spPr>
          <a:xfrm>
            <a:off x="5590619" y="4594746"/>
            <a:ext cx="540000" cy="54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D12F9-A226-43A0-98D4-5B34A56C9A31}"/>
              </a:ext>
            </a:extLst>
          </p:cNvPr>
          <p:cNvSpPr txBox="1"/>
          <p:nvPr/>
        </p:nvSpPr>
        <p:spPr>
          <a:xfrm>
            <a:off x="902140" y="5155749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#004379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456340-3E6B-46A7-BAE7-1BF55D6A2E64}"/>
              </a:ext>
            </a:extLst>
          </p:cNvPr>
          <p:cNvSpPr txBox="1"/>
          <p:nvPr/>
        </p:nvSpPr>
        <p:spPr>
          <a:xfrm>
            <a:off x="1219713" y="5411573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0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>
                <a:solidFill>
                  <a:srgbClr val="3B3838"/>
                </a:solidFill>
              </a:rPr>
              <a:t>G</a:t>
            </a:r>
            <a:r>
              <a:rPr lang="en-US" sz="1200" b="1" i="0" u="none" strike="noStrike" baseline="0">
                <a:solidFill>
                  <a:srgbClr val="3B3838"/>
                </a:solidFill>
              </a:rPr>
              <a:t>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67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121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4B1123-3FAC-43CC-9522-7F8AB937CB0D}"/>
              </a:ext>
            </a:extLst>
          </p:cNvPr>
          <p:cNvSpPr txBox="1"/>
          <p:nvPr/>
        </p:nvSpPr>
        <p:spPr>
          <a:xfrm>
            <a:off x="1977520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#E50043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7055B0-749A-465A-B176-5D585AB8DBE5}"/>
              </a:ext>
            </a:extLst>
          </p:cNvPr>
          <p:cNvSpPr txBox="1"/>
          <p:nvPr/>
        </p:nvSpPr>
        <p:spPr>
          <a:xfrm>
            <a:off x="2295093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229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0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67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C30D76-5A5B-4C5E-B3AB-9152717BD7ED}"/>
              </a:ext>
            </a:extLst>
          </p:cNvPr>
          <p:cNvSpPr txBox="1"/>
          <p:nvPr/>
        </p:nvSpPr>
        <p:spPr>
          <a:xfrm>
            <a:off x="2997376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#2BB6B7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04397B-FF2B-46B0-BD42-F2FA1F6E13A3}"/>
              </a:ext>
            </a:extLst>
          </p:cNvPr>
          <p:cNvSpPr txBox="1"/>
          <p:nvPr/>
        </p:nvSpPr>
        <p:spPr>
          <a:xfrm>
            <a:off x="3314949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43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182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183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31C45F-865E-4BC6-9365-148010B35388}"/>
              </a:ext>
            </a:extLst>
          </p:cNvPr>
          <p:cNvSpPr txBox="1"/>
          <p:nvPr/>
        </p:nvSpPr>
        <p:spPr>
          <a:xfrm>
            <a:off x="4076212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#EBD4C5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35D586-D1F0-4DC5-8653-3D3AD79B2B5F}"/>
              </a:ext>
            </a:extLst>
          </p:cNvPr>
          <p:cNvSpPr txBox="1"/>
          <p:nvPr/>
        </p:nvSpPr>
        <p:spPr>
          <a:xfrm>
            <a:off x="4393785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225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212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197</a:t>
            </a:r>
            <a:endParaRPr lang="en-US" sz="1200">
              <a:solidFill>
                <a:srgbClr val="3B3838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AFDCD5-3D2D-4CE2-9C30-C0DF4E7BD400}"/>
              </a:ext>
            </a:extLst>
          </p:cNvPr>
          <p:cNvSpPr txBox="1"/>
          <p:nvPr/>
        </p:nvSpPr>
        <p:spPr>
          <a:xfrm>
            <a:off x="5136839" y="5154252"/>
            <a:ext cx="145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>
                <a:solidFill>
                  <a:srgbClr val="3B3838"/>
                </a:solidFill>
              </a:rPr>
              <a:t>#009FE3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A9DFBA-E525-46DC-8A28-FA5964FA3394}"/>
              </a:ext>
            </a:extLst>
          </p:cNvPr>
          <p:cNvSpPr txBox="1"/>
          <p:nvPr/>
        </p:nvSpPr>
        <p:spPr>
          <a:xfrm>
            <a:off x="5454412" y="5382780"/>
            <a:ext cx="7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baseline="0">
                <a:solidFill>
                  <a:srgbClr val="3B3838"/>
                </a:solidFill>
              </a:rPr>
              <a:t>R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0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G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159</a:t>
            </a:r>
            <a:endParaRPr lang="en-US" sz="1200" b="1" i="0" u="none" strike="noStrike" baseline="0">
              <a:solidFill>
                <a:srgbClr val="3B3838"/>
              </a:solidFill>
            </a:endParaRPr>
          </a:p>
          <a:p>
            <a:r>
              <a:rPr lang="en-US" sz="1200" b="1" i="0" u="none" strike="noStrike" baseline="0">
                <a:solidFill>
                  <a:srgbClr val="3B3838"/>
                </a:solidFill>
              </a:rPr>
              <a:t>B </a:t>
            </a:r>
            <a:r>
              <a:rPr lang="en-US" sz="1200" b="0" i="0" u="none" strike="noStrike" baseline="0">
                <a:solidFill>
                  <a:srgbClr val="3B3838"/>
                </a:solidFill>
              </a:rPr>
              <a:t>227</a:t>
            </a:r>
            <a:endParaRPr lang="en-US" sz="1200">
              <a:solidFill>
                <a:srgbClr val="3B3838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894177D-9B3B-4AA7-ADF7-BD325E12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41" y="4230844"/>
            <a:ext cx="1388207" cy="19150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9EEB096-35B0-4068-93F6-14DA65F26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419" y="4122363"/>
            <a:ext cx="1832187" cy="201995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FA45211-83C8-42C7-BE9F-8ADAD15C0A69}"/>
              </a:ext>
            </a:extLst>
          </p:cNvPr>
          <p:cNvSpPr txBox="1"/>
          <p:nvPr/>
        </p:nvSpPr>
        <p:spPr>
          <a:xfrm>
            <a:off x="10189427" y="5592746"/>
            <a:ext cx="5560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E50043"/>
                </a:solidFill>
                <a:sym typeface="Wingdings" panose="05000000000000000000" pitchFamily="2" charset="2"/>
              </a:rPr>
              <a:t>R</a:t>
            </a:r>
            <a:r>
              <a:rPr lang="en-US" sz="1050">
                <a:solidFill>
                  <a:srgbClr val="E50043"/>
                </a:solidFill>
                <a:sym typeface="Wingdings" panose="05000000000000000000" pitchFamily="2" charset="2"/>
              </a:rPr>
              <a:t>GB</a:t>
            </a:r>
            <a:endParaRPr lang="en-US" sz="1050">
              <a:solidFill>
                <a:srgbClr val="E50043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F765D1-7D2E-4146-8E1C-A64FC48E93BC}"/>
              </a:ext>
            </a:extLst>
          </p:cNvPr>
          <p:cNvSpPr txBox="1"/>
          <p:nvPr/>
        </p:nvSpPr>
        <p:spPr>
          <a:xfrm>
            <a:off x="10260940" y="5880543"/>
            <a:ext cx="2954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>
                <a:solidFill>
                  <a:srgbClr val="004379"/>
                </a:solidFill>
                <a:sym typeface="Wingdings" panose="05000000000000000000" pitchFamily="2" charset="2"/>
              </a:rPr>
              <a:t>#</a:t>
            </a:r>
            <a:endParaRPr lang="en-US" sz="1050">
              <a:solidFill>
                <a:srgbClr val="004379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FF4B97-1E33-42FB-9181-6E8621004492}"/>
              </a:ext>
            </a:extLst>
          </p:cNvPr>
          <p:cNvSpPr txBox="1"/>
          <p:nvPr/>
        </p:nvSpPr>
        <p:spPr>
          <a:xfrm>
            <a:off x="2384175" y="4122363"/>
            <a:ext cx="267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3B3838"/>
                </a:solidFill>
                <a:sym typeface="Wingdings" panose="05000000000000000000" pitchFamily="2" charset="2"/>
              </a:rPr>
              <a:t>CCIFV COLORS TO USE</a:t>
            </a:r>
            <a:endParaRPr lang="en-US" sz="1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7F8A9E-1971-431B-B2C7-5886895DC356}"/>
              </a:ext>
            </a:extLst>
          </p:cNvPr>
          <p:cNvSpPr txBox="1"/>
          <p:nvPr/>
        </p:nvSpPr>
        <p:spPr>
          <a:xfrm>
            <a:off x="7844014" y="3603701"/>
            <a:ext cx="267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3B3838"/>
                </a:solidFill>
                <a:sym typeface="Wingdings" panose="05000000000000000000" pitchFamily="2" charset="2"/>
              </a:rPr>
              <a:t>HOW TO CHANGE THE COLOR OF YOUR FONT/SHAPES</a:t>
            </a:r>
            <a:endParaRPr lang="en-US" sz="140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7ECB080-AD76-4FBE-AEF3-0A43DB04F050}"/>
              </a:ext>
            </a:extLst>
          </p:cNvPr>
          <p:cNvSpPr/>
          <p:nvPr/>
        </p:nvSpPr>
        <p:spPr>
          <a:xfrm rot="2700000">
            <a:off x="9688671" y="5473128"/>
            <a:ext cx="550062" cy="523220"/>
          </a:xfrm>
          <a:prstGeom prst="arc">
            <a:avLst/>
          </a:prstGeom>
          <a:ln>
            <a:solidFill>
              <a:srgbClr val="E50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097F83D-E82B-4461-8942-8D92F28DE527}"/>
              </a:ext>
            </a:extLst>
          </p:cNvPr>
          <p:cNvSpPr/>
          <p:nvPr/>
        </p:nvSpPr>
        <p:spPr>
          <a:xfrm rot="3701431">
            <a:off x="9981160" y="5864254"/>
            <a:ext cx="323518" cy="213408"/>
          </a:xfrm>
          <a:prstGeom prst="arc">
            <a:avLst>
              <a:gd name="adj1" fmla="val 16200000"/>
              <a:gd name="adj2" fmla="val 21096207"/>
            </a:avLst>
          </a:prstGeom>
          <a:ln>
            <a:solidFill>
              <a:srgbClr val="004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379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3FA3CC-4164-4A96-8516-502F8805F54A}"/>
              </a:ext>
            </a:extLst>
          </p:cNvPr>
          <p:cNvSpPr/>
          <p:nvPr/>
        </p:nvSpPr>
        <p:spPr>
          <a:xfrm>
            <a:off x="7942102" y="5777942"/>
            <a:ext cx="732395" cy="102601"/>
          </a:xfrm>
          <a:prstGeom prst="rect">
            <a:avLst/>
          </a:prstGeom>
          <a:solidFill>
            <a:srgbClr val="E50043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8ED5957-1745-C1CC-93D4-6E969E0A23F3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00A262B-9443-B0FE-4268-5AF3C5CAEF07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9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2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D78F54-F1E9-4B16-87FD-DFCBFB75A682}"/>
              </a:ext>
            </a:extLst>
          </p:cNvPr>
          <p:cNvSpPr txBox="1">
            <a:spLocks/>
          </p:cNvSpPr>
          <p:nvPr/>
        </p:nvSpPr>
        <p:spPr>
          <a:xfrm>
            <a:off x="2750683" y="534173"/>
            <a:ext cx="7699143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AGENDA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19397-D6F2-499F-8868-A4FB86D2B977}"/>
              </a:ext>
            </a:extLst>
          </p:cNvPr>
          <p:cNvSpPr/>
          <p:nvPr/>
        </p:nvSpPr>
        <p:spPr>
          <a:xfrm>
            <a:off x="0" y="0"/>
            <a:ext cx="211587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rgbClr val="004379"/>
                </a:solidFill>
              </a:rPr>
              <a:t>PICTURE HERE</a:t>
            </a:r>
            <a:endParaRPr lang="en-US" sz="2000">
              <a:solidFill>
                <a:srgbClr val="004379"/>
              </a:solidFill>
            </a:endParaRPr>
          </a:p>
        </p:txBody>
      </p:sp>
      <p:pic>
        <p:nvPicPr>
          <p:cNvPr id="3" name="Picture 2" descr="Blue glass building">
            <a:extLst>
              <a:ext uri="{FF2B5EF4-FFF2-40B4-BE49-F238E27FC236}">
                <a16:creationId xmlns:a16="http://schemas.microsoft.com/office/drawing/2014/main" id="{42F62BC8-5D4C-4128-9BB8-AC74FB773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r="50752"/>
          <a:stretch/>
        </p:blipFill>
        <p:spPr>
          <a:xfrm>
            <a:off x="-1" y="-9332"/>
            <a:ext cx="21158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B09A6-E684-4717-BA48-6FCAF83224D9}"/>
              </a:ext>
            </a:extLst>
          </p:cNvPr>
          <p:cNvSpPr txBox="1"/>
          <p:nvPr/>
        </p:nvSpPr>
        <p:spPr>
          <a:xfrm>
            <a:off x="2683460" y="1895507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1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48D81-CE45-4DE5-9E1D-5CF1BF1D153E}"/>
              </a:ext>
            </a:extLst>
          </p:cNvPr>
          <p:cNvSpPr txBox="1"/>
          <p:nvPr/>
        </p:nvSpPr>
        <p:spPr>
          <a:xfrm>
            <a:off x="2683460" y="3248438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2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1A3FB-F38A-4F8A-9A94-5527EF890CD6}"/>
              </a:ext>
            </a:extLst>
          </p:cNvPr>
          <p:cNvSpPr txBox="1"/>
          <p:nvPr/>
        </p:nvSpPr>
        <p:spPr>
          <a:xfrm>
            <a:off x="2683460" y="4591924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3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75FC1-4ADE-4A62-BA6E-2F3C4F978073}"/>
              </a:ext>
            </a:extLst>
          </p:cNvPr>
          <p:cNvSpPr txBox="1"/>
          <p:nvPr/>
        </p:nvSpPr>
        <p:spPr>
          <a:xfrm>
            <a:off x="3937643" y="2034006"/>
            <a:ext cx="12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3047C-C347-4AA6-9635-CB01D26B0FC9}"/>
              </a:ext>
            </a:extLst>
          </p:cNvPr>
          <p:cNvSpPr txBox="1"/>
          <p:nvPr/>
        </p:nvSpPr>
        <p:spPr>
          <a:xfrm>
            <a:off x="3937643" y="3386937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7FA902-005A-4785-BF0E-C14E56215602}"/>
              </a:ext>
            </a:extLst>
          </p:cNvPr>
          <p:cNvSpPr txBox="1"/>
          <p:nvPr/>
        </p:nvSpPr>
        <p:spPr>
          <a:xfrm>
            <a:off x="3937643" y="4730423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CDB1E-43C9-4B29-90FD-32D4FBABD890}"/>
              </a:ext>
            </a:extLst>
          </p:cNvPr>
          <p:cNvSpPr txBox="1"/>
          <p:nvPr/>
        </p:nvSpPr>
        <p:spPr>
          <a:xfrm>
            <a:off x="7382693" y="1895507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4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EED5E-EBE3-46AB-AEBB-17DFFE1B9AF8}"/>
              </a:ext>
            </a:extLst>
          </p:cNvPr>
          <p:cNvSpPr txBox="1"/>
          <p:nvPr/>
        </p:nvSpPr>
        <p:spPr>
          <a:xfrm>
            <a:off x="7382693" y="3248438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5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43B71B-E1E2-46F9-AFEC-79240A45CFCD}"/>
              </a:ext>
            </a:extLst>
          </p:cNvPr>
          <p:cNvSpPr txBox="1"/>
          <p:nvPr/>
        </p:nvSpPr>
        <p:spPr>
          <a:xfrm>
            <a:off x="7382693" y="4591924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>
                <a:solidFill>
                  <a:srgbClr val="004379"/>
                </a:solidFill>
              </a:rPr>
              <a:t>6</a:t>
            </a:r>
            <a:endParaRPr lang="en-US" sz="3600" u="sng">
              <a:solidFill>
                <a:srgbClr val="00437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614A91-8ACC-48DB-BB60-E14F1FA4D455}"/>
              </a:ext>
            </a:extLst>
          </p:cNvPr>
          <p:cNvSpPr txBox="1"/>
          <p:nvPr/>
        </p:nvSpPr>
        <p:spPr>
          <a:xfrm>
            <a:off x="8636876" y="2034006"/>
            <a:ext cx="12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102F4E-52A2-4DBB-8949-ACD6D5302474}"/>
              </a:ext>
            </a:extLst>
          </p:cNvPr>
          <p:cNvSpPr txBox="1"/>
          <p:nvPr/>
        </p:nvSpPr>
        <p:spPr>
          <a:xfrm>
            <a:off x="8636876" y="3386937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66DCE3-C5B6-448D-908C-0109D272A281}"/>
              </a:ext>
            </a:extLst>
          </p:cNvPr>
          <p:cNvSpPr txBox="1"/>
          <p:nvPr/>
        </p:nvSpPr>
        <p:spPr>
          <a:xfrm>
            <a:off x="8636876" y="4730423"/>
            <a:ext cx="314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004379"/>
                </a:solidFill>
              </a:rPr>
              <a:t>Title</a:t>
            </a:r>
            <a:endParaRPr lang="fr-FR">
              <a:solidFill>
                <a:srgbClr val="00437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F7340-CA62-4B97-8085-2F30B0724838}"/>
              </a:ext>
            </a:extLst>
          </p:cNvPr>
          <p:cNvSpPr txBox="1"/>
          <p:nvPr/>
        </p:nvSpPr>
        <p:spPr>
          <a:xfrm>
            <a:off x="2383103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92BD9846-FC8C-3D95-C977-E236C489664E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4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3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B09A6-E684-4717-BA48-6FCAF83224D9}"/>
              </a:ext>
            </a:extLst>
          </p:cNvPr>
          <p:cNvSpPr txBox="1"/>
          <p:nvPr/>
        </p:nvSpPr>
        <p:spPr>
          <a:xfrm>
            <a:off x="0" y="2644170"/>
            <a:ext cx="282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u="sng">
                <a:solidFill>
                  <a:srgbClr val="004379"/>
                </a:solidFill>
              </a:rPr>
              <a:t>1</a:t>
            </a:r>
            <a:endParaRPr lang="en-US" sz="9600" u="sng">
              <a:solidFill>
                <a:srgbClr val="00437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4EA13-85FE-417C-8823-57BF1A9591A6}"/>
              </a:ext>
            </a:extLst>
          </p:cNvPr>
          <p:cNvSpPr txBox="1"/>
          <p:nvPr/>
        </p:nvSpPr>
        <p:spPr>
          <a:xfrm>
            <a:off x="2821259" y="2921169"/>
            <a:ext cx="9370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>
                <a:solidFill>
                  <a:schemeClr val="bg1"/>
                </a:solidFill>
              </a:rPr>
              <a:t>TITLE</a:t>
            </a:r>
            <a:endParaRPr lang="en-US" sz="8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9D89280C-5D02-40DA-B3FB-9981B91C453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5531304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ABOUT US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32AAA-3933-434C-BFB1-D69E1004D7AC}"/>
              </a:ext>
            </a:extLst>
          </p:cNvPr>
          <p:cNvSpPr txBox="1"/>
          <p:nvPr/>
        </p:nvSpPr>
        <p:spPr>
          <a:xfrm>
            <a:off x="9810750" y="6253548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rgbClr val="004379"/>
                </a:solidFill>
              </a:rPr>
              <a:t>xx/xx/2023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4792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4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23795-4C30-43FE-A672-2E61FBE99E76}"/>
              </a:ext>
            </a:extLst>
          </p:cNvPr>
          <p:cNvSpPr/>
          <p:nvPr/>
        </p:nvSpPr>
        <p:spPr>
          <a:xfrm>
            <a:off x="1176394" y="3191716"/>
            <a:ext cx="92134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 dirty="0">
                <a:solidFill>
                  <a:srgbClr val="3B3838"/>
                </a:solidFill>
              </a:rPr>
              <a:t>280</a:t>
            </a:r>
            <a:endParaRPr lang="fr-FR" sz="1406" b="1" dirty="0">
              <a:solidFill>
                <a:srgbClr val="3B3838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314A27-EC14-4E0D-9670-382FF054914E}"/>
              </a:ext>
            </a:extLst>
          </p:cNvPr>
          <p:cNvSpPr/>
          <p:nvPr/>
        </p:nvSpPr>
        <p:spPr>
          <a:xfrm>
            <a:off x="1128089" y="3595180"/>
            <a:ext cx="1017953" cy="2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  <a:endParaRPr lang="fr-FR" sz="984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55C135-5359-4D5D-8D04-4EC1CE466EFA}"/>
              </a:ext>
            </a:extLst>
          </p:cNvPr>
          <p:cNvSpPr/>
          <p:nvPr/>
        </p:nvSpPr>
        <p:spPr>
          <a:xfrm>
            <a:off x="3676814" y="3191716"/>
            <a:ext cx="92134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>
                <a:solidFill>
                  <a:srgbClr val="3B3838"/>
                </a:solidFill>
              </a:rPr>
              <a:t>20</a:t>
            </a:r>
            <a:endParaRPr lang="fr-FR" sz="1406" b="1">
              <a:solidFill>
                <a:srgbClr val="3B3838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53254B-C9C8-4A26-B1D5-DFB3C0A654CD}"/>
              </a:ext>
            </a:extLst>
          </p:cNvPr>
          <p:cNvSpPr/>
          <p:nvPr/>
        </p:nvSpPr>
        <p:spPr>
          <a:xfrm>
            <a:off x="3307050" y="3595180"/>
            <a:ext cx="1660871" cy="2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rgbClr val="3B3838"/>
                </a:solidFill>
              </a:rPr>
              <a:t>Board</a:t>
            </a:r>
            <a:r>
              <a:rPr lang="fr-FR" sz="1266">
                <a:solidFill>
                  <a:srgbClr val="3B3838"/>
                </a:solidFill>
              </a:rPr>
              <a:t> </a:t>
            </a:r>
            <a:r>
              <a:rPr lang="fr-FR" sz="1266" err="1">
                <a:solidFill>
                  <a:srgbClr val="3B3838"/>
                </a:solidFill>
              </a:rPr>
              <a:t>members</a:t>
            </a:r>
            <a:endParaRPr lang="fr-FR" sz="984">
              <a:solidFill>
                <a:srgbClr val="3B3838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DABCEF-C857-4084-A4BB-2C18760441AD}"/>
              </a:ext>
            </a:extLst>
          </p:cNvPr>
          <p:cNvSpPr/>
          <p:nvPr/>
        </p:nvSpPr>
        <p:spPr>
          <a:xfrm>
            <a:off x="1176394" y="5145861"/>
            <a:ext cx="92134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>
                <a:solidFill>
                  <a:srgbClr val="3B3838"/>
                </a:solidFill>
              </a:rPr>
              <a:t>18</a:t>
            </a:r>
            <a:endParaRPr lang="fr-FR" sz="1406" b="1">
              <a:solidFill>
                <a:srgbClr val="3B3838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0DB5F4-85B5-4ABC-A41C-632AED4D0CED}"/>
              </a:ext>
            </a:extLst>
          </p:cNvPr>
          <p:cNvSpPr/>
          <p:nvPr/>
        </p:nvSpPr>
        <p:spPr>
          <a:xfrm>
            <a:off x="993054" y="5546261"/>
            <a:ext cx="1296000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rgbClr val="3B3838"/>
                </a:solidFill>
              </a:rPr>
              <a:t>Multicutural</a:t>
            </a:r>
            <a:r>
              <a:rPr lang="fr-FR" sz="1266">
                <a:solidFill>
                  <a:srgbClr val="3B3838"/>
                </a:solidFill>
              </a:rPr>
              <a:t> </a:t>
            </a:r>
          </a:p>
          <a:p>
            <a:pPr algn="ctr"/>
            <a:r>
              <a:rPr lang="fr-FR" sz="1266" err="1">
                <a:solidFill>
                  <a:srgbClr val="3B3838"/>
                </a:solidFill>
              </a:rPr>
              <a:t>collaborators</a:t>
            </a:r>
            <a:endParaRPr lang="fr-FR" sz="984">
              <a:solidFill>
                <a:srgbClr val="3B3838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C62981-97E7-408C-A06D-3A55F1F51DC3}"/>
              </a:ext>
            </a:extLst>
          </p:cNvPr>
          <p:cNvSpPr/>
          <p:nvPr/>
        </p:nvSpPr>
        <p:spPr>
          <a:xfrm>
            <a:off x="3592756" y="5145861"/>
            <a:ext cx="1089458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31" b="1">
                <a:solidFill>
                  <a:srgbClr val="3B3838"/>
                </a:solidFill>
              </a:rPr>
              <a:t>1400</a:t>
            </a:r>
            <a:endParaRPr lang="fr-FR" sz="1406" b="1">
              <a:solidFill>
                <a:srgbClr val="3B3838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756896-C8B1-40F0-857A-B260769E6F24}"/>
              </a:ext>
            </a:extLst>
          </p:cNvPr>
          <p:cNvSpPr/>
          <p:nvPr/>
        </p:nvSpPr>
        <p:spPr>
          <a:xfrm>
            <a:off x="3239548" y="5546261"/>
            <a:ext cx="1800000" cy="481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66" err="1">
                <a:solidFill>
                  <a:srgbClr val="3B3838"/>
                </a:solidFill>
              </a:rPr>
              <a:t>Members</a:t>
            </a:r>
            <a:r>
              <a:rPr lang="fr-FR" sz="1266">
                <a:solidFill>
                  <a:srgbClr val="3B3838"/>
                </a:solidFill>
              </a:rPr>
              <a:t> </a:t>
            </a:r>
            <a:r>
              <a:rPr lang="fr-FR" sz="1266" err="1">
                <a:solidFill>
                  <a:srgbClr val="3B3838"/>
                </a:solidFill>
              </a:rPr>
              <a:t>from</a:t>
            </a:r>
            <a:r>
              <a:rPr lang="fr-FR" sz="1266">
                <a:solidFill>
                  <a:srgbClr val="3B3838"/>
                </a:solidFill>
              </a:rPr>
              <a:t> the</a:t>
            </a:r>
          </a:p>
          <a:p>
            <a:pPr algn="ctr"/>
            <a:r>
              <a:rPr lang="fr-FR" sz="1266" err="1">
                <a:solidFill>
                  <a:srgbClr val="3B3838"/>
                </a:solidFill>
              </a:rPr>
              <a:t>EuroCham</a:t>
            </a:r>
            <a:r>
              <a:rPr lang="fr-FR" sz="1266">
                <a:solidFill>
                  <a:srgbClr val="3B3838"/>
                </a:solidFill>
              </a:rPr>
              <a:t> </a:t>
            </a:r>
            <a:r>
              <a:rPr lang="fr-FR" sz="1266" err="1">
                <a:solidFill>
                  <a:srgbClr val="3B3838"/>
                </a:solidFill>
              </a:rPr>
              <a:t>community</a:t>
            </a:r>
            <a:endParaRPr lang="fr-FR" sz="984">
              <a:solidFill>
                <a:srgbClr val="3B383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2F27FA-1C6A-41F1-9529-7D6C9D55CBB4}"/>
              </a:ext>
            </a:extLst>
          </p:cNvPr>
          <p:cNvGrpSpPr/>
          <p:nvPr/>
        </p:nvGrpSpPr>
        <p:grpSpPr>
          <a:xfrm>
            <a:off x="1187065" y="2245922"/>
            <a:ext cx="900000" cy="900000"/>
            <a:chOff x="1187065" y="2123996"/>
            <a:chExt cx="900000" cy="90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D70BD7-9464-493D-BB27-E172813749A1}"/>
                </a:ext>
              </a:extLst>
            </p:cNvPr>
            <p:cNvSpPr/>
            <p:nvPr/>
          </p:nvSpPr>
          <p:spPr>
            <a:xfrm>
              <a:off x="1187065" y="2123996"/>
              <a:ext cx="900000" cy="900000"/>
            </a:xfrm>
            <a:prstGeom prst="ellipse">
              <a:avLst/>
            </a:prstGeom>
            <a:noFill/>
            <a:ln w="15875">
              <a:solidFill>
                <a:srgbClr val="E50043">
                  <a:alpha val="2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AD9D8A-11DA-4D69-AB71-245569F79640}"/>
                </a:ext>
              </a:extLst>
            </p:cNvPr>
            <p:cNvSpPr/>
            <p:nvPr/>
          </p:nvSpPr>
          <p:spPr>
            <a:xfrm>
              <a:off x="1287861" y="2224792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pic>
          <p:nvPicPr>
            <p:cNvPr id="53" name="Graphic 52" descr="Users outline">
              <a:extLst>
                <a:ext uri="{FF2B5EF4-FFF2-40B4-BE49-F238E27FC236}">
                  <a16:creationId xmlns:a16="http://schemas.microsoft.com/office/drawing/2014/main" id="{993CB95B-A77A-41C9-8CFA-F23D3323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1980" y="2398242"/>
              <a:ext cx="360000" cy="360000"/>
            </a:xfrm>
            <a:prstGeom prst="rect">
              <a:avLst/>
            </a:prstGeom>
          </p:spPr>
        </p:pic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0EAD5CB7-D788-4DF9-8E3E-478CEA525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3787" y="1728799"/>
            <a:ext cx="3486150" cy="34004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>
                <a:solidFill>
                  <a:schemeClr val="bg1"/>
                </a:solidFill>
              </a:rPr>
              <a:t>PROMOTE 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-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CONNECT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-</a:t>
            </a:r>
            <a:br>
              <a:rPr lang="fr-FR" sz="4400" b="1">
                <a:solidFill>
                  <a:schemeClr val="bg1"/>
                </a:solidFill>
              </a:rPr>
            </a:br>
            <a:r>
              <a:rPr lang="fr-FR" sz="4400" b="1">
                <a:solidFill>
                  <a:schemeClr val="bg1"/>
                </a:solidFill>
              </a:rPr>
              <a:t>SUPPORT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99A094-7BBD-4CC0-93EE-3D8BE90DA603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C186F4-BA50-4B49-AAB8-6AF148494E3B}"/>
              </a:ext>
            </a:extLst>
          </p:cNvPr>
          <p:cNvSpPr txBox="1"/>
          <p:nvPr/>
        </p:nvSpPr>
        <p:spPr>
          <a:xfrm>
            <a:off x="3927184" y="6339273"/>
            <a:ext cx="19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FC9580-8529-47A8-990C-798074632D78}"/>
              </a:ext>
            </a:extLst>
          </p:cNvPr>
          <p:cNvGrpSpPr/>
          <p:nvPr/>
        </p:nvGrpSpPr>
        <p:grpSpPr>
          <a:xfrm>
            <a:off x="3687485" y="4204981"/>
            <a:ext cx="900000" cy="900000"/>
            <a:chOff x="3687485" y="4083055"/>
            <a:chExt cx="900000" cy="900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3CBF992-566D-402B-8FE0-6FAAC1B974A3}"/>
                </a:ext>
              </a:extLst>
            </p:cNvPr>
            <p:cNvSpPr/>
            <p:nvPr/>
          </p:nvSpPr>
          <p:spPr>
            <a:xfrm>
              <a:off x="3687485" y="4083055"/>
              <a:ext cx="900000" cy="900000"/>
            </a:xfrm>
            <a:prstGeom prst="ellipse">
              <a:avLst/>
            </a:prstGeom>
            <a:noFill/>
            <a:ln w="15875">
              <a:solidFill>
                <a:srgbClr val="E50043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3D06512-1BF8-4F42-AC9B-E95990CD6BA6}"/>
                </a:ext>
              </a:extLst>
            </p:cNvPr>
            <p:cNvSpPr/>
            <p:nvPr/>
          </p:nvSpPr>
          <p:spPr>
            <a:xfrm>
              <a:off x="3788281" y="4179857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pic>
          <p:nvPicPr>
            <p:cNvPr id="39" name="Graphic 38" descr="World outline">
              <a:extLst>
                <a:ext uri="{FF2B5EF4-FFF2-40B4-BE49-F238E27FC236}">
                  <a16:creationId xmlns:a16="http://schemas.microsoft.com/office/drawing/2014/main" id="{8CF0594D-24F6-452C-B0E8-0484B527B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61731" y="4350210"/>
              <a:ext cx="360000" cy="36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343F9B-1247-452D-820B-DC22D7DDBF25}"/>
              </a:ext>
            </a:extLst>
          </p:cNvPr>
          <p:cNvGrpSpPr/>
          <p:nvPr/>
        </p:nvGrpSpPr>
        <p:grpSpPr>
          <a:xfrm>
            <a:off x="3687485" y="2245922"/>
            <a:ext cx="900000" cy="900000"/>
            <a:chOff x="3687485" y="2123996"/>
            <a:chExt cx="900000" cy="900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401066E-FA21-4C71-BD0D-E51882175E36}"/>
                </a:ext>
              </a:extLst>
            </p:cNvPr>
            <p:cNvSpPr/>
            <p:nvPr/>
          </p:nvSpPr>
          <p:spPr>
            <a:xfrm>
              <a:off x="3687485" y="2123996"/>
              <a:ext cx="900000" cy="900000"/>
            </a:xfrm>
            <a:prstGeom prst="ellipse">
              <a:avLst/>
            </a:prstGeom>
            <a:noFill/>
            <a:ln w="15875">
              <a:solidFill>
                <a:srgbClr val="00437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AFD1B0-45EC-4083-8A1E-E2DF89F69642}"/>
                </a:ext>
              </a:extLst>
            </p:cNvPr>
            <p:cNvSpPr/>
            <p:nvPr/>
          </p:nvSpPr>
          <p:spPr>
            <a:xfrm>
              <a:off x="3788281" y="2224792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BC4E04-9D2A-40BC-81C0-8B66A19C70F1}"/>
                </a:ext>
              </a:extLst>
            </p:cNvPr>
            <p:cNvGrpSpPr/>
            <p:nvPr/>
          </p:nvGrpSpPr>
          <p:grpSpPr>
            <a:xfrm>
              <a:off x="3953736" y="2282906"/>
              <a:ext cx="365599" cy="542989"/>
              <a:chOff x="4550844" y="1599411"/>
              <a:chExt cx="409473" cy="608147"/>
            </a:xfrm>
            <a:solidFill>
              <a:srgbClr val="004379"/>
            </a:solidFill>
          </p:grpSpPr>
          <p:pic>
            <p:nvPicPr>
              <p:cNvPr id="36" name="Graphic 35" descr="Users outline">
                <a:extLst>
                  <a:ext uri="{FF2B5EF4-FFF2-40B4-BE49-F238E27FC236}">
                    <a16:creationId xmlns:a16="http://schemas.microsoft.com/office/drawing/2014/main" id="{90D41876-F42F-4119-87A0-C0D326C5D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57117" y="1599411"/>
                <a:ext cx="403200" cy="403200"/>
              </a:xfrm>
              <a:prstGeom prst="rect">
                <a:avLst/>
              </a:prstGeom>
            </p:spPr>
          </p:pic>
          <p:pic>
            <p:nvPicPr>
              <p:cNvPr id="37" name="Graphic 36" descr="Users outline">
                <a:extLst>
                  <a:ext uri="{FF2B5EF4-FFF2-40B4-BE49-F238E27FC236}">
                    <a16:creationId xmlns:a16="http://schemas.microsoft.com/office/drawing/2014/main" id="{1C66FF20-46AB-4C4A-982C-399C82B3E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550844" y="1804358"/>
                <a:ext cx="403200" cy="40320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6861DF-2154-47E1-98DB-821A2F9D2357}"/>
              </a:ext>
            </a:extLst>
          </p:cNvPr>
          <p:cNvGrpSpPr/>
          <p:nvPr/>
        </p:nvGrpSpPr>
        <p:grpSpPr>
          <a:xfrm>
            <a:off x="1187065" y="4204981"/>
            <a:ext cx="900000" cy="900000"/>
            <a:chOff x="1187065" y="4083055"/>
            <a:chExt cx="900000" cy="90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EA4645-5F59-491C-8129-B62DA118BAA4}"/>
                </a:ext>
              </a:extLst>
            </p:cNvPr>
            <p:cNvSpPr/>
            <p:nvPr/>
          </p:nvSpPr>
          <p:spPr>
            <a:xfrm>
              <a:off x="1187065" y="4083055"/>
              <a:ext cx="900000" cy="900000"/>
            </a:xfrm>
            <a:prstGeom prst="ellipse">
              <a:avLst/>
            </a:prstGeom>
            <a:noFill/>
            <a:ln w="15875">
              <a:solidFill>
                <a:srgbClr val="00437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ED174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3229ECC-720B-4414-A40C-BE56447635AE}"/>
                </a:ext>
              </a:extLst>
            </p:cNvPr>
            <p:cNvSpPr/>
            <p:nvPr/>
          </p:nvSpPr>
          <p:spPr>
            <a:xfrm>
              <a:off x="1287861" y="4183851"/>
              <a:ext cx="698408" cy="698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/>
            </a:p>
          </p:txBody>
        </p:sp>
        <p:pic>
          <p:nvPicPr>
            <p:cNvPr id="40" name="Graphic 39" descr="Line arrow: Straight outline">
              <a:extLst>
                <a:ext uri="{FF2B5EF4-FFF2-40B4-BE49-F238E27FC236}">
                  <a16:creationId xmlns:a16="http://schemas.microsoft.com/office/drawing/2014/main" id="{B292C2CC-71FC-4EB7-AA46-9075143A3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61565" y="4288975"/>
              <a:ext cx="360000" cy="360000"/>
            </a:xfrm>
            <a:prstGeom prst="rect">
              <a:avLst/>
            </a:prstGeom>
          </p:spPr>
        </p:pic>
        <p:pic>
          <p:nvPicPr>
            <p:cNvPr id="41" name="Graphic 40" descr="Line arrow: Straight outline">
              <a:extLst>
                <a:ext uri="{FF2B5EF4-FFF2-40B4-BE49-F238E27FC236}">
                  <a16:creationId xmlns:a16="http://schemas.microsoft.com/office/drawing/2014/main" id="{4EF35EA8-E684-46EA-B86A-13315667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1453073" y="4409900"/>
              <a:ext cx="360000" cy="36000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41F3D19-0C3D-4A4A-8F7F-B5212E263332}"/>
              </a:ext>
            </a:extLst>
          </p:cNvPr>
          <p:cNvSpPr/>
          <p:nvPr/>
        </p:nvSpPr>
        <p:spPr>
          <a:xfrm>
            <a:off x="283708" y="1312973"/>
            <a:ext cx="5531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CCIFV has been supporting the French-Vietnamese business community and promoting commercial relationships between Vietnam and Europe since 1989.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2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F30F-76DA-4B70-B00B-3FB4D4457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09" y="534173"/>
            <a:ext cx="8288792" cy="657875"/>
          </a:xfrm>
        </p:spPr>
        <p:txBody>
          <a:bodyPr>
            <a:normAutofit/>
          </a:bodyPr>
          <a:lstStyle/>
          <a:p>
            <a:pPr algn="l"/>
            <a:r>
              <a:rPr lang="fr-FR" sz="3600" b="1">
                <a:solidFill>
                  <a:srgbClr val="004379"/>
                </a:solidFill>
              </a:rPr>
              <a:t>OUR WORLDWIDE NETWORK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8590" y="6567681"/>
            <a:ext cx="234820" cy="365125"/>
          </a:xfrm>
        </p:spPr>
        <p:txBody>
          <a:bodyPr/>
          <a:lstStyle/>
          <a:p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t>5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FB3419-77BA-4C9E-B4A4-7DC99B714B57}"/>
              </a:ext>
            </a:extLst>
          </p:cNvPr>
          <p:cNvSpPr/>
          <p:nvPr/>
        </p:nvSpPr>
        <p:spPr>
          <a:xfrm>
            <a:off x="283708" y="1312973"/>
            <a:ext cx="11641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CCIFV is part of the worldwide network of Chambers of Commerce and Industry France International (CCI France International)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A651A-EA0B-4CA7-9D74-D0082F40F12D}"/>
              </a:ext>
            </a:extLst>
          </p:cNvPr>
          <p:cNvGrpSpPr/>
          <p:nvPr/>
        </p:nvGrpSpPr>
        <p:grpSpPr>
          <a:xfrm>
            <a:off x="2181252" y="5132682"/>
            <a:ext cx="2200776" cy="712173"/>
            <a:chOff x="2181252" y="5132682"/>
            <a:chExt cx="2200776" cy="7121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871E48-4549-4CF6-B1D2-7F9B3D998F16}"/>
                </a:ext>
              </a:extLst>
            </p:cNvPr>
            <p:cNvSpPr/>
            <p:nvPr/>
          </p:nvSpPr>
          <p:spPr>
            <a:xfrm>
              <a:off x="2724997" y="5132682"/>
              <a:ext cx="1113286" cy="481799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2500" b="1">
                  <a:solidFill>
                    <a:srgbClr val="3B3838"/>
                  </a:solidFill>
                </a:rPr>
                <a:t>120</a:t>
              </a:r>
              <a:endParaRPr lang="fr-FR" sz="1687" b="1">
                <a:solidFill>
                  <a:srgbClr val="3B3838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4EDC2E-9A11-4C55-850F-D43432DD633A}"/>
                </a:ext>
              </a:extLst>
            </p:cNvPr>
            <p:cNvSpPr/>
            <p:nvPr/>
          </p:nvSpPr>
          <p:spPr>
            <a:xfrm>
              <a:off x="2181252" y="5536181"/>
              <a:ext cx="2200776" cy="3086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406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Chambers</a:t>
              </a:r>
              <a:endParaRPr lang="fr-FR" sz="844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804154-4590-4899-B01C-0B0C79740E73}"/>
              </a:ext>
            </a:extLst>
          </p:cNvPr>
          <p:cNvGrpSpPr/>
          <p:nvPr/>
        </p:nvGrpSpPr>
        <p:grpSpPr>
          <a:xfrm>
            <a:off x="4372736" y="5132682"/>
            <a:ext cx="1944329" cy="712173"/>
            <a:chOff x="4372736" y="5132682"/>
            <a:chExt cx="1944329" cy="7121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76B419-61FC-4E77-904A-5F8C846B4B74}"/>
                </a:ext>
              </a:extLst>
            </p:cNvPr>
            <p:cNvSpPr/>
            <p:nvPr/>
          </p:nvSpPr>
          <p:spPr>
            <a:xfrm>
              <a:off x="4649330" y="5132682"/>
              <a:ext cx="1391141" cy="4817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531" b="1">
                  <a:solidFill>
                    <a:srgbClr val="3B3838"/>
                  </a:solidFill>
                </a:rPr>
                <a:t>35 500</a:t>
              </a:r>
              <a:endParaRPr lang="fr-FR" sz="1406" b="1">
                <a:solidFill>
                  <a:srgbClr val="3B3838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72BF18-92EF-4E86-A121-42C3B1F25E27}"/>
                </a:ext>
              </a:extLst>
            </p:cNvPr>
            <p:cNvSpPr/>
            <p:nvPr/>
          </p:nvSpPr>
          <p:spPr>
            <a:xfrm>
              <a:off x="4372736" y="5536181"/>
              <a:ext cx="1944329" cy="3086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406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Members</a:t>
              </a:r>
              <a:r>
                <a:rPr lang="fr-FR" sz="1406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1406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worldwide</a:t>
              </a:r>
              <a:endParaRPr lang="fr-FR" sz="844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526A4-B718-46E6-8106-EE275C7C8C10}"/>
              </a:ext>
            </a:extLst>
          </p:cNvPr>
          <p:cNvSpPr/>
          <p:nvPr/>
        </p:nvSpPr>
        <p:spPr>
          <a:xfrm>
            <a:off x="8632487" y="2073477"/>
            <a:ext cx="173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of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1287DD-89F5-4BD5-95D4-E12F293EB7FA}"/>
              </a:ext>
            </a:extLst>
          </p:cNvPr>
          <p:cNvSpPr/>
          <p:nvPr/>
        </p:nvSpPr>
        <p:spPr>
          <a:xfrm>
            <a:off x="8945584" y="4222129"/>
            <a:ext cx="1112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Partner of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DAD7ADC-2985-4922-BDB0-49629BC42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5584" y="4617888"/>
            <a:ext cx="1112183" cy="858734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5D774350-91C4-46C1-A483-6B0A099D2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68" y="2440433"/>
            <a:ext cx="1601214" cy="1049853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64B65D89-F488-4ECB-B73F-70D05BD3EDB3}"/>
              </a:ext>
            </a:extLst>
          </p:cNvPr>
          <p:cNvGrpSpPr/>
          <p:nvPr/>
        </p:nvGrpSpPr>
        <p:grpSpPr>
          <a:xfrm>
            <a:off x="365169" y="1919474"/>
            <a:ext cx="6320338" cy="3135403"/>
            <a:chOff x="821955" y="2739778"/>
            <a:chExt cx="4874990" cy="2418392"/>
          </a:xfrm>
        </p:grpSpPr>
        <p:pic>
          <p:nvPicPr>
            <p:cNvPr id="20" name="Picture 19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3B7739B0-9342-4DE4-A559-797C615BD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7" b="8898"/>
            <a:stretch/>
          </p:blipFill>
          <p:spPr>
            <a:xfrm>
              <a:off x="821955" y="2739778"/>
              <a:ext cx="4874990" cy="2418392"/>
            </a:xfrm>
            <a:prstGeom prst="rect">
              <a:avLst/>
            </a:prstGeom>
            <a:noFill/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9B9EB4-8B5D-4F2A-A76B-0868ED4BEFA9}"/>
                </a:ext>
              </a:extLst>
            </p:cNvPr>
            <p:cNvSpPr/>
            <p:nvPr/>
          </p:nvSpPr>
          <p:spPr>
            <a:xfrm>
              <a:off x="1699146" y="3390928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12044A-4063-4AEC-AAB8-890F8606D6ED}"/>
                </a:ext>
              </a:extLst>
            </p:cNvPr>
            <p:cNvSpPr/>
            <p:nvPr/>
          </p:nvSpPr>
          <p:spPr>
            <a:xfrm>
              <a:off x="3289628" y="3342872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E3F6F9A-F1E5-4304-8F03-94DF36975E54}"/>
                </a:ext>
              </a:extLst>
            </p:cNvPr>
            <p:cNvSpPr/>
            <p:nvPr/>
          </p:nvSpPr>
          <p:spPr>
            <a:xfrm rot="775437">
              <a:off x="4269769" y="3541107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4229E99-936E-443C-8A55-B8E866983A89}"/>
                </a:ext>
              </a:extLst>
            </p:cNvPr>
            <p:cNvSpPr/>
            <p:nvPr/>
          </p:nvSpPr>
          <p:spPr>
            <a:xfrm>
              <a:off x="2236158" y="4299723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3B98F5-7B58-471D-8CEB-C961DFCEF930}"/>
                </a:ext>
              </a:extLst>
            </p:cNvPr>
            <p:cNvSpPr/>
            <p:nvPr/>
          </p:nvSpPr>
          <p:spPr>
            <a:xfrm>
              <a:off x="3262423" y="4084461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86E581-73C2-4778-8368-DEF541840724}"/>
                </a:ext>
              </a:extLst>
            </p:cNvPr>
            <p:cNvSpPr/>
            <p:nvPr/>
          </p:nvSpPr>
          <p:spPr>
            <a:xfrm>
              <a:off x="4708121" y="4467875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CBE31C-81FF-4062-B4A3-9E0A75D85D86}"/>
                </a:ext>
              </a:extLst>
            </p:cNvPr>
            <p:cNvCxnSpPr>
              <a:cxnSpLocks/>
              <a:stCxn id="7" idx="5"/>
              <a:endCxn id="24" idx="1"/>
            </p:cNvCxnSpPr>
            <p:nvPr/>
          </p:nvCxnSpPr>
          <p:spPr>
            <a:xfrm>
              <a:off x="1944969" y="3636751"/>
              <a:ext cx="333366" cy="7051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72E1E72-1952-4C9D-A6E7-F33579DC4846}"/>
                </a:ext>
              </a:extLst>
            </p:cNvPr>
            <p:cNvCxnSpPr>
              <a:stCxn id="24" idx="7"/>
              <a:endCxn id="22" idx="3"/>
            </p:cNvCxnSpPr>
            <p:nvPr/>
          </p:nvCxnSpPr>
          <p:spPr>
            <a:xfrm flipV="1">
              <a:off x="2481981" y="3588695"/>
              <a:ext cx="849824" cy="7532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2A378A-F48C-43C6-842E-2B05D696ED2D}"/>
                </a:ext>
              </a:extLst>
            </p:cNvPr>
            <p:cNvCxnSpPr>
              <a:cxnSpLocks/>
              <a:stCxn id="7" idx="6"/>
              <a:endCxn id="22" idx="2"/>
            </p:cNvCxnSpPr>
            <p:nvPr/>
          </p:nvCxnSpPr>
          <p:spPr>
            <a:xfrm flipV="1">
              <a:off x="1987146" y="3486872"/>
              <a:ext cx="1302482" cy="480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D4F2A9-7F1A-4BAB-8E8F-03DC77D8280E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>
            <a:xfrm>
              <a:off x="3535451" y="3588695"/>
              <a:ext cx="1214847" cy="92135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585B4F-8C4C-447B-9D51-12C9763E7CC3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>
              <a:off x="3577628" y="3486872"/>
              <a:ext cx="695789" cy="1660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F3CCA4-6E48-4623-ABB0-CE51EF6269EA}"/>
                </a:ext>
              </a:extLst>
            </p:cNvPr>
            <p:cNvCxnSpPr>
              <a:cxnSpLocks/>
              <a:stCxn id="22" idx="4"/>
              <a:endCxn id="25" idx="0"/>
            </p:cNvCxnSpPr>
            <p:nvPr/>
          </p:nvCxnSpPr>
          <p:spPr>
            <a:xfrm flipH="1">
              <a:off x="3406423" y="3630872"/>
              <a:ext cx="27205" cy="45358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522F3AC-CFCE-42CA-8AA6-1076FCCF1CC7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 flipV="1">
              <a:off x="2524158" y="4228461"/>
              <a:ext cx="738265" cy="2152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8030C8-CB5C-4AE0-A3E0-0890B66EC671}"/>
                </a:ext>
              </a:extLst>
            </p:cNvPr>
            <p:cNvCxnSpPr>
              <a:cxnSpLocks/>
              <a:stCxn id="25" idx="7"/>
              <a:endCxn id="23" idx="3"/>
            </p:cNvCxnSpPr>
            <p:nvPr/>
          </p:nvCxnSpPr>
          <p:spPr>
            <a:xfrm flipV="1">
              <a:off x="3508246" y="3761577"/>
              <a:ext cx="783506" cy="3650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546038-DB4D-458C-8529-DC97AC480D21}"/>
                </a:ext>
              </a:extLst>
            </p:cNvPr>
            <p:cNvCxnSpPr>
              <a:cxnSpLocks/>
              <a:stCxn id="23" idx="6"/>
              <a:endCxn id="26" idx="0"/>
            </p:cNvCxnSpPr>
            <p:nvPr/>
          </p:nvCxnSpPr>
          <p:spPr>
            <a:xfrm>
              <a:off x="4554121" y="3717314"/>
              <a:ext cx="298000" cy="7505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7C26C89-50A5-49D2-B087-D9028EA04578}"/>
                </a:ext>
              </a:extLst>
            </p:cNvPr>
            <p:cNvCxnSpPr>
              <a:cxnSpLocks/>
              <a:stCxn id="25" idx="5"/>
              <a:endCxn id="26" idx="2"/>
            </p:cNvCxnSpPr>
            <p:nvPr/>
          </p:nvCxnSpPr>
          <p:spPr>
            <a:xfrm>
              <a:off x="3508246" y="4330284"/>
              <a:ext cx="1199875" cy="2815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85" descr="Icon&#10;&#10;Description automatically generated">
              <a:extLst>
                <a:ext uri="{FF2B5EF4-FFF2-40B4-BE49-F238E27FC236}">
                  <a16:creationId xmlns:a16="http://schemas.microsoft.com/office/drawing/2014/main" id="{396A1541-067E-4378-8115-FEA6D26D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162" y="3562342"/>
              <a:ext cx="252000" cy="252000"/>
            </a:xfrm>
            <a:prstGeom prst="rect">
              <a:avLst/>
            </a:prstGeom>
          </p:spPr>
        </p:pic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31A56012-18BE-4E79-8CBA-E4751B3B7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121" y="4492225"/>
              <a:ext cx="252000" cy="252000"/>
            </a:xfrm>
            <a:prstGeom prst="rect">
              <a:avLst/>
            </a:prstGeom>
          </p:spPr>
        </p:pic>
        <p:pic>
          <p:nvPicPr>
            <p:cNvPr id="88" name="Picture 87" descr="Icon&#10;&#10;Description automatically generated">
              <a:extLst>
                <a:ext uri="{FF2B5EF4-FFF2-40B4-BE49-F238E27FC236}">
                  <a16:creationId xmlns:a16="http://schemas.microsoft.com/office/drawing/2014/main" id="{E9F1306C-36A0-45B2-8B65-00E2C0F3E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732" y="4103236"/>
              <a:ext cx="252000" cy="252000"/>
            </a:xfrm>
            <a:prstGeom prst="rect">
              <a:avLst/>
            </a:prstGeom>
          </p:spPr>
        </p:pic>
        <p:pic>
          <p:nvPicPr>
            <p:cNvPr id="89" name="Picture 88" descr="Icon&#10;&#10;Description automatically generated">
              <a:extLst>
                <a:ext uri="{FF2B5EF4-FFF2-40B4-BE49-F238E27FC236}">
                  <a16:creationId xmlns:a16="http://schemas.microsoft.com/office/drawing/2014/main" id="{956BD6B1-85D4-4BC5-AC4D-F770076AB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652" y="3361045"/>
              <a:ext cx="252000" cy="252000"/>
            </a:xfrm>
            <a:prstGeom prst="rect">
              <a:avLst/>
            </a:prstGeom>
          </p:spPr>
        </p:pic>
        <p:pic>
          <p:nvPicPr>
            <p:cNvPr id="90" name="Picture 89" descr="Icon&#10;&#10;Description automatically generated">
              <a:extLst>
                <a:ext uri="{FF2B5EF4-FFF2-40B4-BE49-F238E27FC236}">
                  <a16:creationId xmlns:a16="http://schemas.microsoft.com/office/drawing/2014/main" id="{EFF932CB-ECDF-4EEF-A71F-3FBD3D7F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938" y="4311373"/>
              <a:ext cx="252000" cy="252000"/>
            </a:xfrm>
            <a:prstGeom prst="rect">
              <a:avLst/>
            </a:prstGeom>
          </p:spPr>
        </p:pic>
        <p:pic>
          <p:nvPicPr>
            <p:cNvPr id="91" name="Picture 90" descr="Icon&#10;&#10;Description automatically generated">
              <a:extLst>
                <a:ext uri="{FF2B5EF4-FFF2-40B4-BE49-F238E27FC236}">
                  <a16:creationId xmlns:a16="http://schemas.microsoft.com/office/drawing/2014/main" id="{06DF91F3-6AAC-4DED-92E8-DAC091E61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34" y="3408928"/>
              <a:ext cx="252000" cy="25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D6FF77-56F6-48D5-AAD5-D1316C3AFB1B}"/>
              </a:ext>
            </a:extLst>
          </p:cNvPr>
          <p:cNvGrpSpPr/>
          <p:nvPr/>
        </p:nvGrpSpPr>
        <p:grpSpPr>
          <a:xfrm>
            <a:off x="617403" y="5141320"/>
            <a:ext cx="2200776" cy="712173"/>
            <a:chOff x="617403" y="5141320"/>
            <a:chExt cx="2200776" cy="71217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E617BE-B3C2-408C-9CE8-B0D52AAAD69A}"/>
                </a:ext>
              </a:extLst>
            </p:cNvPr>
            <p:cNvSpPr/>
            <p:nvPr/>
          </p:nvSpPr>
          <p:spPr>
            <a:xfrm>
              <a:off x="1161148" y="5141320"/>
              <a:ext cx="1113286" cy="481799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fr-FR" sz="2500" b="1">
                  <a:solidFill>
                    <a:srgbClr val="3B3838"/>
                  </a:solidFill>
                </a:rPr>
                <a:t>95</a:t>
              </a:r>
              <a:endParaRPr lang="fr-FR" sz="1687" b="1">
                <a:solidFill>
                  <a:srgbClr val="3B3838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C41EA51-B87C-49DA-B744-6F2CA0B7A15A}"/>
                </a:ext>
              </a:extLst>
            </p:cNvPr>
            <p:cNvSpPr/>
            <p:nvPr/>
          </p:nvSpPr>
          <p:spPr>
            <a:xfrm>
              <a:off x="617403" y="5544819"/>
              <a:ext cx="2200776" cy="3086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1406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Countries</a:t>
              </a:r>
              <a:endParaRPr lang="fr-FR" sz="844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5A76D3-B090-0801-5A15-8425C8AD0230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6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86074" y="534173"/>
            <a:ext cx="8067045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OUR BUSINESS COMMUNITY</a:t>
            </a:r>
            <a:endParaRPr lang="en-US" sz="3600" b="1">
              <a:solidFill>
                <a:srgbClr val="004379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D7406D-52DF-4C73-912B-618F2B68B7D6}"/>
              </a:ext>
            </a:extLst>
          </p:cNvPr>
          <p:cNvGrpSpPr/>
          <p:nvPr/>
        </p:nvGrpSpPr>
        <p:grpSpPr>
          <a:xfrm>
            <a:off x="6706704" y="3017837"/>
            <a:ext cx="900000" cy="900000"/>
            <a:chOff x="5793752" y="2345622"/>
            <a:chExt cx="900000" cy="90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CD94AE-5F1A-421C-B146-409275ED6700}"/>
                </a:ext>
              </a:extLst>
            </p:cNvPr>
            <p:cNvSpPr/>
            <p:nvPr/>
          </p:nvSpPr>
          <p:spPr>
            <a:xfrm>
              <a:off x="5793752" y="234562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Megaphone outline">
              <a:extLst>
                <a:ext uri="{FF2B5EF4-FFF2-40B4-BE49-F238E27FC236}">
                  <a16:creationId xmlns:a16="http://schemas.microsoft.com/office/drawing/2014/main" id="{C0FDD98C-7BAD-495E-9093-1DD4E3914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3752" y="2635743"/>
              <a:ext cx="360000" cy="3600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43ACA-0526-4B88-8644-DD7898D2C4CE}"/>
              </a:ext>
            </a:extLst>
          </p:cNvPr>
          <p:cNvSpPr/>
          <p:nvPr/>
        </p:nvSpPr>
        <p:spPr>
          <a:xfrm>
            <a:off x="5529048" y="4134330"/>
            <a:ext cx="291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004379"/>
                </a:solidFill>
              </a:rPr>
              <a:t>COMMUNICATION &amp; ADVERTISING</a:t>
            </a:r>
            <a:endParaRPr lang="en-US" sz="1400">
              <a:solidFill>
                <a:srgbClr val="004379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85AE93-2ACB-4380-BE76-50DF8743F822}"/>
              </a:ext>
            </a:extLst>
          </p:cNvPr>
          <p:cNvSpPr/>
          <p:nvPr/>
        </p:nvSpPr>
        <p:spPr>
          <a:xfrm>
            <a:off x="5620488" y="4355691"/>
            <a:ext cx="3255313" cy="6848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3B3838"/>
                </a:solidFill>
              </a:rPr>
              <a:t>8 500 newsletters </a:t>
            </a:r>
            <a:r>
              <a:rPr lang="fr-FR" sz="1100" dirty="0" err="1">
                <a:solidFill>
                  <a:srgbClr val="3B3838"/>
                </a:solidFill>
              </a:rPr>
              <a:t>subscribers</a:t>
            </a:r>
            <a:endParaRPr lang="fr-FR" sz="1100" dirty="0">
              <a:solidFill>
                <a:srgbClr val="3B3838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3B3838"/>
                </a:solidFill>
              </a:rPr>
              <a:t>165 000 </a:t>
            </a:r>
            <a:r>
              <a:rPr lang="fr-FR" sz="1100" dirty="0" err="1">
                <a:solidFill>
                  <a:srgbClr val="3B3838"/>
                </a:solidFill>
              </a:rPr>
              <a:t>visits</a:t>
            </a:r>
            <a:r>
              <a:rPr lang="fr-FR" sz="1100" dirty="0">
                <a:solidFill>
                  <a:srgbClr val="3B3838"/>
                </a:solidFill>
              </a:rPr>
              <a:t> to </a:t>
            </a:r>
            <a:r>
              <a:rPr lang="fr-FR" sz="1100" dirty="0" err="1">
                <a:solidFill>
                  <a:srgbClr val="3B3838"/>
                </a:solidFill>
              </a:rPr>
              <a:t>our</a:t>
            </a:r>
            <a:r>
              <a:rPr lang="fr-FR" sz="1100" dirty="0">
                <a:solidFill>
                  <a:srgbClr val="3B3838"/>
                </a:solidFill>
              </a:rPr>
              <a:t> </a:t>
            </a:r>
            <a:r>
              <a:rPr lang="fr-FR" sz="1100" dirty="0" err="1">
                <a:solidFill>
                  <a:srgbClr val="3B3838"/>
                </a:solidFill>
              </a:rPr>
              <a:t>website</a:t>
            </a:r>
            <a:r>
              <a:rPr lang="fr-FR" sz="1100" dirty="0">
                <a:solidFill>
                  <a:srgbClr val="3B3838"/>
                </a:solidFill>
              </a:rPr>
              <a:t> per </a:t>
            </a:r>
            <a:r>
              <a:rPr lang="fr-FR" sz="1100" dirty="0" err="1">
                <a:solidFill>
                  <a:srgbClr val="3B3838"/>
                </a:solidFill>
              </a:rPr>
              <a:t>year</a:t>
            </a:r>
            <a:endParaRPr lang="fr-FR" sz="1100" dirty="0">
              <a:solidFill>
                <a:srgbClr val="3B38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3B3838"/>
                </a:solidFill>
              </a:rPr>
              <a:t>+16 500 followers on </a:t>
            </a:r>
            <a:r>
              <a:rPr lang="fr-FR" sz="1100" dirty="0" err="1">
                <a:solidFill>
                  <a:srgbClr val="3B3838"/>
                </a:solidFill>
              </a:rPr>
              <a:t>our</a:t>
            </a:r>
            <a:r>
              <a:rPr lang="fr-FR" sz="1100" dirty="0">
                <a:solidFill>
                  <a:srgbClr val="3B3838"/>
                </a:solidFill>
              </a:rPr>
              <a:t> social </a:t>
            </a:r>
            <a:r>
              <a:rPr lang="fr-FR" sz="1100" dirty="0" err="1">
                <a:solidFill>
                  <a:srgbClr val="3B3838"/>
                </a:solidFill>
              </a:rPr>
              <a:t>medias</a:t>
            </a:r>
            <a:endParaRPr lang="en-US" sz="1100" dirty="0">
              <a:solidFill>
                <a:srgbClr val="3B3838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E50D96-1A99-454E-A6D6-384F2B26C9B7}"/>
              </a:ext>
            </a:extLst>
          </p:cNvPr>
          <p:cNvSpPr/>
          <p:nvPr/>
        </p:nvSpPr>
        <p:spPr>
          <a:xfrm>
            <a:off x="2886074" y="1312973"/>
            <a:ext cx="903922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CCIFV powers remarkable corporate events to help your organization gain exposure and connect with members from different industries and sectors, while generating marketing opportunities.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6A80202-C89B-4A06-9360-4D851FA85F6E}"/>
              </a:ext>
            </a:extLst>
          </p:cNvPr>
          <p:cNvSpPr/>
          <p:nvPr/>
        </p:nvSpPr>
        <p:spPr>
          <a:xfrm>
            <a:off x="2276444" y="4134330"/>
            <a:ext cx="2910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004379"/>
                </a:solidFill>
              </a:rPr>
              <a:t>SECTOR COMMITTEES</a:t>
            </a:r>
            <a:endParaRPr lang="en-US" sz="1400">
              <a:solidFill>
                <a:srgbClr val="004379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993846-601F-4FB7-A3DA-C50A8693D3C1}"/>
              </a:ext>
            </a:extLst>
          </p:cNvPr>
          <p:cNvSpPr/>
          <p:nvPr/>
        </p:nvSpPr>
        <p:spPr>
          <a:xfrm>
            <a:off x="2779364" y="4355691"/>
            <a:ext cx="17855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3B3838"/>
                </a:solidFill>
              </a:rPr>
              <a:t>7 active </a:t>
            </a:r>
            <a:r>
              <a:rPr lang="fr-FR" sz="1100" err="1">
                <a:solidFill>
                  <a:srgbClr val="3B3838"/>
                </a:solidFill>
              </a:rPr>
              <a:t>committees</a:t>
            </a:r>
            <a:endParaRPr lang="fr-FR" sz="1100">
              <a:solidFill>
                <a:srgbClr val="3B383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48C843-B716-4AB8-8C16-7C11D0E6B0D3}"/>
              </a:ext>
            </a:extLst>
          </p:cNvPr>
          <p:cNvGrpSpPr/>
          <p:nvPr/>
        </p:nvGrpSpPr>
        <p:grpSpPr>
          <a:xfrm>
            <a:off x="10143368" y="3017837"/>
            <a:ext cx="900000" cy="900000"/>
            <a:chOff x="3335007" y="4864063"/>
            <a:chExt cx="900000" cy="90000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F2A6AF3-C4C6-4F76-968B-D9FCD0C80E88}"/>
                </a:ext>
              </a:extLst>
            </p:cNvPr>
            <p:cNvSpPr/>
            <p:nvPr/>
          </p:nvSpPr>
          <p:spPr>
            <a:xfrm>
              <a:off x="3335007" y="4864063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Graphic 65" descr="Star outline">
              <a:extLst>
                <a:ext uri="{FF2B5EF4-FFF2-40B4-BE49-F238E27FC236}">
                  <a16:creationId xmlns:a16="http://schemas.microsoft.com/office/drawing/2014/main" id="{E1C97BD8-6D47-43ED-87C4-63322E119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05007" y="5134063"/>
              <a:ext cx="360000" cy="360000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D79B6E3-6D57-4D7D-A260-E052E3BFF020}"/>
              </a:ext>
            </a:extLst>
          </p:cNvPr>
          <p:cNvSpPr/>
          <p:nvPr/>
        </p:nvSpPr>
        <p:spPr>
          <a:xfrm>
            <a:off x="10182987" y="4134330"/>
            <a:ext cx="828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004379"/>
                </a:solidFill>
              </a:rPr>
              <a:t>EVENTS</a:t>
            </a:r>
            <a:endParaRPr lang="en-US" sz="1400">
              <a:solidFill>
                <a:srgbClr val="004379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41421F-3848-42C5-92D7-CCEF56875742}"/>
              </a:ext>
            </a:extLst>
          </p:cNvPr>
          <p:cNvSpPr/>
          <p:nvPr/>
        </p:nvSpPr>
        <p:spPr>
          <a:xfrm>
            <a:off x="10228707" y="4355691"/>
            <a:ext cx="1634426" cy="56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3B3838"/>
                </a:solidFill>
              </a:rPr>
              <a:t>+80 </a:t>
            </a:r>
            <a:r>
              <a:rPr lang="fr-FR" sz="1100" err="1">
                <a:solidFill>
                  <a:srgbClr val="3B3838"/>
                </a:solidFill>
              </a:rPr>
              <a:t>events</a:t>
            </a:r>
            <a:endParaRPr lang="fr-FR" sz="1100">
              <a:solidFill>
                <a:srgbClr val="3B3838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>
                <a:solidFill>
                  <a:srgbClr val="3B3838"/>
                </a:solidFill>
              </a:rPr>
              <a:t>+5 000 participants</a:t>
            </a:r>
            <a:endParaRPr lang="en-US" sz="1100">
              <a:solidFill>
                <a:srgbClr val="3B3838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47D5E5-4DC6-4681-838B-7C34885A4A00}"/>
              </a:ext>
            </a:extLst>
          </p:cNvPr>
          <p:cNvGrpSpPr/>
          <p:nvPr/>
        </p:nvGrpSpPr>
        <p:grpSpPr>
          <a:xfrm>
            <a:off x="3281564" y="3017837"/>
            <a:ext cx="900000" cy="900000"/>
            <a:chOff x="3344532" y="2353372"/>
            <a:chExt cx="900000" cy="90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4E1CCF-7675-4086-999F-40A3377E7983}"/>
                </a:ext>
              </a:extLst>
            </p:cNvPr>
            <p:cNvSpPr/>
            <p:nvPr/>
          </p:nvSpPr>
          <p:spPr>
            <a:xfrm>
              <a:off x="3344532" y="2353372"/>
              <a:ext cx="900000" cy="900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36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 descr="Handshake outline">
              <a:extLst>
                <a:ext uri="{FF2B5EF4-FFF2-40B4-BE49-F238E27FC236}">
                  <a16:creationId xmlns:a16="http://schemas.microsoft.com/office/drawing/2014/main" id="{F9363975-17CC-4E35-B553-9434B734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2820" y="2641660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E6193FBA-3E05-4D10-BB66-75D124DCC8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r="55001"/>
          <a:stretch/>
        </p:blipFill>
        <p:spPr>
          <a:xfrm>
            <a:off x="951846" y="-2366"/>
            <a:ext cx="1167694" cy="5683173"/>
          </a:xfrm>
          <a:prstGeom prst="rect">
            <a:avLst/>
          </a:prstGeom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9FADEE25-2A20-5964-4C0C-627689B086D5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7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62">
            <a:extLst>
              <a:ext uri="{FF2B5EF4-FFF2-40B4-BE49-F238E27FC236}">
                <a16:creationId xmlns:a16="http://schemas.microsoft.com/office/drawing/2014/main" id="{E20E8DCD-9BB6-27E6-112D-B52F11984D2E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5072809" y="2042132"/>
            <a:ext cx="0" cy="3944420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07B661F-55A0-4B15-84F5-36F9F2F8B92F}"/>
              </a:ext>
            </a:extLst>
          </p:cNvPr>
          <p:cNvCxnSpPr>
            <a:cxnSpLocks/>
            <a:endCxn id="53" idx="4"/>
          </p:cNvCxnSpPr>
          <p:nvPr/>
        </p:nvCxnSpPr>
        <p:spPr>
          <a:xfrm>
            <a:off x="707315" y="1985748"/>
            <a:ext cx="0" cy="4034464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4" y="6567682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2"/>
            <a:ext cx="36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82D25-1270-4497-9A0D-D32F2612B92C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OUR CORPORATE SERVICES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B4AC51-09F5-4585-8A6D-C8883A714488}"/>
              </a:ext>
            </a:extLst>
          </p:cNvPr>
          <p:cNvSpPr/>
          <p:nvPr/>
        </p:nvSpPr>
        <p:spPr>
          <a:xfrm>
            <a:off x="4802809" y="3217084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0167D7-6F86-4F1A-8873-3F596325376B}"/>
              </a:ext>
            </a:extLst>
          </p:cNvPr>
          <p:cNvSpPr/>
          <p:nvPr/>
        </p:nvSpPr>
        <p:spPr>
          <a:xfrm>
            <a:off x="5527577" y="3333196"/>
            <a:ext cx="3039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CORPORATE SOCIAL RESPONSIBILITY</a:t>
            </a:r>
          </a:p>
        </p:txBody>
      </p:sp>
      <p:pic>
        <p:nvPicPr>
          <p:cNvPr id="33" name="Graphic 32" descr="Leaf outline">
            <a:extLst>
              <a:ext uri="{FF2B5EF4-FFF2-40B4-BE49-F238E27FC236}">
                <a16:creationId xmlns:a16="http://schemas.microsoft.com/office/drawing/2014/main" id="{F988077C-4890-49FB-8BC5-DAB8A6974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2809" y="3307084"/>
            <a:ext cx="360000" cy="36000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89DB062-4455-4D2F-B4A5-169788493436}"/>
              </a:ext>
            </a:extLst>
          </p:cNvPr>
          <p:cNvSpPr/>
          <p:nvPr/>
        </p:nvSpPr>
        <p:spPr>
          <a:xfrm>
            <a:off x="437315" y="437588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AEA608-A4CA-4EB5-90DA-2AA8C20E3474}"/>
              </a:ext>
            </a:extLst>
          </p:cNvPr>
          <p:cNvSpPr/>
          <p:nvPr/>
        </p:nvSpPr>
        <p:spPr>
          <a:xfrm>
            <a:off x="1172217" y="4491997"/>
            <a:ext cx="241083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DOMICILIATION &amp; PORTAGE</a:t>
            </a:r>
          </a:p>
        </p:txBody>
      </p:sp>
      <p:pic>
        <p:nvPicPr>
          <p:cNvPr id="34" name="Graphic 33" descr="Work from home desk outline">
            <a:extLst>
              <a:ext uri="{FF2B5EF4-FFF2-40B4-BE49-F238E27FC236}">
                <a16:creationId xmlns:a16="http://schemas.microsoft.com/office/drawing/2014/main" id="{4ED25176-D30C-46F6-AA66-9A18EE67B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315" y="4439775"/>
            <a:ext cx="360000" cy="36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4F7A249-085B-4010-A77B-A7B30A32B1C3}"/>
              </a:ext>
            </a:extLst>
          </p:cNvPr>
          <p:cNvSpPr/>
          <p:nvPr/>
        </p:nvSpPr>
        <p:spPr>
          <a:xfrm>
            <a:off x="437315" y="3250744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C4B34B-DBEA-43DC-9F64-DF3324260D66}"/>
              </a:ext>
            </a:extLst>
          </p:cNvPr>
          <p:cNvSpPr/>
          <p:nvPr/>
        </p:nvSpPr>
        <p:spPr>
          <a:xfrm>
            <a:off x="1172217" y="3366857"/>
            <a:ext cx="176344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COMPANY SET UP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5" name="Graphic 34" descr="Lightbulb outline">
            <a:extLst>
              <a:ext uri="{FF2B5EF4-FFF2-40B4-BE49-F238E27FC236}">
                <a16:creationId xmlns:a16="http://schemas.microsoft.com/office/drawing/2014/main" id="{A264AE8F-3902-4D7A-82A1-F62AED73B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315" y="3340744"/>
            <a:ext cx="360000" cy="360000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9CF29128-9E8B-478A-85EE-D1FB5EDC83B3}"/>
              </a:ext>
            </a:extLst>
          </p:cNvPr>
          <p:cNvSpPr>
            <a:spLocks/>
          </p:cNvSpPr>
          <p:nvPr/>
        </p:nvSpPr>
        <p:spPr>
          <a:xfrm>
            <a:off x="437315" y="2144451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08860E-2E2F-4D47-A3B6-71D3B0E33E2F}"/>
              </a:ext>
            </a:extLst>
          </p:cNvPr>
          <p:cNvSpPr>
            <a:spLocks/>
          </p:cNvSpPr>
          <p:nvPr/>
        </p:nvSpPr>
        <p:spPr>
          <a:xfrm>
            <a:off x="1172218" y="2260563"/>
            <a:ext cx="227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COMMERCIAL SUPPORT</a:t>
            </a:r>
          </a:p>
        </p:txBody>
      </p:sp>
      <p:pic>
        <p:nvPicPr>
          <p:cNvPr id="36" name="Graphic 35" descr="Arrow: Counter-clockwise curve outline">
            <a:extLst>
              <a:ext uri="{FF2B5EF4-FFF2-40B4-BE49-F238E27FC236}">
                <a16:creationId xmlns:a16="http://schemas.microsoft.com/office/drawing/2014/main" id="{01922FE7-E333-49E4-9993-E42785599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27315" y="2234451"/>
            <a:ext cx="360000" cy="3600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D88980B2-10CF-4C43-9B88-97BEA7F4A869}"/>
              </a:ext>
            </a:extLst>
          </p:cNvPr>
          <p:cNvSpPr/>
          <p:nvPr/>
        </p:nvSpPr>
        <p:spPr>
          <a:xfrm>
            <a:off x="437315" y="5480212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55B825-EC6A-4DB7-B3CB-4BD1B7E08872}"/>
              </a:ext>
            </a:extLst>
          </p:cNvPr>
          <p:cNvSpPr/>
          <p:nvPr/>
        </p:nvSpPr>
        <p:spPr>
          <a:xfrm>
            <a:off x="1172218" y="5596325"/>
            <a:ext cx="253322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ACCELERATOR PROGRAM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Graphic 2" descr="Rocket outline">
            <a:extLst>
              <a:ext uri="{FF2B5EF4-FFF2-40B4-BE49-F238E27FC236}">
                <a16:creationId xmlns:a16="http://schemas.microsoft.com/office/drawing/2014/main" id="{748ABC21-BCDE-4E4D-99E2-449951F6D3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7315" y="5570212"/>
            <a:ext cx="360000" cy="3600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3C51522-DCC4-46A5-B6FE-F1D0468E32AB}"/>
              </a:ext>
            </a:extLst>
          </p:cNvPr>
          <p:cNvSpPr/>
          <p:nvPr/>
        </p:nvSpPr>
        <p:spPr>
          <a:xfrm>
            <a:off x="4802809" y="2110791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2C5FD1-FD84-452C-BCBF-7E2D37D1617E}"/>
              </a:ext>
            </a:extLst>
          </p:cNvPr>
          <p:cNvSpPr/>
          <p:nvPr/>
        </p:nvSpPr>
        <p:spPr>
          <a:xfrm>
            <a:off x="5527577" y="2226903"/>
            <a:ext cx="237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TRAINING &amp; RECRUITMENT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7" name="Graphic 36" descr="Briefcase outline">
            <a:extLst>
              <a:ext uri="{FF2B5EF4-FFF2-40B4-BE49-F238E27FC236}">
                <a16:creationId xmlns:a16="http://schemas.microsoft.com/office/drawing/2014/main" id="{C79BF18A-7901-4F29-8111-782FD2A301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92809" y="2200791"/>
            <a:ext cx="360000" cy="36000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47E256C8-810B-4650-BB20-6CE21EBC84B7}"/>
              </a:ext>
            </a:extLst>
          </p:cNvPr>
          <p:cNvSpPr/>
          <p:nvPr/>
        </p:nvSpPr>
        <p:spPr>
          <a:xfrm>
            <a:off x="4802809" y="5446552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1FD282-BA46-4BA4-A758-2961E6731AF8}"/>
              </a:ext>
            </a:extLst>
          </p:cNvPr>
          <p:cNvSpPr/>
          <p:nvPr/>
        </p:nvSpPr>
        <p:spPr>
          <a:xfrm>
            <a:off x="5527575" y="5562664"/>
            <a:ext cx="1408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CLUB EXPORT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9" name="Graphic 38" descr="Transfer outline">
            <a:extLst>
              <a:ext uri="{FF2B5EF4-FFF2-40B4-BE49-F238E27FC236}">
                <a16:creationId xmlns:a16="http://schemas.microsoft.com/office/drawing/2014/main" id="{67EADCD0-B7F0-4781-9749-A261C5E1A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92809" y="5536552"/>
            <a:ext cx="360000" cy="36000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39A6C980-EE56-48F5-8639-52ABAC9B4037}"/>
              </a:ext>
            </a:extLst>
          </p:cNvPr>
          <p:cNvSpPr/>
          <p:nvPr/>
        </p:nvSpPr>
        <p:spPr>
          <a:xfrm>
            <a:off x="4802809" y="433289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8236A5-143D-4D60-8296-AFFCE3C5627D}"/>
              </a:ext>
            </a:extLst>
          </p:cNvPr>
          <p:cNvSpPr/>
          <p:nvPr/>
        </p:nvSpPr>
        <p:spPr>
          <a:xfrm>
            <a:off x="5527577" y="4449007"/>
            <a:ext cx="1553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2" name="Graphic 41" descr="Binary outline">
            <a:extLst>
              <a:ext uri="{FF2B5EF4-FFF2-40B4-BE49-F238E27FC236}">
                <a16:creationId xmlns:a16="http://schemas.microsoft.com/office/drawing/2014/main" id="{99536BB8-1726-4EF7-9A7E-017326D1D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92809" y="4422895"/>
            <a:ext cx="360000" cy="360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F221D3A-61AB-40A3-8EBF-7D8DCBB080D7}"/>
              </a:ext>
            </a:extLst>
          </p:cNvPr>
          <p:cNvSpPr/>
          <p:nvPr/>
        </p:nvSpPr>
        <p:spPr>
          <a:xfrm>
            <a:off x="283710" y="1312973"/>
            <a:ext cx="1164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CCIFV provides a complete range of support services to help you start, grow, and develop your business and strengthen your internationalization strategy.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145D5D8-4E5F-4917-8D0A-92C1710546A3}"/>
              </a:ext>
            </a:extLst>
          </p:cNvPr>
          <p:cNvSpPr/>
          <p:nvPr/>
        </p:nvSpPr>
        <p:spPr>
          <a:xfrm>
            <a:off x="5570799" y="2450092"/>
            <a:ext cx="3474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1,000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qualified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candidate profiles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+40 trainings courses &amp; +10 coaches &amp;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trainers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C07005F-BC50-4EA5-BD0F-47447677F062}"/>
              </a:ext>
            </a:extLst>
          </p:cNvPr>
          <p:cNvSpPr/>
          <p:nvPr/>
        </p:nvSpPr>
        <p:spPr>
          <a:xfrm>
            <a:off x="5594370" y="3769104"/>
            <a:ext cx="2243531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Increasing awareness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Consulting</a:t>
            </a:r>
          </a:p>
        </p:txBody>
      </p:sp>
      <p:sp>
        <p:nvSpPr>
          <p:cNvPr id="8" name="Google Shape;1001;p79">
            <a:extLst>
              <a:ext uri="{FF2B5EF4-FFF2-40B4-BE49-F238E27FC236}">
                <a16:creationId xmlns:a16="http://schemas.microsoft.com/office/drawing/2014/main" id="{F4BB87D4-443D-2C0D-914E-F7EA4567084A}"/>
              </a:ext>
            </a:extLst>
          </p:cNvPr>
          <p:cNvSpPr/>
          <p:nvPr/>
        </p:nvSpPr>
        <p:spPr>
          <a:xfrm>
            <a:off x="9734452" y="3364961"/>
            <a:ext cx="2053081" cy="2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MEDIA RELATIONS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Google Shape;1001;p79">
            <a:extLst>
              <a:ext uri="{FF2B5EF4-FFF2-40B4-BE49-F238E27FC236}">
                <a16:creationId xmlns:a16="http://schemas.microsoft.com/office/drawing/2014/main" id="{8A8858C0-3458-90C6-929A-839DB7605733}"/>
              </a:ext>
            </a:extLst>
          </p:cNvPr>
          <p:cNvSpPr/>
          <p:nvPr/>
        </p:nvSpPr>
        <p:spPr>
          <a:xfrm>
            <a:off x="9739480" y="4471911"/>
            <a:ext cx="2196153" cy="26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INVESTMENT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E50043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rPr>
              <a:t>FUND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24191-C6C5-2842-8449-F5E15AD3C0BD}"/>
              </a:ext>
            </a:extLst>
          </p:cNvPr>
          <p:cNvSpPr/>
          <p:nvPr/>
        </p:nvSpPr>
        <p:spPr>
          <a:xfrm>
            <a:off x="1192978" y="2569140"/>
            <a:ext cx="3744831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Market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research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Business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Partners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Identification</a:t>
            </a: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Implementation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study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D4A848-5343-675E-C5D2-EC1576D6A710}"/>
              </a:ext>
            </a:extLst>
          </p:cNvPr>
          <p:cNvSpPr/>
          <p:nvPr/>
        </p:nvSpPr>
        <p:spPr>
          <a:xfrm>
            <a:off x="5527723" y="4665061"/>
            <a:ext cx="3105949" cy="8229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SIAL</a:t>
            </a: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VINEXPO</a:t>
            </a:r>
          </a:p>
          <a:p>
            <a:pPr marL="285744" marR="0" lvl="0" indent="-285744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Maison &amp; Objet, Première Vision</a:t>
            </a:r>
          </a:p>
          <a:p>
            <a:pPr marL="285744" marR="0" lvl="0" indent="-285744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F3C1D-6C0F-819B-5B15-7BCD86681827}"/>
              </a:ext>
            </a:extLst>
          </p:cNvPr>
          <p:cNvSpPr/>
          <p:nvPr/>
        </p:nvSpPr>
        <p:spPr>
          <a:xfrm>
            <a:off x="1239689" y="3611529"/>
            <a:ext cx="3255313" cy="3151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44" marR="0" lvl="0" indent="-285744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Via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several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certified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partners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C5C884-B424-E3FE-3F68-1C5A5354C665}"/>
              </a:ext>
            </a:extLst>
          </p:cNvPr>
          <p:cNvSpPr/>
          <p:nvPr/>
        </p:nvSpPr>
        <p:spPr>
          <a:xfrm>
            <a:off x="9741382" y="2315301"/>
            <a:ext cx="237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437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LEARNING EXPEDITION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37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1" name="Straight Connector 64">
            <a:extLst>
              <a:ext uri="{FF2B5EF4-FFF2-40B4-BE49-F238E27FC236}">
                <a16:creationId xmlns:a16="http://schemas.microsoft.com/office/drawing/2014/main" id="{74E87BF0-A213-398E-DD33-0FC729902A1F}"/>
              </a:ext>
            </a:extLst>
          </p:cNvPr>
          <p:cNvCxnSpPr>
            <a:cxnSpLocks/>
            <a:endCxn id="15" idx="4"/>
          </p:cNvCxnSpPr>
          <p:nvPr/>
        </p:nvCxnSpPr>
        <p:spPr>
          <a:xfrm flipH="1">
            <a:off x="9373675" y="2042132"/>
            <a:ext cx="2239" cy="2918783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54">
            <a:extLst>
              <a:ext uri="{FF2B5EF4-FFF2-40B4-BE49-F238E27FC236}">
                <a16:creationId xmlns:a16="http://schemas.microsoft.com/office/drawing/2014/main" id="{DA3FCF66-0824-509C-CA2C-8A3ADC773181}"/>
              </a:ext>
            </a:extLst>
          </p:cNvPr>
          <p:cNvSpPr/>
          <p:nvPr/>
        </p:nvSpPr>
        <p:spPr>
          <a:xfrm>
            <a:off x="9103675" y="330510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305EE0B4-2C3F-18F9-574E-67A83AC817FC}"/>
              </a:ext>
            </a:extLst>
          </p:cNvPr>
          <p:cNvSpPr/>
          <p:nvPr/>
        </p:nvSpPr>
        <p:spPr>
          <a:xfrm>
            <a:off x="9103675" y="2198811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Oval 55">
            <a:extLst>
              <a:ext uri="{FF2B5EF4-FFF2-40B4-BE49-F238E27FC236}">
                <a16:creationId xmlns:a16="http://schemas.microsoft.com/office/drawing/2014/main" id="{196777F6-2C8C-3D1F-ED17-5F96EA87D6BE}"/>
              </a:ext>
            </a:extLst>
          </p:cNvPr>
          <p:cNvSpPr/>
          <p:nvPr/>
        </p:nvSpPr>
        <p:spPr>
          <a:xfrm>
            <a:off x="9103675" y="4420915"/>
            <a:ext cx="540000" cy="540000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50800" dist="38100" dir="36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Graphique 66" descr="Connecté contour">
            <a:extLst>
              <a:ext uri="{FF2B5EF4-FFF2-40B4-BE49-F238E27FC236}">
                <a16:creationId xmlns:a16="http://schemas.microsoft.com/office/drawing/2014/main" id="{D5112F1B-4DDE-8D1E-8548-FFFE4361146C}"/>
              </a:ext>
            </a:extLst>
          </p:cNvPr>
          <p:cNvSpPr/>
          <p:nvPr/>
        </p:nvSpPr>
        <p:spPr>
          <a:xfrm>
            <a:off x="9263493" y="3451734"/>
            <a:ext cx="220364" cy="249693"/>
          </a:xfrm>
          <a:custGeom>
            <a:avLst/>
            <a:gdLst>
              <a:gd name="connsiteX0" fmla="*/ 247684 w 285817"/>
              <a:gd name="connsiteY0" fmla="*/ 247654 h 323858"/>
              <a:gd name="connsiteX1" fmla="*/ 209917 w 285817"/>
              <a:gd name="connsiteY1" fmla="*/ 280992 h 323858"/>
              <a:gd name="connsiteX2" fmla="*/ 147671 w 285817"/>
              <a:gd name="connsiteY2" fmla="*/ 280992 h 323858"/>
              <a:gd name="connsiteX3" fmla="*/ 147671 w 285817"/>
              <a:gd name="connsiteY3" fmla="*/ 199701 h 323858"/>
              <a:gd name="connsiteX4" fmla="*/ 180711 w 285817"/>
              <a:gd name="connsiteY4" fmla="*/ 157197 h 323858"/>
              <a:gd name="connsiteX5" fmla="*/ 147671 w 285817"/>
              <a:gd name="connsiteY5" fmla="*/ 124158 h 323858"/>
              <a:gd name="connsiteX6" fmla="*/ 147671 w 285817"/>
              <a:gd name="connsiteY6" fmla="*/ 33342 h 323858"/>
              <a:gd name="connsiteX7" fmla="*/ 75905 w 285817"/>
              <a:gd name="connsiteY7" fmla="*/ 33342 h 323858"/>
              <a:gd name="connsiteX8" fmla="*/ 33341 w 285817"/>
              <a:gd name="connsiteY8" fmla="*/ 303 h 323858"/>
              <a:gd name="connsiteX9" fmla="*/ 303 w 285817"/>
              <a:gd name="connsiteY9" fmla="*/ 42867 h 323858"/>
              <a:gd name="connsiteX10" fmla="*/ 42866 w 285817"/>
              <a:gd name="connsiteY10" fmla="*/ 75906 h 323858"/>
              <a:gd name="connsiteX11" fmla="*/ 75905 w 285817"/>
              <a:gd name="connsiteY11" fmla="*/ 42867 h 323858"/>
              <a:gd name="connsiteX12" fmla="*/ 138146 w 285817"/>
              <a:gd name="connsiteY12" fmla="*/ 42867 h 323858"/>
              <a:gd name="connsiteX13" fmla="*/ 138146 w 285817"/>
              <a:gd name="connsiteY13" fmla="*/ 124158 h 323858"/>
              <a:gd name="connsiteX14" fmla="*/ 105107 w 285817"/>
              <a:gd name="connsiteY14" fmla="*/ 166661 h 323858"/>
              <a:gd name="connsiteX15" fmla="*/ 138146 w 285817"/>
              <a:gd name="connsiteY15" fmla="*/ 199701 h 323858"/>
              <a:gd name="connsiteX16" fmla="*/ 138146 w 285817"/>
              <a:gd name="connsiteY16" fmla="*/ 290517 h 323858"/>
              <a:gd name="connsiteX17" fmla="*/ 209912 w 285817"/>
              <a:gd name="connsiteY17" fmla="*/ 290517 h 323858"/>
              <a:gd name="connsiteX18" fmla="*/ 252476 w 285817"/>
              <a:gd name="connsiteY18" fmla="*/ 323555 h 323858"/>
              <a:gd name="connsiteX19" fmla="*/ 285515 w 285817"/>
              <a:gd name="connsiteY19" fmla="*/ 280992 h 323858"/>
              <a:gd name="connsiteX20" fmla="*/ 247684 w 285817"/>
              <a:gd name="connsiteY20" fmla="*/ 247654 h 323858"/>
              <a:gd name="connsiteX21" fmla="*/ 38134 w 285817"/>
              <a:gd name="connsiteY21" fmla="*/ 66679 h 323858"/>
              <a:gd name="connsiteX22" fmla="*/ 9559 w 285817"/>
              <a:gd name="connsiteY22" fmla="*/ 38104 h 323858"/>
              <a:gd name="connsiteX23" fmla="*/ 38134 w 285817"/>
              <a:gd name="connsiteY23" fmla="*/ 9529 h 323858"/>
              <a:gd name="connsiteX24" fmla="*/ 66709 w 285817"/>
              <a:gd name="connsiteY24" fmla="*/ 38104 h 323858"/>
              <a:gd name="connsiteX25" fmla="*/ 38134 w 285817"/>
              <a:gd name="connsiteY25" fmla="*/ 66679 h 323858"/>
              <a:gd name="connsiteX26" fmla="*/ 114334 w 285817"/>
              <a:gd name="connsiteY26" fmla="*/ 161929 h 323858"/>
              <a:gd name="connsiteX27" fmla="*/ 142909 w 285817"/>
              <a:gd name="connsiteY27" fmla="*/ 133354 h 323858"/>
              <a:gd name="connsiteX28" fmla="*/ 171484 w 285817"/>
              <a:gd name="connsiteY28" fmla="*/ 161929 h 323858"/>
              <a:gd name="connsiteX29" fmla="*/ 142909 w 285817"/>
              <a:gd name="connsiteY29" fmla="*/ 190504 h 323858"/>
              <a:gd name="connsiteX30" fmla="*/ 114334 w 285817"/>
              <a:gd name="connsiteY30" fmla="*/ 161929 h 323858"/>
              <a:gd name="connsiteX31" fmla="*/ 247684 w 285817"/>
              <a:gd name="connsiteY31" fmla="*/ 314329 h 323858"/>
              <a:gd name="connsiteX32" fmla="*/ 219109 w 285817"/>
              <a:gd name="connsiteY32" fmla="*/ 285754 h 323858"/>
              <a:gd name="connsiteX33" fmla="*/ 247684 w 285817"/>
              <a:gd name="connsiteY33" fmla="*/ 257179 h 323858"/>
              <a:gd name="connsiteX34" fmla="*/ 276259 w 285817"/>
              <a:gd name="connsiteY34" fmla="*/ 285754 h 323858"/>
              <a:gd name="connsiteX35" fmla="*/ 247684 w 285817"/>
              <a:gd name="connsiteY35" fmla="*/ 314329 h 32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5817" h="323858">
                <a:moveTo>
                  <a:pt x="247684" y="247654"/>
                </a:moveTo>
                <a:cubicBezTo>
                  <a:pt x="228496" y="247672"/>
                  <a:pt x="212316" y="261955"/>
                  <a:pt x="209917" y="280992"/>
                </a:cubicBezTo>
                <a:lnTo>
                  <a:pt x="147671" y="280992"/>
                </a:lnTo>
                <a:lnTo>
                  <a:pt x="147671" y="199701"/>
                </a:lnTo>
                <a:cubicBezTo>
                  <a:pt x="168532" y="197087"/>
                  <a:pt x="183324" y="178057"/>
                  <a:pt x="180711" y="157197"/>
                </a:cubicBezTo>
                <a:cubicBezTo>
                  <a:pt x="178547" y="139925"/>
                  <a:pt x="164943" y="126321"/>
                  <a:pt x="147671" y="124158"/>
                </a:cubicBezTo>
                <a:lnTo>
                  <a:pt x="147671" y="33342"/>
                </a:lnTo>
                <a:lnTo>
                  <a:pt x="75905" y="33342"/>
                </a:lnTo>
                <a:cubicBezTo>
                  <a:pt x="73275" y="12465"/>
                  <a:pt x="54219" y="-2327"/>
                  <a:pt x="33341" y="303"/>
                </a:cubicBezTo>
                <a:cubicBezTo>
                  <a:pt x="12464" y="2933"/>
                  <a:pt x="-2327" y="21990"/>
                  <a:pt x="303" y="42867"/>
                </a:cubicBezTo>
                <a:cubicBezTo>
                  <a:pt x="2933" y="63744"/>
                  <a:pt x="21989" y="78535"/>
                  <a:pt x="42866" y="75906"/>
                </a:cubicBezTo>
                <a:cubicBezTo>
                  <a:pt x="60132" y="73730"/>
                  <a:pt x="73730" y="60133"/>
                  <a:pt x="75905" y="42867"/>
                </a:cubicBezTo>
                <a:lnTo>
                  <a:pt x="138146" y="42867"/>
                </a:lnTo>
                <a:lnTo>
                  <a:pt x="138146" y="124158"/>
                </a:lnTo>
                <a:cubicBezTo>
                  <a:pt x="117286" y="126771"/>
                  <a:pt x="102494" y="145801"/>
                  <a:pt x="105107" y="166661"/>
                </a:cubicBezTo>
                <a:cubicBezTo>
                  <a:pt x="107271" y="183933"/>
                  <a:pt x="120875" y="197537"/>
                  <a:pt x="138146" y="199701"/>
                </a:cubicBezTo>
                <a:lnTo>
                  <a:pt x="138146" y="290517"/>
                </a:lnTo>
                <a:lnTo>
                  <a:pt x="209912" y="290517"/>
                </a:lnTo>
                <a:cubicBezTo>
                  <a:pt x="212543" y="311394"/>
                  <a:pt x="231599" y="326185"/>
                  <a:pt x="252476" y="323555"/>
                </a:cubicBezTo>
                <a:cubicBezTo>
                  <a:pt x="273353" y="320925"/>
                  <a:pt x="288145" y="301869"/>
                  <a:pt x="285515" y="280992"/>
                </a:cubicBezTo>
                <a:cubicBezTo>
                  <a:pt x="283114" y="261930"/>
                  <a:pt x="266896" y="247639"/>
                  <a:pt x="247684" y="247654"/>
                </a:cubicBezTo>
                <a:close/>
                <a:moveTo>
                  <a:pt x="38134" y="66679"/>
                </a:moveTo>
                <a:cubicBezTo>
                  <a:pt x="22352" y="66679"/>
                  <a:pt x="9559" y="53886"/>
                  <a:pt x="9559" y="38104"/>
                </a:cubicBezTo>
                <a:cubicBezTo>
                  <a:pt x="9559" y="22323"/>
                  <a:pt x="22352" y="9529"/>
                  <a:pt x="38134" y="9529"/>
                </a:cubicBezTo>
                <a:cubicBezTo>
                  <a:pt x="53915" y="9529"/>
                  <a:pt x="66709" y="22323"/>
                  <a:pt x="66709" y="38104"/>
                </a:cubicBezTo>
                <a:cubicBezTo>
                  <a:pt x="66690" y="53878"/>
                  <a:pt x="53908" y="66661"/>
                  <a:pt x="38134" y="66679"/>
                </a:cubicBezTo>
                <a:close/>
                <a:moveTo>
                  <a:pt x="114334" y="161929"/>
                </a:moveTo>
                <a:cubicBezTo>
                  <a:pt x="114334" y="146148"/>
                  <a:pt x="127127" y="133354"/>
                  <a:pt x="142909" y="133354"/>
                </a:cubicBezTo>
                <a:cubicBezTo>
                  <a:pt x="158690" y="133354"/>
                  <a:pt x="171484" y="146148"/>
                  <a:pt x="171484" y="161929"/>
                </a:cubicBezTo>
                <a:cubicBezTo>
                  <a:pt x="171484" y="177711"/>
                  <a:pt x="158690" y="190504"/>
                  <a:pt x="142909" y="190504"/>
                </a:cubicBezTo>
                <a:cubicBezTo>
                  <a:pt x="127135" y="190486"/>
                  <a:pt x="114352" y="177703"/>
                  <a:pt x="114334" y="161929"/>
                </a:cubicBezTo>
                <a:close/>
                <a:moveTo>
                  <a:pt x="247684" y="314329"/>
                </a:moveTo>
                <a:cubicBezTo>
                  <a:pt x="231902" y="314329"/>
                  <a:pt x="219109" y="301536"/>
                  <a:pt x="219109" y="285754"/>
                </a:cubicBezTo>
                <a:cubicBezTo>
                  <a:pt x="219109" y="269973"/>
                  <a:pt x="231902" y="257179"/>
                  <a:pt x="247684" y="257179"/>
                </a:cubicBezTo>
                <a:cubicBezTo>
                  <a:pt x="263465" y="257179"/>
                  <a:pt x="276259" y="269973"/>
                  <a:pt x="276259" y="285754"/>
                </a:cubicBezTo>
                <a:cubicBezTo>
                  <a:pt x="276240" y="301528"/>
                  <a:pt x="263458" y="314311"/>
                  <a:pt x="247684" y="314329"/>
                </a:cubicBezTo>
                <a:close/>
              </a:path>
            </a:pathLst>
          </a:custGeom>
          <a:solidFill>
            <a:srgbClr val="000000"/>
          </a:solidFill>
          <a:ln w="4763" cap="flat">
            <a:solidFill>
              <a:srgbClr val="004379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Graphique 17" descr="Graphique à barres avec tendance à la hausse contour">
            <a:extLst>
              <a:ext uri="{FF2B5EF4-FFF2-40B4-BE49-F238E27FC236}">
                <a16:creationId xmlns:a16="http://schemas.microsoft.com/office/drawing/2014/main" id="{7E1ABB8F-FC60-FFD9-762C-91CE093792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18164" y="4553725"/>
            <a:ext cx="309644" cy="309644"/>
          </a:xfrm>
          <a:prstGeom prst="rect">
            <a:avLst/>
          </a:prstGeom>
        </p:spPr>
      </p:pic>
      <p:pic>
        <p:nvPicPr>
          <p:cNvPr id="24" name="Graphique 23" descr="Classe contour">
            <a:extLst>
              <a:ext uri="{FF2B5EF4-FFF2-40B4-BE49-F238E27FC236}">
                <a16:creationId xmlns:a16="http://schemas.microsoft.com/office/drawing/2014/main" id="{4FECFCE5-251A-B7C5-1F43-F46115BC44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74318" y="2290653"/>
            <a:ext cx="397584" cy="397584"/>
          </a:xfrm>
          <a:prstGeom prst="rect">
            <a:avLst/>
          </a:prstGeom>
        </p:spPr>
      </p:pic>
      <p:cxnSp>
        <p:nvCxnSpPr>
          <p:cNvPr id="38" name="Straight Connector 58">
            <a:extLst>
              <a:ext uri="{FF2B5EF4-FFF2-40B4-BE49-F238E27FC236}">
                <a16:creationId xmlns:a16="http://schemas.microsoft.com/office/drawing/2014/main" id="{746D5AE7-8667-6105-9B00-04D382467DAF}"/>
              </a:ext>
            </a:extLst>
          </p:cNvPr>
          <p:cNvCxnSpPr>
            <a:cxnSpLocks/>
          </p:cNvCxnSpPr>
          <p:nvPr/>
        </p:nvCxnSpPr>
        <p:spPr>
          <a:xfrm>
            <a:off x="707315" y="1985748"/>
            <a:ext cx="8666360" cy="56384"/>
          </a:xfrm>
          <a:prstGeom prst="line">
            <a:avLst/>
          </a:prstGeom>
          <a:ln w="6350">
            <a:solidFill>
              <a:schemeClr val="bg1">
                <a:lumMod val="50000"/>
                <a:alpha val="54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87F6ECD1-5FC8-7B51-6104-C63729FAB7F5}"/>
              </a:ext>
            </a:extLst>
          </p:cNvPr>
          <p:cNvSpPr txBox="1"/>
          <p:nvPr/>
        </p:nvSpPr>
        <p:spPr>
          <a:xfrm>
            <a:off x="28571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8628BB2D-C028-B29A-1877-17DFB9B06193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D73CDB5-48A6-F054-B521-972D50BBD1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CEF461-53E4-E74A-1E62-50C8341E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776" y="2338387"/>
            <a:ext cx="4233962" cy="1090613"/>
          </a:xfrm>
        </p:spPr>
        <p:txBody>
          <a:bodyPr>
            <a:normAutofit fontScale="90000"/>
          </a:bodyPr>
          <a:lstStyle/>
          <a:p>
            <a:pPr algn="l"/>
            <a:r>
              <a:rPr lang="fr-FR" b="1">
                <a:solidFill>
                  <a:schemeClr val="bg1"/>
                </a:solidFill>
              </a:rPr>
              <a:t>THANK YOU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661E6A5A-08F2-23F1-6007-C8CEBAD7802A}"/>
              </a:ext>
            </a:extLst>
          </p:cNvPr>
          <p:cNvCxnSpPr>
            <a:cxnSpLocks/>
          </p:cNvCxnSpPr>
          <p:nvPr/>
        </p:nvCxnSpPr>
        <p:spPr>
          <a:xfrm>
            <a:off x="4170976" y="3571875"/>
            <a:ext cx="39431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9">
            <a:extLst>
              <a:ext uri="{FF2B5EF4-FFF2-40B4-BE49-F238E27FC236}">
                <a16:creationId xmlns:a16="http://schemas.microsoft.com/office/drawing/2014/main" id="{59D79283-02CF-41A8-A87E-C83ADC397BA0}"/>
              </a:ext>
            </a:extLst>
          </p:cNvPr>
          <p:cNvSpPr txBox="1"/>
          <p:nvPr/>
        </p:nvSpPr>
        <p:spPr>
          <a:xfrm>
            <a:off x="7837714" y="4979795"/>
            <a:ext cx="40689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solidFill>
                  <a:schemeClr val="bg1"/>
                </a:solidFill>
              </a:rPr>
              <a:t>For more information, contact us!</a:t>
            </a:r>
          </a:p>
          <a:p>
            <a:pPr algn="r"/>
            <a:endParaRPr lang="fr-FR" sz="1400">
              <a:solidFill>
                <a:schemeClr val="bg1"/>
              </a:solidFill>
            </a:endParaRPr>
          </a:p>
          <a:p>
            <a:pPr algn="r"/>
            <a:r>
              <a:rPr lang="fr-FR" sz="1400">
                <a:solidFill>
                  <a:schemeClr val="bg1"/>
                </a:solidFill>
              </a:rPr>
              <a:t>Name LAST NAME </a:t>
            </a:r>
          </a:p>
          <a:p>
            <a:pPr algn="r"/>
            <a:r>
              <a:rPr lang="fr-FR" sz="1400">
                <a:solidFill>
                  <a:schemeClr val="bg1"/>
                </a:solidFill>
              </a:rPr>
              <a:t>Position </a:t>
            </a:r>
          </a:p>
          <a:p>
            <a:pPr algn="r"/>
            <a:r>
              <a:rPr lang="fr-FR" sz="1400">
                <a:solidFill>
                  <a:schemeClr val="bg1"/>
                </a:solidFill>
              </a:rPr>
              <a:t>email@ccifv.org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6464F39-BD7B-4265-94AE-FC84764D780B}"/>
              </a:ext>
            </a:extLst>
          </p:cNvPr>
          <p:cNvSpPr/>
          <p:nvPr/>
        </p:nvSpPr>
        <p:spPr>
          <a:xfrm>
            <a:off x="5815013" y="6567681"/>
            <a:ext cx="561975" cy="561975"/>
          </a:xfrm>
          <a:prstGeom prst="ellipse">
            <a:avLst/>
          </a:prstGeom>
          <a:solidFill>
            <a:srgbClr val="004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FBF56-F050-44D8-9AC2-F7C6A728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6000" y="6567681"/>
            <a:ext cx="360000" cy="365125"/>
          </a:xfrm>
        </p:spPr>
        <p:txBody>
          <a:bodyPr/>
          <a:lstStyle/>
          <a:p>
            <a:pPr algn="ctr"/>
            <a:fld id="{42282D25-1270-4497-9A0D-D32F2612B92C}" type="slidenum">
              <a:rPr lang="en-US" sz="1050" smtClean="0">
                <a:solidFill>
                  <a:schemeClr val="bg1"/>
                </a:solidFill>
              </a:rPr>
              <a:pPr algn="ctr"/>
              <a:t>9</a:t>
            </a:fld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C0965-45CB-4FC7-81E8-2F035F13BD0C}"/>
              </a:ext>
            </a:extLst>
          </p:cNvPr>
          <p:cNvSpPr txBox="1"/>
          <p:nvPr/>
        </p:nvSpPr>
        <p:spPr>
          <a:xfrm>
            <a:off x="283709" y="6290682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err="1">
                <a:solidFill>
                  <a:srgbClr val="004379"/>
                </a:solidFill>
              </a:rPr>
              <a:t>Presentation</a:t>
            </a:r>
            <a:r>
              <a:rPr lang="fr-FR" sz="1200">
                <a:solidFill>
                  <a:srgbClr val="004379"/>
                </a:solidFill>
              </a:rPr>
              <a:t> </a:t>
            </a:r>
            <a:r>
              <a:rPr lang="fr-FR" sz="1200" err="1">
                <a:solidFill>
                  <a:srgbClr val="004379"/>
                </a:solidFill>
              </a:rPr>
              <a:t>title</a:t>
            </a:r>
            <a:endParaRPr lang="en-US" sz="1200">
              <a:solidFill>
                <a:srgbClr val="00437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74EAD-A93A-463A-B566-6E09BDE431CF}"/>
              </a:ext>
            </a:extLst>
          </p:cNvPr>
          <p:cNvSpPr txBox="1"/>
          <p:nvPr/>
        </p:nvSpPr>
        <p:spPr>
          <a:xfrm>
            <a:off x="638174" y="2163686"/>
            <a:ext cx="11287125" cy="25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3B3838"/>
                </a:solidFill>
              </a:rPr>
              <a:t>Bullet point 5</a:t>
            </a:r>
            <a:endParaRPr lang="en-US" sz="1600">
              <a:solidFill>
                <a:srgbClr val="3B3838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EBCFAB-1E7A-484E-AD13-C3110D49BC0A}"/>
              </a:ext>
            </a:extLst>
          </p:cNvPr>
          <p:cNvSpPr txBox="1">
            <a:spLocks/>
          </p:cNvSpPr>
          <p:nvPr/>
        </p:nvSpPr>
        <p:spPr>
          <a:xfrm>
            <a:off x="283709" y="534173"/>
            <a:ext cx="8288792" cy="65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>
                <a:solidFill>
                  <a:srgbClr val="004379"/>
                </a:solidFill>
              </a:rPr>
              <a:t>TITLE</a:t>
            </a:r>
            <a:endParaRPr lang="en-US" sz="3600" b="1">
              <a:solidFill>
                <a:srgbClr val="00437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9DEEA-249E-4B14-93A0-14C68A02F9E4}"/>
              </a:ext>
            </a:extLst>
          </p:cNvPr>
          <p:cNvSpPr/>
          <p:nvPr/>
        </p:nvSpPr>
        <p:spPr>
          <a:xfrm>
            <a:off x="283709" y="1312973"/>
            <a:ext cx="1164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FR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861E57DC-02CF-09A9-192B-B700EE549571}"/>
              </a:ext>
            </a:extLst>
          </p:cNvPr>
          <p:cNvSpPr txBox="1"/>
          <p:nvPr/>
        </p:nvSpPr>
        <p:spPr>
          <a:xfrm>
            <a:off x="10568765" y="6339273"/>
            <a:ext cx="13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4379"/>
                </a:solidFill>
              </a:rPr>
              <a:t>xx/xx/202x</a:t>
            </a:r>
            <a:endParaRPr lang="en-US" sz="1200" dirty="0">
              <a:solidFill>
                <a:srgbClr val="00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6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d10efc-6915-443a-a3d3-7371b2a3a0ec" xsi:nil="true"/>
    <lcf76f155ced4ddcb4097134ff3c332f xmlns="694c44d7-de84-4e7b-8e74-74c5d36d40fb">
      <Terms xmlns="http://schemas.microsoft.com/office/infopath/2007/PartnerControls"/>
    </lcf76f155ced4ddcb4097134ff3c332f>
    <SharedWithUsers xmlns="54d10efc-6915-443a-a3d3-7371b2a3a0ec">
      <UserInfo>
        <DisplayName>Benjamin Revah</DisplayName>
        <AccountId>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2021FB5A4CF44A1D6963A881BEF37" ma:contentTypeVersion="16" ma:contentTypeDescription="Crée un document." ma:contentTypeScope="" ma:versionID="02becbaa096463db3c3a0a50d8a910e3">
  <xsd:schema xmlns:xsd="http://www.w3.org/2001/XMLSchema" xmlns:xs="http://www.w3.org/2001/XMLSchema" xmlns:p="http://schemas.microsoft.com/office/2006/metadata/properties" xmlns:ns2="694c44d7-de84-4e7b-8e74-74c5d36d40fb" xmlns:ns3="54d10efc-6915-443a-a3d3-7371b2a3a0ec" targetNamespace="http://schemas.microsoft.com/office/2006/metadata/properties" ma:root="true" ma:fieldsID="263ca9782ced28bc7ea2ffc471446bc0" ns2:_="" ns3:_="">
    <xsd:import namespace="694c44d7-de84-4e7b-8e74-74c5d36d40fb"/>
    <xsd:import namespace="54d10efc-6915-443a-a3d3-7371b2a3a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c44d7-de84-4e7b-8e74-74c5d36d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f9e08c2-0f38-4bd9-b454-e2011c1c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10efc-6915-443a-a3d3-7371b2a3a0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f1f355-2c5e-42d8-9991-1d4dff6be1ea}" ma:internalName="TaxCatchAll" ma:showField="CatchAllData" ma:web="54d10efc-6915-443a-a3d3-7371b2a3a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6B1AEF-EE20-48AD-97C1-6CE52DF508C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54d10efc-6915-443a-a3d3-7371b2a3a0ec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94c44d7-de84-4e7b-8e74-74c5d36d40fb"/>
  </ds:schemaRefs>
</ds:datastoreItem>
</file>

<file path=customXml/itemProps2.xml><?xml version="1.0" encoding="utf-8"?>
<ds:datastoreItem xmlns:ds="http://schemas.openxmlformats.org/officeDocument/2006/customXml" ds:itemID="{43D0D4F6-14EE-409A-B315-2685DE446DCE}"/>
</file>

<file path=customXml/itemProps3.xml><?xml version="1.0" encoding="utf-8"?>
<ds:datastoreItem xmlns:ds="http://schemas.openxmlformats.org/officeDocument/2006/customXml" ds:itemID="{7BE2BFF9-C1C8-472D-89DB-35F844537C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832</Words>
  <Application>Microsoft Macintosh PowerPoint</Application>
  <PresentationFormat>Grand écran</PresentationFormat>
  <Paragraphs>208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Trebuchet MS</vt:lpstr>
      <vt:lpstr>Office Theme</vt:lpstr>
      <vt:lpstr>Thème Office</vt:lpstr>
      <vt:lpstr>x</vt:lpstr>
      <vt:lpstr>Présentation PowerPoint</vt:lpstr>
      <vt:lpstr>Présentation PowerPoint</vt:lpstr>
      <vt:lpstr>PROMOTE  - CONNECT - SUPPORT</vt:lpstr>
      <vt:lpstr>OUR WORLDWIDE NETWORK</vt:lpstr>
      <vt:lpstr>Présentation PowerPoint</vt:lpstr>
      <vt:lpstr>Présentation PowerPoint</vt:lpstr>
      <vt:lpstr>THANK YOU</vt:lpstr>
      <vt:lpstr>Présentation PowerPoint</vt:lpstr>
      <vt:lpstr>HIGHLIGHT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Chimene.Maille</dc:creator>
  <cp:lastModifiedBy>Microsoft Office User</cp:lastModifiedBy>
  <cp:revision>1</cp:revision>
  <dcterms:created xsi:type="dcterms:W3CDTF">2022-03-30T04:40:58Z</dcterms:created>
  <dcterms:modified xsi:type="dcterms:W3CDTF">2026-04-30T09:16:35Z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0x010100C222021FB5A4CF44A1D6963A881BEF37</vt:lpwstr>
  </property>
  <property fmtid="{D5CDD505-2E9C-101B-9397-08002B2CF9AE}" pid="3" name="MediaServiceImageTags">
    <vt:lpwstr/>
  </property>
</Properties>
</file>