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1"/>
  </p:sldMasterIdLst>
  <p:sldIdLst>
    <p:sldId id="256" r:id="rId2"/>
    <p:sldId id="296" r:id="rId3"/>
    <p:sldId id="299" r:id="rId4"/>
    <p:sldId id="297" r:id="rId5"/>
    <p:sldId id="298" r:id="rId6"/>
    <p:sldId id="292" r:id="rId7"/>
    <p:sldId id="275" r:id="rId8"/>
    <p:sldId id="293" r:id="rId9"/>
    <p:sldId id="295" r:id="rId10"/>
    <p:sldId id="294" r:id="rId11"/>
    <p:sldId id="291" r:id="rId12"/>
    <p:sldId id="300" r:id="rId13"/>
    <p:sldId id="261" r:id="rId14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7C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93" d="100"/>
          <a:sy n="93" d="100"/>
        </p:scale>
        <p:origin x="-72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PdCla3emeRI?ref_src=twsrc%5etfw" TargetMode="External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earch?q=#rev3&amp;src=typd" TargetMode="External"/><Relationship Id="rId5" Type="http://schemas.openxmlformats.org/officeDocument/2006/relationships/hyperlink" Target="https://www.youtube.com/user/NPdC3emeRI" TargetMode="External"/><Relationship Id="rId4" Type="http://schemas.openxmlformats.org/officeDocument/2006/relationships/hyperlink" Target="https://www.facebook.com/NPdCla3emeRI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ITR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868630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  <a:latin typeface="Signika"/>
                <a:cs typeface="Signika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188913" y="4590252"/>
            <a:ext cx="1671637" cy="4127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 b="0" i="0" baseline="0">
                <a:solidFill>
                  <a:srgbClr val="FFFFFF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 smtClean="0"/>
              <a:t>jour date mois</a:t>
            </a:r>
            <a:endParaRPr lang="fr-FR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7330313" y="4577861"/>
            <a:ext cx="1671637" cy="4127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 b="0" i="0" baseline="0">
                <a:solidFill>
                  <a:srgbClr val="73C0C3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 smtClean="0"/>
              <a:t>Nom du présentateur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303338" y="3725863"/>
            <a:ext cx="6249987" cy="5397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="0" i="0" baseline="0">
                <a:solidFill>
                  <a:schemeClr val="tx1"/>
                </a:solidFill>
                <a:latin typeface="Signika Light"/>
                <a:cs typeface="Signika Light"/>
              </a:defRPr>
            </a:lvl1pPr>
            <a:lvl2pPr marL="457200" indent="0" algn="ctr">
              <a:buNone/>
              <a:defRPr sz="1800" b="0" i="0">
                <a:solidFill>
                  <a:srgbClr val="00D9DA"/>
                </a:solidFill>
                <a:latin typeface="Signika Light"/>
                <a:cs typeface="Signika Light"/>
              </a:defRPr>
            </a:lvl2pPr>
            <a:lvl3pPr marL="914400" indent="0" algn="ctr">
              <a:buNone/>
              <a:defRPr sz="1600" b="0" i="0">
                <a:solidFill>
                  <a:srgbClr val="00D9DA"/>
                </a:solidFill>
                <a:latin typeface="Signika Light"/>
                <a:cs typeface="Signika Light"/>
              </a:defRPr>
            </a:lvl3pPr>
            <a:lvl4pPr marL="1371600" indent="0" algn="ctr">
              <a:buNone/>
              <a:defRPr sz="1400" b="0" i="0">
                <a:solidFill>
                  <a:srgbClr val="00D9DA"/>
                </a:solidFill>
                <a:latin typeface="Signika Light"/>
                <a:cs typeface="Signika Light"/>
              </a:defRPr>
            </a:lvl4pPr>
            <a:lvl5pPr marL="1828800" indent="0" algn="ctr">
              <a:buNone/>
              <a:defRPr sz="1400" b="0" i="0">
                <a:solidFill>
                  <a:srgbClr val="00D9DA"/>
                </a:solidFill>
                <a:latin typeface="Signika Light"/>
                <a:cs typeface="Signika Light"/>
              </a:defRPr>
            </a:lvl5pPr>
          </a:lstStyle>
          <a:p>
            <a:pPr lvl="0"/>
            <a:r>
              <a:rPr lang="fr-FR" dirty="0" smtClean="0"/>
              <a:t>Sous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518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U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25" y="395288"/>
            <a:ext cx="4137025" cy="3856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 baseline="0">
                <a:solidFill>
                  <a:srgbClr val="73C0C3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 smtClean="0"/>
              <a:t>TITRE DE DIAPOSITIVE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25" y="746585"/>
            <a:ext cx="4137025" cy="3856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Signika"/>
                <a:cs typeface="Signika"/>
              </a:defRPr>
            </a:lvl1pPr>
          </a:lstStyle>
          <a:p>
            <a:pPr lvl="0"/>
            <a:r>
              <a:rPr lang="fr-FR" dirty="0" smtClean="0"/>
              <a:t>SOUS-TITRE DE DIAPOSITIVE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 hasCustomPrompt="1"/>
          </p:nvPr>
        </p:nvSpPr>
        <p:spPr>
          <a:xfrm>
            <a:off x="428625" y="1673225"/>
            <a:ext cx="8108950" cy="412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B799E"/>
                </a:solidFill>
                <a:latin typeface="Signika"/>
                <a:cs typeface="Signika"/>
              </a:defRPr>
            </a:lvl1pPr>
            <a:lvl2pPr marL="45720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fr-FR" dirty="0" smtClean="0"/>
              <a:t>Niveau 1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6" hasCustomPrompt="1"/>
          </p:nvPr>
        </p:nvSpPr>
        <p:spPr>
          <a:xfrm>
            <a:off x="711794" y="2085975"/>
            <a:ext cx="8108950" cy="16129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solidFill>
                  <a:srgbClr val="383838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 smtClean="0"/>
              <a:t>Texte de description</a:t>
            </a:r>
            <a:endParaRPr lang="fr-FR" dirty="0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50" b="0" i="0">
                <a:solidFill>
                  <a:schemeClr val="bg1"/>
                </a:solidFill>
                <a:latin typeface="Signika"/>
                <a:cs typeface="Signika"/>
              </a:defRPr>
            </a:lvl1pPr>
          </a:lstStyle>
          <a:p>
            <a:fld id="{60E2C7AE-F28F-D748-9F4F-081F9842317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568369"/>
            <a:ext cx="2376264" cy="52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69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25" y="395288"/>
            <a:ext cx="4137025" cy="3856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 baseline="0">
                <a:solidFill>
                  <a:srgbClr val="73C0C3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 smtClean="0"/>
              <a:t>TITRE DE DIAPOSITIVE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25" y="746585"/>
            <a:ext cx="4137025" cy="3856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Signika"/>
                <a:cs typeface="Signika"/>
              </a:defRPr>
            </a:lvl1pPr>
          </a:lstStyle>
          <a:p>
            <a:pPr lvl="0"/>
            <a:r>
              <a:rPr lang="fr-FR" dirty="0" smtClean="0"/>
              <a:t>SOUS-TITRE DE DIAPOSITIVE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 hasCustomPrompt="1"/>
          </p:nvPr>
        </p:nvSpPr>
        <p:spPr>
          <a:xfrm>
            <a:off x="428625" y="1673225"/>
            <a:ext cx="8108950" cy="412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B799E"/>
                </a:solidFill>
                <a:latin typeface="Signika"/>
                <a:cs typeface="Signika"/>
              </a:defRPr>
            </a:lvl1pPr>
            <a:lvl2pPr marL="45720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fr-FR" dirty="0" smtClean="0"/>
              <a:t>Niveau 1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6" hasCustomPrompt="1"/>
          </p:nvPr>
        </p:nvSpPr>
        <p:spPr>
          <a:xfrm>
            <a:off x="711794" y="2085975"/>
            <a:ext cx="8108950" cy="16129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solidFill>
                  <a:srgbClr val="383838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 smtClean="0"/>
              <a:t>Texte de description</a:t>
            </a:r>
            <a:endParaRPr lang="fr-FR" dirty="0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50" b="0" i="0">
                <a:solidFill>
                  <a:schemeClr val="bg1"/>
                </a:solidFill>
                <a:latin typeface="Signika"/>
                <a:cs typeface="Signika"/>
              </a:defRPr>
            </a:lvl1pPr>
          </a:lstStyle>
          <a:p>
            <a:fld id="{60E2C7AE-F28F-D748-9F4F-081F9842317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568369"/>
            <a:ext cx="2376264" cy="52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80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U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25" y="395288"/>
            <a:ext cx="4137025" cy="3856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 baseline="0">
                <a:solidFill>
                  <a:srgbClr val="73C0C3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 smtClean="0"/>
              <a:t>TITRE DE DIAPOSITIVE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25" y="746585"/>
            <a:ext cx="4137025" cy="3856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Signika"/>
                <a:cs typeface="Signika"/>
              </a:defRPr>
            </a:lvl1pPr>
          </a:lstStyle>
          <a:p>
            <a:pPr lvl="0"/>
            <a:r>
              <a:rPr lang="fr-FR" dirty="0" smtClean="0"/>
              <a:t>SOUS-TITRE DE DIAPOSITIVE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 hasCustomPrompt="1"/>
          </p:nvPr>
        </p:nvSpPr>
        <p:spPr>
          <a:xfrm>
            <a:off x="428625" y="1673225"/>
            <a:ext cx="8108950" cy="412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B799E"/>
                </a:solidFill>
                <a:latin typeface="Signika"/>
                <a:cs typeface="Signika"/>
              </a:defRPr>
            </a:lvl1pPr>
            <a:lvl2pPr marL="45720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fr-FR" dirty="0" smtClean="0"/>
              <a:t>Niveau 1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6" hasCustomPrompt="1"/>
          </p:nvPr>
        </p:nvSpPr>
        <p:spPr>
          <a:xfrm>
            <a:off x="711794" y="2085975"/>
            <a:ext cx="8108950" cy="16129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solidFill>
                  <a:srgbClr val="383838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 smtClean="0"/>
              <a:t>Texte de description</a:t>
            </a:r>
            <a:endParaRPr lang="fr-FR" dirty="0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50" b="0" i="0">
                <a:solidFill>
                  <a:schemeClr val="bg1"/>
                </a:solidFill>
                <a:latin typeface="Signika"/>
                <a:cs typeface="Signika"/>
              </a:defRPr>
            </a:lvl1pPr>
          </a:lstStyle>
          <a:p>
            <a:fld id="{60E2C7AE-F28F-D748-9F4F-081F9842317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568369"/>
            <a:ext cx="2376264" cy="52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3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U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25" y="395288"/>
            <a:ext cx="4137025" cy="3856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 baseline="0">
                <a:solidFill>
                  <a:srgbClr val="73C0C3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 smtClean="0"/>
              <a:t>TITRE DE DIAPOSITIVE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25" y="746585"/>
            <a:ext cx="4137025" cy="3856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Signika"/>
                <a:cs typeface="Signika"/>
              </a:defRPr>
            </a:lvl1pPr>
          </a:lstStyle>
          <a:p>
            <a:pPr lvl="0"/>
            <a:r>
              <a:rPr lang="fr-FR" dirty="0" smtClean="0"/>
              <a:t>SOUS-TITRE DE DIAPOSITIVE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 hasCustomPrompt="1"/>
          </p:nvPr>
        </p:nvSpPr>
        <p:spPr>
          <a:xfrm>
            <a:off x="428625" y="1673225"/>
            <a:ext cx="8108950" cy="412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B799E"/>
                </a:solidFill>
                <a:latin typeface="Signika"/>
                <a:cs typeface="Signika"/>
              </a:defRPr>
            </a:lvl1pPr>
            <a:lvl2pPr marL="45720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fr-FR" dirty="0" smtClean="0"/>
              <a:t>Niveau 1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6" hasCustomPrompt="1"/>
          </p:nvPr>
        </p:nvSpPr>
        <p:spPr>
          <a:xfrm>
            <a:off x="711794" y="2085975"/>
            <a:ext cx="8108950" cy="16129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solidFill>
                  <a:srgbClr val="383838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 smtClean="0"/>
              <a:t>Texte de description</a:t>
            </a:r>
            <a:endParaRPr lang="fr-FR" dirty="0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50" b="0" i="0">
                <a:solidFill>
                  <a:schemeClr val="bg1"/>
                </a:solidFill>
                <a:latin typeface="Signika"/>
                <a:cs typeface="Signika"/>
              </a:defRPr>
            </a:lvl1pPr>
          </a:lstStyle>
          <a:p>
            <a:fld id="{60E2C7AE-F28F-D748-9F4F-081F9842317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568369"/>
            <a:ext cx="2376264" cy="52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9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U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25" y="395288"/>
            <a:ext cx="4137025" cy="3856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 baseline="0">
                <a:solidFill>
                  <a:srgbClr val="73C0C3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 smtClean="0"/>
              <a:t>TITRE DE DIAPOSITIVE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25" y="746585"/>
            <a:ext cx="4137025" cy="3856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Signika"/>
                <a:cs typeface="Signika"/>
              </a:defRPr>
            </a:lvl1pPr>
          </a:lstStyle>
          <a:p>
            <a:pPr lvl="0"/>
            <a:r>
              <a:rPr lang="fr-FR" dirty="0" smtClean="0"/>
              <a:t>SOUS-TITRE DE DIAPOSITIVE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 hasCustomPrompt="1"/>
          </p:nvPr>
        </p:nvSpPr>
        <p:spPr>
          <a:xfrm>
            <a:off x="428625" y="1673225"/>
            <a:ext cx="8108950" cy="412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B799E"/>
                </a:solidFill>
                <a:latin typeface="Signika"/>
                <a:cs typeface="Signika"/>
              </a:defRPr>
            </a:lvl1pPr>
            <a:lvl2pPr marL="45720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fr-FR" dirty="0" smtClean="0"/>
              <a:t>Niveau 1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6" hasCustomPrompt="1"/>
          </p:nvPr>
        </p:nvSpPr>
        <p:spPr>
          <a:xfrm>
            <a:off x="711794" y="2085975"/>
            <a:ext cx="8108950" cy="16129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solidFill>
                  <a:srgbClr val="383838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 smtClean="0"/>
              <a:t>Texte de description</a:t>
            </a:r>
            <a:endParaRPr lang="fr-FR" dirty="0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50" b="0" i="0">
                <a:solidFill>
                  <a:schemeClr val="bg1"/>
                </a:solidFill>
                <a:latin typeface="Signika"/>
                <a:cs typeface="Signika"/>
              </a:defRPr>
            </a:lvl1pPr>
          </a:lstStyle>
          <a:p>
            <a:fld id="{60E2C7AE-F28F-D748-9F4F-081F9842317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568369"/>
            <a:ext cx="2376264" cy="52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1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U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25" y="395288"/>
            <a:ext cx="4137025" cy="3856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 baseline="0">
                <a:solidFill>
                  <a:srgbClr val="73C0C3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 smtClean="0"/>
              <a:t>TITRE DE DIAPOSITIVE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25" y="746585"/>
            <a:ext cx="4137025" cy="3856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Signika"/>
                <a:cs typeface="Signika"/>
              </a:defRPr>
            </a:lvl1pPr>
          </a:lstStyle>
          <a:p>
            <a:pPr lvl="0"/>
            <a:r>
              <a:rPr lang="fr-FR" dirty="0" smtClean="0"/>
              <a:t>SOUS-TITRE DE DIAPOSITIVE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 hasCustomPrompt="1"/>
          </p:nvPr>
        </p:nvSpPr>
        <p:spPr>
          <a:xfrm>
            <a:off x="428625" y="1673225"/>
            <a:ext cx="8108950" cy="412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B799E"/>
                </a:solidFill>
                <a:latin typeface="Signika"/>
                <a:cs typeface="Signika"/>
              </a:defRPr>
            </a:lvl1pPr>
            <a:lvl2pPr marL="45720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fr-FR" dirty="0" smtClean="0"/>
              <a:t>Niveau 1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6" hasCustomPrompt="1"/>
          </p:nvPr>
        </p:nvSpPr>
        <p:spPr>
          <a:xfrm>
            <a:off x="711794" y="2085975"/>
            <a:ext cx="8108950" cy="16129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solidFill>
                  <a:srgbClr val="383838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 smtClean="0"/>
              <a:t>Texte de description</a:t>
            </a:r>
            <a:endParaRPr lang="fr-FR" dirty="0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50" b="0" i="0">
                <a:solidFill>
                  <a:schemeClr val="bg1"/>
                </a:solidFill>
                <a:latin typeface="Signika"/>
                <a:cs typeface="Signika"/>
              </a:defRPr>
            </a:lvl1pPr>
          </a:lstStyle>
          <a:p>
            <a:fld id="{60E2C7AE-F28F-D748-9F4F-081F9842317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568369"/>
            <a:ext cx="2376264" cy="52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1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U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25" y="395288"/>
            <a:ext cx="4137025" cy="3856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 baseline="0">
                <a:solidFill>
                  <a:srgbClr val="73C0C3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 smtClean="0"/>
              <a:t>TITRE DE DIAPOSITIVE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25" y="746585"/>
            <a:ext cx="4137025" cy="3856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Signika"/>
                <a:cs typeface="Signika"/>
              </a:defRPr>
            </a:lvl1pPr>
          </a:lstStyle>
          <a:p>
            <a:pPr lvl="0"/>
            <a:r>
              <a:rPr lang="fr-FR" dirty="0" smtClean="0"/>
              <a:t>SOUS-TITRE DE DIAPOSITIVE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 hasCustomPrompt="1"/>
          </p:nvPr>
        </p:nvSpPr>
        <p:spPr>
          <a:xfrm>
            <a:off x="428625" y="1673225"/>
            <a:ext cx="8108950" cy="412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B799E"/>
                </a:solidFill>
                <a:latin typeface="Signika"/>
                <a:cs typeface="Signika"/>
              </a:defRPr>
            </a:lvl1pPr>
            <a:lvl2pPr marL="45720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fr-FR" dirty="0" smtClean="0"/>
              <a:t>Niveau 1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6" hasCustomPrompt="1"/>
          </p:nvPr>
        </p:nvSpPr>
        <p:spPr>
          <a:xfrm>
            <a:off x="711794" y="2085975"/>
            <a:ext cx="8108950" cy="16129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solidFill>
                  <a:srgbClr val="383838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 smtClean="0"/>
              <a:t>Texte de description</a:t>
            </a:r>
            <a:endParaRPr lang="fr-FR" dirty="0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50" b="0" i="0">
                <a:solidFill>
                  <a:schemeClr val="bg1"/>
                </a:solidFill>
                <a:latin typeface="Signika"/>
                <a:cs typeface="Signika"/>
              </a:defRPr>
            </a:lvl1pPr>
          </a:lstStyle>
          <a:p>
            <a:fld id="{60E2C7AE-F28F-D748-9F4F-081F9842317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568369"/>
            <a:ext cx="2376264" cy="52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1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2483768" y="2067694"/>
            <a:ext cx="4075918" cy="6480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i="0" baseline="0">
                <a:solidFill>
                  <a:schemeClr val="tx1"/>
                </a:solidFill>
                <a:latin typeface="Signika"/>
                <a:cs typeface="Signika"/>
              </a:defRPr>
            </a:lvl1pPr>
          </a:lstStyle>
          <a:p>
            <a:pPr lvl="0"/>
            <a:r>
              <a:rPr lang="fr-FR" dirty="0" smtClean="0"/>
              <a:t>TRANSITION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7475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FIN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6"/>
          <p:cNvSpPr>
            <a:spLocks noGrp="1"/>
          </p:cNvSpPr>
          <p:nvPr>
            <p:ph type="pic" sz="quarter" idx="10" hasCustomPrompt="1"/>
          </p:nvPr>
        </p:nvSpPr>
        <p:spPr>
          <a:xfrm>
            <a:off x="2745882" y="4169973"/>
            <a:ext cx="3295057" cy="695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dirty="0" smtClean="0"/>
              <a:t>ZONE LOGO</a:t>
            </a:r>
            <a:endParaRPr lang="fr-FR" dirty="0"/>
          </a:p>
        </p:txBody>
      </p:sp>
      <p:sp>
        <p:nvSpPr>
          <p:cNvPr id="11" name="Rectangle 10">
            <a:hlinkClick r:id="rId3"/>
          </p:cNvPr>
          <p:cNvSpPr/>
          <p:nvPr userDrawn="1"/>
        </p:nvSpPr>
        <p:spPr>
          <a:xfrm>
            <a:off x="3492420" y="3655692"/>
            <a:ext cx="351816" cy="39875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3895722" y="3655692"/>
            <a:ext cx="351816" cy="39875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4341929" y="3655692"/>
            <a:ext cx="351816" cy="39875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rId4"/>
          </p:cNvPr>
          <p:cNvSpPr/>
          <p:nvPr userDrawn="1"/>
        </p:nvSpPr>
        <p:spPr>
          <a:xfrm>
            <a:off x="5200012" y="3655692"/>
            <a:ext cx="592081" cy="39875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rId5"/>
          </p:cNvPr>
          <p:cNvSpPr/>
          <p:nvPr userDrawn="1"/>
        </p:nvSpPr>
        <p:spPr>
          <a:xfrm>
            <a:off x="4766682" y="3655692"/>
            <a:ext cx="351816" cy="39875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rId6"/>
          </p:cNvPr>
          <p:cNvSpPr/>
          <p:nvPr userDrawn="1"/>
        </p:nvSpPr>
        <p:spPr>
          <a:xfrm>
            <a:off x="5483182" y="3655692"/>
            <a:ext cx="471952" cy="39875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 hasCustomPrompt="1"/>
          </p:nvPr>
        </p:nvSpPr>
        <p:spPr>
          <a:xfrm>
            <a:off x="5594350" y="1398588"/>
            <a:ext cx="1655763" cy="2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="0" i="0">
                <a:solidFill>
                  <a:srgbClr val="FFFFFF"/>
                </a:solidFill>
                <a:latin typeface="Signika Semibold"/>
                <a:cs typeface="Signika Semibold"/>
              </a:defRPr>
            </a:lvl1pPr>
          </a:lstStyle>
          <a:p>
            <a:pPr lvl="0"/>
            <a:r>
              <a:rPr lang="fr-FR" dirty="0" smtClean="0"/>
              <a:t>NOM</a:t>
            </a:r>
            <a:endParaRPr lang="fr-FR" dirty="0"/>
          </a:p>
        </p:txBody>
      </p:sp>
      <p:sp>
        <p:nvSpPr>
          <p:cNvPr id="19" name="Espace réservé du texte 17"/>
          <p:cNvSpPr>
            <a:spLocks noGrp="1"/>
          </p:cNvSpPr>
          <p:nvPr>
            <p:ph type="body" sz="quarter" idx="12" hasCustomPrompt="1"/>
          </p:nvPr>
        </p:nvSpPr>
        <p:spPr>
          <a:xfrm>
            <a:off x="5594350" y="1663714"/>
            <a:ext cx="1655763" cy="2242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="0" i="0">
                <a:solidFill>
                  <a:srgbClr val="FFFFFF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 smtClean="0"/>
              <a:t>Prénom</a:t>
            </a:r>
            <a:endParaRPr lang="fr-FR" dirty="0"/>
          </a:p>
        </p:txBody>
      </p:sp>
      <p:sp>
        <p:nvSpPr>
          <p:cNvPr id="20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5594350" y="2065235"/>
            <a:ext cx="1655763" cy="342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="0" i="0" baseline="0">
                <a:solidFill>
                  <a:srgbClr val="73C0C3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 smtClean="0"/>
              <a:t>03 20 00 00 00</a:t>
            </a:r>
            <a:endParaRPr lang="fr-FR" dirty="0"/>
          </a:p>
        </p:txBody>
      </p:sp>
      <p:sp>
        <p:nvSpPr>
          <p:cNvPr id="21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5594350" y="2408135"/>
            <a:ext cx="1655763" cy="342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="0" i="0" baseline="0">
                <a:solidFill>
                  <a:srgbClr val="73C0C3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 smtClean="0"/>
              <a:t>email@rev3.fr</a:t>
            </a:r>
            <a:endParaRPr lang="fr-FR" dirty="0"/>
          </a:p>
        </p:txBody>
      </p:sp>
      <p:sp>
        <p:nvSpPr>
          <p:cNvPr id="22" name="Espace réservé du texte 17"/>
          <p:cNvSpPr>
            <a:spLocks noGrp="1"/>
          </p:cNvSpPr>
          <p:nvPr>
            <p:ph type="body" sz="quarter" idx="15" hasCustomPrompt="1"/>
          </p:nvPr>
        </p:nvSpPr>
        <p:spPr>
          <a:xfrm>
            <a:off x="5594350" y="2751035"/>
            <a:ext cx="1655763" cy="342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="0" i="0" baseline="0">
                <a:solidFill>
                  <a:srgbClr val="73C0C3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 smtClean="0"/>
              <a:t>www.rev3.fr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697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3011889" y="729424"/>
            <a:ext cx="3234991" cy="136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600" b="0" i="0" baseline="0">
                <a:solidFill>
                  <a:srgbClr val="2B799E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5618" y="2102457"/>
            <a:ext cx="4075918" cy="136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i="0" baseline="0">
                <a:solidFill>
                  <a:schemeClr val="tx1"/>
                </a:solidFill>
                <a:latin typeface="Signika"/>
                <a:cs typeface="Signika"/>
              </a:defRPr>
            </a:lvl1pPr>
          </a:lstStyle>
          <a:p>
            <a:pPr lvl="0"/>
            <a:r>
              <a:rPr lang="fr-FR" dirty="0" smtClean="0"/>
              <a:t>PARTIE </a:t>
            </a:r>
          </a:p>
          <a:p>
            <a:pPr lvl="0"/>
            <a:r>
              <a:rPr lang="fr-FR" dirty="0" smtClean="0"/>
              <a:t>DU DIAPORAMA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1410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PARTI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5618" y="1905084"/>
            <a:ext cx="4075918" cy="136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i="0" baseline="0">
                <a:solidFill>
                  <a:schemeClr val="tx1"/>
                </a:solidFill>
                <a:latin typeface="Signika"/>
                <a:cs typeface="Signika"/>
              </a:defRPr>
            </a:lvl1pPr>
          </a:lstStyle>
          <a:p>
            <a:pPr lvl="0"/>
            <a:r>
              <a:rPr lang="fr-FR" dirty="0" smtClean="0"/>
              <a:t>SOUS - PARTIE </a:t>
            </a:r>
          </a:p>
          <a:p>
            <a:pPr lvl="0"/>
            <a:r>
              <a:rPr lang="fr-FR" dirty="0" smtClean="0"/>
              <a:t>DU DIAPORAMA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386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FIN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651870"/>
            <a:ext cx="9144000" cy="14916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 userDrawn="1"/>
        </p:nvSpPr>
        <p:spPr>
          <a:xfrm>
            <a:off x="1663281" y="267494"/>
            <a:ext cx="5544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Rejoignez le nuage d’acteurs de la 3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révolution industrielle !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205" y="3808234"/>
            <a:ext cx="691898" cy="6987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074" y="3808234"/>
            <a:ext cx="691898" cy="6987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3808234"/>
            <a:ext cx="691898" cy="6987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333" y="3808234"/>
            <a:ext cx="688558" cy="69538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7279" y="1391527"/>
            <a:ext cx="2016620" cy="1324239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1639880" y="3003798"/>
            <a:ext cx="554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Suivez-nous</a:t>
            </a:r>
            <a:endParaRPr lang="fr-FR" sz="2800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7092280" y="2980662"/>
            <a:ext cx="1870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r</a:t>
            </a:r>
            <a:r>
              <a:rPr lang="fr-FR" sz="2800" dirty="0" smtClean="0"/>
              <a:t>ev3.fr</a:t>
            </a:r>
            <a:endParaRPr lang="fr-FR" sz="2800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79512" y="3003798"/>
            <a:ext cx="1870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#rev3</a:t>
            </a:r>
            <a:endParaRPr lang="fr-FR" sz="2800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840976" y="4587974"/>
            <a:ext cx="825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@rev3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4932040" y="4608254"/>
            <a:ext cx="75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rev3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3111176" y="4608254"/>
            <a:ext cx="114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</a:t>
            </a:r>
            <a:r>
              <a:rPr lang="fr-FR" dirty="0" smtClean="0">
                <a:solidFill>
                  <a:schemeClr val="bg1"/>
                </a:solidFill>
              </a:rPr>
              <a:t>ev3.npdc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6560740" y="4608254"/>
            <a:ext cx="605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rev3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3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3" y="0"/>
            <a:ext cx="9135879" cy="5143500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25" y="395288"/>
            <a:ext cx="4137025" cy="3856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 baseline="0">
                <a:solidFill>
                  <a:srgbClr val="73C0C3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 smtClean="0"/>
              <a:t>TITRE DE DIAPOSITIVE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25" y="746585"/>
            <a:ext cx="4137025" cy="3856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Signika"/>
                <a:cs typeface="Signika"/>
              </a:defRPr>
            </a:lvl1pPr>
          </a:lstStyle>
          <a:p>
            <a:pPr lvl="0"/>
            <a:r>
              <a:rPr lang="fr-FR" dirty="0" smtClean="0"/>
              <a:t>SOUS-TITRE DE DIAPOSITIVE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 hasCustomPrompt="1"/>
          </p:nvPr>
        </p:nvSpPr>
        <p:spPr>
          <a:xfrm>
            <a:off x="428625" y="1673225"/>
            <a:ext cx="8108950" cy="412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B799E"/>
                </a:solidFill>
                <a:latin typeface="Signika"/>
                <a:cs typeface="Signika"/>
              </a:defRPr>
            </a:lvl1pPr>
            <a:lvl2pPr marL="45720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fr-FR" dirty="0" smtClean="0"/>
              <a:t>Niveau 1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6" hasCustomPrompt="1"/>
          </p:nvPr>
        </p:nvSpPr>
        <p:spPr>
          <a:xfrm>
            <a:off x="711794" y="2085975"/>
            <a:ext cx="8108950" cy="16129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solidFill>
                  <a:srgbClr val="383838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 smtClean="0"/>
              <a:t>Texte de description</a:t>
            </a:r>
            <a:endParaRPr lang="fr-FR" dirty="0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50" b="0" i="0">
                <a:solidFill>
                  <a:schemeClr val="bg1"/>
                </a:solidFill>
                <a:latin typeface="Signika"/>
                <a:cs typeface="Signika"/>
              </a:defRPr>
            </a:lvl1pPr>
          </a:lstStyle>
          <a:p>
            <a:fld id="{60E2C7AE-F28F-D748-9F4F-081F9842317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568369"/>
            <a:ext cx="2376264" cy="52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8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U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25" y="395288"/>
            <a:ext cx="4137025" cy="3856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 baseline="0">
                <a:solidFill>
                  <a:srgbClr val="73C0C3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 smtClean="0"/>
              <a:t>TITRE DE DIAPOSITIVE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25" y="746585"/>
            <a:ext cx="4137025" cy="3856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Signika"/>
                <a:cs typeface="Signika"/>
              </a:defRPr>
            </a:lvl1pPr>
          </a:lstStyle>
          <a:p>
            <a:pPr lvl="0"/>
            <a:r>
              <a:rPr lang="fr-FR" dirty="0" smtClean="0"/>
              <a:t>SOUS-TITRE DE DIAPOSITIVE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 hasCustomPrompt="1"/>
          </p:nvPr>
        </p:nvSpPr>
        <p:spPr>
          <a:xfrm>
            <a:off x="428625" y="1673225"/>
            <a:ext cx="8108950" cy="412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B799E"/>
                </a:solidFill>
                <a:latin typeface="Signika"/>
                <a:cs typeface="Signika"/>
              </a:defRPr>
            </a:lvl1pPr>
            <a:lvl2pPr marL="45720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fr-FR" dirty="0" smtClean="0"/>
              <a:t>Niveau 1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6" hasCustomPrompt="1"/>
          </p:nvPr>
        </p:nvSpPr>
        <p:spPr>
          <a:xfrm>
            <a:off x="711794" y="2085975"/>
            <a:ext cx="8108950" cy="16129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solidFill>
                  <a:srgbClr val="383838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 smtClean="0"/>
              <a:t>Texte de description</a:t>
            </a:r>
            <a:endParaRPr lang="fr-FR" dirty="0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50" b="0" i="0">
                <a:solidFill>
                  <a:schemeClr val="bg1"/>
                </a:solidFill>
                <a:latin typeface="Signika"/>
                <a:cs typeface="Signika"/>
              </a:defRPr>
            </a:lvl1pPr>
          </a:lstStyle>
          <a:p>
            <a:fld id="{60E2C7AE-F28F-D748-9F4F-081F9842317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12" y="4587974"/>
            <a:ext cx="427760" cy="432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4587974"/>
            <a:ext cx="427760" cy="432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150" y="4587974"/>
            <a:ext cx="427760" cy="432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768" y="4587974"/>
            <a:ext cx="427760" cy="432000"/>
          </a:xfrm>
          <a:prstGeom prst="rect">
            <a:avLst/>
          </a:prstGeom>
        </p:spPr>
      </p:pic>
      <p:sp>
        <p:nvSpPr>
          <p:cNvPr id="12" name="Espace réservé du text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203848" y="4659982"/>
            <a:ext cx="900608" cy="412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2B799E"/>
                </a:solidFill>
                <a:latin typeface="Signika"/>
                <a:cs typeface="Signika"/>
              </a:defRPr>
            </a:lvl1pPr>
            <a:lvl2pPr marL="45720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fr-FR" dirty="0" smtClean="0"/>
              <a:t>#rev3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1865"/>
            <a:ext cx="2376264" cy="52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32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U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25" y="395288"/>
            <a:ext cx="4137025" cy="3856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 baseline="0">
                <a:solidFill>
                  <a:srgbClr val="73C0C3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 smtClean="0"/>
              <a:t>TITRE DE DIAPOSITIVE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25" y="746585"/>
            <a:ext cx="4137025" cy="3856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Signika"/>
                <a:cs typeface="Signika"/>
              </a:defRPr>
            </a:lvl1pPr>
          </a:lstStyle>
          <a:p>
            <a:pPr lvl="0"/>
            <a:r>
              <a:rPr lang="fr-FR" dirty="0" smtClean="0"/>
              <a:t>SOUS-TITRE DE DIAPOSITIVE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 hasCustomPrompt="1"/>
          </p:nvPr>
        </p:nvSpPr>
        <p:spPr>
          <a:xfrm>
            <a:off x="428625" y="1673225"/>
            <a:ext cx="8108950" cy="412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B799E"/>
                </a:solidFill>
                <a:latin typeface="Signika"/>
                <a:cs typeface="Signika"/>
              </a:defRPr>
            </a:lvl1pPr>
            <a:lvl2pPr marL="45720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fr-FR" dirty="0" smtClean="0"/>
              <a:t>Niveau 1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6" hasCustomPrompt="1"/>
          </p:nvPr>
        </p:nvSpPr>
        <p:spPr>
          <a:xfrm>
            <a:off x="711794" y="2085975"/>
            <a:ext cx="8108950" cy="16129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solidFill>
                  <a:srgbClr val="383838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 smtClean="0"/>
              <a:t>Texte de description</a:t>
            </a:r>
            <a:endParaRPr lang="fr-FR" dirty="0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50" b="0" i="0">
                <a:solidFill>
                  <a:schemeClr val="bg1"/>
                </a:solidFill>
                <a:latin typeface="Signika"/>
                <a:cs typeface="Signika"/>
              </a:defRPr>
            </a:lvl1pPr>
          </a:lstStyle>
          <a:p>
            <a:fld id="{60E2C7AE-F28F-D748-9F4F-081F9842317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1865"/>
            <a:ext cx="2376264" cy="52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1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IMAG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50" b="0" i="0">
                <a:solidFill>
                  <a:schemeClr val="bg1"/>
                </a:solidFill>
                <a:latin typeface="Signika"/>
                <a:cs typeface="Signika"/>
              </a:defRPr>
            </a:lvl1pPr>
          </a:lstStyle>
          <a:p>
            <a:fld id="{A7BC9F6B-6EE2-E54C-8DF2-C148BA81BF5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0595" y="780911"/>
            <a:ext cx="4137025" cy="3856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 baseline="0">
                <a:solidFill>
                  <a:srgbClr val="73C0C3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 smtClean="0"/>
              <a:t>TITRE DE DIAPOSITIVE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770595" y="1132208"/>
            <a:ext cx="4137025" cy="3856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Signika"/>
                <a:cs typeface="Signika"/>
              </a:defRPr>
            </a:lvl1pPr>
          </a:lstStyle>
          <a:p>
            <a:pPr lvl="0"/>
            <a:r>
              <a:rPr lang="fr-FR" dirty="0" smtClean="0"/>
              <a:t>SOUS-TITRE DE DIAPOSITIVE</a:t>
            </a:r>
            <a:endParaRPr lang="fr-FR" dirty="0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02321" y="1982311"/>
            <a:ext cx="3835253" cy="3432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2B799E"/>
                </a:solidFill>
                <a:latin typeface="Signika"/>
                <a:cs typeface="Signika"/>
              </a:defRPr>
            </a:lvl1pPr>
            <a:lvl2pPr marL="45720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fr-FR" dirty="0" smtClean="0"/>
              <a:t>Niveau 1</a:t>
            </a:r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6" hasCustomPrompt="1"/>
          </p:nvPr>
        </p:nvSpPr>
        <p:spPr>
          <a:xfrm>
            <a:off x="4882521" y="2325569"/>
            <a:ext cx="3655054" cy="137330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solidFill>
                  <a:srgbClr val="383838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 smtClean="0"/>
              <a:t>Texte de description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568369"/>
            <a:ext cx="2376264" cy="52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57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25" y="395288"/>
            <a:ext cx="4137025" cy="3856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 baseline="0">
                <a:solidFill>
                  <a:srgbClr val="73C0C3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 smtClean="0"/>
              <a:t>TITRE DE DIAPOSITIVE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25" y="746585"/>
            <a:ext cx="4137025" cy="3856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Signika"/>
                <a:cs typeface="Signika"/>
              </a:defRPr>
            </a:lvl1pPr>
          </a:lstStyle>
          <a:p>
            <a:pPr lvl="0"/>
            <a:r>
              <a:rPr lang="fr-FR" dirty="0" smtClean="0"/>
              <a:t>SOUS-TITRE DE DIAPOSITIVE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 hasCustomPrompt="1"/>
          </p:nvPr>
        </p:nvSpPr>
        <p:spPr>
          <a:xfrm>
            <a:off x="428625" y="1673225"/>
            <a:ext cx="8108950" cy="412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B799E"/>
                </a:solidFill>
                <a:latin typeface="Signika"/>
                <a:cs typeface="Signika"/>
              </a:defRPr>
            </a:lvl1pPr>
            <a:lvl2pPr marL="45720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fr-FR" dirty="0" smtClean="0"/>
              <a:t>Niveau 1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6" hasCustomPrompt="1"/>
          </p:nvPr>
        </p:nvSpPr>
        <p:spPr>
          <a:xfrm>
            <a:off x="711794" y="2085975"/>
            <a:ext cx="8108950" cy="16129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solidFill>
                  <a:srgbClr val="383838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 smtClean="0"/>
              <a:t>Texte de description</a:t>
            </a:r>
            <a:endParaRPr lang="fr-FR" dirty="0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50" b="0" i="0">
                <a:solidFill>
                  <a:schemeClr val="bg1"/>
                </a:solidFill>
                <a:latin typeface="Signika"/>
                <a:cs typeface="Signika"/>
              </a:defRPr>
            </a:lvl1pPr>
          </a:lstStyle>
          <a:p>
            <a:fld id="{60E2C7AE-F28F-D748-9F4F-081F9842317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568369"/>
            <a:ext cx="2376264" cy="52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3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50" b="0" i="0">
                <a:solidFill>
                  <a:schemeClr val="bg1"/>
                </a:solidFill>
                <a:latin typeface="Signika Semibold"/>
                <a:cs typeface="Signika Semibold"/>
              </a:defRPr>
            </a:lvl1pPr>
          </a:lstStyle>
          <a:p>
            <a:fld id="{AB1F3932-3DFB-0842-8100-12027A68B47E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628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4" r:id="rId2"/>
    <p:sldLayoutId id="2147483664" r:id="rId3"/>
    <p:sldLayoutId id="2147483670" r:id="rId4"/>
    <p:sldLayoutId id="2147483649" r:id="rId5"/>
    <p:sldLayoutId id="2147483663" r:id="rId6"/>
    <p:sldLayoutId id="2147483671" r:id="rId7"/>
    <p:sldLayoutId id="2147483655" r:id="rId8"/>
    <p:sldLayoutId id="2147483659" r:id="rId9"/>
    <p:sldLayoutId id="2147483662" r:id="rId10"/>
    <p:sldLayoutId id="2147483658" r:id="rId11"/>
    <p:sldLayoutId id="2147483661" r:id="rId12"/>
    <p:sldLayoutId id="2147483666" r:id="rId13"/>
    <p:sldLayoutId id="2147483667" r:id="rId14"/>
    <p:sldLayoutId id="2147483668" r:id="rId15"/>
    <p:sldLayoutId id="2147483669" r:id="rId16"/>
    <p:sldLayoutId id="2147483665" r:id="rId17"/>
    <p:sldLayoutId id="2147483656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5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41.jpeg"/><Relationship Id="rId7" Type="http://schemas.openxmlformats.org/officeDocument/2006/relationships/image" Target="../media/image6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jpeg"/><Relationship Id="rId11" Type="http://schemas.openxmlformats.org/officeDocument/2006/relationships/image" Target="../media/image46.jpeg"/><Relationship Id="rId5" Type="http://schemas.openxmlformats.org/officeDocument/2006/relationships/image" Target="../media/image59.png"/><Relationship Id="rId10" Type="http://schemas.openxmlformats.org/officeDocument/2006/relationships/image" Target="../media/image45.jpeg"/><Relationship Id="rId4" Type="http://schemas.openxmlformats.org/officeDocument/2006/relationships/image" Target="../media/image58.pn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64.jpeg"/><Relationship Id="rId7" Type="http://schemas.openxmlformats.org/officeDocument/2006/relationships/image" Target="../media/image37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jpeg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7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8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50.png"/><Relationship Id="rId7" Type="http://schemas.openxmlformats.org/officeDocument/2006/relationships/image" Target="../media/image41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5" Type="http://schemas.openxmlformats.org/officeDocument/2006/relationships/image" Target="../media/image52.png"/><Relationship Id="rId10" Type="http://schemas.openxmlformats.org/officeDocument/2006/relationships/image" Target="../media/image46.jpeg"/><Relationship Id="rId4" Type="http://schemas.openxmlformats.org/officeDocument/2006/relationships/image" Target="../media/image51.png"/><Relationship Id="rId9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5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5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5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-339997" y="4590252"/>
            <a:ext cx="1671637" cy="41275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15/09/2016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Cédric van Riel	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303338" y="3725863"/>
            <a:ext cx="6797054" cy="539750"/>
          </a:xfrm>
          <a:prstGeom prst="rect">
            <a:avLst/>
          </a:prstGeom>
        </p:spPr>
        <p:txBody>
          <a:bodyPr/>
          <a:lstStyle/>
          <a:p>
            <a:r>
              <a:rPr lang="fr-FR" sz="1800" b="1" dirty="0" smtClean="0"/>
              <a:t>The </a:t>
            </a:r>
            <a:r>
              <a:rPr lang="fr-FR" sz="1800" b="1" dirty="0" err="1" smtClean="0"/>
              <a:t>Third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Industrial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Revolution</a:t>
            </a:r>
            <a:r>
              <a:rPr lang="fr-FR" sz="1800" b="1" dirty="0" smtClean="0"/>
              <a:t> in Hauts-de-France</a:t>
            </a:r>
            <a:endParaRPr lang="fr-FR" sz="1800" b="1" dirty="0"/>
          </a:p>
        </p:txBody>
      </p:sp>
      <p:pic>
        <p:nvPicPr>
          <p:cNvPr id="1026" name="Picture 2" descr="See original imag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824" y="4445075"/>
            <a:ext cx="1872208" cy="43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original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470018"/>
            <a:ext cx="1728192" cy="40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9103" y="483518"/>
            <a:ext cx="59245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C:\Users\c.vanriel\Pictures\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0509" y="4359454"/>
            <a:ext cx="73723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C:\Users\c.vanriel\Pictures\5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3" y="4368979"/>
            <a:ext cx="55245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C:\Users\c.vanriel\Desktop\2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371950"/>
            <a:ext cx="865815" cy="519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579862"/>
            <a:ext cx="6408712" cy="61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6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/>
              <a:t>3</a:t>
            </a:r>
            <a:r>
              <a:rPr lang="fr-FR" b="1" dirty="0" smtClean="0"/>
              <a:t>. Rev3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Key numbers</a:t>
            </a:r>
            <a:endParaRPr lang="en-US" dirty="0"/>
          </a:p>
        </p:txBody>
      </p:sp>
      <p:pic>
        <p:nvPicPr>
          <p:cNvPr id="12" name="Picture 2" descr="See original imag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36665" y="4815523"/>
            <a:ext cx="1001883" cy="23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ee original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9356" y="4815523"/>
            <a:ext cx="994644" cy="2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 descr="C:\Users\c.vanriel\Pictures\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806197"/>
            <a:ext cx="374974" cy="28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 descr="C:\Users\c.vanriel\Pictures\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765140"/>
            <a:ext cx="345106" cy="326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 descr="C:\Users\c.vanriel\Desktop\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9455" y="4731990"/>
            <a:ext cx="588729" cy="35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989" y="339502"/>
            <a:ext cx="6896371" cy="405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3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E2C7AE-F28F-D748-9F4F-081F98423175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9" name="Picture 2" descr="See original imag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36665" y="4815523"/>
            <a:ext cx="1001883" cy="23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ee original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9356" y="4815523"/>
            <a:ext cx="994644" cy="2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046" y="723900"/>
            <a:ext cx="83915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835696" y="1647825"/>
            <a:ext cx="360040" cy="144016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7"/>
          <p:cNvSpPr txBox="1"/>
          <p:nvPr/>
        </p:nvSpPr>
        <p:spPr>
          <a:xfrm>
            <a:off x="1835696" y="154389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8th</a:t>
            </a:r>
            <a:endParaRPr lang="en-GB" sz="1400" b="1" dirty="0"/>
          </a:p>
        </p:txBody>
      </p:sp>
      <p:pic>
        <p:nvPicPr>
          <p:cNvPr id="25" name="Image 24" descr="C:\Users\c.vanriel\Pictures\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806197"/>
            <a:ext cx="374974" cy="28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 descr="C:\Users\c.vanriel\Pictures\5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765140"/>
            <a:ext cx="345106" cy="326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26" descr="C:\Users\c.vanriel\Desktop\2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9455" y="4731990"/>
            <a:ext cx="588729" cy="35323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ZoneTexte 18"/>
          <p:cNvSpPr txBox="1"/>
          <p:nvPr/>
        </p:nvSpPr>
        <p:spPr>
          <a:xfrm>
            <a:off x="558767" y="3147814"/>
            <a:ext cx="8107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For registration and tarif </a:t>
            </a:r>
            <a:r>
              <a:rPr lang="fr-FR" b="1" dirty="0" err="1" smtClean="0">
                <a:solidFill>
                  <a:schemeClr val="bg1"/>
                </a:solidFill>
              </a:rPr>
              <a:t>please</a:t>
            </a:r>
            <a:r>
              <a:rPr lang="fr-FR" b="1" dirty="0" smtClean="0">
                <a:solidFill>
                  <a:schemeClr val="bg1"/>
                </a:solidFill>
              </a:rPr>
              <a:t> contact </a:t>
            </a:r>
            <a:r>
              <a:rPr lang="fr-FR" b="1" dirty="0" err="1" smtClean="0">
                <a:solidFill>
                  <a:schemeClr val="bg1"/>
                </a:solidFill>
              </a:rPr>
              <a:t>your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delegation</a:t>
            </a:r>
            <a:r>
              <a:rPr lang="fr-FR" b="1" dirty="0" smtClean="0">
                <a:solidFill>
                  <a:schemeClr val="bg1"/>
                </a:solidFill>
              </a:rPr>
              <a:t> leader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716291" y="411510"/>
            <a:ext cx="5303981" cy="385623"/>
          </a:xfrm>
        </p:spPr>
        <p:txBody>
          <a:bodyPr/>
          <a:lstStyle/>
          <a:p>
            <a:r>
              <a:rPr lang="en-US" dirty="0" smtClean="0"/>
              <a:t>Let’s develop projects together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E2C7AE-F28F-D748-9F4F-081F98423175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9" name="Picture 2" descr="See original imag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36665" y="4815523"/>
            <a:ext cx="1001883" cy="23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ee original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9356" y="4815523"/>
            <a:ext cx="994644" cy="2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>
          <a:xfrm>
            <a:off x="0" y="3119090"/>
            <a:ext cx="1656184" cy="1612900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Identify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suitable technological and commercial projects according to your needs</a:t>
            </a:r>
          </a:p>
          <a:p>
            <a:pPr algn="just"/>
            <a:endParaRPr lang="en-GB" b="1" dirty="0" smtClean="0">
              <a:solidFill>
                <a:srgbClr val="0070C0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391430" y="1275606"/>
            <a:ext cx="8108950" cy="412065"/>
          </a:xfrm>
        </p:spPr>
        <p:txBody>
          <a:bodyPr/>
          <a:lstStyle/>
          <a:p>
            <a:r>
              <a:rPr lang="en-GB" sz="1400" dirty="0"/>
              <a:t>We are a multi-disciplinary team of rev3 and international experts from the </a:t>
            </a:r>
            <a:r>
              <a:rPr lang="en-GB" sz="1400" dirty="0" err="1" smtClean="0"/>
              <a:t>Hauts</a:t>
            </a:r>
            <a:r>
              <a:rPr lang="en-GB" sz="1400" dirty="0" smtClean="0"/>
              <a:t> de France </a:t>
            </a:r>
            <a:r>
              <a:rPr lang="en-GB" sz="1400" dirty="0"/>
              <a:t>Chamber of Commerce and Industry, and we are able to: 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GB" b="1" cap="small" dirty="0"/>
              <a:t>technical and commercial cooperation  </a:t>
            </a:r>
            <a:endParaRPr lang="en-GB" dirty="0"/>
          </a:p>
          <a:p>
            <a:endParaRPr lang="en-GB" dirty="0"/>
          </a:p>
        </p:txBody>
      </p:sp>
      <p:pic>
        <p:nvPicPr>
          <p:cNvPr id="1031" name="Picture 7" descr="See original imag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544" y="2179462"/>
            <a:ext cx="623080" cy="77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47864" y="2986955"/>
            <a:ext cx="13906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accent2">
                    <a:lumMod val="50000"/>
                  </a:schemeClr>
                </a:solidFill>
              </a:rPr>
              <a:t>Offer </a:t>
            </a:r>
            <a:r>
              <a:rPr lang="en-GB" sz="1200" b="1" dirty="0">
                <a:solidFill>
                  <a:schemeClr val="accent2">
                    <a:lumMod val="50000"/>
                  </a:schemeClr>
                </a:solidFill>
              </a:rPr>
              <a:t>tailor-made assistance to elaborate your legal agreements and partnerships  </a:t>
            </a:r>
          </a:p>
        </p:txBody>
      </p:sp>
      <p:sp>
        <p:nvSpPr>
          <p:cNvPr id="4" name="Rectangle 3"/>
          <p:cNvSpPr/>
          <p:nvPr/>
        </p:nvSpPr>
        <p:spPr>
          <a:xfrm>
            <a:off x="6323460" y="2997962"/>
            <a:ext cx="26282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accent2">
                    <a:lumMod val="50000"/>
                  </a:schemeClr>
                </a:solidFill>
              </a:rPr>
              <a:t>Put </a:t>
            </a:r>
            <a:r>
              <a:rPr lang="en-GB" sz="1200" b="1" dirty="0">
                <a:solidFill>
                  <a:schemeClr val="accent2">
                    <a:lumMod val="50000"/>
                  </a:schemeClr>
                </a:solidFill>
              </a:rPr>
              <a:t>you in touch with our technical experts and commercial partners to prepare </a:t>
            </a:r>
            <a:r>
              <a:rPr lang="en-GB" sz="1200" b="1" dirty="0" smtClean="0">
                <a:solidFill>
                  <a:schemeClr val="accent2">
                    <a:lumMod val="50000"/>
                  </a:schemeClr>
                </a:solidFill>
              </a:rPr>
              <a:t>technical </a:t>
            </a:r>
            <a:r>
              <a:rPr lang="en-GB" sz="1200" b="1" dirty="0">
                <a:solidFill>
                  <a:schemeClr val="accent2">
                    <a:lumMod val="50000"/>
                  </a:schemeClr>
                </a:solidFill>
              </a:rPr>
              <a:t>studies, </a:t>
            </a:r>
            <a:r>
              <a:rPr lang="en-GB" sz="1200" b="1" dirty="0" smtClean="0">
                <a:solidFill>
                  <a:schemeClr val="accent2">
                    <a:lumMod val="50000"/>
                  </a:schemeClr>
                </a:solidFill>
              </a:rPr>
              <a:t>project </a:t>
            </a:r>
            <a:r>
              <a:rPr lang="en-GB" sz="1200" b="1" dirty="0">
                <a:solidFill>
                  <a:schemeClr val="accent2">
                    <a:lumMod val="50000"/>
                  </a:schemeClr>
                </a:solidFill>
              </a:rPr>
              <a:t>engineering, and transfer of expertise        </a:t>
            </a:r>
          </a:p>
          <a:p>
            <a:pPr algn="ctr"/>
            <a:endParaRPr lang="en-GB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33" name="Picture 9" descr="See original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0728" y="2253772"/>
            <a:ext cx="623080" cy="62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See original imag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5951" y="2228515"/>
            <a:ext cx="759954" cy="67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See original imag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5658" y="2228515"/>
            <a:ext cx="642485" cy="64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49308" y="3075806"/>
            <a:ext cx="1565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accent1">
                    <a:lumMod val="75000"/>
                  </a:schemeClr>
                </a:solidFill>
              </a:rPr>
              <a:t>Help </a:t>
            </a: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you raise financing for the development of your projects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10527" y="3068255"/>
            <a:ext cx="1349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Support the internationalisation of your project and company</a:t>
            </a:r>
          </a:p>
        </p:txBody>
      </p:sp>
      <p:pic>
        <p:nvPicPr>
          <p:cNvPr id="1039" name="Picture 15" descr="See original imag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7584" y="2064842"/>
            <a:ext cx="1300044" cy="81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 descr="C:\Users\c.vanriel\Pictures\6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806197"/>
            <a:ext cx="374974" cy="28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 descr="C:\Users\c.vanriel\Pictures\5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765140"/>
            <a:ext cx="345106" cy="326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 descr="C:\Users\c.vanriel\Desktop\2.jp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9455" y="4731990"/>
            <a:ext cx="588729" cy="353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56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/>
      <p:bldP spid="4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Cédric	van Riel 		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+33 (0)3 59 26 21 48 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5594350" y="2408135"/>
            <a:ext cx="2578050" cy="342900"/>
          </a:xfrm>
        </p:spPr>
        <p:txBody>
          <a:bodyPr/>
          <a:lstStyle/>
          <a:p>
            <a:r>
              <a:rPr lang="fr-FR" dirty="0" smtClean="0"/>
              <a:t>c.vanriel@cci-international.net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www.rev3.fr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60E2C7AE-F28F-D748-9F4F-081F98423175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6925"/>
          <a:stretch/>
        </p:blipFill>
        <p:spPr bwMode="auto">
          <a:xfrm>
            <a:off x="-1" y="3507854"/>
            <a:ext cx="918053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See original imag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2319" y="346448"/>
            <a:ext cx="2276475" cy="52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ee original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7037" y="339502"/>
            <a:ext cx="2260029" cy="53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0556" y="3075037"/>
            <a:ext cx="29146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 descr="C:\Users\c.vanriel\Pictures\6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32725"/>
            <a:ext cx="73723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 descr="C:\Users\c.vanriel\Pictures\5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7942" y="342250"/>
            <a:ext cx="55245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 descr="C:\Users\c.vanriel\Desktop\2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6505" y="345221"/>
            <a:ext cx="865815" cy="519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54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Hauts de France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Les Hauts de France</a:t>
            </a:r>
            <a:endParaRPr lang="fr-FR" dirty="0"/>
          </a:p>
        </p:txBody>
      </p:sp>
      <p:pic>
        <p:nvPicPr>
          <p:cNvPr id="8" name="Picture 2" descr="See original imag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36665" y="4815523"/>
            <a:ext cx="1001883" cy="23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ee original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9356" y="4815523"/>
            <a:ext cx="994644" cy="2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1960" y="1084229"/>
            <a:ext cx="3412591" cy="351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059582"/>
            <a:ext cx="2539005" cy="353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 descr="C:\Users\c.vanriel\Pictures\6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806197"/>
            <a:ext cx="374974" cy="28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C:\Users\c.vanriel\Pictures\5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765140"/>
            <a:ext cx="345106" cy="326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C:\Users\c.vanriel\Desktop\2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9455" y="4731990"/>
            <a:ext cx="588729" cy="353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535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Hauts de France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Les Hauts de France</a:t>
            </a:r>
            <a:endParaRPr lang="fr-FR" dirty="0"/>
          </a:p>
        </p:txBody>
      </p:sp>
      <p:pic>
        <p:nvPicPr>
          <p:cNvPr id="8" name="Picture 2" descr="See original imag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36665" y="4815523"/>
            <a:ext cx="1001883" cy="23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ee original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9356" y="4815523"/>
            <a:ext cx="994644" cy="2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C:\Users\c.vanriel\Pictures\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806197"/>
            <a:ext cx="374974" cy="28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C:\Users\c.vanriel\Pictures\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765140"/>
            <a:ext cx="345106" cy="326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C:\Users\c.vanriel\Desktop\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9455" y="4731990"/>
            <a:ext cx="588729" cy="35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31590"/>
            <a:ext cx="9180512" cy="328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9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 smtClean="0"/>
              <a:t>2. The master plan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The 3 industrial revolution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9511" y="843558"/>
            <a:ext cx="1056333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2"/>
                </a:solidFill>
              </a:rPr>
              <a:t>Coal and </a:t>
            </a:r>
            <a:r>
              <a:rPr lang="fr-FR" sz="1400" dirty="0" err="1" smtClean="0">
                <a:solidFill>
                  <a:schemeClr val="bg2"/>
                </a:solidFill>
              </a:rPr>
              <a:t>steam</a:t>
            </a:r>
            <a:r>
              <a:rPr lang="fr-FR" sz="1400" dirty="0" smtClean="0">
                <a:solidFill>
                  <a:schemeClr val="bg2"/>
                </a:solidFill>
              </a:rPr>
              <a:t> </a:t>
            </a:r>
            <a:r>
              <a:rPr lang="fr-FR" sz="1400" dirty="0" err="1" smtClean="0">
                <a:solidFill>
                  <a:schemeClr val="bg2"/>
                </a:solidFill>
              </a:rPr>
              <a:t>engine</a:t>
            </a:r>
            <a:endParaRPr lang="fr-FR" sz="1400" dirty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5546" y="843558"/>
            <a:ext cx="1056333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2"/>
                </a:solidFill>
              </a:rPr>
              <a:t>Printing and </a:t>
            </a:r>
            <a:r>
              <a:rPr lang="fr-FR" sz="1400" dirty="0" err="1" smtClean="0">
                <a:solidFill>
                  <a:schemeClr val="bg2"/>
                </a:solidFill>
              </a:rPr>
              <a:t>capitalism</a:t>
            </a:r>
            <a:endParaRPr lang="fr-FR" sz="1400" dirty="0">
              <a:solidFill>
                <a:schemeClr val="bg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23928" y="2069435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2060"/>
                </a:solidFill>
              </a:rPr>
              <a:t>2</a:t>
            </a:r>
            <a:r>
              <a:rPr lang="fr-FR" sz="1200" b="1" baseline="30000" dirty="0" smtClean="0">
                <a:solidFill>
                  <a:srgbClr val="002060"/>
                </a:solidFill>
              </a:rPr>
              <a:t>nd</a:t>
            </a:r>
            <a:r>
              <a:rPr lang="fr-FR" sz="1200" b="1" dirty="0" smtClean="0">
                <a:solidFill>
                  <a:srgbClr val="002060"/>
                </a:solidFill>
              </a:rPr>
              <a:t>  </a:t>
            </a:r>
            <a:r>
              <a:rPr lang="fr-FR" sz="1200" b="1" dirty="0" err="1" smtClean="0">
                <a:solidFill>
                  <a:srgbClr val="002060"/>
                </a:solidFill>
              </a:rPr>
              <a:t>industrial</a:t>
            </a:r>
            <a:r>
              <a:rPr lang="fr-FR" sz="1200" b="1" dirty="0" smtClean="0">
                <a:solidFill>
                  <a:srgbClr val="002060"/>
                </a:solidFill>
              </a:rPr>
              <a:t> </a:t>
            </a:r>
            <a:r>
              <a:rPr lang="fr-FR" sz="1200" b="1" dirty="0" err="1" smtClean="0">
                <a:solidFill>
                  <a:srgbClr val="002060"/>
                </a:solidFill>
              </a:rPr>
              <a:t>revolution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1640" y="1635646"/>
            <a:ext cx="1008112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err="1" smtClean="0">
                <a:solidFill>
                  <a:schemeClr val="bg2"/>
                </a:solidFill>
              </a:rPr>
              <a:t>Railway</a:t>
            </a:r>
            <a:r>
              <a:rPr lang="fr-FR" sz="1000" dirty="0" smtClean="0">
                <a:solidFill>
                  <a:schemeClr val="bg2"/>
                </a:solidFill>
              </a:rPr>
              <a:t> and water </a:t>
            </a:r>
            <a:r>
              <a:rPr lang="fr-FR" sz="1000" dirty="0" err="1" smtClean="0">
                <a:solidFill>
                  <a:schemeClr val="bg2"/>
                </a:solidFill>
              </a:rPr>
              <a:t>way</a:t>
            </a:r>
            <a:r>
              <a:rPr lang="fr-FR" sz="1000" dirty="0" smtClean="0">
                <a:solidFill>
                  <a:schemeClr val="bg2"/>
                </a:solidFill>
              </a:rPr>
              <a:t> </a:t>
            </a:r>
            <a:endParaRPr lang="fr-FR" sz="1000" dirty="0">
              <a:solidFill>
                <a:schemeClr val="bg2"/>
              </a:solidFill>
            </a:endParaRPr>
          </a:p>
        </p:txBody>
      </p:sp>
      <p:sp>
        <p:nvSpPr>
          <p:cNvPr id="11" name="Triangle isocèle 10"/>
          <p:cNvSpPr/>
          <p:nvPr/>
        </p:nvSpPr>
        <p:spPr>
          <a:xfrm rot="5400000">
            <a:off x="1168902" y="1150646"/>
            <a:ext cx="287698" cy="250254"/>
          </a:xfrm>
          <a:prstGeom prst="triangle">
            <a:avLst/>
          </a:prstGeom>
          <a:solidFill>
            <a:schemeClr val="tx2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riangle isocèle 12"/>
          <p:cNvSpPr/>
          <p:nvPr/>
        </p:nvSpPr>
        <p:spPr>
          <a:xfrm rot="16200000">
            <a:off x="2214792" y="1150312"/>
            <a:ext cx="287698" cy="250254"/>
          </a:xfrm>
          <a:prstGeom prst="triangle">
            <a:avLst/>
          </a:prstGeom>
          <a:solidFill>
            <a:schemeClr val="tx2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699792" y="2067694"/>
            <a:ext cx="1056333" cy="10801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bg2"/>
                </a:solidFill>
              </a:rPr>
              <a:t>Petrol</a:t>
            </a:r>
            <a:r>
              <a:rPr lang="fr-FR" sz="1400" dirty="0" smtClean="0">
                <a:solidFill>
                  <a:schemeClr val="bg2"/>
                </a:solidFill>
              </a:rPr>
              <a:t> and </a:t>
            </a:r>
            <a:r>
              <a:rPr lang="fr-FR" sz="1400" dirty="0" err="1" smtClean="0">
                <a:solidFill>
                  <a:schemeClr val="bg2"/>
                </a:solidFill>
              </a:rPr>
              <a:t>electricity</a:t>
            </a:r>
            <a:r>
              <a:rPr lang="fr-FR" sz="1400" dirty="0" smtClean="0">
                <a:solidFill>
                  <a:schemeClr val="bg2"/>
                </a:solidFill>
              </a:rPr>
              <a:t> </a:t>
            </a:r>
            <a:endParaRPr lang="fr-FR" sz="1400" dirty="0">
              <a:solidFill>
                <a:schemeClr val="bg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99843" y="2067694"/>
            <a:ext cx="1056333" cy="10801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bg2"/>
                </a:solidFill>
              </a:rPr>
              <a:t>Television</a:t>
            </a:r>
            <a:r>
              <a:rPr lang="fr-FR" sz="1400" dirty="0" smtClean="0">
                <a:solidFill>
                  <a:schemeClr val="bg2"/>
                </a:solidFill>
              </a:rPr>
              <a:t> and </a:t>
            </a:r>
            <a:r>
              <a:rPr lang="fr-FR" sz="1400" dirty="0" err="1" smtClean="0">
                <a:solidFill>
                  <a:schemeClr val="bg2"/>
                </a:solidFill>
              </a:rPr>
              <a:t>telephone</a:t>
            </a:r>
            <a:endParaRPr lang="fr-FR" sz="1400" dirty="0">
              <a:solidFill>
                <a:schemeClr val="bg2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331640" y="91556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2060"/>
                </a:solidFill>
              </a:rPr>
              <a:t>1st </a:t>
            </a:r>
            <a:r>
              <a:rPr lang="fr-FR" sz="1200" b="1" dirty="0" err="1" smtClean="0">
                <a:solidFill>
                  <a:srgbClr val="002060"/>
                </a:solidFill>
              </a:rPr>
              <a:t>industrial</a:t>
            </a:r>
            <a:r>
              <a:rPr lang="fr-FR" sz="1200" b="1" dirty="0" smtClean="0">
                <a:solidFill>
                  <a:srgbClr val="002060"/>
                </a:solidFill>
              </a:rPr>
              <a:t> </a:t>
            </a:r>
            <a:r>
              <a:rPr lang="fr-FR" sz="1200" b="1" dirty="0" err="1" smtClean="0">
                <a:solidFill>
                  <a:srgbClr val="002060"/>
                </a:solidFill>
              </a:rPr>
              <a:t>revolution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28133" y="2859782"/>
            <a:ext cx="1199702" cy="2880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err="1" smtClean="0">
                <a:solidFill>
                  <a:schemeClr val="bg2"/>
                </a:solidFill>
              </a:rPr>
              <a:t>roads</a:t>
            </a:r>
            <a:r>
              <a:rPr lang="fr-FR" sz="1000" dirty="0" smtClean="0">
                <a:solidFill>
                  <a:schemeClr val="bg2"/>
                </a:solidFill>
              </a:rPr>
              <a:t>, </a:t>
            </a:r>
            <a:r>
              <a:rPr lang="fr-FR" sz="1000" dirty="0" err="1" smtClean="0">
                <a:solidFill>
                  <a:schemeClr val="bg2"/>
                </a:solidFill>
              </a:rPr>
              <a:t>telecomunication</a:t>
            </a:r>
            <a:endParaRPr lang="fr-FR" sz="1000" dirty="0">
              <a:solidFill>
                <a:schemeClr val="bg2"/>
              </a:solidFill>
            </a:endParaRPr>
          </a:p>
        </p:txBody>
      </p:sp>
      <p:sp>
        <p:nvSpPr>
          <p:cNvPr id="24" name="Triangle isocèle 23"/>
          <p:cNvSpPr/>
          <p:nvPr/>
        </p:nvSpPr>
        <p:spPr>
          <a:xfrm rot="5400000">
            <a:off x="3761191" y="2374782"/>
            <a:ext cx="287698" cy="250254"/>
          </a:xfrm>
          <a:prstGeom prst="triangle">
            <a:avLst/>
          </a:prstGeom>
          <a:solidFill>
            <a:schemeClr val="tx2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riangle isocèle 24"/>
          <p:cNvSpPr/>
          <p:nvPr/>
        </p:nvSpPr>
        <p:spPr>
          <a:xfrm rot="16200000">
            <a:off x="4807081" y="2374448"/>
            <a:ext cx="287698" cy="250254"/>
          </a:xfrm>
          <a:prstGeom prst="triangle">
            <a:avLst/>
          </a:prstGeom>
          <a:solidFill>
            <a:schemeClr val="tx2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4572000" y="3291830"/>
            <a:ext cx="1639993" cy="13681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Renewable energies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Local resources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Recycling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68345" y="3291830"/>
            <a:ext cx="1475656" cy="13681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2"/>
                </a:solidFill>
              </a:rPr>
              <a:t>Internet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Sustainable development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Collaborative and participative model 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300192" y="3481257"/>
            <a:ext cx="1316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2060"/>
                </a:solidFill>
              </a:rPr>
              <a:t>3rd </a:t>
            </a:r>
            <a:r>
              <a:rPr lang="fr-FR" sz="1200" b="1" dirty="0" err="1" smtClean="0">
                <a:solidFill>
                  <a:srgbClr val="002060"/>
                </a:solidFill>
              </a:rPr>
              <a:t>industrial</a:t>
            </a:r>
            <a:r>
              <a:rPr lang="fr-FR" sz="1200" b="1" dirty="0" smtClean="0">
                <a:solidFill>
                  <a:srgbClr val="002060"/>
                </a:solidFill>
              </a:rPr>
              <a:t> </a:t>
            </a:r>
            <a:r>
              <a:rPr lang="fr-FR" sz="1200" b="1" dirty="0" err="1" smtClean="0">
                <a:solidFill>
                  <a:srgbClr val="002060"/>
                </a:solidFill>
              </a:rPr>
              <a:t>revolution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28184" y="4295141"/>
            <a:ext cx="1316871" cy="36484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err="1" smtClean="0">
                <a:solidFill>
                  <a:schemeClr val="bg2"/>
                </a:solidFill>
              </a:rPr>
              <a:t>datacenters</a:t>
            </a:r>
            <a:endParaRPr lang="fr-FR" sz="1000" dirty="0">
              <a:solidFill>
                <a:schemeClr val="bg2"/>
              </a:solidFill>
            </a:endParaRPr>
          </a:p>
        </p:txBody>
      </p:sp>
      <p:sp>
        <p:nvSpPr>
          <p:cNvPr id="30" name="Triangle isocèle 29"/>
          <p:cNvSpPr/>
          <p:nvPr/>
        </p:nvSpPr>
        <p:spPr>
          <a:xfrm rot="5400000">
            <a:off x="6209426" y="3810268"/>
            <a:ext cx="364417" cy="326900"/>
          </a:xfrm>
          <a:prstGeom prst="triangle">
            <a:avLst/>
          </a:prstGeom>
          <a:solidFill>
            <a:schemeClr val="tx2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isocèle 30"/>
          <p:cNvSpPr/>
          <p:nvPr/>
        </p:nvSpPr>
        <p:spPr>
          <a:xfrm rot="16200000">
            <a:off x="7289546" y="3809934"/>
            <a:ext cx="364417" cy="326900"/>
          </a:xfrm>
          <a:prstGeom prst="triangle">
            <a:avLst/>
          </a:prstGeom>
          <a:solidFill>
            <a:schemeClr val="tx2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2" descr="See original imag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36665" y="4815523"/>
            <a:ext cx="1001883" cy="23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See original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9356" y="4815523"/>
            <a:ext cx="994644" cy="2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 33" descr="C:\Users\c.vanriel\Pictures\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806197"/>
            <a:ext cx="374974" cy="28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age 34" descr="C:\Users\c.vanriel\Pictures\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765140"/>
            <a:ext cx="345106" cy="326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 35" descr="C:\Users\c.vanriel\Desktop\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9455" y="4731990"/>
            <a:ext cx="588729" cy="353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484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 animBg="1"/>
      <p:bldP spid="11" grpId="0" animBg="1"/>
      <p:bldP spid="13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79512" y="395288"/>
            <a:ext cx="8856983" cy="385623"/>
          </a:xfrm>
        </p:spPr>
        <p:txBody>
          <a:bodyPr/>
          <a:lstStyle/>
          <a:p>
            <a:r>
              <a:rPr lang="fr-FR" b="1" dirty="0" smtClean="0"/>
              <a:t>The </a:t>
            </a:r>
            <a:r>
              <a:rPr lang="fr-FR" b="1" dirty="0" err="1" smtClean="0"/>
              <a:t>european</a:t>
            </a:r>
            <a:r>
              <a:rPr lang="fr-FR" b="1" dirty="0" smtClean="0"/>
              <a:t> </a:t>
            </a:r>
            <a:r>
              <a:rPr lang="fr-FR" b="1" dirty="0" err="1" smtClean="0"/>
              <a:t>pionneer</a:t>
            </a:r>
            <a:r>
              <a:rPr lang="fr-FR" b="1" dirty="0" smtClean="0"/>
              <a:t> </a:t>
            </a:r>
            <a:r>
              <a:rPr lang="fr-FR" b="1" dirty="0" err="1" smtClean="0"/>
              <a:t>region</a:t>
            </a:r>
            <a:r>
              <a:rPr lang="fr-FR" b="1" dirty="0" smtClean="0"/>
              <a:t> </a:t>
            </a:r>
          </a:p>
          <a:p>
            <a:r>
              <a:rPr lang="fr-FR" b="1" dirty="0" err="1" smtClean="0"/>
              <a:t>implementing</a:t>
            </a:r>
            <a:r>
              <a:rPr lang="fr-FR" b="1" dirty="0" smtClean="0"/>
              <a:t> the </a:t>
            </a:r>
            <a:r>
              <a:rPr lang="fr-FR" b="1" dirty="0" err="1" smtClean="0"/>
              <a:t>third</a:t>
            </a:r>
            <a:r>
              <a:rPr lang="fr-FR" b="1" dirty="0" smtClean="0"/>
              <a:t> </a:t>
            </a:r>
            <a:r>
              <a:rPr lang="fr-FR" b="1" dirty="0" err="1" smtClean="0"/>
              <a:t>industrial</a:t>
            </a:r>
            <a:r>
              <a:rPr lang="fr-FR" b="1" dirty="0" smtClean="0"/>
              <a:t> </a:t>
            </a:r>
            <a:r>
              <a:rPr lang="fr-FR" b="1" dirty="0" err="1" smtClean="0"/>
              <a:t>revolution</a:t>
            </a:r>
            <a:r>
              <a:rPr lang="fr-FR" b="1" dirty="0" smtClean="0"/>
              <a:t> </a:t>
            </a:r>
            <a:endParaRPr lang="fr-FR" b="1" dirty="0"/>
          </a:p>
        </p:txBody>
      </p:sp>
      <p:pic>
        <p:nvPicPr>
          <p:cNvPr id="37" name="Image 36" descr="C:\Users\c.vanriel\Pictures\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806197"/>
            <a:ext cx="374974" cy="28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Image 37" descr="C:\Users\c.vanriel\Pictures\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765140"/>
            <a:ext cx="345106" cy="326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Image 38" descr="C:\Users\c.vanriel\Desktop\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9455" y="4731990"/>
            <a:ext cx="588729" cy="35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2" descr="See original imag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36665" y="4815523"/>
            <a:ext cx="1001883" cy="23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See original imag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9356" y="4815523"/>
            <a:ext cx="994644" cy="2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707654"/>
            <a:ext cx="3888432" cy="196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99992" y="1866186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Maroš Šefčovič, vice president of the European Commission, declared, during the 7th European Summit of Regions and Cities in Bratislava, that </a:t>
            </a:r>
            <a:r>
              <a:rPr lang="en-GB" sz="1600" dirty="0" err="1">
                <a:solidFill>
                  <a:schemeClr val="bg1"/>
                </a:solidFill>
              </a:rPr>
              <a:t>Hauts</a:t>
            </a:r>
            <a:r>
              <a:rPr lang="en-GB" sz="1600" dirty="0">
                <a:solidFill>
                  <a:schemeClr val="bg1"/>
                </a:solidFill>
              </a:rPr>
              <a:t>-de-France shows the way and he hopes to see such pilot region in every EU </a:t>
            </a:r>
            <a:r>
              <a:rPr lang="en-GB" sz="1600" dirty="0" smtClean="0">
                <a:solidFill>
                  <a:schemeClr val="bg1"/>
                </a:solidFill>
              </a:rPr>
              <a:t>country.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2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/>
              <a:t>3</a:t>
            </a:r>
            <a:r>
              <a:rPr lang="fr-FR" b="1" dirty="0" smtClean="0"/>
              <a:t>. Rev3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Key numbers</a:t>
            </a:r>
            <a:endParaRPr lang="en-US" dirty="0"/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179512" y="2787774"/>
            <a:ext cx="1983135" cy="412065"/>
          </a:xfrm>
        </p:spPr>
        <p:txBody>
          <a:bodyPr/>
          <a:lstStyle/>
          <a:p>
            <a:pPr algn="ctr"/>
            <a:r>
              <a:rPr lang="en-US" dirty="0" smtClean="0"/>
              <a:t>350 projects across the region</a:t>
            </a:r>
          </a:p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825115" y="2832487"/>
            <a:ext cx="20687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000" dirty="0" smtClean="0">
                <a:solidFill>
                  <a:srgbClr val="2B799E"/>
                </a:solidFill>
              </a:rPr>
              <a:t>A new investment fund of 50 million euro</a:t>
            </a:r>
            <a:endParaRPr lang="en-US" sz="2000" dirty="0">
              <a:solidFill>
                <a:srgbClr val="2B799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51720" y="2832487"/>
            <a:ext cx="2448272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dirty="0" smtClean="0">
                <a:solidFill>
                  <a:srgbClr val="2B799E"/>
                </a:solidFill>
              </a:rPr>
              <a:t>11,5 million euro transferred by citizens in the rev3 saving account</a:t>
            </a:r>
          </a:p>
          <a:p>
            <a:pPr algn="ctr">
              <a:spcBef>
                <a:spcPct val="20000"/>
              </a:spcBef>
            </a:pPr>
            <a:r>
              <a:rPr lang="en-US" sz="1600" dirty="0">
                <a:solidFill>
                  <a:srgbClr val="2B799E"/>
                </a:solidFill>
              </a:rPr>
              <a:t>24 companies financed by rev3 loans </a:t>
            </a:r>
          </a:p>
          <a:p>
            <a:pPr lvl="0" algn="ctr">
              <a:spcBef>
                <a:spcPct val="20000"/>
              </a:spcBef>
            </a:pPr>
            <a:endParaRPr lang="en-US" sz="1600" dirty="0">
              <a:solidFill>
                <a:srgbClr val="2B799E"/>
              </a:solidFill>
            </a:endParaRPr>
          </a:p>
        </p:txBody>
      </p:sp>
      <p:pic>
        <p:nvPicPr>
          <p:cNvPr id="13314" name="Picture 2" descr="See original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043" y="1412071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See original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8632" y="1683707"/>
            <a:ext cx="929547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See original imag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1516977"/>
            <a:ext cx="1263808" cy="101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See original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5036" y="1635646"/>
            <a:ext cx="895655" cy="89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716016" y="2832487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500 million euro investments needed for rev3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2" descr="See original image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36665" y="4815523"/>
            <a:ext cx="1001883" cy="23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ee original imag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9356" y="4815523"/>
            <a:ext cx="994644" cy="2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 descr="C:\Users\c.vanriel\Pictures\6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806197"/>
            <a:ext cx="374974" cy="28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 descr="C:\Users\c.vanriel\Pictures\5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765140"/>
            <a:ext cx="345106" cy="326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 descr="C:\Users\c.vanriel\Desktop\2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9455" y="4731990"/>
            <a:ext cx="588729" cy="353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20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/>
              <a:t>3</a:t>
            </a:r>
            <a:r>
              <a:rPr lang="fr-FR" b="1" dirty="0" smtClean="0"/>
              <a:t>. Rev3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Key numbers</a:t>
            </a:r>
            <a:endParaRPr lang="en-US" dirty="0"/>
          </a:p>
        </p:txBody>
      </p:sp>
      <p:pic>
        <p:nvPicPr>
          <p:cNvPr id="12" name="Picture 2" descr="See original imag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36665" y="4815523"/>
            <a:ext cx="1001883" cy="23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ee original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9356" y="4815523"/>
            <a:ext cx="994644" cy="2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 descr="C:\Users\c.vanriel\Pictures\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806197"/>
            <a:ext cx="374974" cy="28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 descr="C:\Users\c.vanriel\Pictures\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765140"/>
            <a:ext cx="345106" cy="326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 descr="C:\Users\c.vanriel\Desktop\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9455" y="4731990"/>
            <a:ext cx="588729" cy="35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853" y="1002190"/>
            <a:ext cx="7037531" cy="360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6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/>
              <a:t>3</a:t>
            </a:r>
            <a:r>
              <a:rPr lang="fr-FR" b="1" dirty="0" smtClean="0"/>
              <a:t>. Rev3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Key numbers</a:t>
            </a:r>
            <a:endParaRPr lang="en-US" dirty="0"/>
          </a:p>
        </p:txBody>
      </p:sp>
      <p:pic>
        <p:nvPicPr>
          <p:cNvPr id="12" name="Picture 2" descr="See original imag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36665" y="4815523"/>
            <a:ext cx="1001883" cy="23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ee original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9356" y="4815523"/>
            <a:ext cx="994644" cy="2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 descr="C:\Users\c.vanriel\Pictures\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806197"/>
            <a:ext cx="374974" cy="28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 descr="C:\Users\c.vanriel\Pictures\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765140"/>
            <a:ext cx="345106" cy="326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 descr="C:\Users\c.vanriel\Desktop\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9455" y="4731990"/>
            <a:ext cx="588729" cy="35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728" y="339502"/>
            <a:ext cx="7192664" cy="422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8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ee original imag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36665" y="4815523"/>
            <a:ext cx="1001883" cy="23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ee original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9356" y="4815523"/>
            <a:ext cx="994644" cy="2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 descr="C:\Users\c.vanriel\Pictures\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806197"/>
            <a:ext cx="374974" cy="28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 descr="C:\Users\c.vanriel\Pictures\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765140"/>
            <a:ext cx="345106" cy="326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 descr="C:\Users\c.vanriel\Desktop\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9455" y="4731990"/>
            <a:ext cx="588729" cy="35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63" y="1609725"/>
            <a:ext cx="82962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07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rev3">
  <a:themeElements>
    <a:clrScheme name="rev3">
      <a:dk1>
        <a:srgbClr val="FFFFFF"/>
      </a:dk1>
      <a:lt1>
        <a:srgbClr val="0B7392"/>
      </a:lt1>
      <a:dk2>
        <a:srgbClr val="FFFFFF"/>
      </a:dk2>
      <a:lt2>
        <a:srgbClr val="383838"/>
      </a:lt2>
      <a:accent1>
        <a:srgbClr val="84CBCE"/>
      </a:accent1>
      <a:accent2>
        <a:srgbClr val="3575B8"/>
      </a:accent2>
      <a:accent3>
        <a:srgbClr val="F07678"/>
      </a:accent3>
      <a:accent4>
        <a:srgbClr val="7BC6DE"/>
      </a:accent4>
      <a:accent5>
        <a:srgbClr val="F8AD7D"/>
      </a:accent5>
      <a:accent6>
        <a:srgbClr val="F7D645"/>
      </a:accent6>
      <a:hlink>
        <a:srgbClr val="84CBCE"/>
      </a:hlink>
      <a:folHlink>
        <a:srgbClr val="84CBCE"/>
      </a:folHlink>
    </a:clrScheme>
    <a:fontScheme name="rev3">
      <a:majorFont>
        <a:latin typeface="Signika"/>
        <a:ea typeface=""/>
        <a:cs typeface=""/>
      </a:majorFont>
      <a:minorFont>
        <a:latin typeface="Signik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rev3</Template>
  <TotalTime>3671</TotalTime>
  <Words>304</Words>
  <Application>Microsoft Office PowerPoint</Application>
  <PresentationFormat>Affichage à l'écran (16:9)</PresentationFormat>
  <Paragraphs>60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PPT rev3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CCIR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Cédric VAN RIEL</dc:creator>
  <cp:lastModifiedBy>Cédric VAN RIEL</cp:lastModifiedBy>
  <cp:revision>43</cp:revision>
  <dcterms:created xsi:type="dcterms:W3CDTF">2016-05-17T11:17:44Z</dcterms:created>
  <dcterms:modified xsi:type="dcterms:W3CDTF">2016-09-21T08:43:21Z</dcterms:modified>
</cp:coreProperties>
</file>