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 id="2147483693" r:id="rId2"/>
    <p:sldMasterId id="2147483712" r:id="rId3"/>
    <p:sldMasterId id="2147483820" r:id="rId4"/>
  </p:sldMasterIdLst>
  <p:notesMasterIdLst>
    <p:notesMasterId r:id="rId18"/>
  </p:notesMasterIdLst>
  <p:handoutMasterIdLst>
    <p:handoutMasterId r:id="rId19"/>
  </p:handoutMasterIdLst>
  <p:sldIdLst>
    <p:sldId id="516" r:id="rId5"/>
    <p:sldId id="517" r:id="rId6"/>
    <p:sldId id="476" r:id="rId7"/>
    <p:sldId id="510" r:id="rId8"/>
    <p:sldId id="456" r:id="rId9"/>
    <p:sldId id="513" r:id="rId10"/>
    <p:sldId id="514" r:id="rId11"/>
    <p:sldId id="515" r:id="rId12"/>
    <p:sldId id="463" r:id="rId13"/>
    <p:sldId id="511" r:id="rId14"/>
    <p:sldId id="518" r:id="rId15"/>
    <p:sldId id="512" r:id="rId16"/>
    <p:sldId id="519" r:id="rId17"/>
  </p:sldIdLst>
  <p:sldSz cx="12192000" cy="6858000"/>
  <p:notesSz cx="9925050" cy="6792913"/>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 Ottesen" initials="JO" lastIdx="2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04054"/>
    <a:srgbClr val="ECEAEE"/>
    <a:srgbClr val="FBFAFD"/>
    <a:srgbClr val="FFFF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F5AB1C69-6EDB-4FF4-983F-18BD219EF322}" styleName="Middels stil 2 - aks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ys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Lys stil 1 - aks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16DA210-FB5B-4158-B5E0-FEB733F419BA}" styleName="Lys stil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3C2FFA5D-87B4-456A-9821-1D502468CF0F}" styleName="Temastil 1 – uthevin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Middels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03447BB-5D67-496B-8E87-E561075AD55C}" styleName="Mørk stil 1 - aks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Mørk stil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505E3EF-67EA-436B-97B2-0124C06EBD24}" styleName="Middels stil 4 - aks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EB344D84-9AFB-497E-A393-DC336BA19D2E}" styleName="Middels stil 3 - aks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B9631B5-78F2-41C9-869B-9F39066F8104}" styleName="Middels stil 3 - aks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4C1A8A3-306A-4EB7-A6B1-4F7E0EB9C5D6}" styleName="Middels stil 3 - aks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9012ECD-51FC-41F1-AA8D-1B2483CD663E}" styleName="Lys stil 2 - aks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Lys stil 2 - aks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301B821-A1FF-4177-AEE7-76D212191A09}" styleName="Middels stil 1 - aks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Lys stil 3 – utheving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50" autoAdjust="0"/>
    <p:restoredTop sz="91598" autoAdjust="0"/>
  </p:normalViewPr>
  <p:slideViewPr>
    <p:cSldViewPr snapToGrid="0">
      <p:cViewPr varScale="1">
        <p:scale>
          <a:sx n="76" d="100"/>
          <a:sy n="76" d="100"/>
        </p:scale>
        <p:origin x="108" y="522"/>
      </p:cViewPr>
      <p:guideLst>
        <p:guide orient="horz" pos="2160"/>
        <p:guide pos="3840"/>
      </p:guideLst>
    </p:cSldViewPr>
  </p:slideViewPr>
  <p:notesTextViewPr>
    <p:cViewPr>
      <p:scale>
        <a:sx n="3" d="2"/>
        <a:sy n="3" d="2"/>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1" y="0"/>
            <a:ext cx="4300313" cy="340081"/>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sz="quarter" idx="1"/>
          </p:nvPr>
        </p:nvSpPr>
        <p:spPr>
          <a:xfrm>
            <a:off x="5622417" y="0"/>
            <a:ext cx="4300313" cy="340081"/>
          </a:xfrm>
          <a:prstGeom prst="rect">
            <a:avLst/>
          </a:prstGeom>
        </p:spPr>
        <p:txBody>
          <a:bodyPr vert="horz" lIns="91440" tIns="45720" rIns="91440" bIns="45720" rtlCol="0"/>
          <a:lstStyle>
            <a:lvl1pPr algn="r">
              <a:defRPr sz="1200"/>
            </a:lvl1pPr>
          </a:lstStyle>
          <a:p>
            <a:fld id="{508883DA-FDB1-4491-8502-310E600580CE}" type="datetimeFigureOut">
              <a:rPr lang="nb-NO" smtClean="0"/>
              <a:t>17.11.2023</a:t>
            </a:fld>
            <a:endParaRPr lang="nb-NO"/>
          </a:p>
        </p:txBody>
      </p:sp>
      <p:sp>
        <p:nvSpPr>
          <p:cNvPr id="4" name="Plassholder for bunntekst 3"/>
          <p:cNvSpPr>
            <a:spLocks noGrp="1"/>
          </p:cNvSpPr>
          <p:nvPr>
            <p:ph type="ftr" sz="quarter" idx="2"/>
          </p:nvPr>
        </p:nvSpPr>
        <p:spPr>
          <a:xfrm>
            <a:off x="1" y="6452833"/>
            <a:ext cx="4300313" cy="340080"/>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p:cNvSpPr>
            <a:spLocks noGrp="1"/>
          </p:cNvSpPr>
          <p:nvPr>
            <p:ph type="sldNum" sz="quarter" idx="3"/>
          </p:nvPr>
        </p:nvSpPr>
        <p:spPr>
          <a:xfrm>
            <a:off x="5622417" y="6452833"/>
            <a:ext cx="4300313" cy="340080"/>
          </a:xfrm>
          <a:prstGeom prst="rect">
            <a:avLst/>
          </a:prstGeom>
        </p:spPr>
        <p:txBody>
          <a:bodyPr vert="horz" lIns="91440" tIns="45720" rIns="91440" bIns="45720" rtlCol="0" anchor="b"/>
          <a:lstStyle>
            <a:lvl1pPr algn="r">
              <a:defRPr sz="1200"/>
            </a:lvl1pPr>
          </a:lstStyle>
          <a:p>
            <a:fld id="{14D50AAA-302D-4EE1-860D-A4E54FE6FEA8}" type="slidenum">
              <a:rPr lang="nb-NO" smtClean="0"/>
              <a:t>‹#›</a:t>
            </a:fld>
            <a:endParaRPr lang="nb-NO"/>
          </a:p>
        </p:txBody>
      </p:sp>
    </p:spTree>
    <p:extLst>
      <p:ext uri="{BB962C8B-B14F-4D97-AF65-F5344CB8AC3E}">
        <p14:creationId xmlns:p14="http://schemas.microsoft.com/office/powerpoint/2010/main" val="27815319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0856" cy="340825"/>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idx="1"/>
          </p:nvPr>
        </p:nvSpPr>
        <p:spPr>
          <a:xfrm>
            <a:off x="5621897" y="0"/>
            <a:ext cx="4300856" cy="340825"/>
          </a:xfrm>
          <a:prstGeom prst="rect">
            <a:avLst/>
          </a:prstGeom>
        </p:spPr>
        <p:txBody>
          <a:bodyPr vert="horz" lIns="91440" tIns="45720" rIns="91440" bIns="45720" rtlCol="0"/>
          <a:lstStyle>
            <a:lvl1pPr algn="r">
              <a:defRPr sz="1200"/>
            </a:lvl1pPr>
          </a:lstStyle>
          <a:p>
            <a:fld id="{A62E5224-070C-400F-BDAB-A2E408A253FE}" type="datetimeFigureOut">
              <a:rPr lang="nb-NO" smtClean="0"/>
              <a:t>17.11.2023</a:t>
            </a:fld>
            <a:endParaRPr lang="nb-NO"/>
          </a:p>
        </p:txBody>
      </p:sp>
      <p:sp>
        <p:nvSpPr>
          <p:cNvPr id="4" name="Slide Image Placeholder 3"/>
          <p:cNvSpPr>
            <a:spLocks noGrp="1" noRot="1" noChangeAspect="1"/>
          </p:cNvSpPr>
          <p:nvPr>
            <p:ph type="sldImg" idx="2"/>
          </p:nvPr>
        </p:nvSpPr>
        <p:spPr>
          <a:xfrm>
            <a:off x="2924175" y="849313"/>
            <a:ext cx="4076700" cy="2292350"/>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992506" y="3269090"/>
            <a:ext cx="7940039" cy="267470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6" name="Footer Placeholder 5"/>
          <p:cNvSpPr>
            <a:spLocks noGrp="1"/>
          </p:cNvSpPr>
          <p:nvPr>
            <p:ph type="ftr" sz="quarter" idx="4"/>
          </p:nvPr>
        </p:nvSpPr>
        <p:spPr>
          <a:xfrm>
            <a:off x="0" y="6452089"/>
            <a:ext cx="4300856" cy="340825"/>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5621897" y="6452089"/>
            <a:ext cx="4300856" cy="340825"/>
          </a:xfrm>
          <a:prstGeom prst="rect">
            <a:avLst/>
          </a:prstGeom>
        </p:spPr>
        <p:txBody>
          <a:bodyPr vert="horz" lIns="91440" tIns="45720" rIns="91440" bIns="45720" rtlCol="0" anchor="b"/>
          <a:lstStyle>
            <a:lvl1pPr algn="r">
              <a:defRPr sz="1200"/>
            </a:lvl1pPr>
          </a:lstStyle>
          <a:p>
            <a:fld id="{B4AC1A26-5979-4C99-99A1-2205C548D2B6}" type="slidenum">
              <a:rPr lang="nb-NO" smtClean="0"/>
              <a:t>‹#›</a:t>
            </a:fld>
            <a:endParaRPr lang="nb-NO"/>
          </a:p>
        </p:txBody>
      </p:sp>
    </p:spTree>
    <p:extLst>
      <p:ext uri="{BB962C8B-B14F-4D97-AF65-F5344CB8AC3E}">
        <p14:creationId xmlns:p14="http://schemas.microsoft.com/office/powerpoint/2010/main" val="2564447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B4AC1A26-5979-4C99-99A1-2205C548D2B6}" type="slidenum">
              <a:rPr lang="nb-NO" smtClean="0"/>
              <a:t>2</a:t>
            </a:fld>
            <a:endParaRPr lang="nb-NO"/>
          </a:p>
        </p:txBody>
      </p:sp>
    </p:spTree>
    <p:extLst>
      <p:ext uri="{BB962C8B-B14F-4D97-AF65-F5344CB8AC3E}">
        <p14:creationId xmlns:p14="http://schemas.microsoft.com/office/powerpoint/2010/main" val="8707913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B4AC1A26-5979-4C99-99A1-2205C548D2B6}" type="slidenum">
              <a:rPr lang="nb-NO" smtClean="0"/>
              <a:t>4</a:t>
            </a:fld>
            <a:endParaRPr lang="nb-NO"/>
          </a:p>
        </p:txBody>
      </p:sp>
    </p:spTree>
    <p:extLst>
      <p:ext uri="{BB962C8B-B14F-4D97-AF65-F5344CB8AC3E}">
        <p14:creationId xmlns:p14="http://schemas.microsoft.com/office/powerpoint/2010/main" val="2725882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B4AC1A26-5979-4C99-99A1-2205C548D2B6}" type="slidenum">
              <a:rPr lang="nb-NO" smtClean="0"/>
              <a:t>5</a:t>
            </a:fld>
            <a:endParaRPr lang="nb-NO"/>
          </a:p>
        </p:txBody>
      </p:sp>
    </p:spTree>
    <p:extLst>
      <p:ext uri="{BB962C8B-B14F-4D97-AF65-F5344CB8AC3E}">
        <p14:creationId xmlns:p14="http://schemas.microsoft.com/office/powerpoint/2010/main" val="2293418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B4AC1A26-5979-4C99-99A1-2205C548D2B6}" type="slidenum">
              <a:rPr lang="nb-NO" smtClean="0"/>
              <a:t>7</a:t>
            </a:fld>
            <a:endParaRPr lang="nb-NO"/>
          </a:p>
        </p:txBody>
      </p:sp>
    </p:spTree>
    <p:extLst>
      <p:ext uri="{BB962C8B-B14F-4D97-AF65-F5344CB8AC3E}">
        <p14:creationId xmlns:p14="http://schemas.microsoft.com/office/powerpoint/2010/main" val="6808320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B4AC1A26-5979-4C99-99A1-2205C548D2B6}" type="slidenum">
              <a:rPr lang="nb-NO" smtClean="0"/>
              <a:t>8</a:t>
            </a:fld>
            <a:endParaRPr lang="nb-NO"/>
          </a:p>
        </p:txBody>
      </p:sp>
    </p:spTree>
    <p:extLst>
      <p:ext uri="{BB962C8B-B14F-4D97-AF65-F5344CB8AC3E}">
        <p14:creationId xmlns:p14="http://schemas.microsoft.com/office/powerpoint/2010/main" val="42246664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B4AC1A26-5979-4C99-99A1-2205C548D2B6}" type="slidenum">
              <a:rPr lang="nb-NO" smtClean="0"/>
              <a:t>10</a:t>
            </a:fld>
            <a:endParaRPr lang="nb-NO"/>
          </a:p>
        </p:txBody>
      </p:sp>
    </p:spTree>
    <p:extLst>
      <p:ext uri="{BB962C8B-B14F-4D97-AF65-F5344CB8AC3E}">
        <p14:creationId xmlns:p14="http://schemas.microsoft.com/office/powerpoint/2010/main" val="31741866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B4AC1A26-5979-4C99-99A1-2205C548D2B6}" type="slidenum">
              <a:rPr lang="nb-NO" smtClean="0"/>
              <a:t>11</a:t>
            </a:fld>
            <a:endParaRPr lang="nb-NO"/>
          </a:p>
        </p:txBody>
      </p:sp>
    </p:spTree>
    <p:extLst>
      <p:ext uri="{BB962C8B-B14F-4D97-AF65-F5344CB8AC3E}">
        <p14:creationId xmlns:p14="http://schemas.microsoft.com/office/powerpoint/2010/main" val="36860344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B4AC1A26-5979-4C99-99A1-2205C548D2B6}" type="slidenum">
              <a:rPr lang="nb-NO" smtClean="0"/>
              <a:t>12</a:t>
            </a:fld>
            <a:endParaRPr lang="nb-NO"/>
          </a:p>
        </p:txBody>
      </p:sp>
    </p:spTree>
    <p:extLst>
      <p:ext uri="{BB962C8B-B14F-4D97-AF65-F5344CB8AC3E}">
        <p14:creationId xmlns:p14="http://schemas.microsoft.com/office/powerpoint/2010/main" val="22770778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Swot analyse">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09603" y="274639"/>
            <a:ext cx="8929511" cy="621799"/>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Plassholder for tekst 2"/>
          <p:cNvSpPr>
            <a:spLocks noGrp="1"/>
          </p:cNvSpPr>
          <p:nvPr>
            <p:ph type="body" sz="quarter" idx="14"/>
          </p:nvPr>
        </p:nvSpPr>
        <p:spPr>
          <a:xfrm>
            <a:off x="609599" y="990599"/>
            <a:ext cx="5352000" cy="2700000"/>
          </a:xfrm>
          <a:blipFill dpi="0" rotWithShape="1">
            <a:blip r:embed="rId2" cstate="email">
              <a:extLst>
                <a:ext uri="{28A0092B-C50C-407E-A947-70E740481C1C}">
                  <a14:useLocalDpi xmlns:a14="http://schemas.microsoft.com/office/drawing/2010/main"/>
                </a:ext>
              </a:extLst>
            </a:blip>
            <a:srcRect/>
            <a:tile tx="0" ty="0" sx="100000" sy="100000" flip="none" algn="tl"/>
          </a:blipFill>
          <a:ln w="15875">
            <a:solidFill>
              <a:schemeClr val="tx1">
                <a:lumMod val="65000"/>
                <a:lumOff val="35000"/>
              </a:schemeClr>
            </a:solidFill>
          </a:ln>
        </p:spPr>
        <p:txBody>
          <a:bodyPr tIns="540000"/>
          <a:lstStyle>
            <a:lvl1pPr>
              <a:defRPr sz="3200">
                <a:solidFill>
                  <a:schemeClr val="tx1">
                    <a:lumMod val="65000"/>
                    <a:lumOff val="35000"/>
                  </a:schemeClr>
                </a:solidFill>
                <a:latin typeface="Arial" panose="020B0604020202020204" pitchFamily="34" charset="0"/>
                <a:cs typeface="Arial" panose="020B0604020202020204" pitchFamily="34" charset="0"/>
              </a:defRPr>
            </a:lvl1pPr>
            <a:lvl2pPr>
              <a:defRPr sz="2667">
                <a:solidFill>
                  <a:schemeClr val="tx1">
                    <a:lumMod val="65000"/>
                    <a:lumOff val="35000"/>
                  </a:schemeClr>
                </a:solidFill>
                <a:latin typeface="Arial" panose="020B0604020202020204" pitchFamily="34" charset="0"/>
                <a:cs typeface="Arial" panose="020B0604020202020204" pitchFamily="34" charset="0"/>
              </a:defRPr>
            </a:lvl2pPr>
            <a:lvl3pPr>
              <a:defRPr sz="2000">
                <a:solidFill>
                  <a:schemeClr val="tx1">
                    <a:lumMod val="65000"/>
                    <a:lumOff val="35000"/>
                  </a:schemeClr>
                </a:solidFill>
                <a:latin typeface="Arial" panose="020B0604020202020204" pitchFamily="34" charset="0"/>
                <a:cs typeface="Arial" panose="020B0604020202020204" pitchFamily="34" charset="0"/>
              </a:defRPr>
            </a:lvl3pPr>
            <a:lvl4pPr>
              <a:defRPr sz="2000">
                <a:solidFill>
                  <a:schemeClr val="tx1">
                    <a:lumMod val="65000"/>
                    <a:lumOff val="35000"/>
                  </a:schemeClr>
                </a:solidFill>
                <a:latin typeface="Arial" panose="020B0604020202020204" pitchFamily="34" charset="0"/>
                <a:cs typeface="Arial" panose="020B0604020202020204" pitchFamily="34" charset="0"/>
              </a:defRPr>
            </a:lvl4pPr>
            <a:lvl5pPr>
              <a:defRPr sz="2000">
                <a:solidFill>
                  <a:schemeClr val="tx1">
                    <a:lumMod val="65000"/>
                    <a:lumOff val="35000"/>
                  </a:schemeClr>
                </a:solidFill>
                <a:latin typeface="Arial" panose="020B0604020202020204" pitchFamily="34" charset="0"/>
                <a:cs typeface="Arial" panose="020B0604020202020204" pitchFamily="34" charset="0"/>
              </a:defRPr>
            </a:lvl5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15" name="Plassholder for tekst 2"/>
          <p:cNvSpPr>
            <a:spLocks noGrp="1"/>
          </p:cNvSpPr>
          <p:nvPr>
            <p:ph type="body" sz="quarter" idx="18"/>
          </p:nvPr>
        </p:nvSpPr>
        <p:spPr>
          <a:xfrm>
            <a:off x="6230399" y="990599"/>
            <a:ext cx="5352000" cy="2700000"/>
          </a:xfrm>
          <a:blipFill dpi="0" rotWithShape="1">
            <a:blip r:embed="rId3" cstate="email">
              <a:extLst>
                <a:ext uri="{28A0092B-C50C-407E-A947-70E740481C1C}">
                  <a14:useLocalDpi xmlns:a14="http://schemas.microsoft.com/office/drawing/2010/main"/>
                </a:ext>
              </a:extLst>
            </a:blip>
            <a:srcRect/>
            <a:tile tx="0" ty="0" sx="100000" sy="100000" flip="none" algn="tl"/>
          </a:blipFill>
          <a:ln w="15875">
            <a:solidFill>
              <a:schemeClr val="tx1">
                <a:lumMod val="65000"/>
                <a:lumOff val="35000"/>
              </a:schemeClr>
            </a:solidFill>
          </a:ln>
        </p:spPr>
        <p:txBody>
          <a:bodyPr tIns="540000"/>
          <a:lstStyle>
            <a:lvl1pPr>
              <a:defRPr sz="3200">
                <a:solidFill>
                  <a:schemeClr val="tx1">
                    <a:lumMod val="65000"/>
                    <a:lumOff val="35000"/>
                  </a:schemeClr>
                </a:solidFill>
                <a:latin typeface="Arial" panose="020B0604020202020204" pitchFamily="34" charset="0"/>
                <a:cs typeface="Arial" panose="020B0604020202020204" pitchFamily="34" charset="0"/>
              </a:defRPr>
            </a:lvl1pPr>
            <a:lvl2pPr>
              <a:defRPr sz="2667">
                <a:solidFill>
                  <a:schemeClr val="tx1">
                    <a:lumMod val="65000"/>
                    <a:lumOff val="35000"/>
                  </a:schemeClr>
                </a:solidFill>
                <a:latin typeface="Arial" panose="020B0604020202020204" pitchFamily="34" charset="0"/>
                <a:cs typeface="Arial" panose="020B0604020202020204" pitchFamily="34" charset="0"/>
              </a:defRPr>
            </a:lvl2pPr>
            <a:lvl3pPr>
              <a:defRPr sz="2000">
                <a:solidFill>
                  <a:schemeClr val="tx1">
                    <a:lumMod val="65000"/>
                    <a:lumOff val="35000"/>
                  </a:schemeClr>
                </a:solidFill>
                <a:latin typeface="Arial" panose="020B0604020202020204" pitchFamily="34" charset="0"/>
                <a:cs typeface="Arial" panose="020B0604020202020204" pitchFamily="34" charset="0"/>
              </a:defRPr>
            </a:lvl3pPr>
            <a:lvl4pPr>
              <a:defRPr sz="2000">
                <a:solidFill>
                  <a:schemeClr val="tx1">
                    <a:lumMod val="65000"/>
                    <a:lumOff val="35000"/>
                  </a:schemeClr>
                </a:solidFill>
                <a:latin typeface="Arial" panose="020B0604020202020204" pitchFamily="34" charset="0"/>
                <a:cs typeface="Arial" panose="020B0604020202020204" pitchFamily="34" charset="0"/>
              </a:defRPr>
            </a:lvl4pPr>
            <a:lvl5pPr>
              <a:defRPr sz="2000">
                <a:solidFill>
                  <a:schemeClr val="tx1">
                    <a:lumMod val="65000"/>
                    <a:lumOff val="35000"/>
                  </a:schemeClr>
                </a:solidFill>
                <a:latin typeface="Arial" panose="020B0604020202020204" pitchFamily="34" charset="0"/>
                <a:cs typeface="Arial" panose="020B0604020202020204" pitchFamily="34" charset="0"/>
              </a:defRPr>
            </a:lvl5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16" name="Plassholder for tekst 2"/>
          <p:cNvSpPr>
            <a:spLocks noGrp="1"/>
          </p:cNvSpPr>
          <p:nvPr>
            <p:ph type="body" sz="quarter" idx="19"/>
          </p:nvPr>
        </p:nvSpPr>
        <p:spPr>
          <a:xfrm>
            <a:off x="609600" y="3901800"/>
            <a:ext cx="5352000" cy="2700000"/>
          </a:xfrm>
          <a:blipFill dpi="0" rotWithShape="1">
            <a:blip r:embed="rId4" cstate="email">
              <a:extLst>
                <a:ext uri="{28A0092B-C50C-407E-A947-70E740481C1C}">
                  <a14:useLocalDpi xmlns:a14="http://schemas.microsoft.com/office/drawing/2010/main"/>
                </a:ext>
              </a:extLst>
            </a:blip>
            <a:srcRect/>
            <a:tile tx="0" ty="0" sx="100000" sy="100000" flip="none" algn="tl"/>
          </a:blipFill>
          <a:ln w="15875">
            <a:solidFill>
              <a:schemeClr val="tx1">
                <a:lumMod val="65000"/>
                <a:lumOff val="35000"/>
              </a:schemeClr>
            </a:solidFill>
          </a:ln>
        </p:spPr>
        <p:txBody>
          <a:bodyPr tIns="540000"/>
          <a:lstStyle>
            <a:lvl1pPr rtl="0">
              <a:defRPr sz="3200">
                <a:solidFill>
                  <a:schemeClr val="tx1">
                    <a:lumMod val="65000"/>
                    <a:lumOff val="35000"/>
                  </a:schemeClr>
                </a:solidFill>
                <a:latin typeface="Arial" panose="020B0604020202020204" pitchFamily="34" charset="0"/>
                <a:cs typeface="Arial" panose="020B0604020202020204" pitchFamily="34" charset="0"/>
              </a:defRPr>
            </a:lvl1pPr>
            <a:lvl2pPr rtl="0">
              <a:defRPr sz="2667">
                <a:solidFill>
                  <a:schemeClr val="tx1">
                    <a:lumMod val="65000"/>
                    <a:lumOff val="35000"/>
                  </a:schemeClr>
                </a:solidFill>
                <a:latin typeface="Arial" panose="020B0604020202020204" pitchFamily="34" charset="0"/>
                <a:cs typeface="Arial" panose="020B0604020202020204" pitchFamily="34" charset="0"/>
              </a:defRPr>
            </a:lvl2pPr>
            <a:lvl3pPr rtl="0">
              <a:defRPr sz="2000">
                <a:solidFill>
                  <a:schemeClr val="tx1">
                    <a:lumMod val="65000"/>
                    <a:lumOff val="35000"/>
                  </a:schemeClr>
                </a:solidFill>
                <a:latin typeface="Arial" panose="020B0604020202020204" pitchFamily="34" charset="0"/>
                <a:cs typeface="Arial" panose="020B0604020202020204" pitchFamily="34" charset="0"/>
              </a:defRPr>
            </a:lvl3pPr>
            <a:lvl4pPr rtl="0">
              <a:defRPr sz="2000">
                <a:solidFill>
                  <a:schemeClr val="tx1">
                    <a:lumMod val="65000"/>
                    <a:lumOff val="35000"/>
                  </a:schemeClr>
                </a:solidFill>
                <a:latin typeface="Arial" panose="020B0604020202020204" pitchFamily="34" charset="0"/>
                <a:cs typeface="Arial" panose="020B0604020202020204" pitchFamily="34" charset="0"/>
              </a:defRPr>
            </a:lvl4pPr>
            <a:lvl5pPr rtl="0">
              <a:defRPr sz="2000">
                <a:solidFill>
                  <a:schemeClr val="tx1">
                    <a:lumMod val="65000"/>
                    <a:lumOff val="35000"/>
                  </a:schemeClr>
                </a:solidFill>
                <a:latin typeface="Arial" panose="020B0604020202020204" pitchFamily="34" charset="0"/>
                <a:cs typeface="Arial" panose="020B0604020202020204" pitchFamily="34" charset="0"/>
              </a:defRPr>
            </a:lvl5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17" name="Plassholder for tekst 2"/>
          <p:cNvSpPr>
            <a:spLocks noGrp="1"/>
          </p:cNvSpPr>
          <p:nvPr>
            <p:ph type="body" sz="quarter" idx="20"/>
          </p:nvPr>
        </p:nvSpPr>
        <p:spPr>
          <a:xfrm>
            <a:off x="6230400" y="3902400"/>
            <a:ext cx="5352000" cy="2700000"/>
          </a:xfrm>
          <a:blipFill dpi="0" rotWithShape="1">
            <a:blip r:embed="rId5" cstate="email">
              <a:extLst>
                <a:ext uri="{28A0092B-C50C-407E-A947-70E740481C1C}">
                  <a14:useLocalDpi xmlns:a14="http://schemas.microsoft.com/office/drawing/2010/main"/>
                </a:ext>
              </a:extLst>
            </a:blip>
            <a:srcRect/>
            <a:tile tx="0" ty="0" sx="100000" sy="100000" flip="none" algn="tl"/>
          </a:blipFill>
          <a:ln w="15875">
            <a:solidFill>
              <a:schemeClr val="tx1">
                <a:lumMod val="65000"/>
                <a:lumOff val="35000"/>
              </a:schemeClr>
            </a:solidFill>
          </a:ln>
        </p:spPr>
        <p:txBody>
          <a:bodyPr tIns="540000"/>
          <a:lstStyle>
            <a:lvl1pPr rtl="0">
              <a:defRPr sz="3200">
                <a:solidFill>
                  <a:schemeClr val="tx1">
                    <a:lumMod val="65000"/>
                    <a:lumOff val="35000"/>
                  </a:schemeClr>
                </a:solidFill>
                <a:latin typeface="Arial" panose="020B0604020202020204" pitchFamily="34" charset="0"/>
                <a:cs typeface="Arial" panose="020B0604020202020204" pitchFamily="34" charset="0"/>
              </a:defRPr>
            </a:lvl1pPr>
            <a:lvl2pPr rtl="0">
              <a:defRPr sz="2667">
                <a:solidFill>
                  <a:schemeClr val="tx1">
                    <a:lumMod val="65000"/>
                    <a:lumOff val="35000"/>
                  </a:schemeClr>
                </a:solidFill>
                <a:latin typeface="Arial" panose="020B0604020202020204" pitchFamily="34" charset="0"/>
                <a:cs typeface="Arial" panose="020B0604020202020204" pitchFamily="34" charset="0"/>
              </a:defRPr>
            </a:lvl2pPr>
            <a:lvl3pPr rtl="0">
              <a:defRPr sz="2000">
                <a:solidFill>
                  <a:schemeClr val="tx1">
                    <a:lumMod val="65000"/>
                    <a:lumOff val="35000"/>
                  </a:schemeClr>
                </a:solidFill>
                <a:latin typeface="Arial" panose="020B0604020202020204" pitchFamily="34" charset="0"/>
                <a:cs typeface="Arial" panose="020B0604020202020204" pitchFamily="34" charset="0"/>
              </a:defRPr>
            </a:lvl3pPr>
            <a:lvl4pPr rtl="0">
              <a:defRPr sz="2000">
                <a:solidFill>
                  <a:schemeClr val="tx1">
                    <a:lumMod val="65000"/>
                    <a:lumOff val="35000"/>
                  </a:schemeClr>
                </a:solidFill>
                <a:latin typeface="Arial" panose="020B0604020202020204" pitchFamily="34" charset="0"/>
                <a:cs typeface="Arial" panose="020B0604020202020204" pitchFamily="34" charset="0"/>
              </a:defRPr>
            </a:lvl4pPr>
            <a:lvl5pPr rtl="0">
              <a:defRPr sz="2000">
                <a:solidFill>
                  <a:schemeClr val="tx1">
                    <a:lumMod val="65000"/>
                    <a:lumOff val="35000"/>
                  </a:schemeClr>
                </a:solidFill>
                <a:latin typeface="Arial" panose="020B0604020202020204" pitchFamily="34" charset="0"/>
                <a:cs typeface="Arial" panose="020B0604020202020204" pitchFamily="34" charset="0"/>
              </a:defRPr>
            </a:lvl5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Tree>
    <p:extLst>
      <p:ext uri="{BB962C8B-B14F-4D97-AF65-F5344CB8AC3E}">
        <p14:creationId xmlns:p14="http://schemas.microsoft.com/office/powerpoint/2010/main" val="717982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Image">
    <p:spTree>
      <p:nvGrpSpPr>
        <p:cNvPr id="1" name=""/>
        <p:cNvGrpSpPr/>
        <p:nvPr/>
      </p:nvGrpSpPr>
      <p:grpSpPr>
        <a:xfrm>
          <a:off x="0" y="0"/>
          <a:ext cx="0" cy="0"/>
          <a:chOff x="0" y="0"/>
          <a:chExt cx="0" cy="0"/>
        </a:xfrm>
      </p:grpSpPr>
      <p:sp>
        <p:nvSpPr>
          <p:cNvPr id="8" name="Rectangle 7"/>
          <p:cNvSpPr/>
          <p:nvPr userDrawn="1"/>
        </p:nvSpPr>
        <p:spPr bwMode="gray">
          <a:xfrm>
            <a:off x="720001" y="884766"/>
            <a:ext cx="8015484" cy="5281085"/>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4">
              <a:lnSpc>
                <a:spcPct val="90000"/>
              </a:lnSpc>
              <a:spcBef>
                <a:spcPts val="1867"/>
              </a:spcBef>
              <a:buFont typeface="Arial" panose="020B0604020202020204" pitchFamily="34" charset="0"/>
              <a:buNone/>
            </a:pPr>
            <a:endParaRPr lang="en-GB" sz="1867">
              <a:solidFill>
                <a:prstClr val="white"/>
              </a:solidFill>
            </a:endParaRPr>
          </a:p>
        </p:txBody>
      </p:sp>
      <p:sp>
        <p:nvSpPr>
          <p:cNvPr id="2" name="Title 1"/>
          <p:cNvSpPr>
            <a:spLocks noGrp="1"/>
          </p:cNvSpPr>
          <p:nvPr>
            <p:ph type="title"/>
          </p:nvPr>
        </p:nvSpPr>
        <p:spPr bwMode="gray"/>
        <p:txBody>
          <a:bodyPr/>
          <a:lstStyle>
            <a:lvl1pPr>
              <a:lnSpc>
                <a:spcPct val="90000"/>
              </a:lnSpc>
              <a:defRPr/>
            </a:lvl1pPr>
          </a:lstStyle>
          <a:p>
            <a:r>
              <a:rPr lang="en-US" dirty="0"/>
              <a:t>Click to edit Master title style</a:t>
            </a:r>
            <a:endParaRPr lang="en-GB" dirty="0"/>
          </a:p>
        </p:txBody>
      </p:sp>
      <p:sp>
        <p:nvSpPr>
          <p:cNvPr id="6" name="Slide Number Placeholder 5"/>
          <p:cNvSpPr>
            <a:spLocks noGrp="1"/>
          </p:cNvSpPr>
          <p:nvPr>
            <p:ph type="sldNum" sz="quarter" idx="12"/>
          </p:nvPr>
        </p:nvSpPr>
        <p:spPr bwMode="gray">
          <a:xfrm>
            <a:off x="9901768" y="6488088"/>
            <a:ext cx="480000" cy="144000"/>
          </a:xfrm>
          <a:prstGeom prst="rect">
            <a:avLst/>
          </a:prstGeom>
        </p:spPr>
        <p:txBody>
          <a:bodyPr/>
          <a:lstStyle>
            <a:lvl1pPr>
              <a:lnSpc>
                <a:spcPct val="90000"/>
              </a:lnSpc>
              <a:defRPr/>
            </a:lvl1pPr>
          </a:lstStyle>
          <a:p>
            <a:fld id="{130CA15A-B377-495B-BF48-3A3144721AF6}" type="slidenum">
              <a:rPr lang="en-GB" smtClean="0">
                <a:solidFill>
                  <a:prstClr val="black"/>
                </a:solidFill>
              </a:rPr>
              <a:pPr/>
              <a:t>‹#›</a:t>
            </a:fld>
            <a:endParaRPr lang="en-GB">
              <a:solidFill>
                <a:prstClr val="black"/>
              </a:solidFill>
            </a:endParaRPr>
          </a:p>
        </p:txBody>
      </p:sp>
      <p:sp>
        <p:nvSpPr>
          <p:cNvPr id="7" name="Content Placeholder 18"/>
          <p:cNvSpPr>
            <a:spLocks noGrp="1"/>
          </p:cNvSpPr>
          <p:nvPr>
            <p:ph sz="quarter" idx="19"/>
          </p:nvPr>
        </p:nvSpPr>
        <p:spPr bwMode="gray">
          <a:xfrm>
            <a:off x="8928101" y="888000"/>
            <a:ext cx="2543900" cy="5281085"/>
          </a:xfrm>
        </p:spPr>
        <p:txBody>
          <a:bodyPr/>
          <a:lstStyle>
            <a:lvl1pPr>
              <a:lnSpc>
                <a:spcPct val="90000"/>
              </a:lnSpc>
              <a:defRPr sz="1333">
                <a:solidFill>
                  <a:schemeClr val="tx1"/>
                </a:solidFill>
              </a:defRPr>
            </a:lvl1pPr>
            <a:lvl2pPr>
              <a:lnSpc>
                <a:spcPct val="90000"/>
              </a:lnSpc>
              <a:defRPr sz="1333"/>
            </a:lvl2pPr>
            <a:lvl3pPr>
              <a:lnSpc>
                <a:spcPct val="90000"/>
              </a:lnSpc>
              <a:defRPr sz="1333"/>
            </a:lvl3pPr>
            <a:lvl4pPr>
              <a:lnSpc>
                <a:spcPct val="90000"/>
              </a:lnSpc>
              <a:defRPr sz="1333"/>
            </a:lvl4pPr>
            <a:lvl5pPr>
              <a:lnSpc>
                <a:spcPct val="90000"/>
              </a:lnSpc>
              <a:defRPr sz="1333" baseline="0"/>
            </a:lvl5pPr>
            <a:lvl6pPr>
              <a:lnSpc>
                <a:spcPct val="90000"/>
              </a:lnSpc>
              <a:defRPr sz="1333"/>
            </a:lvl6pPr>
            <a:lvl7pPr>
              <a:lnSpc>
                <a:spcPct val="90000"/>
              </a:lnSpc>
              <a:defRPr sz="1333"/>
            </a:lvl7pPr>
            <a:lvl8pPr>
              <a:lnSpc>
                <a:spcPct val="90000"/>
              </a:lnSpc>
              <a:defRPr sz="1333"/>
            </a:lvl8pPr>
            <a:lvl9pPr>
              <a:lnSpc>
                <a:spcPct val="90000"/>
              </a:lnSpc>
              <a:defRPr sz="1333"/>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lang="en-GB" dirty="0"/>
          </a:p>
        </p:txBody>
      </p:sp>
      <p:sp>
        <p:nvSpPr>
          <p:cNvPr id="9" name="Picture Placeholder 6"/>
          <p:cNvSpPr>
            <a:spLocks noGrp="1"/>
          </p:cNvSpPr>
          <p:nvPr>
            <p:ph type="pic" sz="quarter" idx="13" hasCustomPrompt="1"/>
          </p:nvPr>
        </p:nvSpPr>
        <p:spPr bwMode="gray">
          <a:xfrm>
            <a:off x="839741" y="1005308"/>
            <a:ext cx="7776000" cy="5040000"/>
          </a:xfrm>
        </p:spPr>
        <p:txBody>
          <a:bodyPr/>
          <a:lstStyle>
            <a:lvl1pPr>
              <a:lnSpc>
                <a:spcPct val="90000"/>
              </a:lnSpc>
              <a:defRPr sz="1867"/>
            </a:lvl1pPr>
          </a:lstStyle>
          <a:p>
            <a:r>
              <a:rPr lang="en-GB" dirty="0"/>
              <a:t>&lt;Insert picture&gt;</a:t>
            </a:r>
          </a:p>
        </p:txBody>
      </p:sp>
      <p:cxnSp>
        <p:nvCxnSpPr>
          <p:cNvPr id="10" name="Straight Connector 9"/>
          <p:cNvCxnSpPr/>
          <p:nvPr userDrawn="1"/>
        </p:nvCxnSpPr>
        <p:spPr bwMode="gray">
          <a:xfrm>
            <a:off x="720000" y="696000"/>
            <a:ext cx="8016000" cy="0"/>
          </a:xfrm>
          <a:prstGeom prst="line">
            <a:avLst/>
          </a:prstGeom>
          <a:ln w="6350" cmpd="sng">
            <a:solidFill>
              <a:schemeClr val="accent1"/>
            </a:solidFill>
          </a:ln>
        </p:spPr>
        <p:style>
          <a:lnRef idx="1">
            <a:schemeClr val="dk1"/>
          </a:lnRef>
          <a:fillRef idx="0">
            <a:schemeClr val="dk1"/>
          </a:fillRef>
          <a:effectRef idx="0">
            <a:schemeClr val="dk1"/>
          </a:effectRef>
          <a:fontRef idx="minor">
            <a:schemeClr val="tx1"/>
          </a:fontRef>
        </p:style>
      </p:cxnSp>
      <p:cxnSp>
        <p:nvCxnSpPr>
          <p:cNvPr id="11" name="Straight Connector 10"/>
          <p:cNvCxnSpPr/>
          <p:nvPr userDrawn="1"/>
        </p:nvCxnSpPr>
        <p:spPr bwMode="gray">
          <a:xfrm>
            <a:off x="8928000" y="696000"/>
            <a:ext cx="2544000" cy="0"/>
          </a:xfrm>
          <a:prstGeom prst="line">
            <a:avLst/>
          </a:prstGeom>
          <a:ln w="6350" cmpd="sng">
            <a:solidFill>
              <a:schemeClr val="accent1"/>
            </a:solidFill>
          </a:ln>
        </p:spPr>
        <p:style>
          <a:lnRef idx="1">
            <a:schemeClr val="dk1"/>
          </a:lnRef>
          <a:fillRef idx="0">
            <a:schemeClr val="dk1"/>
          </a:fillRef>
          <a:effectRef idx="0">
            <a:schemeClr val="dk1"/>
          </a:effectRef>
          <a:fontRef idx="minor">
            <a:schemeClr val="tx1"/>
          </a:fontRef>
        </p:style>
      </p:cxnSp>
      <p:sp>
        <p:nvSpPr>
          <p:cNvPr id="12" name="Freeform 5"/>
          <p:cNvSpPr>
            <a:spLocks noChangeAspect="1"/>
          </p:cNvSpPr>
          <p:nvPr userDrawn="1"/>
        </p:nvSpPr>
        <p:spPr bwMode="gray">
          <a:xfrm>
            <a:off x="11592000" y="264001"/>
            <a:ext cx="336000" cy="336164"/>
          </a:xfrm>
          <a:custGeom>
            <a:avLst/>
            <a:gdLst>
              <a:gd name="T0" fmla="*/ 4114 w 4114"/>
              <a:gd name="T1" fmla="*/ 1610 h 4116"/>
              <a:gd name="T2" fmla="*/ 4114 w 4114"/>
              <a:gd name="T3" fmla="*/ 2509 h 4116"/>
              <a:gd name="T4" fmla="*/ 2508 w 4114"/>
              <a:gd name="T5" fmla="*/ 2509 h 4116"/>
              <a:gd name="T6" fmla="*/ 2508 w 4114"/>
              <a:gd name="T7" fmla="*/ 4116 h 4116"/>
              <a:gd name="T8" fmla="*/ 1606 w 4114"/>
              <a:gd name="T9" fmla="*/ 4116 h 4116"/>
              <a:gd name="T10" fmla="*/ 1606 w 4114"/>
              <a:gd name="T11" fmla="*/ 2509 h 4116"/>
              <a:gd name="T12" fmla="*/ 0 w 4114"/>
              <a:gd name="T13" fmla="*/ 2509 h 4116"/>
              <a:gd name="T14" fmla="*/ 0 w 4114"/>
              <a:gd name="T15" fmla="*/ 1610 h 4116"/>
              <a:gd name="T16" fmla="*/ 1606 w 4114"/>
              <a:gd name="T17" fmla="*/ 1610 h 4116"/>
              <a:gd name="T18" fmla="*/ 1606 w 4114"/>
              <a:gd name="T19" fmla="*/ 0 h 4116"/>
              <a:gd name="T20" fmla="*/ 2508 w 4114"/>
              <a:gd name="T21" fmla="*/ 0 h 4116"/>
              <a:gd name="T22" fmla="*/ 2508 w 4114"/>
              <a:gd name="T23" fmla="*/ 1610 h 4116"/>
              <a:gd name="T24" fmla="*/ 4114 w 4114"/>
              <a:gd name="T25" fmla="*/ 1610 h 4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4" h="4116">
                <a:moveTo>
                  <a:pt x="4114" y="1610"/>
                </a:moveTo>
                <a:lnTo>
                  <a:pt x="4114" y="2509"/>
                </a:lnTo>
                <a:lnTo>
                  <a:pt x="2508" y="2509"/>
                </a:lnTo>
                <a:lnTo>
                  <a:pt x="2508" y="4116"/>
                </a:lnTo>
                <a:lnTo>
                  <a:pt x="1606" y="4116"/>
                </a:lnTo>
                <a:lnTo>
                  <a:pt x="1606" y="2509"/>
                </a:lnTo>
                <a:lnTo>
                  <a:pt x="0" y="2509"/>
                </a:lnTo>
                <a:lnTo>
                  <a:pt x="0" y="1610"/>
                </a:lnTo>
                <a:lnTo>
                  <a:pt x="1606" y="1610"/>
                </a:lnTo>
                <a:lnTo>
                  <a:pt x="1606" y="0"/>
                </a:lnTo>
                <a:lnTo>
                  <a:pt x="2508" y="0"/>
                </a:lnTo>
                <a:lnTo>
                  <a:pt x="2508" y="1610"/>
                </a:lnTo>
                <a:lnTo>
                  <a:pt x="4114" y="1610"/>
                </a:lnTo>
                <a:close/>
              </a:path>
            </a:pathLst>
          </a:custGeom>
          <a:solidFill>
            <a:schemeClr val="accent1"/>
          </a:solidFill>
          <a:ln>
            <a:noFill/>
          </a:ln>
        </p:spPr>
        <p:txBody>
          <a:bodyPr vert="horz" wrap="square" lIns="121920" tIns="60960" rIns="121920" bIns="60960" numCol="1" anchor="t" anchorCtr="0" compatLnSpc="1">
            <a:prstTxWarp prst="textNoShape">
              <a:avLst/>
            </a:prstTxWarp>
          </a:bodyPr>
          <a:lstStyle/>
          <a:p>
            <a:pPr defTabSz="914354">
              <a:lnSpc>
                <a:spcPct val="90000"/>
              </a:lnSpc>
              <a:spcBef>
                <a:spcPts val="1867"/>
              </a:spcBef>
              <a:buFont typeface="Arial" panose="020B0604020202020204" pitchFamily="34" charset="0"/>
              <a:buNone/>
            </a:pPr>
            <a:endParaRPr lang="en-GB" sz="1867">
              <a:solidFill>
                <a:prstClr val="black"/>
              </a:solidFill>
            </a:endParaRPr>
          </a:p>
        </p:txBody>
      </p:sp>
      <p:sp>
        <p:nvSpPr>
          <p:cNvPr id="13" name="TextBox 12"/>
          <p:cNvSpPr txBox="1"/>
          <p:nvPr userDrawn="1"/>
        </p:nvSpPr>
        <p:spPr bwMode="gray">
          <a:xfrm>
            <a:off x="10370711" y="6488088"/>
            <a:ext cx="1560256" cy="144000"/>
          </a:xfrm>
          <a:prstGeom prst="rect">
            <a:avLst/>
          </a:prstGeom>
          <a:noFill/>
        </p:spPr>
        <p:txBody>
          <a:bodyPr wrap="none" lIns="0" tIns="0" rIns="0" bIns="0" rtlCol="0" anchor="ctr" anchorCtr="0">
            <a:noAutofit/>
          </a:bodyPr>
          <a:lstStyle/>
          <a:p>
            <a:pPr algn="r" defTabSz="914354">
              <a:lnSpc>
                <a:spcPct val="90000"/>
              </a:lnSpc>
              <a:spcBef>
                <a:spcPts val="1867"/>
              </a:spcBef>
              <a:buFont typeface="Arial" panose="020B0604020202020204" pitchFamily="34" charset="0"/>
              <a:buNone/>
            </a:pPr>
            <a:r>
              <a:rPr lang="en-GB" sz="800" dirty="0">
                <a:solidFill>
                  <a:prstClr val="black"/>
                </a:solidFill>
                <a:sym typeface="Symbol" panose="05050102010706020507" pitchFamily="18" charset="2"/>
              </a:rPr>
              <a:t> </a:t>
            </a:r>
            <a:r>
              <a:rPr lang="en-GB" sz="800" dirty="0">
                <a:solidFill>
                  <a:prstClr val="black"/>
                </a:solidFill>
              </a:rPr>
              <a:t>© </a:t>
            </a:r>
            <a:r>
              <a:rPr lang="en-GB" sz="800" dirty="0" err="1">
                <a:solidFill>
                  <a:prstClr val="black"/>
                </a:solidFill>
              </a:rPr>
              <a:t>Hill+Knowlton</a:t>
            </a:r>
            <a:r>
              <a:rPr lang="en-GB" sz="800" dirty="0">
                <a:solidFill>
                  <a:prstClr val="black"/>
                </a:solidFill>
              </a:rPr>
              <a:t> Strategies 2015</a:t>
            </a:r>
          </a:p>
        </p:txBody>
      </p:sp>
    </p:spTree>
    <p:extLst>
      <p:ext uri="{BB962C8B-B14F-4D97-AF65-F5344CB8AC3E}">
        <p14:creationId xmlns:p14="http://schemas.microsoft.com/office/powerpoint/2010/main" val="2334483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a:t>Click to edit Master title style</a:t>
            </a:r>
            <a:endParaRPr lang="en-GB"/>
          </a:p>
        </p:txBody>
      </p:sp>
      <p:sp>
        <p:nvSpPr>
          <p:cNvPr id="5" name="Slide Number Placeholder 4"/>
          <p:cNvSpPr>
            <a:spLocks noGrp="1"/>
          </p:cNvSpPr>
          <p:nvPr>
            <p:ph type="sldNum" sz="quarter" idx="12"/>
          </p:nvPr>
        </p:nvSpPr>
        <p:spPr bwMode="gray">
          <a:xfrm>
            <a:off x="9901768" y="6488088"/>
            <a:ext cx="480000" cy="144000"/>
          </a:xfrm>
          <a:prstGeom prst="rect">
            <a:avLst/>
          </a:prstGeom>
        </p:spPr>
        <p:txBody>
          <a:bodyPr/>
          <a:lstStyle/>
          <a:p>
            <a:fld id="{130CA15A-B377-495B-BF48-3A3144721AF6}"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991332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bwMode="gray">
          <a:xfrm>
            <a:off x="9901768" y="6488088"/>
            <a:ext cx="480000" cy="144000"/>
          </a:xfrm>
          <a:prstGeom prst="rect">
            <a:avLst/>
          </a:prstGeom>
        </p:spPr>
        <p:txBody>
          <a:bodyPr/>
          <a:lstStyle>
            <a:lvl1pPr>
              <a:lnSpc>
                <a:spcPct val="90000"/>
              </a:lnSpc>
              <a:defRPr/>
            </a:lvl1pPr>
          </a:lstStyle>
          <a:p>
            <a:fld id="{130CA15A-B377-495B-BF48-3A3144721AF6}" type="slidenum">
              <a:rPr lang="en-GB" smtClean="0">
                <a:solidFill>
                  <a:prstClr val="black"/>
                </a:solidFill>
              </a:rPr>
              <a:pPr/>
              <a:t>‹#›</a:t>
            </a:fld>
            <a:endParaRPr lang="en-GB">
              <a:solidFill>
                <a:prstClr val="black"/>
              </a:solidFill>
            </a:endParaRPr>
          </a:p>
        </p:txBody>
      </p:sp>
      <p:sp>
        <p:nvSpPr>
          <p:cNvPr id="7" name="Freeform 5"/>
          <p:cNvSpPr>
            <a:spLocks noChangeAspect="1"/>
          </p:cNvSpPr>
          <p:nvPr userDrawn="1"/>
        </p:nvSpPr>
        <p:spPr bwMode="gray">
          <a:xfrm>
            <a:off x="11592000" y="264001"/>
            <a:ext cx="336000" cy="336164"/>
          </a:xfrm>
          <a:custGeom>
            <a:avLst/>
            <a:gdLst>
              <a:gd name="T0" fmla="*/ 4114 w 4114"/>
              <a:gd name="T1" fmla="*/ 1610 h 4116"/>
              <a:gd name="T2" fmla="*/ 4114 w 4114"/>
              <a:gd name="T3" fmla="*/ 2509 h 4116"/>
              <a:gd name="T4" fmla="*/ 2508 w 4114"/>
              <a:gd name="T5" fmla="*/ 2509 h 4116"/>
              <a:gd name="T6" fmla="*/ 2508 w 4114"/>
              <a:gd name="T7" fmla="*/ 4116 h 4116"/>
              <a:gd name="T8" fmla="*/ 1606 w 4114"/>
              <a:gd name="T9" fmla="*/ 4116 h 4116"/>
              <a:gd name="T10" fmla="*/ 1606 w 4114"/>
              <a:gd name="T11" fmla="*/ 2509 h 4116"/>
              <a:gd name="T12" fmla="*/ 0 w 4114"/>
              <a:gd name="T13" fmla="*/ 2509 h 4116"/>
              <a:gd name="T14" fmla="*/ 0 w 4114"/>
              <a:gd name="T15" fmla="*/ 1610 h 4116"/>
              <a:gd name="T16" fmla="*/ 1606 w 4114"/>
              <a:gd name="T17" fmla="*/ 1610 h 4116"/>
              <a:gd name="T18" fmla="*/ 1606 w 4114"/>
              <a:gd name="T19" fmla="*/ 0 h 4116"/>
              <a:gd name="T20" fmla="*/ 2508 w 4114"/>
              <a:gd name="T21" fmla="*/ 0 h 4116"/>
              <a:gd name="T22" fmla="*/ 2508 w 4114"/>
              <a:gd name="T23" fmla="*/ 1610 h 4116"/>
              <a:gd name="T24" fmla="*/ 4114 w 4114"/>
              <a:gd name="T25" fmla="*/ 1610 h 4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4" h="4116">
                <a:moveTo>
                  <a:pt x="4114" y="1610"/>
                </a:moveTo>
                <a:lnTo>
                  <a:pt x="4114" y="2509"/>
                </a:lnTo>
                <a:lnTo>
                  <a:pt x="2508" y="2509"/>
                </a:lnTo>
                <a:lnTo>
                  <a:pt x="2508" y="4116"/>
                </a:lnTo>
                <a:lnTo>
                  <a:pt x="1606" y="4116"/>
                </a:lnTo>
                <a:lnTo>
                  <a:pt x="1606" y="2509"/>
                </a:lnTo>
                <a:lnTo>
                  <a:pt x="0" y="2509"/>
                </a:lnTo>
                <a:lnTo>
                  <a:pt x="0" y="1610"/>
                </a:lnTo>
                <a:lnTo>
                  <a:pt x="1606" y="1610"/>
                </a:lnTo>
                <a:lnTo>
                  <a:pt x="1606" y="0"/>
                </a:lnTo>
                <a:lnTo>
                  <a:pt x="2508" y="0"/>
                </a:lnTo>
                <a:lnTo>
                  <a:pt x="2508" y="1610"/>
                </a:lnTo>
                <a:lnTo>
                  <a:pt x="4114" y="1610"/>
                </a:lnTo>
                <a:close/>
              </a:path>
            </a:pathLst>
          </a:custGeom>
          <a:solidFill>
            <a:schemeClr val="accent1"/>
          </a:solidFill>
          <a:ln>
            <a:noFill/>
          </a:ln>
        </p:spPr>
        <p:txBody>
          <a:bodyPr vert="horz" wrap="square" lIns="121920" tIns="60960" rIns="121920" bIns="60960" numCol="1" anchor="t" anchorCtr="0" compatLnSpc="1">
            <a:prstTxWarp prst="textNoShape">
              <a:avLst/>
            </a:prstTxWarp>
          </a:bodyPr>
          <a:lstStyle/>
          <a:p>
            <a:pPr defTabSz="914354">
              <a:lnSpc>
                <a:spcPct val="90000"/>
              </a:lnSpc>
              <a:spcBef>
                <a:spcPts val="1867"/>
              </a:spcBef>
              <a:buFont typeface="Arial" panose="020B0604020202020204" pitchFamily="34" charset="0"/>
              <a:buNone/>
            </a:pPr>
            <a:endParaRPr lang="en-GB" sz="1867">
              <a:solidFill>
                <a:prstClr val="black"/>
              </a:solidFill>
            </a:endParaRPr>
          </a:p>
        </p:txBody>
      </p:sp>
      <p:sp>
        <p:nvSpPr>
          <p:cNvPr id="8" name="TextBox 7"/>
          <p:cNvSpPr txBox="1"/>
          <p:nvPr userDrawn="1"/>
        </p:nvSpPr>
        <p:spPr bwMode="gray">
          <a:xfrm>
            <a:off x="10370711" y="6488088"/>
            <a:ext cx="1560256" cy="144000"/>
          </a:xfrm>
          <a:prstGeom prst="rect">
            <a:avLst/>
          </a:prstGeom>
          <a:noFill/>
        </p:spPr>
        <p:txBody>
          <a:bodyPr wrap="none" lIns="0" tIns="0" rIns="0" bIns="0" rtlCol="0" anchor="ctr" anchorCtr="0">
            <a:noAutofit/>
          </a:bodyPr>
          <a:lstStyle/>
          <a:p>
            <a:pPr algn="r" defTabSz="914354">
              <a:lnSpc>
                <a:spcPct val="90000"/>
              </a:lnSpc>
              <a:spcBef>
                <a:spcPts val="1867"/>
              </a:spcBef>
              <a:buFont typeface="Arial" panose="020B0604020202020204" pitchFamily="34" charset="0"/>
              <a:buNone/>
            </a:pPr>
            <a:r>
              <a:rPr lang="en-GB" sz="800" dirty="0">
                <a:solidFill>
                  <a:prstClr val="black"/>
                </a:solidFill>
                <a:sym typeface="Symbol" panose="05050102010706020507" pitchFamily="18" charset="2"/>
              </a:rPr>
              <a:t> </a:t>
            </a:r>
            <a:r>
              <a:rPr lang="en-GB" sz="800" dirty="0">
                <a:solidFill>
                  <a:prstClr val="black"/>
                </a:solidFill>
              </a:rPr>
              <a:t>© </a:t>
            </a:r>
            <a:r>
              <a:rPr lang="en-GB" sz="800" dirty="0" err="1">
                <a:solidFill>
                  <a:prstClr val="black"/>
                </a:solidFill>
              </a:rPr>
              <a:t>Hill+Knowlton</a:t>
            </a:r>
            <a:r>
              <a:rPr lang="en-GB" sz="800" dirty="0">
                <a:solidFill>
                  <a:prstClr val="black"/>
                </a:solidFill>
              </a:rPr>
              <a:t> Strategies 2015</a:t>
            </a:r>
          </a:p>
        </p:txBody>
      </p:sp>
    </p:spTree>
    <p:extLst>
      <p:ext uri="{BB962C8B-B14F-4D97-AF65-F5344CB8AC3E}">
        <p14:creationId xmlns:p14="http://schemas.microsoft.com/office/powerpoint/2010/main" val="30343649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Video">
    <p:spTree>
      <p:nvGrpSpPr>
        <p:cNvPr id="1" name=""/>
        <p:cNvGrpSpPr/>
        <p:nvPr/>
      </p:nvGrpSpPr>
      <p:grpSpPr>
        <a:xfrm>
          <a:off x="0" y="0"/>
          <a:ext cx="0" cy="0"/>
          <a:chOff x="0" y="0"/>
          <a:chExt cx="0" cy="0"/>
        </a:xfrm>
      </p:grpSpPr>
      <p:sp>
        <p:nvSpPr>
          <p:cNvPr id="3" name="Media Placeholder 2"/>
          <p:cNvSpPr>
            <a:spLocks noGrp="1"/>
          </p:cNvSpPr>
          <p:nvPr>
            <p:ph type="media" sz="quarter" idx="10" hasCustomPrompt="1"/>
          </p:nvPr>
        </p:nvSpPr>
        <p:spPr>
          <a:xfrm>
            <a:off x="0" y="0"/>
            <a:ext cx="12192000" cy="6858000"/>
          </a:xfrm>
          <a:solidFill>
            <a:schemeClr val="bg2"/>
          </a:solidFill>
        </p:spPr>
        <p:txBody>
          <a:bodyPr/>
          <a:lstStyle>
            <a:lvl1pPr>
              <a:defRPr/>
            </a:lvl1pPr>
          </a:lstStyle>
          <a:p>
            <a:r>
              <a:rPr lang="en-GB" dirty="0"/>
              <a:t>&lt;Insert Media&gt;</a:t>
            </a:r>
          </a:p>
        </p:txBody>
      </p:sp>
    </p:spTree>
    <p:extLst>
      <p:ext uri="{BB962C8B-B14F-4D97-AF65-F5344CB8AC3E}">
        <p14:creationId xmlns:p14="http://schemas.microsoft.com/office/powerpoint/2010/main" val="29837929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Mood board – one image + bullet points">
    <p:spTree>
      <p:nvGrpSpPr>
        <p:cNvPr id="1" name=""/>
        <p:cNvGrpSpPr/>
        <p:nvPr/>
      </p:nvGrpSpPr>
      <p:grpSpPr>
        <a:xfrm>
          <a:off x="0" y="0"/>
          <a:ext cx="0" cy="0"/>
          <a:chOff x="0" y="0"/>
          <a:chExt cx="0" cy="0"/>
        </a:xfrm>
      </p:grpSpPr>
      <p:sp>
        <p:nvSpPr>
          <p:cNvPr id="2" name="Title 1"/>
          <p:cNvSpPr>
            <a:spLocks noGrp="1"/>
          </p:cNvSpPr>
          <p:nvPr>
            <p:ph type="title"/>
          </p:nvPr>
        </p:nvSpPr>
        <p:spPr bwMode="gray">
          <a:xfrm>
            <a:off x="720000" y="264000"/>
            <a:ext cx="10752000" cy="432000"/>
          </a:xfrm>
        </p:spPr>
        <p:txBody>
          <a:bodyPr/>
          <a:lstStyle>
            <a:lvl1pPr>
              <a:lnSpc>
                <a:spcPct val="90000"/>
              </a:lnSpc>
              <a:defRPr/>
            </a:lvl1pPr>
          </a:lstStyle>
          <a:p>
            <a:r>
              <a:rPr lang="en-US" dirty="0"/>
              <a:t>Click to edit Master title style</a:t>
            </a:r>
            <a:endParaRPr lang="en-GB" dirty="0"/>
          </a:p>
        </p:txBody>
      </p:sp>
      <p:sp>
        <p:nvSpPr>
          <p:cNvPr id="5" name="Slide Number Placeholder 4"/>
          <p:cNvSpPr>
            <a:spLocks noGrp="1"/>
          </p:cNvSpPr>
          <p:nvPr>
            <p:ph type="sldNum" sz="quarter" idx="12"/>
          </p:nvPr>
        </p:nvSpPr>
        <p:spPr bwMode="gray">
          <a:xfrm>
            <a:off x="9901768" y="6488088"/>
            <a:ext cx="480000" cy="144000"/>
          </a:xfrm>
          <a:prstGeom prst="rect">
            <a:avLst/>
          </a:prstGeom>
        </p:spPr>
        <p:txBody>
          <a:bodyPr/>
          <a:lstStyle>
            <a:lvl1pPr>
              <a:lnSpc>
                <a:spcPct val="90000"/>
              </a:lnSpc>
              <a:defRPr/>
            </a:lvl1pPr>
          </a:lstStyle>
          <a:p>
            <a:fld id="{130CA15A-B377-495B-BF48-3A3144721AF6}" type="slidenum">
              <a:rPr lang="en-GB" smtClean="0">
                <a:solidFill>
                  <a:prstClr val="black"/>
                </a:solidFill>
              </a:rPr>
              <a:pPr/>
              <a:t>‹#›</a:t>
            </a:fld>
            <a:endParaRPr lang="en-GB" dirty="0">
              <a:solidFill>
                <a:prstClr val="black"/>
              </a:solidFill>
            </a:endParaRPr>
          </a:p>
        </p:txBody>
      </p:sp>
      <p:sp>
        <p:nvSpPr>
          <p:cNvPr id="7" name="Picture Placeholder 6"/>
          <p:cNvSpPr>
            <a:spLocks noGrp="1"/>
          </p:cNvSpPr>
          <p:nvPr>
            <p:ph type="pic" sz="quarter" idx="13" hasCustomPrompt="1"/>
          </p:nvPr>
        </p:nvSpPr>
        <p:spPr bwMode="gray">
          <a:xfrm>
            <a:off x="720000" y="889085"/>
            <a:ext cx="8016000" cy="5280000"/>
          </a:xfrm>
          <a:solidFill>
            <a:schemeClr val="bg2"/>
          </a:solidFill>
        </p:spPr>
        <p:txBody>
          <a:bodyPr/>
          <a:lstStyle>
            <a:lvl1pPr>
              <a:lnSpc>
                <a:spcPct val="90000"/>
              </a:lnSpc>
              <a:defRPr sz="1867"/>
            </a:lvl1pPr>
          </a:lstStyle>
          <a:p>
            <a:r>
              <a:rPr lang="en-GB" dirty="0"/>
              <a:t>&lt;Insert picture&gt;</a:t>
            </a:r>
          </a:p>
        </p:txBody>
      </p:sp>
      <p:cxnSp>
        <p:nvCxnSpPr>
          <p:cNvPr id="12" name="Straight Connector 11"/>
          <p:cNvCxnSpPr/>
          <p:nvPr userDrawn="1"/>
        </p:nvCxnSpPr>
        <p:spPr bwMode="gray">
          <a:xfrm>
            <a:off x="720000" y="696000"/>
            <a:ext cx="8016000" cy="0"/>
          </a:xfrm>
          <a:prstGeom prst="line">
            <a:avLst/>
          </a:prstGeom>
          <a:ln w="6350" cmpd="sng">
            <a:solidFill>
              <a:schemeClr val="accent1"/>
            </a:solidFill>
          </a:ln>
        </p:spPr>
        <p:style>
          <a:lnRef idx="1">
            <a:schemeClr val="dk1"/>
          </a:lnRef>
          <a:fillRef idx="0">
            <a:schemeClr val="dk1"/>
          </a:fillRef>
          <a:effectRef idx="0">
            <a:schemeClr val="dk1"/>
          </a:effectRef>
          <a:fontRef idx="minor">
            <a:schemeClr val="tx1"/>
          </a:fontRef>
        </p:style>
      </p:cxnSp>
      <p:cxnSp>
        <p:nvCxnSpPr>
          <p:cNvPr id="13" name="Straight Connector 12"/>
          <p:cNvCxnSpPr/>
          <p:nvPr userDrawn="1"/>
        </p:nvCxnSpPr>
        <p:spPr bwMode="gray">
          <a:xfrm>
            <a:off x="8928000" y="696000"/>
            <a:ext cx="2544000" cy="0"/>
          </a:xfrm>
          <a:prstGeom prst="line">
            <a:avLst/>
          </a:prstGeom>
          <a:ln w="6350" cmpd="sng">
            <a:solidFill>
              <a:schemeClr val="accent1"/>
            </a:solidFill>
          </a:ln>
        </p:spPr>
        <p:style>
          <a:lnRef idx="1">
            <a:schemeClr val="dk1"/>
          </a:lnRef>
          <a:fillRef idx="0">
            <a:schemeClr val="dk1"/>
          </a:fillRef>
          <a:effectRef idx="0">
            <a:schemeClr val="dk1"/>
          </a:effectRef>
          <a:fontRef idx="minor">
            <a:schemeClr val="tx1"/>
          </a:fontRef>
        </p:style>
      </p:cxnSp>
      <p:sp>
        <p:nvSpPr>
          <p:cNvPr id="14" name="Freeform 5"/>
          <p:cNvSpPr>
            <a:spLocks noChangeAspect="1"/>
          </p:cNvSpPr>
          <p:nvPr userDrawn="1"/>
        </p:nvSpPr>
        <p:spPr bwMode="gray">
          <a:xfrm>
            <a:off x="11592000" y="264001"/>
            <a:ext cx="336000" cy="336164"/>
          </a:xfrm>
          <a:custGeom>
            <a:avLst/>
            <a:gdLst>
              <a:gd name="T0" fmla="*/ 4114 w 4114"/>
              <a:gd name="T1" fmla="*/ 1610 h 4116"/>
              <a:gd name="T2" fmla="*/ 4114 w 4114"/>
              <a:gd name="T3" fmla="*/ 2509 h 4116"/>
              <a:gd name="T4" fmla="*/ 2508 w 4114"/>
              <a:gd name="T5" fmla="*/ 2509 h 4116"/>
              <a:gd name="T6" fmla="*/ 2508 w 4114"/>
              <a:gd name="T7" fmla="*/ 4116 h 4116"/>
              <a:gd name="T8" fmla="*/ 1606 w 4114"/>
              <a:gd name="T9" fmla="*/ 4116 h 4116"/>
              <a:gd name="T10" fmla="*/ 1606 w 4114"/>
              <a:gd name="T11" fmla="*/ 2509 h 4116"/>
              <a:gd name="T12" fmla="*/ 0 w 4114"/>
              <a:gd name="T13" fmla="*/ 2509 h 4116"/>
              <a:gd name="T14" fmla="*/ 0 w 4114"/>
              <a:gd name="T15" fmla="*/ 1610 h 4116"/>
              <a:gd name="T16" fmla="*/ 1606 w 4114"/>
              <a:gd name="T17" fmla="*/ 1610 h 4116"/>
              <a:gd name="T18" fmla="*/ 1606 w 4114"/>
              <a:gd name="T19" fmla="*/ 0 h 4116"/>
              <a:gd name="T20" fmla="*/ 2508 w 4114"/>
              <a:gd name="T21" fmla="*/ 0 h 4116"/>
              <a:gd name="T22" fmla="*/ 2508 w 4114"/>
              <a:gd name="T23" fmla="*/ 1610 h 4116"/>
              <a:gd name="T24" fmla="*/ 4114 w 4114"/>
              <a:gd name="T25" fmla="*/ 1610 h 4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4" h="4116">
                <a:moveTo>
                  <a:pt x="4114" y="1610"/>
                </a:moveTo>
                <a:lnTo>
                  <a:pt x="4114" y="2509"/>
                </a:lnTo>
                <a:lnTo>
                  <a:pt x="2508" y="2509"/>
                </a:lnTo>
                <a:lnTo>
                  <a:pt x="2508" y="4116"/>
                </a:lnTo>
                <a:lnTo>
                  <a:pt x="1606" y="4116"/>
                </a:lnTo>
                <a:lnTo>
                  <a:pt x="1606" y="2509"/>
                </a:lnTo>
                <a:lnTo>
                  <a:pt x="0" y="2509"/>
                </a:lnTo>
                <a:lnTo>
                  <a:pt x="0" y="1610"/>
                </a:lnTo>
                <a:lnTo>
                  <a:pt x="1606" y="1610"/>
                </a:lnTo>
                <a:lnTo>
                  <a:pt x="1606" y="0"/>
                </a:lnTo>
                <a:lnTo>
                  <a:pt x="2508" y="0"/>
                </a:lnTo>
                <a:lnTo>
                  <a:pt x="2508" y="1610"/>
                </a:lnTo>
                <a:lnTo>
                  <a:pt x="4114" y="1610"/>
                </a:lnTo>
                <a:close/>
              </a:path>
            </a:pathLst>
          </a:custGeom>
          <a:solidFill>
            <a:schemeClr val="accent1"/>
          </a:solidFill>
          <a:ln>
            <a:noFill/>
          </a:ln>
        </p:spPr>
        <p:txBody>
          <a:bodyPr vert="horz" wrap="square" lIns="121920" tIns="60960" rIns="121920" bIns="60960" numCol="1" anchor="t" anchorCtr="0" compatLnSpc="1">
            <a:prstTxWarp prst="textNoShape">
              <a:avLst/>
            </a:prstTxWarp>
          </a:bodyPr>
          <a:lstStyle/>
          <a:p>
            <a:pPr defTabSz="914354">
              <a:lnSpc>
                <a:spcPct val="90000"/>
              </a:lnSpc>
              <a:spcBef>
                <a:spcPts val="1867"/>
              </a:spcBef>
              <a:buFont typeface="Arial" panose="020B0604020202020204" pitchFamily="34" charset="0"/>
              <a:buNone/>
            </a:pPr>
            <a:endParaRPr lang="en-GB" sz="1867">
              <a:solidFill>
                <a:prstClr val="black"/>
              </a:solidFill>
            </a:endParaRPr>
          </a:p>
        </p:txBody>
      </p:sp>
      <p:sp>
        <p:nvSpPr>
          <p:cNvPr id="18" name="TextBox 17"/>
          <p:cNvSpPr txBox="1"/>
          <p:nvPr userDrawn="1"/>
        </p:nvSpPr>
        <p:spPr bwMode="gray">
          <a:xfrm>
            <a:off x="10370711" y="6488088"/>
            <a:ext cx="1560256" cy="144000"/>
          </a:xfrm>
          <a:prstGeom prst="rect">
            <a:avLst/>
          </a:prstGeom>
          <a:noFill/>
        </p:spPr>
        <p:txBody>
          <a:bodyPr wrap="none" lIns="0" tIns="0" rIns="0" bIns="0" rtlCol="0" anchor="ctr" anchorCtr="0">
            <a:noAutofit/>
          </a:bodyPr>
          <a:lstStyle/>
          <a:p>
            <a:pPr algn="r" defTabSz="914354">
              <a:lnSpc>
                <a:spcPct val="90000"/>
              </a:lnSpc>
              <a:spcBef>
                <a:spcPts val="1867"/>
              </a:spcBef>
              <a:buFont typeface="Arial" panose="020B0604020202020204" pitchFamily="34" charset="0"/>
              <a:buNone/>
            </a:pPr>
            <a:r>
              <a:rPr lang="en-GB" sz="800" dirty="0">
                <a:solidFill>
                  <a:prstClr val="black"/>
                </a:solidFill>
                <a:sym typeface="Symbol" panose="05050102010706020507" pitchFamily="18" charset="2"/>
              </a:rPr>
              <a:t> </a:t>
            </a:r>
            <a:r>
              <a:rPr lang="en-GB" sz="800" dirty="0">
                <a:solidFill>
                  <a:prstClr val="black"/>
                </a:solidFill>
              </a:rPr>
              <a:t>© </a:t>
            </a:r>
            <a:r>
              <a:rPr lang="en-GB" sz="800" dirty="0" err="1">
                <a:solidFill>
                  <a:prstClr val="black"/>
                </a:solidFill>
              </a:rPr>
              <a:t>Hill+Knowlton</a:t>
            </a:r>
            <a:r>
              <a:rPr lang="en-GB" sz="800" dirty="0">
                <a:solidFill>
                  <a:prstClr val="black"/>
                </a:solidFill>
              </a:rPr>
              <a:t> Strategies 2015</a:t>
            </a:r>
          </a:p>
        </p:txBody>
      </p:sp>
      <p:sp>
        <p:nvSpPr>
          <p:cNvPr id="21" name="Content Placeholder 18"/>
          <p:cNvSpPr>
            <a:spLocks noGrp="1"/>
          </p:cNvSpPr>
          <p:nvPr>
            <p:ph sz="quarter" idx="19"/>
          </p:nvPr>
        </p:nvSpPr>
        <p:spPr bwMode="gray">
          <a:xfrm>
            <a:off x="8928101" y="888000"/>
            <a:ext cx="2543900" cy="5281085"/>
          </a:xfrm>
        </p:spPr>
        <p:txBody>
          <a:bodyPr/>
          <a:lstStyle>
            <a:lvl1pPr>
              <a:lnSpc>
                <a:spcPct val="90000"/>
              </a:lnSpc>
              <a:defRPr sz="1333">
                <a:solidFill>
                  <a:schemeClr val="tx1"/>
                </a:solidFill>
              </a:defRPr>
            </a:lvl1pPr>
            <a:lvl2pPr>
              <a:lnSpc>
                <a:spcPct val="90000"/>
              </a:lnSpc>
              <a:defRPr sz="1333"/>
            </a:lvl2pPr>
            <a:lvl3pPr>
              <a:lnSpc>
                <a:spcPct val="90000"/>
              </a:lnSpc>
              <a:defRPr sz="1333"/>
            </a:lvl3pPr>
            <a:lvl4pPr>
              <a:lnSpc>
                <a:spcPct val="90000"/>
              </a:lnSpc>
              <a:defRPr sz="1333"/>
            </a:lvl4pPr>
            <a:lvl5pPr>
              <a:lnSpc>
                <a:spcPct val="90000"/>
              </a:lnSpc>
              <a:defRPr sz="1333" baseline="0"/>
            </a:lvl5pPr>
            <a:lvl6pPr>
              <a:lnSpc>
                <a:spcPct val="90000"/>
              </a:lnSpc>
              <a:defRPr sz="1333"/>
            </a:lvl6pPr>
            <a:lvl7pPr>
              <a:lnSpc>
                <a:spcPct val="90000"/>
              </a:lnSpc>
              <a:defRPr sz="1333"/>
            </a:lvl7pPr>
            <a:lvl8pPr>
              <a:lnSpc>
                <a:spcPct val="90000"/>
              </a:lnSpc>
              <a:defRPr sz="1333"/>
            </a:lvl8pPr>
            <a:lvl9pPr>
              <a:lnSpc>
                <a:spcPct val="90000"/>
              </a:lnSpc>
              <a:defRPr sz="1333"/>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lang="en-GB" dirty="0"/>
          </a:p>
        </p:txBody>
      </p:sp>
    </p:spTree>
    <p:extLst>
      <p:ext uri="{BB962C8B-B14F-4D97-AF65-F5344CB8AC3E}">
        <p14:creationId xmlns:p14="http://schemas.microsoft.com/office/powerpoint/2010/main" val="24835952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Mood board – two images">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lvl1pPr>
              <a:lnSpc>
                <a:spcPct val="90000"/>
              </a:lnSpc>
              <a:defRPr/>
            </a:lvl1pPr>
          </a:lstStyle>
          <a:p>
            <a:r>
              <a:rPr lang="en-US" dirty="0"/>
              <a:t>Click to edit Master title style</a:t>
            </a:r>
            <a:endParaRPr lang="en-GB" dirty="0"/>
          </a:p>
        </p:txBody>
      </p:sp>
      <p:sp>
        <p:nvSpPr>
          <p:cNvPr id="5" name="Slide Number Placeholder 4"/>
          <p:cNvSpPr>
            <a:spLocks noGrp="1"/>
          </p:cNvSpPr>
          <p:nvPr>
            <p:ph type="sldNum" sz="quarter" idx="12"/>
          </p:nvPr>
        </p:nvSpPr>
        <p:spPr bwMode="gray">
          <a:xfrm>
            <a:off x="9901768" y="6488088"/>
            <a:ext cx="480000" cy="144000"/>
          </a:xfrm>
          <a:prstGeom prst="rect">
            <a:avLst/>
          </a:prstGeom>
        </p:spPr>
        <p:txBody>
          <a:bodyPr/>
          <a:lstStyle>
            <a:lvl1pPr>
              <a:lnSpc>
                <a:spcPct val="90000"/>
              </a:lnSpc>
              <a:defRPr/>
            </a:lvl1pPr>
          </a:lstStyle>
          <a:p>
            <a:fld id="{130CA15A-B377-495B-BF48-3A3144721AF6}" type="slidenum">
              <a:rPr lang="en-GB" smtClean="0">
                <a:solidFill>
                  <a:prstClr val="black"/>
                </a:solidFill>
              </a:rPr>
              <a:pPr/>
              <a:t>‹#›</a:t>
            </a:fld>
            <a:endParaRPr lang="en-GB" dirty="0">
              <a:solidFill>
                <a:prstClr val="black"/>
              </a:solidFill>
            </a:endParaRPr>
          </a:p>
        </p:txBody>
      </p:sp>
      <p:sp>
        <p:nvSpPr>
          <p:cNvPr id="7" name="Picture Placeholder 6"/>
          <p:cNvSpPr>
            <a:spLocks noGrp="1"/>
          </p:cNvSpPr>
          <p:nvPr>
            <p:ph type="pic" sz="quarter" idx="13" hasCustomPrompt="1"/>
          </p:nvPr>
        </p:nvSpPr>
        <p:spPr bwMode="gray">
          <a:xfrm>
            <a:off x="720000" y="888000"/>
            <a:ext cx="5280000" cy="5280000"/>
          </a:xfrm>
          <a:solidFill>
            <a:schemeClr val="bg2"/>
          </a:solidFill>
        </p:spPr>
        <p:txBody>
          <a:bodyPr/>
          <a:lstStyle>
            <a:lvl1pPr marL="0" marR="0" indent="0" algn="l" defTabSz="914354" rtl="0" eaLnBrk="1" fontAlgn="auto" latinLnBrk="0" hangingPunct="1">
              <a:lnSpc>
                <a:spcPct val="90000"/>
              </a:lnSpc>
              <a:spcBef>
                <a:spcPts val="1600"/>
              </a:spcBef>
              <a:spcAft>
                <a:spcPts val="0"/>
              </a:spcAft>
              <a:buClrTx/>
              <a:buSzTx/>
              <a:buFont typeface="Arial" panose="020B0604020202020204" pitchFamily="34" charset="0"/>
              <a:buNone/>
              <a:tabLst/>
              <a:defRPr sz="1867"/>
            </a:lvl1pPr>
          </a:lstStyle>
          <a:p>
            <a:r>
              <a:rPr lang="en-GB" dirty="0"/>
              <a:t>&lt;Insert picture&gt;</a:t>
            </a:r>
          </a:p>
        </p:txBody>
      </p:sp>
      <p:sp>
        <p:nvSpPr>
          <p:cNvPr id="8" name="Picture Placeholder 6"/>
          <p:cNvSpPr>
            <a:spLocks noGrp="1"/>
          </p:cNvSpPr>
          <p:nvPr>
            <p:ph type="pic" sz="quarter" idx="14" hasCustomPrompt="1"/>
          </p:nvPr>
        </p:nvSpPr>
        <p:spPr bwMode="gray">
          <a:xfrm>
            <a:off x="6192000" y="888000"/>
            <a:ext cx="5280000" cy="5280000"/>
          </a:xfrm>
          <a:solidFill>
            <a:schemeClr val="bg2"/>
          </a:solidFill>
        </p:spPr>
        <p:txBody>
          <a:bodyPr/>
          <a:lstStyle>
            <a:lvl1pPr marL="0" marR="0" indent="0" algn="l" defTabSz="914354" rtl="0" eaLnBrk="1" fontAlgn="auto" latinLnBrk="0" hangingPunct="1">
              <a:lnSpc>
                <a:spcPct val="90000"/>
              </a:lnSpc>
              <a:spcBef>
                <a:spcPts val="1600"/>
              </a:spcBef>
              <a:spcAft>
                <a:spcPts val="0"/>
              </a:spcAft>
              <a:buClrTx/>
              <a:buSzTx/>
              <a:buFont typeface="Arial" panose="020B0604020202020204" pitchFamily="34" charset="0"/>
              <a:buNone/>
              <a:tabLst/>
              <a:defRPr sz="1867"/>
            </a:lvl1pPr>
          </a:lstStyle>
          <a:p>
            <a:r>
              <a:rPr lang="en-GB" dirty="0"/>
              <a:t>&lt;Insert picture&gt;</a:t>
            </a:r>
          </a:p>
        </p:txBody>
      </p:sp>
    </p:spTree>
    <p:extLst>
      <p:ext uri="{BB962C8B-B14F-4D97-AF65-F5344CB8AC3E}">
        <p14:creationId xmlns:p14="http://schemas.microsoft.com/office/powerpoint/2010/main" val="24347709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Mood board – three images">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lvl1pPr>
              <a:lnSpc>
                <a:spcPct val="90000"/>
              </a:lnSpc>
              <a:defRPr/>
            </a:lvl1pPr>
          </a:lstStyle>
          <a:p>
            <a:r>
              <a:rPr lang="en-US" dirty="0"/>
              <a:t>Click to edit Master title style</a:t>
            </a:r>
            <a:endParaRPr lang="en-GB" dirty="0"/>
          </a:p>
        </p:txBody>
      </p:sp>
      <p:sp>
        <p:nvSpPr>
          <p:cNvPr id="5" name="Slide Number Placeholder 4"/>
          <p:cNvSpPr>
            <a:spLocks noGrp="1"/>
          </p:cNvSpPr>
          <p:nvPr>
            <p:ph type="sldNum" sz="quarter" idx="12"/>
          </p:nvPr>
        </p:nvSpPr>
        <p:spPr bwMode="gray">
          <a:xfrm>
            <a:off x="9901768" y="6488088"/>
            <a:ext cx="480000" cy="144000"/>
          </a:xfrm>
          <a:prstGeom prst="rect">
            <a:avLst/>
          </a:prstGeom>
        </p:spPr>
        <p:txBody>
          <a:bodyPr/>
          <a:lstStyle>
            <a:lvl1pPr>
              <a:lnSpc>
                <a:spcPct val="90000"/>
              </a:lnSpc>
              <a:defRPr/>
            </a:lvl1pPr>
          </a:lstStyle>
          <a:p>
            <a:fld id="{130CA15A-B377-495B-BF48-3A3144721AF6}" type="slidenum">
              <a:rPr lang="en-GB" smtClean="0">
                <a:solidFill>
                  <a:prstClr val="black"/>
                </a:solidFill>
              </a:rPr>
              <a:pPr/>
              <a:t>‹#›</a:t>
            </a:fld>
            <a:endParaRPr lang="en-GB" dirty="0">
              <a:solidFill>
                <a:prstClr val="black"/>
              </a:solidFill>
            </a:endParaRPr>
          </a:p>
        </p:txBody>
      </p:sp>
      <p:sp>
        <p:nvSpPr>
          <p:cNvPr id="7" name="Picture Placeholder 6"/>
          <p:cNvSpPr>
            <a:spLocks noGrp="1"/>
          </p:cNvSpPr>
          <p:nvPr>
            <p:ph type="pic" sz="quarter" idx="13" hasCustomPrompt="1"/>
          </p:nvPr>
        </p:nvSpPr>
        <p:spPr bwMode="gray">
          <a:xfrm>
            <a:off x="720000" y="888000"/>
            <a:ext cx="5280000" cy="5280000"/>
          </a:xfrm>
          <a:solidFill>
            <a:schemeClr val="bg2"/>
          </a:solidFill>
        </p:spPr>
        <p:txBody>
          <a:bodyPr/>
          <a:lstStyle>
            <a:lvl1pPr marL="0" marR="0" indent="0" algn="l" defTabSz="914354" rtl="0" eaLnBrk="1" fontAlgn="auto" latinLnBrk="0" hangingPunct="1">
              <a:lnSpc>
                <a:spcPct val="90000"/>
              </a:lnSpc>
              <a:spcBef>
                <a:spcPts val="1600"/>
              </a:spcBef>
              <a:spcAft>
                <a:spcPts val="0"/>
              </a:spcAft>
              <a:buClrTx/>
              <a:buSzTx/>
              <a:buFont typeface="Arial" panose="020B0604020202020204" pitchFamily="34" charset="0"/>
              <a:buNone/>
              <a:tabLst/>
              <a:defRPr sz="1867"/>
            </a:lvl1pPr>
          </a:lstStyle>
          <a:p>
            <a:r>
              <a:rPr lang="en-GB" dirty="0"/>
              <a:t>&lt;Insert picture&gt;</a:t>
            </a:r>
          </a:p>
        </p:txBody>
      </p:sp>
      <p:sp>
        <p:nvSpPr>
          <p:cNvPr id="8" name="Picture Placeholder 6"/>
          <p:cNvSpPr>
            <a:spLocks noGrp="1"/>
          </p:cNvSpPr>
          <p:nvPr>
            <p:ph type="pic" sz="quarter" idx="14" hasCustomPrompt="1"/>
          </p:nvPr>
        </p:nvSpPr>
        <p:spPr bwMode="gray">
          <a:xfrm>
            <a:off x="6192000" y="888000"/>
            <a:ext cx="5280000" cy="2544000"/>
          </a:xfrm>
          <a:solidFill>
            <a:schemeClr val="bg2"/>
          </a:solidFill>
        </p:spPr>
        <p:txBody>
          <a:bodyPr/>
          <a:lstStyle>
            <a:lvl1pPr marL="0" marR="0" indent="0" algn="l" defTabSz="914354" rtl="0" eaLnBrk="1" fontAlgn="auto" latinLnBrk="0" hangingPunct="1">
              <a:lnSpc>
                <a:spcPct val="90000"/>
              </a:lnSpc>
              <a:spcBef>
                <a:spcPts val="1600"/>
              </a:spcBef>
              <a:spcAft>
                <a:spcPts val="0"/>
              </a:spcAft>
              <a:buClrTx/>
              <a:buSzTx/>
              <a:buFont typeface="Arial" panose="020B0604020202020204" pitchFamily="34" charset="0"/>
              <a:buNone/>
              <a:tabLst/>
              <a:defRPr sz="1867"/>
            </a:lvl1pPr>
          </a:lstStyle>
          <a:p>
            <a:r>
              <a:rPr lang="en-GB" dirty="0"/>
              <a:t>&lt;Insert picture&gt;</a:t>
            </a:r>
          </a:p>
        </p:txBody>
      </p:sp>
      <p:sp>
        <p:nvSpPr>
          <p:cNvPr id="9" name="Picture Placeholder 6"/>
          <p:cNvSpPr>
            <a:spLocks noGrp="1"/>
          </p:cNvSpPr>
          <p:nvPr>
            <p:ph type="pic" sz="quarter" idx="15" hasCustomPrompt="1"/>
          </p:nvPr>
        </p:nvSpPr>
        <p:spPr bwMode="gray">
          <a:xfrm>
            <a:off x="6192000" y="3624000"/>
            <a:ext cx="5280000" cy="2544000"/>
          </a:xfrm>
          <a:solidFill>
            <a:schemeClr val="bg2"/>
          </a:solidFill>
        </p:spPr>
        <p:txBody>
          <a:bodyPr/>
          <a:lstStyle>
            <a:lvl1pPr marL="0" marR="0" indent="0" algn="l" defTabSz="914354" rtl="0" eaLnBrk="1" fontAlgn="auto" latinLnBrk="0" hangingPunct="1">
              <a:lnSpc>
                <a:spcPct val="90000"/>
              </a:lnSpc>
              <a:spcBef>
                <a:spcPts val="1600"/>
              </a:spcBef>
              <a:spcAft>
                <a:spcPts val="0"/>
              </a:spcAft>
              <a:buClrTx/>
              <a:buSzTx/>
              <a:buFont typeface="Arial" panose="020B0604020202020204" pitchFamily="34" charset="0"/>
              <a:buNone/>
              <a:tabLst/>
              <a:defRPr sz="1867"/>
            </a:lvl1pPr>
          </a:lstStyle>
          <a:p>
            <a:r>
              <a:rPr lang="en-GB" dirty="0"/>
              <a:t>&lt;Insert picture&gt;</a:t>
            </a:r>
          </a:p>
        </p:txBody>
      </p:sp>
    </p:spTree>
    <p:extLst>
      <p:ext uri="{BB962C8B-B14F-4D97-AF65-F5344CB8AC3E}">
        <p14:creationId xmlns:p14="http://schemas.microsoft.com/office/powerpoint/2010/main" val="29614396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Mood board – three images + bullets">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lvl1pPr>
              <a:lnSpc>
                <a:spcPct val="90000"/>
              </a:lnSpc>
              <a:defRPr/>
            </a:lvl1pPr>
          </a:lstStyle>
          <a:p>
            <a:r>
              <a:rPr lang="en-US" dirty="0"/>
              <a:t>Click to edit Master title style</a:t>
            </a:r>
            <a:endParaRPr lang="en-GB" dirty="0"/>
          </a:p>
        </p:txBody>
      </p:sp>
      <p:sp>
        <p:nvSpPr>
          <p:cNvPr id="5" name="Slide Number Placeholder 4"/>
          <p:cNvSpPr>
            <a:spLocks noGrp="1"/>
          </p:cNvSpPr>
          <p:nvPr>
            <p:ph type="sldNum" sz="quarter" idx="12"/>
          </p:nvPr>
        </p:nvSpPr>
        <p:spPr bwMode="gray">
          <a:xfrm>
            <a:off x="9901768" y="6488088"/>
            <a:ext cx="480000" cy="144000"/>
          </a:xfrm>
          <a:prstGeom prst="rect">
            <a:avLst/>
          </a:prstGeom>
        </p:spPr>
        <p:txBody>
          <a:bodyPr/>
          <a:lstStyle>
            <a:lvl1pPr>
              <a:lnSpc>
                <a:spcPct val="90000"/>
              </a:lnSpc>
              <a:defRPr/>
            </a:lvl1pPr>
          </a:lstStyle>
          <a:p>
            <a:fld id="{130CA15A-B377-495B-BF48-3A3144721AF6}" type="slidenum">
              <a:rPr lang="en-GB" smtClean="0">
                <a:solidFill>
                  <a:prstClr val="black"/>
                </a:solidFill>
              </a:rPr>
              <a:pPr/>
              <a:t>‹#›</a:t>
            </a:fld>
            <a:endParaRPr lang="en-GB" dirty="0">
              <a:solidFill>
                <a:prstClr val="black"/>
              </a:solidFill>
            </a:endParaRPr>
          </a:p>
        </p:txBody>
      </p:sp>
      <p:sp>
        <p:nvSpPr>
          <p:cNvPr id="7" name="Picture Placeholder 6"/>
          <p:cNvSpPr>
            <a:spLocks noGrp="1"/>
          </p:cNvSpPr>
          <p:nvPr>
            <p:ph type="pic" sz="quarter" idx="13" hasCustomPrompt="1"/>
          </p:nvPr>
        </p:nvSpPr>
        <p:spPr bwMode="gray">
          <a:xfrm>
            <a:off x="720000" y="888000"/>
            <a:ext cx="5280000" cy="5280000"/>
          </a:xfrm>
          <a:solidFill>
            <a:schemeClr val="bg2"/>
          </a:solidFill>
        </p:spPr>
        <p:txBody>
          <a:bodyPr/>
          <a:lstStyle>
            <a:lvl1pPr marL="0" marR="0" indent="0" algn="l" defTabSz="914354" rtl="0" eaLnBrk="1" fontAlgn="auto" latinLnBrk="0" hangingPunct="1">
              <a:lnSpc>
                <a:spcPct val="90000"/>
              </a:lnSpc>
              <a:spcBef>
                <a:spcPts val="1600"/>
              </a:spcBef>
              <a:spcAft>
                <a:spcPts val="0"/>
              </a:spcAft>
              <a:buClrTx/>
              <a:buSzTx/>
              <a:buFont typeface="Arial" panose="020B0604020202020204" pitchFamily="34" charset="0"/>
              <a:buNone/>
              <a:tabLst/>
              <a:defRPr sz="1867"/>
            </a:lvl1pPr>
          </a:lstStyle>
          <a:p>
            <a:r>
              <a:rPr lang="en-GB" dirty="0"/>
              <a:t>&lt;Insert picture&gt;</a:t>
            </a:r>
          </a:p>
        </p:txBody>
      </p:sp>
      <p:sp>
        <p:nvSpPr>
          <p:cNvPr id="8" name="Picture Placeholder 6"/>
          <p:cNvSpPr>
            <a:spLocks noGrp="1"/>
          </p:cNvSpPr>
          <p:nvPr>
            <p:ph type="pic" sz="quarter" idx="14" hasCustomPrompt="1"/>
          </p:nvPr>
        </p:nvSpPr>
        <p:spPr bwMode="gray">
          <a:xfrm>
            <a:off x="6192000" y="888000"/>
            <a:ext cx="2544000" cy="2544000"/>
          </a:xfrm>
          <a:solidFill>
            <a:schemeClr val="bg2"/>
          </a:solidFill>
        </p:spPr>
        <p:txBody>
          <a:bodyPr/>
          <a:lstStyle>
            <a:lvl1pPr marL="0" marR="0" indent="0" algn="l" defTabSz="914354" rtl="0" eaLnBrk="1" fontAlgn="auto" latinLnBrk="0" hangingPunct="1">
              <a:lnSpc>
                <a:spcPct val="90000"/>
              </a:lnSpc>
              <a:spcBef>
                <a:spcPts val="1600"/>
              </a:spcBef>
              <a:spcAft>
                <a:spcPts val="0"/>
              </a:spcAft>
              <a:buClrTx/>
              <a:buSzTx/>
              <a:buFont typeface="Arial" panose="020B0604020202020204" pitchFamily="34" charset="0"/>
              <a:buNone/>
              <a:tabLst/>
              <a:defRPr sz="1867"/>
            </a:lvl1pPr>
          </a:lstStyle>
          <a:p>
            <a:r>
              <a:rPr lang="en-GB" dirty="0"/>
              <a:t>&lt;Insert picture&gt;</a:t>
            </a:r>
          </a:p>
        </p:txBody>
      </p:sp>
      <p:sp>
        <p:nvSpPr>
          <p:cNvPr id="9" name="Picture Placeholder 6"/>
          <p:cNvSpPr>
            <a:spLocks noGrp="1"/>
          </p:cNvSpPr>
          <p:nvPr>
            <p:ph type="pic" sz="quarter" idx="15" hasCustomPrompt="1"/>
          </p:nvPr>
        </p:nvSpPr>
        <p:spPr bwMode="gray">
          <a:xfrm>
            <a:off x="6192000" y="3624000"/>
            <a:ext cx="2544000" cy="2544000"/>
          </a:xfrm>
          <a:solidFill>
            <a:schemeClr val="bg2"/>
          </a:solidFill>
        </p:spPr>
        <p:txBody>
          <a:bodyPr/>
          <a:lstStyle>
            <a:lvl1pPr marL="0" marR="0" indent="0" algn="l" defTabSz="914354" rtl="0" eaLnBrk="1" fontAlgn="auto" latinLnBrk="0" hangingPunct="1">
              <a:lnSpc>
                <a:spcPct val="90000"/>
              </a:lnSpc>
              <a:spcBef>
                <a:spcPts val="1600"/>
              </a:spcBef>
              <a:spcAft>
                <a:spcPts val="0"/>
              </a:spcAft>
              <a:buClrTx/>
              <a:buSzTx/>
              <a:buFont typeface="Arial" panose="020B0604020202020204" pitchFamily="34" charset="0"/>
              <a:buNone/>
              <a:tabLst/>
              <a:defRPr sz="1867"/>
            </a:lvl1pPr>
          </a:lstStyle>
          <a:p>
            <a:r>
              <a:rPr lang="en-GB" dirty="0"/>
              <a:t>&lt;Insert picture&gt;</a:t>
            </a:r>
          </a:p>
        </p:txBody>
      </p:sp>
      <p:sp>
        <p:nvSpPr>
          <p:cNvPr id="18" name="Content Placeholder 18"/>
          <p:cNvSpPr>
            <a:spLocks noGrp="1"/>
          </p:cNvSpPr>
          <p:nvPr>
            <p:ph sz="quarter" idx="19"/>
          </p:nvPr>
        </p:nvSpPr>
        <p:spPr bwMode="gray">
          <a:xfrm>
            <a:off x="8928101" y="888000"/>
            <a:ext cx="2543900" cy="5281085"/>
          </a:xfrm>
        </p:spPr>
        <p:txBody>
          <a:bodyPr/>
          <a:lstStyle>
            <a:lvl1pPr>
              <a:lnSpc>
                <a:spcPct val="90000"/>
              </a:lnSpc>
              <a:defRPr sz="1333">
                <a:solidFill>
                  <a:schemeClr val="tx1"/>
                </a:solidFill>
              </a:defRPr>
            </a:lvl1pPr>
            <a:lvl2pPr>
              <a:lnSpc>
                <a:spcPct val="90000"/>
              </a:lnSpc>
              <a:defRPr sz="1333"/>
            </a:lvl2pPr>
            <a:lvl3pPr>
              <a:lnSpc>
                <a:spcPct val="90000"/>
              </a:lnSpc>
              <a:defRPr sz="1333"/>
            </a:lvl3pPr>
            <a:lvl4pPr>
              <a:lnSpc>
                <a:spcPct val="90000"/>
              </a:lnSpc>
              <a:defRPr sz="1333"/>
            </a:lvl4pPr>
            <a:lvl5pPr>
              <a:lnSpc>
                <a:spcPct val="90000"/>
              </a:lnSpc>
              <a:defRPr sz="1333" baseline="0"/>
            </a:lvl5pPr>
            <a:lvl6pPr>
              <a:lnSpc>
                <a:spcPct val="90000"/>
              </a:lnSpc>
              <a:defRPr sz="1333"/>
            </a:lvl6pPr>
            <a:lvl7pPr>
              <a:lnSpc>
                <a:spcPct val="90000"/>
              </a:lnSpc>
              <a:defRPr sz="1333"/>
            </a:lvl7pPr>
            <a:lvl8pPr>
              <a:lnSpc>
                <a:spcPct val="90000"/>
              </a:lnSpc>
              <a:defRPr sz="1333"/>
            </a:lvl8pPr>
            <a:lvl9pPr>
              <a:lnSpc>
                <a:spcPct val="90000"/>
              </a:lnSpc>
              <a:defRPr sz="1333"/>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lang="en-GB" dirty="0"/>
          </a:p>
        </p:txBody>
      </p:sp>
      <p:cxnSp>
        <p:nvCxnSpPr>
          <p:cNvPr id="21" name="Straight Connector 20"/>
          <p:cNvCxnSpPr/>
          <p:nvPr userDrawn="1"/>
        </p:nvCxnSpPr>
        <p:spPr bwMode="gray">
          <a:xfrm>
            <a:off x="720000" y="696000"/>
            <a:ext cx="8016000" cy="0"/>
          </a:xfrm>
          <a:prstGeom prst="line">
            <a:avLst/>
          </a:prstGeom>
          <a:ln w="6350" cmpd="sng">
            <a:solidFill>
              <a:schemeClr val="accent1"/>
            </a:solidFill>
          </a:ln>
        </p:spPr>
        <p:style>
          <a:lnRef idx="1">
            <a:schemeClr val="dk1"/>
          </a:lnRef>
          <a:fillRef idx="0">
            <a:schemeClr val="dk1"/>
          </a:fillRef>
          <a:effectRef idx="0">
            <a:schemeClr val="dk1"/>
          </a:effectRef>
          <a:fontRef idx="minor">
            <a:schemeClr val="tx1"/>
          </a:fontRef>
        </p:style>
      </p:cxnSp>
      <p:cxnSp>
        <p:nvCxnSpPr>
          <p:cNvPr id="22" name="Straight Connector 21"/>
          <p:cNvCxnSpPr/>
          <p:nvPr userDrawn="1"/>
        </p:nvCxnSpPr>
        <p:spPr bwMode="gray">
          <a:xfrm>
            <a:off x="8928000" y="696000"/>
            <a:ext cx="2544000" cy="0"/>
          </a:xfrm>
          <a:prstGeom prst="line">
            <a:avLst/>
          </a:prstGeom>
          <a:ln w="6350" cmpd="sng">
            <a:solidFill>
              <a:schemeClr val="accent1"/>
            </a:solidFill>
          </a:ln>
        </p:spPr>
        <p:style>
          <a:lnRef idx="1">
            <a:schemeClr val="dk1"/>
          </a:lnRef>
          <a:fillRef idx="0">
            <a:schemeClr val="dk1"/>
          </a:fillRef>
          <a:effectRef idx="0">
            <a:schemeClr val="dk1"/>
          </a:effectRef>
          <a:fontRef idx="minor">
            <a:schemeClr val="tx1"/>
          </a:fontRef>
        </p:style>
      </p:cxnSp>
      <p:sp>
        <p:nvSpPr>
          <p:cNvPr id="23" name="Freeform 5"/>
          <p:cNvSpPr>
            <a:spLocks noChangeAspect="1"/>
          </p:cNvSpPr>
          <p:nvPr userDrawn="1"/>
        </p:nvSpPr>
        <p:spPr bwMode="gray">
          <a:xfrm>
            <a:off x="11592000" y="264001"/>
            <a:ext cx="336000" cy="336164"/>
          </a:xfrm>
          <a:custGeom>
            <a:avLst/>
            <a:gdLst>
              <a:gd name="T0" fmla="*/ 4114 w 4114"/>
              <a:gd name="T1" fmla="*/ 1610 h 4116"/>
              <a:gd name="T2" fmla="*/ 4114 w 4114"/>
              <a:gd name="T3" fmla="*/ 2509 h 4116"/>
              <a:gd name="T4" fmla="*/ 2508 w 4114"/>
              <a:gd name="T5" fmla="*/ 2509 h 4116"/>
              <a:gd name="T6" fmla="*/ 2508 w 4114"/>
              <a:gd name="T7" fmla="*/ 4116 h 4116"/>
              <a:gd name="T8" fmla="*/ 1606 w 4114"/>
              <a:gd name="T9" fmla="*/ 4116 h 4116"/>
              <a:gd name="T10" fmla="*/ 1606 w 4114"/>
              <a:gd name="T11" fmla="*/ 2509 h 4116"/>
              <a:gd name="T12" fmla="*/ 0 w 4114"/>
              <a:gd name="T13" fmla="*/ 2509 h 4116"/>
              <a:gd name="T14" fmla="*/ 0 w 4114"/>
              <a:gd name="T15" fmla="*/ 1610 h 4116"/>
              <a:gd name="T16" fmla="*/ 1606 w 4114"/>
              <a:gd name="T17" fmla="*/ 1610 h 4116"/>
              <a:gd name="T18" fmla="*/ 1606 w 4114"/>
              <a:gd name="T19" fmla="*/ 0 h 4116"/>
              <a:gd name="T20" fmla="*/ 2508 w 4114"/>
              <a:gd name="T21" fmla="*/ 0 h 4116"/>
              <a:gd name="T22" fmla="*/ 2508 w 4114"/>
              <a:gd name="T23" fmla="*/ 1610 h 4116"/>
              <a:gd name="T24" fmla="*/ 4114 w 4114"/>
              <a:gd name="T25" fmla="*/ 1610 h 4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4" h="4116">
                <a:moveTo>
                  <a:pt x="4114" y="1610"/>
                </a:moveTo>
                <a:lnTo>
                  <a:pt x="4114" y="2509"/>
                </a:lnTo>
                <a:lnTo>
                  <a:pt x="2508" y="2509"/>
                </a:lnTo>
                <a:lnTo>
                  <a:pt x="2508" y="4116"/>
                </a:lnTo>
                <a:lnTo>
                  <a:pt x="1606" y="4116"/>
                </a:lnTo>
                <a:lnTo>
                  <a:pt x="1606" y="2509"/>
                </a:lnTo>
                <a:lnTo>
                  <a:pt x="0" y="2509"/>
                </a:lnTo>
                <a:lnTo>
                  <a:pt x="0" y="1610"/>
                </a:lnTo>
                <a:lnTo>
                  <a:pt x="1606" y="1610"/>
                </a:lnTo>
                <a:lnTo>
                  <a:pt x="1606" y="0"/>
                </a:lnTo>
                <a:lnTo>
                  <a:pt x="2508" y="0"/>
                </a:lnTo>
                <a:lnTo>
                  <a:pt x="2508" y="1610"/>
                </a:lnTo>
                <a:lnTo>
                  <a:pt x="4114" y="1610"/>
                </a:lnTo>
                <a:close/>
              </a:path>
            </a:pathLst>
          </a:custGeom>
          <a:solidFill>
            <a:schemeClr val="accent1"/>
          </a:solidFill>
          <a:ln>
            <a:noFill/>
          </a:ln>
        </p:spPr>
        <p:txBody>
          <a:bodyPr vert="horz" wrap="square" lIns="121920" tIns="60960" rIns="121920" bIns="60960" numCol="1" anchor="t" anchorCtr="0" compatLnSpc="1">
            <a:prstTxWarp prst="textNoShape">
              <a:avLst/>
            </a:prstTxWarp>
          </a:bodyPr>
          <a:lstStyle/>
          <a:p>
            <a:pPr defTabSz="914354">
              <a:lnSpc>
                <a:spcPct val="90000"/>
              </a:lnSpc>
              <a:spcBef>
                <a:spcPts val="1867"/>
              </a:spcBef>
              <a:buFont typeface="Arial" panose="020B0604020202020204" pitchFamily="34" charset="0"/>
              <a:buNone/>
            </a:pPr>
            <a:endParaRPr lang="en-GB" sz="1867">
              <a:solidFill>
                <a:prstClr val="black"/>
              </a:solidFill>
            </a:endParaRPr>
          </a:p>
        </p:txBody>
      </p:sp>
      <p:sp>
        <p:nvSpPr>
          <p:cNvPr id="24" name="TextBox 23"/>
          <p:cNvSpPr txBox="1"/>
          <p:nvPr userDrawn="1"/>
        </p:nvSpPr>
        <p:spPr bwMode="gray">
          <a:xfrm>
            <a:off x="10370711" y="6488088"/>
            <a:ext cx="1560256" cy="144000"/>
          </a:xfrm>
          <a:prstGeom prst="rect">
            <a:avLst/>
          </a:prstGeom>
          <a:noFill/>
        </p:spPr>
        <p:txBody>
          <a:bodyPr wrap="none" lIns="0" tIns="0" rIns="0" bIns="0" rtlCol="0" anchor="ctr" anchorCtr="0">
            <a:noAutofit/>
          </a:bodyPr>
          <a:lstStyle/>
          <a:p>
            <a:pPr algn="r" defTabSz="914354">
              <a:lnSpc>
                <a:spcPct val="90000"/>
              </a:lnSpc>
              <a:spcBef>
                <a:spcPts val="1867"/>
              </a:spcBef>
              <a:buFont typeface="Arial" panose="020B0604020202020204" pitchFamily="34" charset="0"/>
              <a:buNone/>
            </a:pPr>
            <a:r>
              <a:rPr lang="en-GB" sz="800" dirty="0">
                <a:solidFill>
                  <a:prstClr val="black"/>
                </a:solidFill>
                <a:sym typeface="Symbol" panose="05050102010706020507" pitchFamily="18" charset="2"/>
              </a:rPr>
              <a:t> </a:t>
            </a:r>
            <a:r>
              <a:rPr lang="en-GB" sz="800" dirty="0">
                <a:solidFill>
                  <a:prstClr val="black"/>
                </a:solidFill>
              </a:rPr>
              <a:t>© </a:t>
            </a:r>
            <a:r>
              <a:rPr lang="en-GB" sz="800" dirty="0" err="1">
                <a:solidFill>
                  <a:prstClr val="black"/>
                </a:solidFill>
              </a:rPr>
              <a:t>Hill+Knowlton</a:t>
            </a:r>
            <a:r>
              <a:rPr lang="en-GB" sz="800" dirty="0">
                <a:solidFill>
                  <a:prstClr val="black"/>
                </a:solidFill>
              </a:rPr>
              <a:t> Strategies 2015</a:t>
            </a:r>
          </a:p>
        </p:txBody>
      </p:sp>
    </p:spTree>
    <p:extLst>
      <p:ext uri="{BB962C8B-B14F-4D97-AF65-F5344CB8AC3E}">
        <p14:creationId xmlns:p14="http://schemas.microsoft.com/office/powerpoint/2010/main" val="32723297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Mood board – six images + bullets">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lvl1pPr>
              <a:lnSpc>
                <a:spcPct val="90000"/>
              </a:lnSpc>
              <a:defRPr/>
            </a:lvl1pPr>
          </a:lstStyle>
          <a:p>
            <a:r>
              <a:rPr lang="en-US" dirty="0"/>
              <a:t>Click to edit Master title style</a:t>
            </a:r>
            <a:endParaRPr lang="en-GB" dirty="0"/>
          </a:p>
        </p:txBody>
      </p:sp>
      <p:sp>
        <p:nvSpPr>
          <p:cNvPr id="5" name="Slide Number Placeholder 4"/>
          <p:cNvSpPr>
            <a:spLocks noGrp="1"/>
          </p:cNvSpPr>
          <p:nvPr>
            <p:ph type="sldNum" sz="quarter" idx="12"/>
          </p:nvPr>
        </p:nvSpPr>
        <p:spPr bwMode="gray">
          <a:xfrm>
            <a:off x="9901768" y="6488088"/>
            <a:ext cx="480000" cy="144000"/>
          </a:xfrm>
          <a:prstGeom prst="rect">
            <a:avLst/>
          </a:prstGeom>
        </p:spPr>
        <p:txBody>
          <a:bodyPr/>
          <a:lstStyle>
            <a:lvl1pPr>
              <a:lnSpc>
                <a:spcPct val="90000"/>
              </a:lnSpc>
              <a:defRPr/>
            </a:lvl1pPr>
          </a:lstStyle>
          <a:p>
            <a:fld id="{130CA15A-B377-495B-BF48-3A3144721AF6}" type="slidenum">
              <a:rPr lang="en-GB" smtClean="0">
                <a:solidFill>
                  <a:prstClr val="black"/>
                </a:solidFill>
              </a:rPr>
              <a:pPr/>
              <a:t>‹#›</a:t>
            </a:fld>
            <a:endParaRPr lang="en-GB" dirty="0">
              <a:solidFill>
                <a:prstClr val="black"/>
              </a:solidFill>
            </a:endParaRPr>
          </a:p>
        </p:txBody>
      </p:sp>
      <p:sp>
        <p:nvSpPr>
          <p:cNvPr id="7" name="Picture Placeholder 6"/>
          <p:cNvSpPr>
            <a:spLocks noGrp="1"/>
          </p:cNvSpPr>
          <p:nvPr>
            <p:ph type="pic" sz="quarter" idx="13" hasCustomPrompt="1"/>
          </p:nvPr>
        </p:nvSpPr>
        <p:spPr bwMode="gray">
          <a:xfrm>
            <a:off x="720000" y="888000"/>
            <a:ext cx="2544000" cy="2544000"/>
          </a:xfrm>
          <a:solidFill>
            <a:schemeClr val="bg2"/>
          </a:solidFill>
        </p:spPr>
        <p:txBody>
          <a:bodyPr/>
          <a:lstStyle>
            <a:lvl1pPr marL="0" marR="0" indent="0" algn="l" defTabSz="914354" rtl="0" eaLnBrk="1" fontAlgn="auto" latinLnBrk="0" hangingPunct="1">
              <a:lnSpc>
                <a:spcPct val="90000"/>
              </a:lnSpc>
              <a:spcBef>
                <a:spcPts val="1600"/>
              </a:spcBef>
              <a:spcAft>
                <a:spcPts val="0"/>
              </a:spcAft>
              <a:buClrTx/>
              <a:buSzTx/>
              <a:buFont typeface="Arial" panose="020B0604020202020204" pitchFamily="34" charset="0"/>
              <a:buNone/>
              <a:tabLst/>
              <a:defRPr sz="1867"/>
            </a:lvl1pPr>
          </a:lstStyle>
          <a:p>
            <a:r>
              <a:rPr lang="en-GB" dirty="0"/>
              <a:t>&lt;Insert picture&gt;</a:t>
            </a:r>
          </a:p>
        </p:txBody>
      </p:sp>
      <p:sp>
        <p:nvSpPr>
          <p:cNvPr id="8" name="Picture Placeholder 6"/>
          <p:cNvSpPr>
            <a:spLocks noGrp="1"/>
          </p:cNvSpPr>
          <p:nvPr>
            <p:ph type="pic" sz="quarter" idx="14" hasCustomPrompt="1"/>
          </p:nvPr>
        </p:nvSpPr>
        <p:spPr bwMode="gray">
          <a:xfrm>
            <a:off x="3456000" y="888000"/>
            <a:ext cx="2544000" cy="2544000"/>
          </a:xfrm>
          <a:solidFill>
            <a:schemeClr val="bg2"/>
          </a:solidFill>
        </p:spPr>
        <p:txBody>
          <a:bodyPr/>
          <a:lstStyle>
            <a:lvl1pPr marL="0" marR="0" indent="0" algn="l" defTabSz="914354" rtl="0" eaLnBrk="1" fontAlgn="auto" latinLnBrk="0" hangingPunct="1">
              <a:lnSpc>
                <a:spcPct val="90000"/>
              </a:lnSpc>
              <a:spcBef>
                <a:spcPts val="1600"/>
              </a:spcBef>
              <a:spcAft>
                <a:spcPts val="0"/>
              </a:spcAft>
              <a:buClrTx/>
              <a:buSzTx/>
              <a:buFont typeface="Arial" panose="020B0604020202020204" pitchFamily="34" charset="0"/>
              <a:buNone/>
              <a:tabLst/>
              <a:defRPr sz="1867"/>
            </a:lvl1pPr>
          </a:lstStyle>
          <a:p>
            <a:r>
              <a:rPr lang="en-GB" dirty="0"/>
              <a:t>&lt;Insert picture&gt;</a:t>
            </a:r>
          </a:p>
        </p:txBody>
      </p:sp>
      <p:sp>
        <p:nvSpPr>
          <p:cNvPr id="9" name="Picture Placeholder 6"/>
          <p:cNvSpPr>
            <a:spLocks noGrp="1"/>
          </p:cNvSpPr>
          <p:nvPr>
            <p:ph type="pic" sz="quarter" idx="15" hasCustomPrompt="1"/>
          </p:nvPr>
        </p:nvSpPr>
        <p:spPr bwMode="gray">
          <a:xfrm>
            <a:off x="6192000" y="888000"/>
            <a:ext cx="2544000" cy="2544000"/>
          </a:xfrm>
          <a:solidFill>
            <a:schemeClr val="bg2"/>
          </a:solidFill>
        </p:spPr>
        <p:txBody>
          <a:bodyPr/>
          <a:lstStyle>
            <a:lvl1pPr marL="0" marR="0" indent="0" algn="l" defTabSz="914354" rtl="0" eaLnBrk="1" fontAlgn="auto" latinLnBrk="0" hangingPunct="1">
              <a:lnSpc>
                <a:spcPct val="90000"/>
              </a:lnSpc>
              <a:spcBef>
                <a:spcPts val="1600"/>
              </a:spcBef>
              <a:spcAft>
                <a:spcPts val="0"/>
              </a:spcAft>
              <a:buClrTx/>
              <a:buSzTx/>
              <a:buFont typeface="Arial" panose="020B0604020202020204" pitchFamily="34" charset="0"/>
              <a:buNone/>
              <a:tabLst/>
              <a:defRPr sz="1867"/>
            </a:lvl1pPr>
          </a:lstStyle>
          <a:p>
            <a:r>
              <a:rPr lang="en-GB" dirty="0"/>
              <a:t>&lt;Insert picture&gt;</a:t>
            </a:r>
          </a:p>
        </p:txBody>
      </p:sp>
      <p:sp>
        <p:nvSpPr>
          <p:cNvPr id="10" name="Picture Placeholder 6"/>
          <p:cNvSpPr>
            <a:spLocks noGrp="1"/>
          </p:cNvSpPr>
          <p:nvPr>
            <p:ph type="pic" sz="quarter" idx="16" hasCustomPrompt="1"/>
          </p:nvPr>
        </p:nvSpPr>
        <p:spPr bwMode="gray">
          <a:xfrm>
            <a:off x="720000" y="3625085"/>
            <a:ext cx="2544000" cy="2544000"/>
          </a:xfrm>
          <a:solidFill>
            <a:schemeClr val="bg2"/>
          </a:solidFill>
        </p:spPr>
        <p:txBody>
          <a:bodyPr/>
          <a:lstStyle>
            <a:lvl1pPr marL="0" marR="0" indent="0" algn="l" defTabSz="914354" rtl="0" eaLnBrk="1" fontAlgn="auto" latinLnBrk="0" hangingPunct="1">
              <a:lnSpc>
                <a:spcPct val="90000"/>
              </a:lnSpc>
              <a:spcBef>
                <a:spcPts val="1600"/>
              </a:spcBef>
              <a:spcAft>
                <a:spcPts val="0"/>
              </a:spcAft>
              <a:buClrTx/>
              <a:buSzTx/>
              <a:buFont typeface="Arial" panose="020B0604020202020204" pitchFamily="34" charset="0"/>
              <a:buNone/>
              <a:tabLst/>
              <a:defRPr sz="1867"/>
            </a:lvl1pPr>
          </a:lstStyle>
          <a:p>
            <a:r>
              <a:rPr lang="en-GB" dirty="0"/>
              <a:t>&lt;Insert picture&gt;</a:t>
            </a:r>
          </a:p>
        </p:txBody>
      </p:sp>
      <p:sp>
        <p:nvSpPr>
          <p:cNvPr id="11" name="Picture Placeholder 6"/>
          <p:cNvSpPr>
            <a:spLocks noGrp="1"/>
          </p:cNvSpPr>
          <p:nvPr>
            <p:ph type="pic" sz="quarter" idx="17" hasCustomPrompt="1"/>
          </p:nvPr>
        </p:nvSpPr>
        <p:spPr bwMode="gray">
          <a:xfrm>
            <a:off x="3456000" y="3625085"/>
            <a:ext cx="2544000" cy="2544000"/>
          </a:xfrm>
          <a:solidFill>
            <a:schemeClr val="bg2"/>
          </a:solidFill>
        </p:spPr>
        <p:txBody>
          <a:bodyPr/>
          <a:lstStyle>
            <a:lvl1pPr marL="0" marR="0" indent="0" algn="l" defTabSz="914354" rtl="0" eaLnBrk="1" fontAlgn="auto" latinLnBrk="0" hangingPunct="1">
              <a:lnSpc>
                <a:spcPct val="90000"/>
              </a:lnSpc>
              <a:spcBef>
                <a:spcPts val="1600"/>
              </a:spcBef>
              <a:spcAft>
                <a:spcPts val="0"/>
              </a:spcAft>
              <a:buClrTx/>
              <a:buSzTx/>
              <a:buFont typeface="Arial" panose="020B0604020202020204" pitchFamily="34" charset="0"/>
              <a:buNone/>
              <a:tabLst/>
              <a:defRPr sz="1867"/>
            </a:lvl1pPr>
          </a:lstStyle>
          <a:p>
            <a:r>
              <a:rPr lang="en-GB" dirty="0"/>
              <a:t>&lt;Insert picture&gt;</a:t>
            </a:r>
          </a:p>
        </p:txBody>
      </p:sp>
      <p:sp>
        <p:nvSpPr>
          <p:cNvPr id="12" name="Picture Placeholder 6"/>
          <p:cNvSpPr>
            <a:spLocks noGrp="1"/>
          </p:cNvSpPr>
          <p:nvPr>
            <p:ph type="pic" sz="quarter" idx="18" hasCustomPrompt="1"/>
          </p:nvPr>
        </p:nvSpPr>
        <p:spPr bwMode="gray">
          <a:xfrm>
            <a:off x="6192000" y="3625085"/>
            <a:ext cx="2544000" cy="2544000"/>
          </a:xfrm>
          <a:solidFill>
            <a:schemeClr val="bg2"/>
          </a:solidFill>
        </p:spPr>
        <p:txBody>
          <a:bodyPr/>
          <a:lstStyle>
            <a:lvl1pPr marL="0" marR="0" indent="0" algn="l" defTabSz="914354" rtl="0" eaLnBrk="1" fontAlgn="auto" latinLnBrk="0" hangingPunct="1">
              <a:lnSpc>
                <a:spcPct val="90000"/>
              </a:lnSpc>
              <a:spcBef>
                <a:spcPts val="1600"/>
              </a:spcBef>
              <a:spcAft>
                <a:spcPts val="0"/>
              </a:spcAft>
              <a:buClrTx/>
              <a:buSzTx/>
              <a:buFont typeface="Arial" panose="020B0604020202020204" pitchFamily="34" charset="0"/>
              <a:buNone/>
              <a:tabLst/>
              <a:defRPr sz="1867"/>
            </a:lvl1pPr>
          </a:lstStyle>
          <a:p>
            <a:r>
              <a:rPr lang="en-GB" dirty="0"/>
              <a:t>&lt;Insert picture&gt;</a:t>
            </a:r>
          </a:p>
        </p:txBody>
      </p:sp>
      <p:sp>
        <p:nvSpPr>
          <p:cNvPr id="18" name="Content Placeholder 18"/>
          <p:cNvSpPr>
            <a:spLocks noGrp="1"/>
          </p:cNvSpPr>
          <p:nvPr>
            <p:ph sz="quarter" idx="19"/>
          </p:nvPr>
        </p:nvSpPr>
        <p:spPr bwMode="gray">
          <a:xfrm>
            <a:off x="8928101" y="888000"/>
            <a:ext cx="2543900" cy="5281085"/>
          </a:xfrm>
        </p:spPr>
        <p:txBody>
          <a:bodyPr/>
          <a:lstStyle>
            <a:lvl1pPr>
              <a:lnSpc>
                <a:spcPct val="90000"/>
              </a:lnSpc>
              <a:defRPr sz="1333">
                <a:solidFill>
                  <a:schemeClr val="tx1"/>
                </a:solidFill>
              </a:defRPr>
            </a:lvl1pPr>
            <a:lvl2pPr>
              <a:lnSpc>
                <a:spcPct val="90000"/>
              </a:lnSpc>
              <a:defRPr sz="1333"/>
            </a:lvl2pPr>
            <a:lvl3pPr>
              <a:lnSpc>
                <a:spcPct val="90000"/>
              </a:lnSpc>
              <a:defRPr sz="1333"/>
            </a:lvl3pPr>
            <a:lvl4pPr>
              <a:lnSpc>
                <a:spcPct val="90000"/>
              </a:lnSpc>
              <a:defRPr sz="1333"/>
            </a:lvl4pPr>
            <a:lvl5pPr>
              <a:lnSpc>
                <a:spcPct val="90000"/>
              </a:lnSpc>
              <a:defRPr sz="1333" baseline="0"/>
            </a:lvl5pPr>
            <a:lvl6pPr>
              <a:lnSpc>
                <a:spcPct val="90000"/>
              </a:lnSpc>
              <a:defRPr sz="1333"/>
            </a:lvl6pPr>
            <a:lvl7pPr>
              <a:lnSpc>
                <a:spcPct val="90000"/>
              </a:lnSpc>
              <a:defRPr sz="1333"/>
            </a:lvl7pPr>
            <a:lvl8pPr>
              <a:lnSpc>
                <a:spcPct val="90000"/>
              </a:lnSpc>
              <a:defRPr sz="1333"/>
            </a:lvl8pPr>
            <a:lvl9pPr>
              <a:lnSpc>
                <a:spcPct val="90000"/>
              </a:lnSpc>
              <a:defRPr sz="1333"/>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lang="en-GB" dirty="0"/>
          </a:p>
        </p:txBody>
      </p:sp>
      <p:cxnSp>
        <p:nvCxnSpPr>
          <p:cNvPr id="21" name="Straight Connector 20"/>
          <p:cNvCxnSpPr/>
          <p:nvPr userDrawn="1"/>
        </p:nvCxnSpPr>
        <p:spPr bwMode="gray">
          <a:xfrm>
            <a:off x="720000" y="696000"/>
            <a:ext cx="8016000" cy="0"/>
          </a:xfrm>
          <a:prstGeom prst="line">
            <a:avLst/>
          </a:prstGeom>
          <a:ln w="6350" cmpd="sng">
            <a:solidFill>
              <a:schemeClr val="accent1"/>
            </a:solidFill>
          </a:ln>
        </p:spPr>
        <p:style>
          <a:lnRef idx="1">
            <a:schemeClr val="dk1"/>
          </a:lnRef>
          <a:fillRef idx="0">
            <a:schemeClr val="dk1"/>
          </a:fillRef>
          <a:effectRef idx="0">
            <a:schemeClr val="dk1"/>
          </a:effectRef>
          <a:fontRef idx="minor">
            <a:schemeClr val="tx1"/>
          </a:fontRef>
        </p:style>
      </p:cxnSp>
      <p:cxnSp>
        <p:nvCxnSpPr>
          <p:cNvPr id="22" name="Straight Connector 21"/>
          <p:cNvCxnSpPr/>
          <p:nvPr userDrawn="1"/>
        </p:nvCxnSpPr>
        <p:spPr bwMode="gray">
          <a:xfrm>
            <a:off x="8928000" y="696000"/>
            <a:ext cx="2544000" cy="0"/>
          </a:xfrm>
          <a:prstGeom prst="line">
            <a:avLst/>
          </a:prstGeom>
          <a:ln w="6350" cmpd="sng">
            <a:solidFill>
              <a:schemeClr val="accent1"/>
            </a:solidFill>
          </a:ln>
        </p:spPr>
        <p:style>
          <a:lnRef idx="1">
            <a:schemeClr val="dk1"/>
          </a:lnRef>
          <a:fillRef idx="0">
            <a:schemeClr val="dk1"/>
          </a:fillRef>
          <a:effectRef idx="0">
            <a:schemeClr val="dk1"/>
          </a:effectRef>
          <a:fontRef idx="minor">
            <a:schemeClr val="tx1"/>
          </a:fontRef>
        </p:style>
      </p:cxnSp>
      <p:sp>
        <p:nvSpPr>
          <p:cNvPr id="23" name="Freeform 5"/>
          <p:cNvSpPr>
            <a:spLocks noChangeAspect="1"/>
          </p:cNvSpPr>
          <p:nvPr userDrawn="1"/>
        </p:nvSpPr>
        <p:spPr bwMode="gray">
          <a:xfrm>
            <a:off x="11592000" y="264001"/>
            <a:ext cx="336000" cy="336164"/>
          </a:xfrm>
          <a:custGeom>
            <a:avLst/>
            <a:gdLst>
              <a:gd name="T0" fmla="*/ 4114 w 4114"/>
              <a:gd name="T1" fmla="*/ 1610 h 4116"/>
              <a:gd name="T2" fmla="*/ 4114 w 4114"/>
              <a:gd name="T3" fmla="*/ 2509 h 4116"/>
              <a:gd name="T4" fmla="*/ 2508 w 4114"/>
              <a:gd name="T5" fmla="*/ 2509 h 4116"/>
              <a:gd name="T6" fmla="*/ 2508 w 4114"/>
              <a:gd name="T7" fmla="*/ 4116 h 4116"/>
              <a:gd name="T8" fmla="*/ 1606 w 4114"/>
              <a:gd name="T9" fmla="*/ 4116 h 4116"/>
              <a:gd name="T10" fmla="*/ 1606 w 4114"/>
              <a:gd name="T11" fmla="*/ 2509 h 4116"/>
              <a:gd name="T12" fmla="*/ 0 w 4114"/>
              <a:gd name="T13" fmla="*/ 2509 h 4116"/>
              <a:gd name="T14" fmla="*/ 0 w 4114"/>
              <a:gd name="T15" fmla="*/ 1610 h 4116"/>
              <a:gd name="T16" fmla="*/ 1606 w 4114"/>
              <a:gd name="T17" fmla="*/ 1610 h 4116"/>
              <a:gd name="T18" fmla="*/ 1606 w 4114"/>
              <a:gd name="T19" fmla="*/ 0 h 4116"/>
              <a:gd name="T20" fmla="*/ 2508 w 4114"/>
              <a:gd name="T21" fmla="*/ 0 h 4116"/>
              <a:gd name="T22" fmla="*/ 2508 w 4114"/>
              <a:gd name="T23" fmla="*/ 1610 h 4116"/>
              <a:gd name="T24" fmla="*/ 4114 w 4114"/>
              <a:gd name="T25" fmla="*/ 1610 h 4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4" h="4116">
                <a:moveTo>
                  <a:pt x="4114" y="1610"/>
                </a:moveTo>
                <a:lnTo>
                  <a:pt x="4114" y="2509"/>
                </a:lnTo>
                <a:lnTo>
                  <a:pt x="2508" y="2509"/>
                </a:lnTo>
                <a:lnTo>
                  <a:pt x="2508" y="4116"/>
                </a:lnTo>
                <a:lnTo>
                  <a:pt x="1606" y="4116"/>
                </a:lnTo>
                <a:lnTo>
                  <a:pt x="1606" y="2509"/>
                </a:lnTo>
                <a:lnTo>
                  <a:pt x="0" y="2509"/>
                </a:lnTo>
                <a:lnTo>
                  <a:pt x="0" y="1610"/>
                </a:lnTo>
                <a:lnTo>
                  <a:pt x="1606" y="1610"/>
                </a:lnTo>
                <a:lnTo>
                  <a:pt x="1606" y="0"/>
                </a:lnTo>
                <a:lnTo>
                  <a:pt x="2508" y="0"/>
                </a:lnTo>
                <a:lnTo>
                  <a:pt x="2508" y="1610"/>
                </a:lnTo>
                <a:lnTo>
                  <a:pt x="4114" y="1610"/>
                </a:lnTo>
                <a:close/>
              </a:path>
            </a:pathLst>
          </a:custGeom>
          <a:solidFill>
            <a:schemeClr val="accent1"/>
          </a:solidFill>
          <a:ln>
            <a:noFill/>
          </a:ln>
        </p:spPr>
        <p:txBody>
          <a:bodyPr vert="horz" wrap="square" lIns="121920" tIns="60960" rIns="121920" bIns="60960" numCol="1" anchor="t" anchorCtr="0" compatLnSpc="1">
            <a:prstTxWarp prst="textNoShape">
              <a:avLst/>
            </a:prstTxWarp>
          </a:bodyPr>
          <a:lstStyle/>
          <a:p>
            <a:pPr defTabSz="914354">
              <a:lnSpc>
                <a:spcPct val="90000"/>
              </a:lnSpc>
              <a:spcBef>
                <a:spcPts val="1867"/>
              </a:spcBef>
              <a:buFont typeface="Arial" panose="020B0604020202020204" pitchFamily="34" charset="0"/>
              <a:buNone/>
            </a:pPr>
            <a:endParaRPr lang="en-GB" sz="1867">
              <a:solidFill>
                <a:prstClr val="black"/>
              </a:solidFill>
            </a:endParaRPr>
          </a:p>
        </p:txBody>
      </p:sp>
      <p:sp>
        <p:nvSpPr>
          <p:cNvPr id="24" name="TextBox 23"/>
          <p:cNvSpPr txBox="1"/>
          <p:nvPr userDrawn="1"/>
        </p:nvSpPr>
        <p:spPr bwMode="gray">
          <a:xfrm>
            <a:off x="10370711" y="6488088"/>
            <a:ext cx="1560256" cy="144000"/>
          </a:xfrm>
          <a:prstGeom prst="rect">
            <a:avLst/>
          </a:prstGeom>
          <a:noFill/>
        </p:spPr>
        <p:txBody>
          <a:bodyPr wrap="none" lIns="0" tIns="0" rIns="0" bIns="0" rtlCol="0" anchor="ctr" anchorCtr="0">
            <a:noAutofit/>
          </a:bodyPr>
          <a:lstStyle/>
          <a:p>
            <a:pPr algn="r" defTabSz="914354">
              <a:lnSpc>
                <a:spcPct val="90000"/>
              </a:lnSpc>
              <a:spcBef>
                <a:spcPts val="1867"/>
              </a:spcBef>
              <a:buFont typeface="Arial" panose="020B0604020202020204" pitchFamily="34" charset="0"/>
              <a:buNone/>
            </a:pPr>
            <a:r>
              <a:rPr lang="en-GB" sz="800" dirty="0">
                <a:solidFill>
                  <a:prstClr val="black"/>
                </a:solidFill>
                <a:sym typeface="Symbol" panose="05050102010706020507" pitchFamily="18" charset="2"/>
              </a:rPr>
              <a:t> </a:t>
            </a:r>
            <a:r>
              <a:rPr lang="en-GB" sz="800" dirty="0">
                <a:solidFill>
                  <a:prstClr val="black"/>
                </a:solidFill>
              </a:rPr>
              <a:t>© </a:t>
            </a:r>
            <a:r>
              <a:rPr lang="en-GB" sz="800" dirty="0" err="1">
                <a:solidFill>
                  <a:prstClr val="black"/>
                </a:solidFill>
              </a:rPr>
              <a:t>Hill+Knowlton</a:t>
            </a:r>
            <a:r>
              <a:rPr lang="en-GB" sz="800" dirty="0">
                <a:solidFill>
                  <a:prstClr val="black"/>
                </a:solidFill>
              </a:rPr>
              <a:t> Strategies 2015</a:t>
            </a:r>
          </a:p>
        </p:txBody>
      </p:sp>
    </p:spTree>
    <p:extLst>
      <p:ext uri="{BB962C8B-B14F-4D97-AF65-F5344CB8AC3E}">
        <p14:creationId xmlns:p14="http://schemas.microsoft.com/office/powerpoint/2010/main" val="9769224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Mood board – eight images">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lvl1pPr>
              <a:lnSpc>
                <a:spcPct val="90000"/>
              </a:lnSpc>
              <a:defRPr/>
            </a:lvl1pPr>
          </a:lstStyle>
          <a:p>
            <a:r>
              <a:rPr lang="en-US" dirty="0"/>
              <a:t>Click to edit Master title style</a:t>
            </a:r>
            <a:endParaRPr lang="en-GB" dirty="0"/>
          </a:p>
        </p:txBody>
      </p:sp>
      <p:sp>
        <p:nvSpPr>
          <p:cNvPr id="5" name="Slide Number Placeholder 4"/>
          <p:cNvSpPr>
            <a:spLocks noGrp="1"/>
          </p:cNvSpPr>
          <p:nvPr>
            <p:ph type="sldNum" sz="quarter" idx="12"/>
          </p:nvPr>
        </p:nvSpPr>
        <p:spPr bwMode="gray">
          <a:xfrm>
            <a:off x="9901768" y="6488088"/>
            <a:ext cx="480000" cy="144000"/>
          </a:xfrm>
          <a:prstGeom prst="rect">
            <a:avLst/>
          </a:prstGeom>
        </p:spPr>
        <p:txBody>
          <a:bodyPr/>
          <a:lstStyle>
            <a:lvl1pPr>
              <a:lnSpc>
                <a:spcPct val="90000"/>
              </a:lnSpc>
              <a:defRPr/>
            </a:lvl1pPr>
          </a:lstStyle>
          <a:p>
            <a:fld id="{130CA15A-B377-495B-BF48-3A3144721AF6}" type="slidenum">
              <a:rPr lang="en-GB" smtClean="0">
                <a:solidFill>
                  <a:prstClr val="black"/>
                </a:solidFill>
              </a:rPr>
              <a:pPr/>
              <a:t>‹#›</a:t>
            </a:fld>
            <a:endParaRPr lang="en-GB" dirty="0">
              <a:solidFill>
                <a:prstClr val="black"/>
              </a:solidFill>
            </a:endParaRPr>
          </a:p>
        </p:txBody>
      </p:sp>
      <p:sp>
        <p:nvSpPr>
          <p:cNvPr id="7" name="Picture Placeholder 6"/>
          <p:cNvSpPr>
            <a:spLocks noGrp="1"/>
          </p:cNvSpPr>
          <p:nvPr>
            <p:ph type="pic" sz="quarter" idx="13" hasCustomPrompt="1"/>
          </p:nvPr>
        </p:nvSpPr>
        <p:spPr bwMode="gray">
          <a:xfrm>
            <a:off x="720000" y="888000"/>
            <a:ext cx="2544000" cy="2544000"/>
          </a:xfrm>
          <a:solidFill>
            <a:schemeClr val="bg2"/>
          </a:solidFill>
        </p:spPr>
        <p:txBody>
          <a:bodyPr/>
          <a:lstStyle>
            <a:lvl1pPr marL="0" marR="0" indent="0" algn="l" defTabSz="914354" rtl="0" eaLnBrk="1" fontAlgn="auto" latinLnBrk="0" hangingPunct="1">
              <a:lnSpc>
                <a:spcPct val="90000"/>
              </a:lnSpc>
              <a:spcBef>
                <a:spcPts val="1600"/>
              </a:spcBef>
              <a:spcAft>
                <a:spcPts val="0"/>
              </a:spcAft>
              <a:buClrTx/>
              <a:buSzTx/>
              <a:buFont typeface="Arial" panose="020B0604020202020204" pitchFamily="34" charset="0"/>
              <a:buNone/>
              <a:tabLst/>
              <a:defRPr sz="1867"/>
            </a:lvl1pPr>
          </a:lstStyle>
          <a:p>
            <a:r>
              <a:rPr lang="en-GB" dirty="0"/>
              <a:t>&lt;Insert picture&gt;</a:t>
            </a:r>
          </a:p>
        </p:txBody>
      </p:sp>
      <p:sp>
        <p:nvSpPr>
          <p:cNvPr id="8" name="Picture Placeholder 6"/>
          <p:cNvSpPr>
            <a:spLocks noGrp="1"/>
          </p:cNvSpPr>
          <p:nvPr>
            <p:ph type="pic" sz="quarter" idx="14" hasCustomPrompt="1"/>
          </p:nvPr>
        </p:nvSpPr>
        <p:spPr bwMode="gray">
          <a:xfrm>
            <a:off x="3456000" y="888000"/>
            <a:ext cx="2544000" cy="2544000"/>
          </a:xfrm>
          <a:solidFill>
            <a:schemeClr val="bg2"/>
          </a:solidFill>
        </p:spPr>
        <p:txBody>
          <a:bodyPr/>
          <a:lstStyle>
            <a:lvl1pPr marL="0" marR="0" indent="0" algn="l" defTabSz="914354" rtl="0" eaLnBrk="1" fontAlgn="auto" latinLnBrk="0" hangingPunct="1">
              <a:lnSpc>
                <a:spcPct val="90000"/>
              </a:lnSpc>
              <a:spcBef>
                <a:spcPts val="1600"/>
              </a:spcBef>
              <a:spcAft>
                <a:spcPts val="0"/>
              </a:spcAft>
              <a:buClrTx/>
              <a:buSzTx/>
              <a:buFont typeface="Arial" panose="020B0604020202020204" pitchFamily="34" charset="0"/>
              <a:buNone/>
              <a:tabLst/>
              <a:defRPr sz="1867"/>
            </a:lvl1pPr>
          </a:lstStyle>
          <a:p>
            <a:r>
              <a:rPr lang="en-GB" dirty="0"/>
              <a:t>&lt;Insert picture&gt;</a:t>
            </a:r>
          </a:p>
        </p:txBody>
      </p:sp>
      <p:sp>
        <p:nvSpPr>
          <p:cNvPr id="9" name="Picture Placeholder 6"/>
          <p:cNvSpPr>
            <a:spLocks noGrp="1"/>
          </p:cNvSpPr>
          <p:nvPr>
            <p:ph type="pic" sz="quarter" idx="15" hasCustomPrompt="1"/>
          </p:nvPr>
        </p:nvSpPr>
        <p:spPr bwMode="gray">
          <a:xfrm>
            <a:off x="6192000" y="888000"/>
            <a:ext cx="2544000" cy="2544000"/>
          </a:xfrm>
          <a:solidFill>
            <a:schemeClr val="bg2"/>
          </a:solidFill>
        </p:spPr>
        <p:txBody>
          <a:bodyPr/>
          <a:lstStyle>
            <a:lvl1pPr marL="0" marR="0" indent="0" algn="l" defTabSz="914354" rtl="0" eaLnBrk="1" fontAlgn="auto" latinLnBrk="0" hangingPunct="1">
              <a:lnSpc>
                <a:spcPct val="90000"/>
              </a:lnSpc>
              <a:spcBef>
                <a:spcPts val="1600"/>
              </a:spcBef>
              <a:spcAft>
                <a:spcPts val="0"/>
              </a:spcAft>
              <a:buClrTx/>
              <a:buSzTx/>
              <a:buFont typeface="Arial" panose="020B0604020202020204" pitchFamily="34" charset="0"/>
              <a:buNone/>
              <a:tabLst/>
              <a:defRPr sz="1867"/>
            </a:lvl1pPr>
          </a:lstStyle>
          <a:p>
            <a:r>
              <a:rPr lang="en-GB" dirty="0"/>
              <a:t>&lt;Insert picture&gt;</a:t>
            </a:r>
          </a:p>
        </p:txBody>
      </p:sp>
      <p:sp>
        <p:nvSpPr>
          <p:cNvPr id="10" name="Picture Placeholder 6"/>
          <p:cNvSpPr>
            <a:spLocks noGrp="1"/>
          </p:cNvSpPr>
          <p:nvPr>
            <p:ph type="pic" sz="quarter" idx="16" hasCustomPrompt="1"/>
          </p:nvPr>
        </p:nvSpPr>
        <p:spPr bwMode="gray">
          <a:xfrm>
            <a:off x="8928000" y="888000"/>
            <a:ext cx="2544000" cy="2544000"/>
          </a:xfrm>
          <a:solidFill>
            <a:schemeClr val="bg2"/>
          </a:solidFill>
        </p:spPr>
        <p:txBody>
          <a:bodyPr/>
          <a:lstStyle>
            <a:lvl1pPr marL="0" marR="0" indent="0" algn="l" defTabSz="914354" rtl="0" eaLnBrk="1" fontAlgn="auto" latinLnBrk="0" hangingPunct="1">
              <a:lnSpc>
                <a:spcPct val="90000"/>
              </a:lnSpc>
              <a:spcBef>
                <a:spcPts val="1600"/>
              </a:spcBef>
              <a:spcAft>
                <a:spcPts val="0"/>
              </a:spcAft>
              <a:buClrTx/>
              <a:buSzTx/>
              <a:buFont typeface="Arial" panose="020B0604020202020204" pitchFamily="34" charset="0"/>
              <a:buNone/>
              <a:tabLst/>
              <a:defRPr sz="1867"/>
            </a:lvl1pPr>
          </a:lstStyle>
          <a:p>
            <a:r>
              <a:rPr lang="en-GB" dirty="0"/>
              <a:t>&lt;Insert picture&gt;</a:t>
            </a:r>
          </a:p>
        </p:txBody>
      </p:sp>
      <p:sp>
        <p:nvSpPr>
          <p:cNvPr id="11" name="Picture Placeholder 6"/>
          <p:cNvSpPr>
            <a:spLocks noGrp="1"/>
          </p:cNvSpPr>
          <p:nvPr>
            <p:ph type="pic" sz="quarter" idx="17" hasCustomPrompt="1"/>
          </p:nvPr>
        </p:nvSpPr>
        <p:spPr bwMode="gray">
          <a:xfrm>
            <a:off x="720000" y="3625085"/>
            <a:ext cx="2544000" cy="2544000"/>
          </a:xfrm>
          <a:solidFill>
            <a:schemeClr val="bg2"/>
          </a:solidFill>
        </p:spPr>
        <p:txBody>
          <a:bodyPr/>
          <a:lstStyle>
            <a:lvl1pPr marL="0" marR="0" indent="0" algn="l" defTabSz="914354" rtl="0" eaLnBrk="1" fontAlgn="auto" latinLnBrk="0" hangingPunct="1">
              <a:lnSpc>
                <a:spcPct val="90000"/>
              </a:lnSpc>
              <a:spcBef>
                <a:spcPts val="1600"/>
              </a:spcBef>
              <a:spcAft>
                <a:spcPts val="0"/>
              </a:spcAft>
              <a:buClrTx/>
              <a:buSzTx/>
              <a:buFont typeface="Arial" panose="020B0604020202020204" pitchFamily="34" charset="0"/>
              <a:buNone/>
              <a:tabLst/>
              <a:defRPr sz="1867"/>
            </a:lvl1pPr>
          </a:lstStyle>
          <a:p>
            <a:r>
              <a:rPr lang="en-GB" dirty="0"/>
              <a:t>&lt;Insert picture&gt;</a:t>
            </a:r>
          </a:p>
        </p:txBody>
      </p:sp>
      <p:sp>
        <p:nvSpPr>
          <p:cNvPr id="12" name="Picture Placeholder 6"/>
          <p:cNvSpPr>
            <a:spLocks noGrp="1"/>
          </p:cNvSpPr>
          <p:nvPr>
            <p:ph type="pic" sz="quarter" idx="18" hasCustomPrompt="1"/>
          </p:nvPr>
        </p:nvSpPr>
        <p:spPr bwMode="gray">
          <a:xfrm>
            <a:off x="3456000" y="3625085"/>
            <a:ext cx="2544000" cy="2544000"/>
          </a:xfrm>
          <a:solidFill>
            <a:schemeClr val="bg2"/>
          </a:solidFill>
        </p:spPr>
        <p:txBody>
          <a:bodyPr/>
          <a:lstStyle>
            <a:lvl1pPr marL="0" marR="0" indent="0" algn="l" defTabSz="914354" rtl="0" eaLnBrk="1" fontAlgn="auto" latinLnBrk="0" hangingPunct="1">
              <a:lnSpc>
                <a:spcPct val="90000"/>
              </a:lnSpc>
              <a:spcBef>
                <a:spcPts val="1600"/>
              </a:spcBef>
              <a:spcAft>
                <a:spcPts val="0"/>
              </a:spcAft>
              <a:buClrTx/>
              <a:buSzTx/>
              <a:buFont typeface="Arial" panose="020B0604020202020204" pitchFamily="34" charset="0"/>
              <a:buNone/>
              <a:tabLst/>
              <a:defRPr sz="1867"/>
            </a:lvl1pPr>
          </a:lstStyle>
          <a:p>
            <a:r>
              <a:rPr lang="en-GB" dirty="0"/>
              <a:t>&lt;Insert picture&gt;</a:t>
            </a:r>
          </a:p>
        </p:txBody>
      </p:sp>
      <p:sp>
        <p:nvSpPr>
          <p:cNvPr id="13" name="Picture Placeholder 6"/>
          <p:cNvSpPr>
            <a:spLocks noGrp="1"/>
          </p:cNvSpPr>
          <p:nvPr>
            <p:ph type="pic" sz="quarter" idx="19" hasCustomPrompt="1"/>
          </p:nvPr>
        </p:nvSpPr>
        <p:spPr bwMode="gray">
          <a:xfrm>
            <a:off x="6192000" y="3625085"/>
            <a:ext cx="2544000" cy="2544000"/>
          </a:xfrm>
          <a:solidFill>
            <a:schemeClr val="bg2"/>
          </a:solidFill>
        </p:spPr>
        <p:txBody>
          <a:bodyPr/>
          <a:lstStyle>
            <a:lvl1pPr marL="0" marR="0" indent="0" algn="l" defTabSz="914354" rtl="0" eaLnBrk="1" fontAlgn="auto" latinLnBrk="0" hangingPunct="1">
              <a:lnSpc>
                <a:spcPct val="90000"/>
              </a:lnSpc>
              <a:spcBef>
                <a:spcPts val="1600"/>
              </a:spcBef>
              <a:spcAft>
                <a:spcPts val="0"/>
              </a:spcAft>
              <a:buClrTx/>
              <a:buSzTx/>
              <a:buFont typeface="Arial" panose="020B0604020202020204" pitchFamily="34" charset="0"/>
              <a:buNone/>
              <a:tabLst/>
              <a:defRPr sz="1867"/>
            </a:lvl1pPr>
          </a:lstStyle>
          <a:p>
            <a:r>
              <a:rPr lang="en-GB" dirty="0"/>
              <a:t>&lt;Insert picture&gt;</a:t>
            </a:r>
          </a:p>
        </p:txBody>
      </p:sp>
      <p:sp>
        <p:nvSpPr>
          <p:cNvPr id="14" name="Picture Placeholder 6"/>
          <p:cNvSpPr>
            <a:spLocks noGrp="1"/>
          </p:cNvSpPr>
          <p:nvPr>
            <p:ph type="pic" sz="quarter" idx="20" hasCustomPrompt="1"/>
          </p:nvPr>
        </p:nvSpPr>
        <p:spPr bwMode="gray">
          <a:xfrm>
            <a:off x="8928000" y="3622240"/>
            <a:ext cx="2544000" cy="2544000"/>
          </a:xfrm>
          <a:solidFill>
            <a:schemeClr val="bg2"/>
          </a:solidFill>
        </p:spPr>
        <p:txBody>
          <a:bodyPr/>
          <a:lstStyle>
            <a:lvl1pPr marL="0" marR="0" indent="0" algn="l" defTabSz="914354" rtl="0" eaLnBrk="1" fontAlgn="auto" latinLnBrk="0" hangingPunct="1">
              <a:lnSpc>
                <a:spcPct val="90000"/>
              </a:lnSpc>
              <a:spcBef>
                <a:spcPts val="1600"/>
              </a:spcBef>
              <a:spcAft>
                <a:spcPts val="0"/>
              </a:spcAft>
              <a:buClrTx/>
              <a:buSzTx/>
              <a:buFont typeface="Arial" panose="020B0604020202020204" pitchFamily="34" charset="0"/>
              <a:buNone/>
              <a:tabLst/>
              <a:defRPr sz="1867"/>
            </a:lvl1pPr>
          </a:lstStyle>
          <a:p>
            <a:r>
              <a:rPr lang="en-GB" dirty="0"/>
              <a:t>&lt;Insert picture&gt;</a:t>
            </a:r>
          </a:p>
        </p:txBody>
      </p:sp>
    </p:spTree>
    <p:extLst>
      <p:ext uri="{BB962C8B-B14F-4D97-AF65-F5344CB8AC3E}">
        <p14:creationId xmlns:p14="http://schemas.microsoft.com/office/powerpoint/2010/main" val="1199511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GAP-analyse">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09603" y="274639"/>
            <a:ext cx="8929511" cy="621799"/>
          </a:xfrm>
          <a:prstGeom prst="rect">
            <a:avLst/>
          </a:prstGeom>
        </p:spPr>
        <p:txBody>
          <a:bodyPr vert="horz" lIns="91440" tIns="45720" rIns="91440" bIns="45720" rtlCol="0" anchor="ctr">
            <a:normAutofit/>
          </a:bodyPr>
          <a:lstStyle>
            <a:lvl1pPr>
              <a:defRPr>
                <a:latin typeface="+mn-lt"/>
                <a:cs typeface="Arial" panose="020B0604020202020204" pitchFamily="34" charset="0"/>
              </a:defRPr>
            </a:lvl1pPr>
          </a:lstStyle>
          <a:p>
            <a:r>
              <a:rPr lang="en-GB" dirty="0"/>
              <a:t>Click to edit Master title style</a:t>
            </a:r>
            <a:endParaRPr lang="en-US" dirty="0"/>
          </a:p>
        </p:txBody>
      </p:sp>
      <p:sp>
        <p:nvSpPr>
          <p:cNvPr id="4" name="Table Placeholder 3"/>
          <p:cNvSpPr>
            <a:spLocks noGrp="1"/>
          </p:cNvSpPr>
          <p:nvPr>
            <p:ph type="tbl" sz="quarter" idx="10"/>
          </p:nvPr>
        </p:nvSpPr>
        <p:spPr>
          <a:xfrm>
            <a:off x="677603" y="2349183"/>
            <a:ext cx="4294644" cy="3911919"/>
          </a:xfrm>
        </p:spPr>
        <p:txBody>
          <a:bodyPr/>
          <a:lstStyle/>
          <a:p>
            <a:endParaRPr lang="nb-NO" dirty="0"/>
          </a:p>
        </p:txBody>
      </p:sp>
      <p:sp>
        <p:nvSpPr>
          <p:cNvPr id="21" name="Table Placeholder 3"/>
          <p:cNvSpPr>
            <a:spLocks noGrp="1"/>
          </p:cNvSpPr>
          <p:nvPr>
            <p:ph type="tbl" sz="quarter" idx="11"/>
          </p:nvPr>
        </p:nvSpPr>
        <p:spPr>
          <a:xfrm>
            <a:off x="7209770" y="2350800"/>
            <a:ext cx="4328511" cy="3913200"/>
          </a:xfrm>
        </p:spPr>
        <p:txBody>
          <a:bodyPr/>
          <a:lstStyle/>
          <a:p>
            <a:endParaRPr lang="nb-NO" dirty="0"/>
          </a:p>
        </p:txBody>
      </p:sp>
      <p:sp>
        <p:nvSpPr>
          <p:cNvPr id="8" name="Isosceles Triangle 7"/>
          <p:cNvSpPr/>
          <p:nvPr userDrawn="1"/>
        </p:nvSpPr>
        <p:spPr>
          <a:xfrm rot="5400000">
            <a:off x="5983734" y="1819686"/>
            <a:ext cx="282172" cy="244639"/>
          </a:xfrm>
          <a:prstGeom prst="triangle">
            <a:avLst/>
          </a:prstGeom>
          <a:solidFill>
            <a:srgbClr val="C41230"/>
          </a:solidFill>
          <a:ln w="15875">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914354">
              <a:lnSpc>
                <a:spcPct val="85000"/>
              </a:lnSpc>
              <a:buFont typeface="Arial" panose="020B0604020202020204" pitchFamily="34" charset="0"/>
              <a:buNone/>
            </a:pPr>
            <a:endParaRPr lang="nb-NO" sz="2400" dirty="0">
              <a:solidFill>
                <a:srgbClr val="6E6F73"/>
              </a:solidFill>
            </a:endParaRPr>
          </a:p>
        </p:txBody>
      </p:sp>
      <p:sp>
        <p:nvSpPr>
          <p:cNvPr id="22" name="Rectangle 21"/>
          <p:cNvSpPr/>
          <p:nvPr userDrawn="1"/>
        </p:nvSpPr>
        <p:spPr>
          <a:xfrm>
            <a:off x="677337" y="1392827"/>
            <a:ext cx="4328511" cy="739988"/>
          </a:xfrm>
          <a:prstGeom prst="rect">
            <a:avLst/>
          </a:prstGeom>
          <a:noFill/>
          <a:ln w="15875">
            <a:solidFill>
              <a:srgbClr val="C4123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914354">
              <a:lnSpc>
                <a:spcPct val="85000"/>
              </a:lnSpc>
              <a:buFont typeface="Arial" panose="020B0604020202020204" pitchFamily="34" charset="0"/>
              <a:buNone/>
            </a:pPr>
            <a:r>
              <a:rPr lang="nb-NO" sz="2667" dirty="0">
                <a:solidFill>
                  <a:prstClr val="black">
                    <a:lumMod val="65000"/>
                    <a:lumOff val="35000"/>
                  </a:prstClr>
                </a:solidFill>
                <a:cs typeface="Arial" panose="020B0604020202020204" pitchFamily="34" charset="0"/>
              </a:rPr>
              <a:t>Nåværende posisjon</a:t>
            </a:r>
          </a:p>
        </p:txBody>
      </p:sp>
      <p:sp>
        <p:nvSpPr>
          <p:cNvPr id="23" name="Rectangle 22"/>
          <p:cNvSpPr/>
          <p:nvPr userDrawn="1"/>
        </p:nvSpPr>
        <p:spPr>
          <a:xfrm>
            <a:off x="7209770" y="1392827"/>
            <a:ext cx="4328511" cy="739988"/>
          </a:xfrm>
          <a:prstGeom prst="rect">
            <a:avLst/>
          </a:prstGeom>
          <a:noFill/>
          <a:ln w="15875">
            <a:solidFill>
              <a:srgbClr val="C4123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914354">
              <a:lnSpc>
                <a:spcPct val="85000"/>
              </a:lnSpc>
              <a:buFont typeface="Arial" panose="020B0604020202020204" pitchFamily="34" charset="0"/>
              <a:buNone/>
            </a:pPr>
            <a:r>
              <a:rPr lang="nb-NO" sz="2667" dirty="0">
                <a:solidFill>
                  <a:prstClr val="black">
                    <a:lumMod val="65000"/>
                    <a:lumOff val="35000"/>
                  </a:prstClr>
                </a:solidFill>
                <a:cs typeface="Arial" panose="020B0604020202020204" pitchFamily="34" charset="0"/>
              </a:rPr>
              <a:t>Ønsket posisjon</a:t>
            </a:r>
          </a:p>
        </p:txBody>
      </p:sp>
      <p:sp>
        <p:nvSpPr>
          <p:cNvPr id="9" name="TextBox 8"/>
          <p:cNvSpPr txBox="1"/>
          <p:nvPr userDrawn="1"/>
        </p:nvSpPr>
        <p:spPr>
          <a:xfrm>
            <a:off x="5570142" y="1314458"/>
            <a:ext cx="987899" cy="441211"/>
          </a:xfrm>
          <a:prstGeom prst="rect">
            <a:avLst/>
          </a:prstGeom>
          <a:noFill/>
        </p:spPr>
        <p:txBody>
          <a:bodyPr wrap="none" rtlCol="0">
            <a:spAutoFit/>
          </a:bodyPr>
          <a:lstStyle/>
          <a:p>
            <a:pPr defTabSz="914354">
              <a:lnSpc>
                <a:spcPct val="85000"/>
              </a:lnSpc>
              <a:buFont typeface="Arial" panose="020B0604020202020204" pitchFamily="34" charset="0"/>
              <a:buNone/>
            </a:pPr>
            <a:r>
              <a:rPr lang="nb-NO" sz="2667" dirty="0">
                <a:solidFill>
                  <a:prstClr val="black">
                    <a:lumMod val="65000"/>
                    <a:lumOff val="35000"/>
                  </a:prstClr>
                </a:solidFill>
                <a:cs typeface="Arial" panose="020B0604020202020204" pitchFamily="34" charset="0"/>
              </a:rPr>
              <a:t>Tiltak</a:t>
            </a:r>
          </a:p>
        </p:txBody>
      </p:sp>
    </p:spTree>
    <p:extLst>
      <p:ext uri="{BB962C8B-B14F-4D97-AF65-F5344CB8AC3E}">
        <p14:creationId xmlns:p14="http://schemas.microsoft.com/office/powerpoint/2010/main" val="10698792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itle">
  <p:cSld name="Title 1 - GRADIENT">
    <p:bg>
      <p:bgPr>
        <a:gradFill>
          <a:gsLst>
            <a:gs pos="15000">
              <a:srgbClr val="A4001B"/>
            </a:gs>
            <a:gs pos="99000">
              <a:srgbClr val="FF6600"/>
            </a:gs>
          </a:gsLst>
          <a:lin ang="0" scaled="1"/>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720000" y="888000"/>
            <a:ext cx="7104000" cy="1728000"/>
          </a:xfrm>
        </p:spPr>
        <p:txBody>
          <a:bodyPr anchor="t" anchorCtr="0">
            <a:noAutofit/>
          </a:bodyPr>
          <a:lstStyle>
            <a:lvl1pPr algn="l">
              <a:lnSpc>
                <a:spcPct val="90000"/>
              </a:lnSpc>
              <a:defRPr sz="6400" baseline="0">
                <a:solidFill>
                  <a:schemeClr val="bg1"/>
                </a:solidFill>
              </a:defRPr>
            </a:lvl1pPr>
          </a:lstStyle>
          <a:p>
            <a:r>
              <a:rPr lang="en-US" dirty="0"/>
              <a:t>&lt;Insert presentation title&gt;</a:t>
            </a:r>
            <a:endParaRPr lang="en-GB" dirty="0"/>
          </a:p>
        </p:txBody>
      </p:sp>
      <p:sp>
        <p:nvSpPr>
          <p:cNvPr id="3" name="Subtitle 2"/>
          <p:cNvSpPr>
            <a:spLocks noGrp="1"/>
          </p:cNvSpPr>
          <p:nvPr>
            <p:ph type="subTitle" idx="1" hasCustomPrompt="1"/>
          </p:nvPr>
        </p:nvSpPr>
        <p:spPr bwMode="gray">
          <a:xfrm>
            <a:off x="720000" y="2712001"/>
            <a:ext cx="7104000" cy="221599"/>
          </a:xfrm>
        </p:spPr>
        <p:txBody>
          <a:bodyPr anchor="t" anchorCtr="0">
            <a:spAutoFit/>
          </a:bodyPr>
          <a:lstStyle>
            <a:lvl1pPr marL="0" indent="0" algn="l">
              <a:lnSpc>
                <a:spcPct val="90000"/>
              </a:lnSpc>
              <a:spcBef>
                <a:spcPts val="0"/>
              </a:spcBef>
              <a:buNone/>
              <a:defRPr sz="1600">
                <a:solidFill>
                  <a:schemeClr val="bg1"/>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dirty="0"/>
              <a:t>&lt;Insert presentation subtitle&gt;</a:t>
            </a:r>
            <a:endParaRPr lang="en-GB" dirty="0"/>
          </a:p>
        </p:txBody>
      </p:sp>
      <p:sp>
        <p:nvSpPr>
          <p:cNvPr id="4" name="Date Placeholder 3"/>
          <p:cNvSpPr>
            <a:spLocks noGrp="1"/>
          </p:cNvSpPr>
          <p:nvPr>
            <p:ph type="dt" sz="half" idx="10"/>
          </p:nvPr>
        </p:nvSpPr>
        <p:spPr bwMode="gray">
          <a:xfrm>
            <a:off x="8928000" y="888000"/>
            <a:ext cx="2544000" cy="184602"/>
          </a:xfrm>
          <a:prstGeom prst="rect">
            <a:avLst/>
          </a:prstGeom>
        </p:spPr>
        <p:txBody>
          <a:bodyPr lIns="0" tIns="0" rIns="0" bIns="0">
            <a:spAutoFit/>
          </a:bodyPr>
          <a:lstStyle>
            <a:lvl1pPr>
              <a:lnSpc>
                <a:spcPct val="90000"/>
              </a:lnSpc>
              <a:defRPr sz="1333">
                <a:solidFill>
                  <a:schemeClr val="bg1"/>
                </a:solidFill>
              </a:defRPr>
            </a:lvl1pPr>
          </a:lstStyle>
          <a:p>
            <a:pPr defTabSz="914354">
              <a:spcBef>
                <a:spcPts val="1867"/>
              </a:spcBef>
            </a:pPr>
            <a:r>
              <a:rPr lang="en-US">
                <a:solidFill>
                  <a:prstClr val="white"/>
                </a:solidFill>
              </a:rPr>
              <a:t>July 2015</a:t>
            </a:r>
            <a:endParaRPr lang="en-GB" dirty="0">
              <a:solidFill>
                <a:prstClr val="white"/>
              </a:solidFill>
            </a:endParaRPr>
          </a:p>
        </p:txBody>
      </p:sp>
      <p:cxnSp>
        <p:nvCxnSpPr>
          <p:cNvPr id="8" name="Straight Connector 7"/>
          <p:cNvCxnSpPr/>
          <p:nvPr userDrawn="1"/>
        </p:nvCxnSpPr>
        <p:spPr bwMode="gray">
          <a:xfrm>
            <a:off x="720000" y="696000"/>
            <a:ext cx="8016000" cy="0"/>
          </a:xfrm>
          <a:prstGeom prst="line">
            <a:avLst/>
          </a:prstGeom>
          <a:ln w="6350" cmpd="sng">
            <a:solidFill>
              <a:schemeClr val="bg1"/>
            </a:solidFill>
          </a:ln>
        </p:spPr>
        <p:style>
          <a:lnRef idx="1">
            <a:schemeClr val="dk1"/>
          </a:lnRef>
          <a:fillRef idx="0">
            <a:schemeClr val="dk1"/>
          </a:fillRef>
          <a:effectRef idx="0">
            <a:schemeClr val="dk1"/>
          </a:effectRef>
          <a:fontRef idx="minor">
            <a:schemeClr val="tx1"/>
          </a:fontRef>
        </p:style>
      </p:cxnSp>
      <p:cxnSp>
        <p:nvCxnSpPr>
          <p:cNvPr id="9" name="Straight Connector 8"/>
          <p:cNvCxnSpPr/>
          <p:nvPr userDrawn="1"/>
        </p:nvCxnSpPr>
        <p:spPr bwMode="gray">
          <a:xfrm>
            <a:off x="8928000" y="696000"/>
            <a:ext cx="2544000" cy="0"/>
          </a:xfrm>
          <a:prstGeom prst="line">
            <a:avLst/>
          </a:prstGeom>
          <a:ln w="6350" cmpd="sng">
            <a:solidFill>
              <a:schemeClr val="bg1"/>
            </a:solidFill>
          </a:ln>
        </p:spPr>
        <p:style>
          <a:lnRef idx="1">
            <a:schemeClr val="dk1"/>
          </a:lnRef>
          <a:fillRef idx="0">
            <a:schemeClr val="dk1"/>
          </a:fillRef>
          <a:effectRef idx="0">
            <a:schemeClr val="dk1"/>
          </a:effectRef>
          <a:fontRef idx="minor">
            <a:schemeClr val="tx1"/>
          </a:fontRef>
        </p:style>
      </p:cxnSp>
      <p:sp>
        <p:nvSpPr>
          <p:cNvPr id="13" name="Freeform 5"/>
          <p:cNvSpPr>
            <a:spLocks noChangeAspect="1" noEditPoints="1"/>
          </p:cNvSpPr>
          <p:nvPr userDrawn="1"/>
        </p:nvSpPr>
        <p:spPr bwMode="gray">
          <a:xfrm>
            <a:off x="10200000" y="264000"/>
            <a:ext cx="1728000" cy="238744"/>
          </a:xfrm>
          <a:custGeom>
            <a:avLst/>
            <a:gdLst>
              <a:gd name="T0" fmla="*/ 114 w 10625"/>
              <a:gd name="T1" fmla="*/ 708 h 1466"/>
              <a:gd name="T2" fmla="*/ 664 w 10625"/>
              <a:gd name="T3" fmla="*/ 300 h 1466"/>
              <a:gd name="T4" fmla="*/ 934 w 10625"/>
              <a:gd name="T5" fmla="*/ 708 h 1466"/>
              <a:gd name="T6" fmla="*/ 1204 w 10625"/>
              <a:gd name="T7" fmla="*/ 708 h 1466"/>
              <a:gd name="T8" fmla="*/ 1848 w 10625"/>
              <a:gd name="T9" fmla="*/ 708 h 1466"/>
              <a:gd name="T10" fmla="*/ 2118 w 10625"/>
              <a:gd name="T11" fmla="*/ 606 h 1466"/>
              <a:gd name="T12" fmla="*/ 3001 w 10625"/>
              <a:gd name="T13" fmla="*/ 111 h 1466"/>
              <a:gd name="T14" fmla="*/ 3001 w 10625"/>
              <a:gd name="T15" fmla="*/ 651 h 1466"/>
              <a:gd name="T16" fmla="*/ 3119 w 10625"/>
              <a:gd name="T17" fmla="*/ 322 h 1466"/>
              <a:gd name="T18" fmla="*/ 3642 w 10625"/>
              <a:gd name="T19" fmla="*/ 708 h 1466"/>
              <a:gd name="T20" fmla="*/ 4122 w 10625"/>
              <a:gd name="T21" fmla="*/ 21 h 1466"/>
              <a:gd name="T22" fmla="*/ 5065 w 10625"/>
              <a:gd name="T23" fmla="*/ 708 h 1466"/>
              <a:gd name="T24" fmla="*/ 4569 w 10625"/>
              <a:gd name="T25" fmla="*/ 21 h 1466"/>
              <a:gd name="T26" fmla="*/ 6212 w 10625"/>
              <a:gd name="T27" fmla="*/ 364 h 1466"/>
              <a:gd name="T28" fmla="*/ 5471 w 10625"/>
              <a:gd name="T29" fmla="*/ 93 h 1466"/>
              <a:gd name="T30" fmla="*/ 5991 w 10625"/>
              <a:gd name="T31" fmla="*/ 168 h 1466"/>
              <a:gd name="T32" fmla="*/ 5772 w 10625"/>
              <a:gd name="T33" fmla="*/ 624 h 1466"/>
              <a:gd name="T34" fmla="*/ 6969 w 10625"/>
              <a:gd name="T35" fmla="*/ 708 h 1466"/>
              <a:gd name="T36" fmla="*/ 6381 w 10625"/>
              <a:gd name="T37" fmla="*/ 21 h 1466"/>
              <a:gd name="T38" fmla="*/ 7214 w 10625"/>
              <a:gd name="T39" fmla="*/ 21 h 1466"/>
              <a:gd name="T40" fmla="*/ 7558 w 10625"/>
              <a:gd name="T41" fmla="*/ 21 h 1466"/>
              <a:gd name="T42" fmla="*/ 8450 w 10625"/>
              <a:gd name="T43" fmla="*/ 124 h 1466"/>
              <a:gd name="T44" fmla="*/ 8008 w 10625"/>
              <a:gd name="T45" fmla="*/ 21 h 1466"/>
              <a:gd name="T46" fmla="*/ 9282 w 10625"/>
              <a:gd name="T47" fmla="*/ 728 h 1466"/>
              <a:gd name="T48" fmla="*/ 9582 w 10625"/>
              <a:gd name="T49" fmla="*/ 93 h 1466"/>
              <a:gd name="T50" fmla="*/ 9049 w 10625"/>
              <a:gd name="T51" fmla="*/ 178 h 1466"/>
              <a:gd name="T52" fmla="*/ 9603 w 10625"/>
              <a:gd name="T53" fmla="*/ 364 h 1466"/>
              <a:gd name="T54" fmla="*/ 9845 w 10625"/>
              <a:gd name="T55" fmla="*/ 708 h 1466"/>
              <a:gd name="T56" fmla="*/ 10625 w 10625"/>
              <a:gd name="T57" fmla="*/ 21 h 1466"/>
              <a:gd name="T58" fmla="*/ 2937 w 10625"/>
              <a:gd name="T59" fmla="*/ 1300 h 1466"/>
              <a:gd name="T60" fmla="*/ 2997 w 10625"/>
              <a:gd name="T61" fmla="*/ 1464 h 1466"/>
              <a:gd name="T62" fmla="*/ 3083 w 10625"/>
              <a:gd name="T63" fmla="*/ 1384 h 1466"/>
              <a:gd name="T64" fmla="*/ 2856 w 10625"/>
              <a:gd name="T65" fmla="*/ 1283 h 1466"/>
              <a:gd name="T66" fmla="*/ 3661 w 10625"/>
              <a:gd name="T67" fmla="*/ 1256 h 1466"/>
              <a:gd name="T68" fmla="*/ 3378 w 10625"/>
              <a:gd name="T69" fmla="*/ 1256 h 1466"/>
              <a:gd name="T70" fmla="*/ 4147 w 10625"/>
              <a:gd name="T71" fmla="*/ 1458 h 1466"/>
              <a:gd name="T72" fmla="*/ 3913 w 10625"/>
              <a:gd name="T73" fmla="*/ 1213 h 1466"/>
              <a:gd name="T74" fmla="*/ 4202 w 10625"/>
              <a:gd name="T75" fmla="*/ 1458 h 1466"/>
              <a:gd name="T76" fmla="*/ 3960 w 10625"/>
              <a:gd name="T77" fmla="*/ 1325 h 1466"/>
              <a:gd name="T78" fmla="*/ 4513 w 10625"/>
              <a:gd name="T79" fmla="*/ 1406 h 1466"/>
              <a:gd name="T80" fmla="*/ 4759 w 10625"/>
              <a:gd name="T81" fmla="*/ 1458 h 1466"/>
              <a:gd name="T82" fmla="*/ 5249 w 10625"/>
              <a:gd name="T83" fmla="*/ 1256 h 1466"/>
              <a:gd name="T84" fmla="*/ 4966 w 10625"/>
              <a:gd name="T85" fmla="*/ 1256 h 1466"/>
              <a:gd name="T86" fmla="*/ 5516 w 10625"/>
              <a:gd name="T87" fmla="*/ 1458 h 1466"/>
              <a:gd name="T88" fmla="*/ 5564 w 10625"/>
              <a:gd name="T89" fmla="*/ 1309 h 1466"/>
              <a:gd name="T90" fmla="*/ 5780 w 10625"/>
              <a:gd name="T91" fmla="*/ 1415 h 1466"/>
              <a:gd name="T92" fmla="*/ 6196 w 10625"/>
              <a:gd name="T93" fmla="*/ 1466 h 1466"/>
              <a:gd name="T94" fmla="*/ 6334 w 10625"/>
              <a:gd name="T95" fmla="*/ 1262 h 1466"/>
              <a:gd name="T96" fmla="*/ 6115 w 10625"/>
              <a:gd name="T97" fmla="*/ 1398 h 1466"/>
              <a:gd name="T98" fmla="*/ 6356 w 10625"/>
              <a:gd name="T99" fmla="*/ 1324 h 1466"/>
              <a:gd name="T100" fmla="*/ 6673 w 10625"/>
              <a:gd name="T101" fmla="*/ 1458 h 1466"/>
              <a:gd name="T102" fmla="*/ 7228 w 10625"/>
              <a:gd name="T103" fmla="*/ 1256 h 1466"/>
              <a:gd name="T104" fmla="*/ 7020 w 10625"/>
              <a:gd name="T105" fmla="*/ 1352 h 1466"/>
              <a:gd name="T106" fmla="*/ 7632 w 10625"/>
              <a:gd name="T107" fmla="*/ 1248 h 1466"/>
              <a:gd name="T108" fmla="*/ 7779 w 10625"/>
              <a:gd name="T109" fmla="*/ 1381 h 1466"/>
              <a:gd name="T110" fmla="*/ 7641 w 10625"/>
              <a:gd name="T111" fmla="*/ 1422 h 1466"/>
              <a:gd name="T112" fmla="*/ 7589 w 10625"/>
              <a:gd name="T113" fmla="*/ 1347 h 1466"/>
              <a:gd name="T114" fmla="*/ 7766 w 10625"/>
              <a:gd name="T115" fmla="*/ 1242 h 1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625" h="1466">
                <a:moveTo>
                  <a:pt x="778" y="708"/>
                </a:moveTo>
                <a:cubicBezTo>
                  <a:pt x="664" y="708"/>
                  <a:pt x="664" y="708"/>
                  <a:pt x="664" y="708"/>
                </a:cubicBezTo>
                <a:cubicBezTo>
                  <a:pt x="664" y="403"/>
                  <a:pt x="664" y="403"/>
                  <a:pt x="664" y="403"/>
                </a:cubicBezTo>
                <a:cubicBezTo>
                  <a:pt x="114" y="403"/>
                  <a:pt x="114" y="403"/>
                  <a:pt x="114" y="403"/>
                </a:cubicBezTo>
                <a:cubicBezTo>
                  <a:pt x="114" y="708"/>
                  <a:pt x="114" y="708"/>
                  <a:pt x="114" y="708"/>
                </a:cubicBezTo>
                <a:cubicBezTo>
                  <a:pt x="0" y="708"/>
                  <a:pt x="0" y="708"/>
                  <a:pt x="0" y="708"/>
                </a:cubicBezTo>
                <a:cubicBezTo>
                  <a:pt x="0" y="21"/>
                  <a:pt x="0" y="21"/>
                  <a:pt x="0" y="21"/>
                </a:cubicBezTo>
                <a:cubicBezTo>
                  <a:pt x="114" y="21"/>
                  <a:pt x="114" y="21"/>
                  <a:pt x="114" y="21"/>
                </a:cubicBezTo>
                <a:cubicBezTo>
                  <a:pt x="114" y="300"/>
                  <a:pt x="114" y="300"/>
                  <a:pt x="114" y="300"/>
                </a:cubicBezTo>
                <a:cubicBezTo>
                  <a:pt x="664" y="300"/>
                  <a:pt x="664" y="300"/>
                  <a:pt x="664" y="300"/>
                </a:cubicBezTo>
                <a:cubicBezTo>
                  <a:pt x="664" y="21"/>
                  <a:pt x="664" y="21"/>
                  <a:pt x="664" y="21"/>
                </a:cubicBezTo>
                <a:cubicBezTo>
                  <a:pt x="778" y="21"/>
                  <a:pt x="778" y="21"/>
                  <a:pt x="778" y="21"/>
                </a:cubicBezTo>
                <a:lnTo>
                  <a:pt x="778" y="708"/>
                </a:lnTo>
                <a:close/>
                <a:moveTo>
                  <a:pt x="1048" y="708"/>
                </a:moveTo>
                <a:cubicBezTo>
                  <a:pt x="934" y="708"/>
                  <a:pt x="934" y="708"/>
                  <a:pt x="934" y="708"/>
                </a:cubicBezTo>
                <a:cubicBezTo>
                  <a:pt x="934" y="21"/>
                  <a:pt x="934" y="21"/>
                  <a:pt x="934" y="21"/>
                </a:cubicBezTo>
                <a:cubicBezTo>
                  <a:pt x="1048" y="21"/>
                  <a:pt x="1048" y="21"/>
                  <a:pt x="1048" y="21"/>
                </a:cubicBezTo>
                <a:lnTo>
                  <a:pt x="1048" y="708"/>
                </a:lnTo>
                <a:close/>
                <a:moveTo>
                  <a:pt x="1848" y="708"/>
                </a:moveTo>
                <a:cubicBezTo>
                  <a:pt x="1204" y="708"/>
                  <a:pt x="1204" y="708"/>
                  <a:pt x="1204" y="708"/>
                </a:cubicBezTo>
                <a:cubicBezTo>
                  <a:pt x="1204" y="21"/>
                  <a:pt x="1204" y="21"/>
                  <a:pt x="1204" y="21"/>
                </a:cubicBezTo>
                <a:cubicBezTo>
                  <a:pt x="1318" y="21"/>
                  <a:pt x="1318" y="21"/>
                  <a:pt x="1318" y="21"/>
                </a:cubicBezTo>
                <a:cubicBezTo>
                  <a:pt x="1318" y="606"/>
                  <a:pt x="1318" y="606"/>
                  <a:pt x="1318" y="606"/>
                </a:cubicBezTo>
                <a:cubicBezTo>
                  <a:pt x="1848" y="606"/>
                  <a:pt x="1848" y="606"/>
                  <a:pt x="1848" y="606"/>
                </a:cubicBezTo>
                <a:lnTo>
                  <a:pt x="1848" y="708"/>
                </a:lnTo>
                <a:close/>
                <a:moveTo>
                  <a:pt x="2648" y="708"/>
                </a:moveTo>
                <a:cubicBezTo>
                  <a:pt x="2005" y="708"/>
                  <a:pt x="2005" y="708"/>
                  <a:pt x="2005" y="708"/>
                </a:cubicBezTo>
                <a:cubicBezTo>
                  <a:pt x="2005" y="21"/>
                  <a:pt x="2005" y="21"/>
                  <a:pt x="2005" y="21"/>
                </a:cubicBezTo>
                <a:cubicBezTo>
                  <a:pt x="2118" y="21"/>
                  <a:pt x="2118" y="21"/>
                  <a:pt x="2118" y="21"/>
                </a:cubicBezTo>
                <a:cubicBezTo>
                  <a:pt x="2118" y="606"/>
                  <a:pt x="2118" y="606"/>
                  <a:pt x="2118" y="606"/>
                </a:cubicBezTo>
                <a:cubicBezTo>
                  <a:pt x="2648" y="606"/>
                  <a:pt x="2648" y="606"/>
                  <a:pt x="2648" y="606"/>
                </a:cubicBezTo>
                <a:lnTo>
                  <a:pt x="2648" y="708"/>
                </a:lnTo>
                <a:close/>
                <a:moveTo>
                  <a:pt x="3119" y="322"/>
                </a:moveTo>
                <a:cubicBezTo>
                  <a:pt x="3119" y="111"/>
                  <a:pt x="3119" y="111"/>
                  <a:pt x="3119" y="111"/>
                </a:cubicBezTo>
                <a:cubicBezTo>
                  <a:pt x="3001" y="111"/>
                  <a:pt x="3001" y="111"/>
                  <a:pt x="3001" y="111"/>
                </a:cubicBezTo>
                <a:cubicBezTo>
                  <a:pt x="3001" y="322"/>
                  <a:pt x="3001" y="322"/>
                  <a:pt x="3001" y="322"/>
                </a:cubicBezTo>
                <a:cubicBezTo>
                  <a:pt x="2790" y="322"/>
                  <a:pt x="2790" y="322"/>
                  <a:pt x="2790" y="322"/>
                </a:cubicBezTo>
                <a:cubicBezTo>
                  <a:pt x="2790" y="440"/>
                  <a:pt x="2790" y="440"/>
                  <a:pt x="2790" y="440"/>
                </a:cubicBezTo>
                <a:cubicBezTo>
                  <a:pt x="3001" y="440"/>
                  <a:pt x="3001" y="440"/>
                  <a:pt x="3001" y="440"/>
                </a:cubicBezTo>
                <a:cubicBezTo>
                  <a:pt x="3001" y="651"/>
                  <a:pt x="3001" y="651"/>
                  <a:pt x="3001" y="651"/>
                </a:cubicBezTo>
                <a:cubicBezTo>
                  <a:pt x="3119" y="651"/>
                  <a:pt x="3119" y="651"/>
                  <a:pt x="3119" y="651"/>
                </a:cubicBezTo>
                <a:cubicBezTo>
                  <a:pt x="3119" y="440"/>
                  <a:pt x="3119" y="440"/>
                  <a:pt x="3119" y="440"/>
                </a:cubicBezTo>
                <a:cubicBezTo>
                  <a:pt x="3329" y="440"/>
                  <a:pt x="3329" y="440"/>
                  <a:pt x="3329" y="440"/>
                </a:cubicBezTo>
                <a:cubicBezTo>
                  <a:pt x="3329" y="322"/>
                  <a:pt x="3329" y="322"/>
                  <a:pt x="3329" y="322"/>
                </a:cubicBezTo>
                <a:lnTo>
                  <a:pt x="3119" y="322"/>
                </a:lnTo>
                <a:close/>
                <a:moveTo>
                  <a:pt x="4324" y="708"/>
                </a:moveTo>
                <a:cubicBezTo>
                  <a:pt x="4178" y="708"/>
                  <a:pt x="4178" y="708"/>
                  <a:pt x="4178" y="708"/>
                </a:cubicBezTo>
                <a:cubicBezTo>
                  <a:pt x="3849" y="347"/>
                  <a:pt x="3849" y="347"/>
                  <a:pt x="3849" y="347"/>
                </a:cubicBezTo>
                <a:cubicBezTo>
                  <a:pt x="3642" y="500"/>
                  <a:pt x="3642" y="500"/>
                  <a:pt x="3642" y="500"/>
                </a:cubicBezTo>
                <a:cubicBezTo>
                  <a:pt x="3642" y="708"/>
                  <a:pt x="3642" y="708"/>
                  <a:pt x="3642" y="708"/>
                </a:cubicBezTo>
                <a:cubicBezTo>
                  <a:pt x="3528" y="708"/>
                  <a:pt x="3528" y="708"/>
                  <a:pt x="3528" y="708"/>
                </a:cubicBezTo>
                <a:cubicBezTo>
                  <a:pt x="3528" y="21"/>
                  <a:pt x="3528" y="21"/>
                  <a:pt x="3528" y="21"/>
                </a:cubicBezTo>
                <a:cubicBezTo>
                  <a:pt x="3642" y="21"/>
                  <a:pt x="3642" y="21"/>
                  <a:pt x="3642" y="21"/>
                </a:cubicBezTo>
                <a:cubicBezTo>
                  <a:pt x="3642" y="377"/>
                  <a:pt x="3642" y="377"/>
                  <a:pt x="3642" y="377"/>
                </a:cubicBezTo>
                <a:cubicBezTo>
                  <a:pt x="4122" y="21"/>
                  <a:pt x="4122" y="21"/>
                  <a:pt x="4122" y="21"/>
                </a:cubicBezTo>
                <a:cubicBezTo>
                  <a:pt x="4287" y="21"/>
                  <a:pt x="4287" y="21"/>
                  <a:pt x="4287" y="21"/>
                </a:cubicBezTo>
                <a:cubicBezTo>
                  <a:pt x="3935" y="281"/>
                  <a:pt x="3935" y="281"/>
                  <a:pt x="3935" y="281"/>
                </a:cubicBezTo>
                <a:lnTo>
                  <a:pt x="4324" y="708"/>
                </a:lnTo>
                <a:close/>
                <a:moveTo>
                  <a:pt x="5207" y="708"/>
                </a:moveTo>
                <a:cubicBezTo>
                  <a:pt x="5065" y="708"/>
                  <a:pt x="5065" y="708"/>
                  <a:pt x="5065" y="708"/>
                </a:cubicBezTo>
                <a:cubicBezTo>
                  <a:pt x="4541" y="145"/>
                  <a:pt x="4541" y="145"/>
                  <a:pt x="4541" y="145"/>
                </a:cubicBezTo>
                <a:cubicBezTo>
                  <a:pt x="4541" y="708"/>
                  <a:pt x="4541" y="708"/>
                  <a:pt x="4541" y="708"/>
                </a:cubicBezTo>
                <a:cubicBezTo>
                  <a:pt x="4427" y="708"/>
                  <a:pt x="4427" y="708"/>
                  <a:pt x="4427" y="708"/>
                </a:cubicBezTo>
                <a:cubicBezTo>
                  <a:pt x="4427" y="21"/>
                  <a:pt x="4427" y="21"/>
                  <a:pt x="4427" y="21"/>
                </a:cubicBezTo>
                <a:cubicBezTo>
                  <a:pt x="4569" y="21"/>
                  <a:pt x="4569" y="21"/>
                  <a:pt x="4569" y="21"/>
                </a:cubicBezTo>
                <a:cubicBezTo>
                  <a:pt x="5093" y="585"/>
                  <a:pt x="5093" y="585"/>
                  <a:pt x="5093" y="585"/>
                </a:cubicBezTo>
                <a:cubicBezTo>
                  <a:pt x="5093" y="21"/>
                  <a:pt x="5093" y="21"/>
                  <a:pt x="5093" y="21"/>
                </a:cubicBezTo>
                <a:cubicBezTo>
                  <a:pt x="5207" y="21"/>
                  <a:pt x="5207" y="21"/>
                  <a:pt x="5207" y="21"/>
                </a:cubicBezTo>
                <a:lnTo>
                  <a:pt x="5207" y="708"/>
                </a:lnTo>
                <a:close/>
                <a:moveTo>
                  <a:pt x="6212" y="364"/>
                </a:moveTo>
                <a:cubicBezTo>
                  <a:pt x="6212" y="476"/>
                  <a:pt x="6166" y="567"/>
                  <a:pt x="6074" y="637"/>
                </a:cubicBezTo>
                <a:cubicBezTo>
                  <a:pt x="5993" y="698"/>
                  <a:pt x="5892" y="728"/>
                  <a:pt x="5772" y="728"/>
                </a:cubicBezTo>
                <a:cubicBezTo>
                  <a:pt x="5651" y="728"/>
                  <a:pt x="5550" y="697"/>
                  <a:pt x="5469" y="636"/>
                </a:cubicBezTo>
                <a:cubicBezTo>
                  <a:pt x="5376" y="566"/>
                  <a:pt x="5330" y="476"/>
                  <a:pt x="5330" y="364"/>
                </a:cubicBezTo>
                <a:cubicBezTo>
                  <a:pt x="5330" y="254"/>
                  <a:pt x="5377" y="163"/>
                  <a:pt x="5471" y="93"/>
                </a:cubicBezTo>
                <a:cubicBezTo>
                  <a:pt x="5553" y="31"/>
                  <a:pt x="5653" y="0"/>
                  <a:pt x="5772" y="0"/>
                </a:cubicBezTo>
                <a:cubicBezTo>
                  <a:pt x="5892" y="0"/>
                  <a:pt x="5992" y="31"/>
                  <a:pt x="6073" y="93"/>
                </a:cubicBezTo>
                <a:cubicBezTo>
                  <a:pt x="6166" y="163"/>
                  <a:pt x="6212" y="254"/>
                  <a:pt x="6212" y="364"/>
                </a:cubicBezTo>
                <a:close/>
                <a:moveTo>
                  <a:pt x="6094" y="364"/>
                </a:moveTo>
                <a:cubicBezTo>
                  <a:pt x="6094" y="284"/>
                  <a:pt x="6059" y="218"/>
                  <a:pt x="5991" y="168"/>
                </a:cubicBezTo>
                <a:cubicBezTo>
                  <a:pt x="5932" y="126"/>
                  <a:pt x="5859" y="104"/>
                  <a:pt x="5772" y="104"/>
                </a:cubicBezTo>
                <a:cubicBezTo>
                  <a:pt x="5677" y="104"/>
                  <a:pt x="5599" y="129"/>
                  <a:pt x="5539" y="178"/>
                </a:cubicBezTo>
                <a:cubicBezTo>
                  <a:pt x="5479" y="227"/>
                  <a:pt x="5449" y="289"/>
                  <a:pt x="5449" y="364"/>
                </a:cubicBezTo>
                <a:cubicBezTo>
                  <a:pt x="5449" y="442"/>
                  <a:pt x="5478" y="504"/>
                  <a:pt x="5537" y="552"/>
                </a:cubicBezTo>
                <a:cubicBezTo>
                  <a:pt x="5596" y="600"/>
                  <a:pt x="5674" y="624"/>
                  <a:pt x="5772" y="624"/>
                </a:cubicBezTo>
                <a:cubicBezTo>
                  <a:pt x="5870" y="624"/>
                  <a:pt x="5947" y="600"/>
                  <a:pt x="6006" y="552"/>
                </a:cubicBezTo>
                <a:cubicBezTo>
                  <a:pt x="6064" y="504"/>
                  <a:pt x="6094" y="441"/>
                  <a:pt x="6094" y="364"/>
                </a:cubicBezTo>
                <a:close/>
                <a:moveTo>
                  <a:pt x="7341" y="21"/>
                </a:moveTo>
                <a:cubicBezTo>
                  <a:pt x="7116" y="708"/>
                  <a:pt x="7116" y="708"/>
                  <a:pt x="7116" y="708"/>
                </a:cubicBezTo>
                <a:cubicBezTo>
                  <a:pt x="6969" y="708"/>
                  <a:pt x="6969" y="708"/>
                  <a:pt x="6969" y="708"/>
                </a:cubicBezTo>
                <a:cubicBezTo>
                  <a:pt x="6798" y="135"/>
                  <a:pt x="6798" y="135"/>
                  <a:pt x="6798" y="135"/>
                </a:cubicBezTo>
                <a:cubicBezTo>
                  <a:pt x="6626" y="708"/>
                  <a:pt x="6626" y="708"/>
                  <a:pt x="6626" y="708"/>
                </a:cubicBezTo>
                <a:cubicBezTo>
                  <a:pt x="6481" y="708"/>
                  <a:pt x="6481" y="708"/>
                  <a:pt x="6481" y="708"/>
                </a:cubicBezTo>
                <a:cubicBezTo>
                  <a:pt x="6254" y="21"/>
                  <a:pt x="6254" y="21"/>
                  <a:pt x="6254" y="21"/>
                </a:cubicBezTo>
                <a:cubicBezTo>
                  <a:pt x="6381" y="21"/>
                  <a:pt x="6381" y="21"/>
                  <a:pt x="6381" y="21"/>
                </a:cubicBezTo>
                <a:cubicBezTo>
                  <a:pt x="6554" y="596"/>
                  <a:pt x="6554" y="596"/>
                  <a:pt x="6554" y="596"/>
                </a:cubicBezTo>
                <a:cubicBezTo>
                  <a:pt x="6725" y="21"/>
                  <a:pt x="6725" y="21"/>
                  <a:pt x="6725" y="21"/>
                </a:cubicBezTo>
                <a:cubicBezTo>
                  <a:pt x="6870" y="21"/>
                  <a:pt x="6870" y="21"/>
                  <a:pt x="6870" y="21"/>
                </a:cubicBezTo>
                <a:cubicBezTo>
                  <a:pt x="7042" y="597"/>
                  <a:pt x="7042" y="597"/>
                  <a:pt x="7042" y="597"/>
                </a:cubicBezTo>
                <a:cubicBezTo>
                  <a:pt x="7214" y="21"/>
                  <a:pt x="7214" y="21"/>
                  <a:pt x="7214" y="21"/>
                </a:cubicBezTo>
                <a:lnTo>
                  <a:pt x="7341" y="21"/>
                </a:lnTo>
                <a:close/>
                <a:moveTo>
                  <a:pt x="8088" y="708"/>
                </a:moveTo>
                <a:cubicBezTo>
                  <a:pt x="7444" y="708"/>
                  <a:pt x="7444" y="708"/>
                  <a:pt x="7444" y="708"/>
                </a:cubicBezTo>
                <a:cubicBezTo>
                  <a:pt x="7444" y="21"/>
                  <a:pt x="7444" y="21"/>
                  <a:pt x="7444" y="21"/>
                </a:cubicBezTo>
                <a:cubicBezTo>
                  <a:pt x="7558" y="21"/>
                  <a:pt x="7558" y="21"/>
                  <a:pt x="7558" y="21"/>
                </a:cubicBezTo>
                <a:cubicBezTo>
                  <a:pt x="7558" y="606"/>
                  <a:pt x="7558" y="606"/>
                  <a:pt x="7558" y="606"/>
                </a:cubicBezTo>
                <a:cubicBezTo>
                  <a:pt x="8088" y="606"/>
                  <a:pt x="8088" y="606"/>
                  <a:pt x="8088" y="606"/>
                </a:cubicBezTo>
                <a:lnTo>
                  <a:pt x="8088" y="708"/>
                </a:lnTo>
                <a:close/>
                <a:moveTo>
                  <a:pt x="8777" y="124"/>
                </a:moveTo>
                <a:cubicBezTo>
                  <a:pt x="8450" y="124"/>
                  <a:pt x="8450" y="124"/>
                  <a:pt x="8450" y="124"/>
                </a:cubicBezTo>
                <a:cubicBezTo>
                  <a:pt x="8450" y="708"/>
                  <a:pt x="8450" y="708"/>
                  <a:pt x="8450" y="708"/>
                </a:cubicBezTo>
                <a:cubicBezTo>
                  <a:pt x="8336" y="708"/>
                  <a:pt x="8336" y="708"/>
                  <a:pt x="8336" y="708"/>
                </a:cubicBezTo>
                <a:cubicBezTo>
                  <a:pt x="8336" y="124"/>
                  <a:pt x="8336" y="124"/>
                  <a:pt x="8336" y="124"/>
                </a:cubicBezTo>
                <a:cubicBezTo>
                  <a:pt x="8008" y="124"/>
                  <a:pt x="8008" y="124"/>
                  <a:pt x="8008" y="124"/>
                </a:cubicBezTo>
                <a:cubicBezTo>
                  <a:pt x="8008" y="21"/>
                  <a:pt x="8008" y="21"/>
                  <a:pt x="8008" y="21"/>
                </a:cubicBezTo>
                <a:cubicBezTo>
                  <a:pt x="8777" y="21"/>
                  <a:pt x="8777" y="21"/>
                  <a:pt x="8777" y="21"/>
                </a:cubicBezTo>
                <a:lnTo>
                  <a:pt x="8777" y="124"/>
                </a:lnTo>
                <a:close/>
                <a:moveTo>
                  <a:pt x="9722" y="364"/>
                </a:moveTo>
                <a:cubicBezTo>
                  <a:pt x="9722" y="476"/>
                  <a:pt x="9676" y="567"/>
                  <a:pt x="9583" y="637"/>
                </a:cubicBezTo>
                <a:cubicBezTo>
                  <a:pt x="9502" y="698"/>
                  <a:pt x="9402" y="728"/>
                  <a:pt x="9282" y="728"/>
                </a:cubicBezTo>
                <a:cubicBezTo>
                  <a:pt x="9161" y="728"/>
                  <a:pt x="9059" y="697"/>
                  <a:pt x="8978" y="636"/>
                </a:cubicBezTo>
                <a:cubicBezTo>
                  <a:pt x="8886" y="566"/>
                  <a:pt x="8840" y="476"/>
                  <a:pt x="8840" y="364"/>
                </a:cubicBezTo>
                <a:cubicBezTo>
                  <a:pt x="8840" y="254"/>
                  <a:pt x="8887" y="163"/>
                  <a:pt x="8980" y="93"/>
                </a:cubicBezTo>
                <a:cubicBezTo>
                  <a:pt x="9062" y="31"/>
                  <a:pt x="9163" y="0"/>
                  <a:pt x="9282" y="0"/>
                </a:cubicBezTo>
                <a:cubicBezTo>
                  <a:pt x="9401" y="0"/>
                  <a:pt x="9501" y="31"/>
                  <a:pt x="9582" y="93"/>
                </a:cubicBezTo>
                <a:cubicBezTo>
                  <a:pt x="9675" y="163"/>
                  <a:pt x="9722" y="254"/>
                  <a:pt x="9722" y="364"/>
                </a:cubicBezTo>
                <a:close/>
                <a:moveTo>
                  <a:pt x="9603" y="364"/>
                </a:moveTo>
                <a:cubicBezTo>
                  <a:pt x="9603" y="284"/>
                  <a:pt x="9569" y="218"/>
                  <a:pt x="9501" y="168"/>
                </a:cubicBezTo>
                <a:cubicBezTo>
                  <a:pt x="9442" y="126"/>
                  <a:pt x="9369" y="104"/>
                  <a:pt x="9282" y="104"/>
                </a:cubicBezTo>
                <a:cubicBezTo>
                  <a:pt x="9186" y="104"/>
                  <a:pt x="9109" y="129"/>
                  <a:pt x="9049" y="178"/>
                </a:cubicBezTo>
                <a:cubicBezTo>
                  <a:pt x="8988" y="227"/>
                  <a:pt x="8958" y="289"/>
                  <a:pt x="8958" y="364"/>
                </a:cubicBezTo>
                <a:cubicBezTo>
                  <a:pt x="8958" y="442"/>
                  <a:pt x="8988" y="504"/>
                  <a:pt x="9047" y="552"/>
                </a:cubicBezTo>
                <a:cubicBezTo>
                  <a:pt x="9105" y="600"/>
                  <a:pt x="9184" y="624"/>
                  <a:pt x="9282" y="624"/>
                </a:cubicBezTo>
                <a:cubicBezTo>
                  <a:pt x="9379" y="624"/>
                  <a:pt x="9457" y="600"/>
                  <a:pt x="9515" y="552"/>
                </a:cubicBezTo>
                <a:cubicBezTo>
                  <a:pt x="9574" y="504"/>
                  <a:pt x="9603" y="441"/>
                  <a:pt x="9603" y="364"/>
                </a:cubicBezTo>
                <a:close/>
                <a:moveTo>
                  <a:pt x="10625" y="708"/>
                </a:moveTo>
                <a:cubicBezTo>
                  <a:pt x="10483" y="708"/>
                  <a:pt x="10483" y="708"/>
                  <a:pt x="10483" y="708"/>
                </a:cubicBezTo>
                <a:cubicBezTo>
                  <a:pt x="9959" y="145"/>
                  <a:pt x="9959" y="145"/>
                  <a:pt x="9959" y="145"/>
                </a:cubicBezTo>
                <a:cubicBezTo>
                  <a:pt x="9959" y="708"/>
                  <a:pt x="9959" y="708"/>
                  <a:pt x="9959" y="708"/>
                </a:cubicBezTo>
                <a:cubicBezTo>
                  <a:pt x="9845" y="708"/>
                  <a:pt x="9845" y="708"/>
                  <a:pt x="9845" y="708"/>
                </a:cubicBezTo>
                <a:cubicBezTo>
                  <a:pt x="9845" y="21"/>
                  <a:pt x="9845" y="21"/>
                  <a:pt x="9845" y="21"/>
                </a:cubicBezTo>
                <a:cubicBezTo>
                  <a:pt x="9987" y="21"/>
                  <a:pt x="9987" y="21"/>
                  <a:pt x="9987" y="21"/>
                </a:cubicBezTo>
                <a:cubicBezTo>
                  <a:pt x="10511" y="585"/>
                  <a:pt x="10511" y="585"/>
                  <a:pt x="10511" y="585"/>
                </a:cubicBezTo>
                <a:cubicBezTo>
                  <a:pt x="10511" y="21"/>
                  <a:pt x="10511" y="21"/>
                  <a:pt x="10511" y="21"/>
                </a:cubicBezTo>
                <a:cubicBezTo>
                  <a:pt x="10625" y="21"/>
                  <a:pt x="10625" y="21"/>
                  <a:pt x="10625" y="21"/>
                </a:cubicBezTo>
                <a:lnTo>
                  <a:pt x="10625" y="708"/>
                </a:lnTo>
                <a:close/>
                <a:moveTo>
                  <a:pt x="3092" y="1273"/>
                </a:moveTo>
                <a:cubicBezTo>
                  <a:pt x="3060" y="1257"/>
                  <a:pt x="3025" y="1248"/>
                  <a:pt x="2988" y="1248"/>
                </a:cubicBezTo>
                <a:cubicBezTo>
                  <a:pt x="2933" y="1248"/>
                  <a:pt x="2906" y="1258"/>
                  <a:pt x="2906" y="1278"/>
                </a:cubicBezTo>
                <a:cubicBezTo>
                  <a:pt x="2906" y="1289"/>
                  <a:pt x="2916" y="1296"/>
                  <a:pt x="2937" y="1300"/>
                </a:cubicBezTo>
                <a:cubicBezTo>
                  <a:pt x="2965" y="1302"/>
                  <a:pt x="2993" y="1305"/>
                  <a:pt x="3021" y="1308"/>
                </a:cubicBezTo>
                <a:cubicBezTo>
                  <a:pt x="3061" y="1311"/>
                  <a:pt x="3089" y="1319"/>
                  <a:pt x="3106" y="1329"/>
                </a:cubicBezTo>
                <a:cubicBezTo>
                  <a:pt x="3125" y="1340"/>
                  <a:pt x="3135" y="1358"/>
                  <a:pt x="3135" y="1381"/>
                </a:cubicBezTo>
                <a:cubicBezTo>
                  <a:pt x="3135" y="1408"/>
                  <a:pt x="3123" y="1428"/>
                  <a:pt x="3099" y="1442"/>
                </a:cubicBezTo>
                <a:cubicBezTo>
                  <a:pt x="3076" y="1457"/>
                  <a:pt x="3042" y="1464"/>
                  <a:pt x="2997" y="1464"/>
                </a:cubicBezTo>
                <a:cubicBezTo>
                  <a:pt x="2934" y="1464"/>
                  <a:pt x="2884" y="1450"/>
                  <a:pt x="2846" y="1421"/>
                </a:cubicBezTo>
                <a:cubicBezTo>
                  <a:pt x="2872" y="1387"/>
                  <a:pt x="2872" y="1387"/>
                  <a:pt x="2872" y="1387"/>
                </a:cubicBezTo>
                <a:cubicBezTo>
                  <a:pt x="2906" y="1411"/>
                  <a:pt x="2947" y="1422"/>
                  <a:pt x="2996" y="1422"/>
                </a:cubicBezTo>
                <a:cubicBezTo>
                  <a:pt x="3024" y="1422"/>
                  <a:pt x="3045" y="1419"/>
                  <a:pt x="3061" y="1412"/>
                </a:cubicBezTo>
                <a:cubicBezTo>
                  <a:pt x="3076" y="1405"/>
                  <a:pt x="3083" y="1395"/>
                  <a:pt x="3083" y="1384"/>
                </a:cubicBezTo>
                <a:cubicBezTo>
                  <a:pt x="3083" y="1371"/>
                  <a:pt x="3074" y="1361"/>
                  <a:pt x="3055" y="1356"/>
                </a:cubicBezTo>
                <a:cubicBezTo>
                  <a:pt x="3045" y="1353"/>
                  <a:pt x="3029" y="1351"/>
                  <a:pt x="3007" y="1350"/>
                </a:cubicBezTo>
                <a:cubicBezTo>
                  <a:pt x="2973" y="1349"/>
                  <a:pt x="2952" y="1347"/>
                  <a:pt x="2944" y="1347"/>
                </a:cubicBezTo>
                <a:cubicBezTo>
                  <a:pt x="2914" y="1344"/>
                  <a:pt x="2892" y="1337"/>
                  <a:pt x="2877" y="1327"/>
                </a:cubicBezTo>
                <a:cubicBezTo>
                  <a:pt x="2863" y="1317"/>
                  <a:pt x="2856" y="1302"/>
                  <a:pt x="2856" y="1283"/>
                </a:cubicBezTo>
                <a:cubicBezTo>
                  <a:pt x="2856" y="1259"/>
                  <a:pt x="2867" y="1241"/>
                  <a:pt x="2890" y="1227"/>
                </a:cubicBezTo>
                <a:cubicBezTo>
                  <a:pt x="2913" y="1213"/>
                  <a:pt x="2946" y="1206"/>
                  <a:pt x="2987" y="1206"/>
                </a:cubicBezTo>
                <a:cubicBezTo>
                  <a:pt x="3042" y="1206"/>
                  <a:pt x="3087" y="1219"/>
                  <a:pt x="3122" y="1242"/>
                </a:cubicBezTo>
                <a:lnTo>
                  <a:pt x="3092" y="1273"/>
                </a:lnTo>
                <a:close/>
                <a:moveTo>
                  <a:pt x="3661" y="1256"/>
                </a:moveTo>
                <a:cubicBezTo>
                  <a:pt x="3544" y="1256"/>
                  <a:pt x="3544" y="1256"/>
                  <a:pt x="3544" y="1256"/>
                </a:cubicBezTo>
                <a:cubicBezTo>
                  <a:pt x="3544" y="1458"/>
                  <a:pt x="3544" y="1458"/>
                  <a:pt x="3544" y="1458"/>
                </a:cubicBezTo>
                <a:cubicBezTo>
                  <a:pt x="3496" y="1458"/>
                  <a:pt x="3496" y="1458"/>
                  <a:pt x="3496" y="1458"/>
                </a:cubicBezTo>
                <a:cubicBezTo>
                  <a:pt x="3496" y="1256"/>
                  <a:pt x="3496" y="1256"/>
                  <a:pt x="3496" y="1256"/>
                </a:cubicBezTo>
                <a:cubicBezTo>
                  <a:pt x="3378" y="1256"/>
                  <a:pt x="3378" y="1256"/>
                  <a:pt x="3378" y="1256"/>
                </a:cubicBezTo>
                <a:cubicBezTo>
                  <a:pt x="3378" y="1213"/>
                  <a:pt x="3378" y="1213"/>
                  <a:pt x="3378" y="1213"/>
                </a:cubicBezTo>
                <a:cubicBezTo>
                  <a:pt x="3661" y="1213"/>
                  <a:pt x="3661" y="1213"/>
                  <a:pt x="3661" y="1213"/>
                </a:cubicBezTo>
                <a:lnTo>
                  <a:pt x="3661" y="1256"/>
                </a:lnTo>
                <a:close/>
                <a:moveTo>
                  <a:pt x="4202" y="1458"/>
                </a:moveTo>
                <a:cubicBezTo>
                  <a:pt x="4147" y="1458"/>
                  <a:pt x="4147" y="1458"/>
                  <a:pt x="4147" y="1458"/>
                </a:cubicBezTo>
                <a:cubicBezTo>
                  <a:pt x="4082" y="1368"/>
                  <a:pt x="4082" y="1368"/>
                  <a:pt x="4082" y="1368"/>
                </a:cubicBezTo>
                <a:cubicBezTo>
                  <a:pt x="3960" y="1368"/>
                  <a:pt x="3960" y="1368"/>
                  <a:pt x="3960" y="1368"/>
                </a:cubicBezTo>
                <a:cubicBezTo>
                  <a:pt x="3960" y="1458"/>
                  <a:pt x="3960" y="1458"/>
                  <a:pt x="3960" y="1458"/>
                </a:cubicBezTo>
                <a:cubicBezTo>
                  <a:pt x="3913" y="1458"/>
                  <a:pt x="3913" y="1458"/>
                  <a:pt x="3913" y="1458"/>
                </a:cubicBezTo>
                <a:cubicBezTo>
                  <a:pt x="3913" y="1213"/>
                  <a:pt x="3913" y="1213"/>
                  <a:pt x="3913" y="1213"/>
                </a:cubicBezTo>
                <a:cubicBezTo>
                  <a:pt x="4111" y="1213"/>
                  <a:pt x="4111" y="1213"/>
                  <a:pt x="4111" y="1213"/>
                </a:cubicBezTo>
                <a:cubicBezTo>
                  <a:pt x="4137" y="1213"/>
                  <a:pt x="4158" y="1220"/>
                  <a:pt x="4173" y="1234"/>
                </a:cubicBezTo>
                <a:cubicBezTo>
                  <a:pt x="4189" y="1248"/>
                  <a:pt x="4196" y="1267"/>
                  <a:pt x="4196" y="1291"/>
                </a:cubicBezTo>
                <a:cubicBezTo>
                  <a:pt x="4196" y="1331"/>
                  <a:pt x="4176" y="1356"/>
                  <a:pt x="4135" y="1365"/>
                </a:cubicBezTo>
                <a:lnTo>
                  <a:pt x="4202" y="1458"/>
                </a:lnTo>
                <a:close/>
                <a:moveTo>
                  <a:pt x="4104" y="1325"/>
                </a:moveTo>
                <a:cubicBezTo>
                  <a:pt x="4133" y="1325"/>
                  <a:pt x="4147" y="1314"/>
                  <a:pt x="4147" y="1292"/>
                </a:cubicBezTo>
                <a:cubicBezTo>
                  <a:pt x="4147" y="1268"/>
                  <a:pt x="4132" y="1256"/>
                  <a:pt x="4101" y="1256"/>
                </a:cubicBezTo>
                <a:cubicBezTo>
                  <a:pt x="3960" y="1256"/>
                  <a:pt x="3960" y="1256"/>
                  <a:pt x="3960" y="1256"/>
                </a:cubicBezTo>
                <a:cubicBezTo>
                  <a:pt x="3960" y="1325"/>
                  <a:pt x="3960" y="1325"/>
                  <a:pt x="3960" y="1325"/>
                </a:cubicBezTo>
                <a:lnTo>
                  <a:pt x="4104" y="1325"/>
                </a:lnTo>
                <a:close/>
                <a:moveTo>
                  <a:pt x="4759" y="1458"/>
                </a:moveTo>
                <a:cubicBezTo>
                  <a:pt x="4706" y="1458"/>
                  <a:pt x="4706" y="1458"/>
                  <a:pt x="4706" y="1458"/>
                </a:cubicBezTo>
                <a:cubicBezTo>
                  <a:pt x="4678" y="1406"/>
                  <a:pt x="4678" y="1406"/>
                  <a:pt x="4678" y="1406"/>
                </a:cubicBezTo>
                <a:cubicBezTo>
                  <a:pt x="4513" y="1406"/>
                  <a:pt x="4513" y="1406"/>
                  <a:pt x="4513" y="1406"/>
                </a:cubicBezTo>
                <a:cubicBezTo>
                  <a:pt x="4485" y="1458"/>
                  <a:pt x="4485" y="1458"/>
                  <a:pt x="4485" y="1458"/>
                </a:cubicBezTo>
                <a:cubicBezTo>
                  <a:pt x="4432" y="1458"/>
                  <a:pt x="4432" y="1458"/>
                  <a:pt x="4432" y="1458"/>
                </a:cubicBezTo>
                <a:cubicBezTo>
                  <a:pt x="4566" y="1213"/>
                  <a:pt x="4566" y="1213"/>
                  <a:pt x="4566" y="1213"/>
                </a:cubicBezTo>
                <a:cubicBezTo>
                  <a:pt x="4625" y="1213"/>
                  <a:pt x="4625" y="1213"/>
                  <a:pt x="4625" y="1213"/>
                </a:cubicBezTo>
                <a:lnTo>
                  <a:pt x="4759" y="1458"/>
                </a:lnTo>
                <a:close/>
                <a:moveTo>
                  <a:pt x="4654" y="1363"/>
                </a:moveTo>
                <a:cubicBezTo>
                  <a:pt x="4596" y="1254"/>
                  <a:pt x="4596" y="1254"/>
                  <a:pt x="4596" y="1254"/>
                </a:cubicBezTo>
                <a:cubicBezTo>
                  <a:pt x="4537" y="1363"/>
                  <a:pt x="4537" y="1363"/>
                  <a:pt x="4537" y="1363"/>
                </a:cubicBezTo>
                <a:lnTo>
                  <a:pt x="4654" y="1363"/>
                </a:lnTo>
                <a:close/>
                <a:moveTo>
                  <a:pt x="5249" y="1256"/>
                </a:moveTo>
                <a:cubicBezTo>
                  <a:pt x="5131" y="1256"/>
                  <a:pt x="5131" y="1256"/>
                  <a:pt x="5131" y="1256"/>
                </a:cubicBezTo>
                <a:cubicBezTo>
                  <a:pt x="5131" y="1458"/>
                  <a:pt x="5131" y="1458"/>
                  <a:pt x="5131" y="1458"/>
                </a:cubicBezTo>
                <a:cubicBezTo>
                  <a:pt x="5083" y="1458"/>
                  <a:pt x="5083" y="1458"/>
                  <a:pt x="5083" y="1458"/>
                </a:cubicBezTo>
                <a:cubicBezTo>
                  <a:pt x="5083" y="1256"/>
                  <a:pt x="5083" y="1256"/>
                  <a:pt x="5083" y="1256"/>
                </a:cubicBezTo>
                <a:cubicBezTo>
                  <a:pt x="4966" y="1256"/>
                  <a:pt x="4966" y="1256"/>
                  <a:pt x="4966" y="1256"/>
                </a:cubicBezTo>
                <a:cubicBezTo>
                  <a:pt x="4966" y="1213"/>
                  <a:pt x="4966" y="1213"/>
                  <a:pt x="4966" y="1213"/>
                </a:cubicBezTo>
                <a:cubicBezTo>
                  <a:pt x="5249" y="1213"/>
                  <a:pt x="5249" y="1213"/>
                  <a:pt x="5249" y="1213"/>
                </a:cubicBezTo>
                <a:lnTo>
                  <a:pt x="5249" y="1256"/>
                </a:lnTo>
                <a:close/>
                <a:moveTo>
                  <a:pt x="5780" y="1458"/>
                </a:moveTo>
                <a:cubicBezTo>
                  <a:pt x="5516" y="1458"/>
                  <a:pt x="5516" y="1458"/>
                  <a:pt x="5516" y="1458"/>
                </a:cubicBezTo>
                <a:cubicBezTo>
                  <a:pt x="5516" y="1213"/>
                  <a:pt x="5516" y="1213"/>
                  <a:pt x="5516" y="1213"/>
                </a:cubicBezTo>
                <a:cubicBezTo>
                  <a:pt x="5771" y="1213"/>
                  <a:pt x="5771" y="1213"/>
                  <a:pt x="5771" y="1213"/>
                </a:cubicBezTo>
                <a:cubicBezTo>
                  <a:pt x="5771" y="1256"/>
                  <a:pt x="5771" y="1256"/>
                  <a:pt x="5771" y="1256"/>
                </a:cubicBezTo>
                <a:cubicBezTo>
                  <a:pt x="5564" y="1256"/>
                  <a:pt x="5564" y="1256"/>
                  <a:pt x="5564" y="1256"/>
                </a:cubicBezTo>
                <a:cubicBezTo>
                  <a:pt x="5564" y="1309"/>
                  <a:pt x="5564" y="1309"/>
                  <a:pt x="5564" y="1309"/>
                </a:cubicBezTo>
                <a:cubicBezTo>
                  <a:pt x="5708" y="1309"/>
                  <a:pt x="5708" y="1309"/>
                  <a:pt x="5708" y="1309"/>
                </a:cubicBezTo>
                <a:cubicBezTo>
                  <a:pt x="5708" y="1352"/>
                  <a:pt x="5708" y="1352"/>
                  <a:pt x="5708" y="1352"/>
                </a:cubicBezTo>
                <a:cubicBezTo>
                  <a:pt x="5564" y="1352"/>
                  <a:pt x="5564" y="1352"/>
                  <a:pt x="5564" y="1352"/>
                </a:cubicBezTo>
                <a:cubicBezTo>
                  <a:pt x="5564" y="1415"/>
                  <a:pt x="5564" y="1415"/>
                  <a:pt x="5564" y="1415"/>
                </a:cubicBezTo>
                <a:cubicBezTo>
                  <a:pt x="5780" y="1415"/>
                  <a:pt x="5780" y="1415"/>
                  <a:pt x="5780" y="1415"/>
                </a:cubicBezTo>
                <a:lnTo>
                  <a:pt x="5780" y="1458"/>
                </a:lnTo>
                <a:close/>
                <a:moveTo>
                  <a:pt x="6356" y="1324"/>
                </a:moveTo>
                <a:cubicBezTo>
                  <a:pt x="6356" y="1332"/>
                  <a:pt x="6356" y="1332"/>
                  <a:pt x="6356" y="1332"/>
                </a:cubicBezTo>
                <a:cubicBezTo>
                  <a:pt x="6356" y="1372"/>
                  <a:pt x="6342" y="1404"/>
                  <a:pt x="6313" y="1429"/>
                </a:cubicBezTo>
                <a:cubicBezTo>
                  <a:pt x="6284" y="1453"/>
                  <a:pt x="6245" y="1466"/>
                  <a:pt x="6196" y="1466"/>
                </a:cubicBezTo>
                <a:cubicBezTo>
                  <a:pt x="6153" y="1466"/>
                  <a:pt x="6116" y="1455"/>
                  <a:pt x="6087" y="1433"/>
                </a:cubicBezTo>
                <a:cubicBezTo>
                  <a:pt x="6052" y="1408"/>
                  <a:pt x="6035" y="1375"/>
                  <a:pt x="6035" y="1335"/>
                </a:cubicBezTo>
                <a:cubicBezTo>
                  <a:pt x="6035" y="1295"/>
                  <a:pt x="6052" y="1263"/>
                  <a:pt x="6087" y="1238"/>
                </a:cubicBezTo>
                <a:cubicBezTo>
                  <a:pt x="6117" y="1215"/>
                  <a:pt x="6154" y="1205"/>
                  <a:pt x="6199" y="1205"/>
                </a:cubicBezTo>
                <a:cubicBezTo>
                  <a:pt x="6253" y="1205"/>
                  <a:pt x="6298" y="1223"/>
                  <a:pt x="6334" y="1262"/>
                </a:cubicBezTo>
                <a:cubicBezTo>
                  <a:pt x="6289" y="1284"/>
                  <a:pt x="6289" y="1284"/>
                  <a:pt x="6289" y="1284"/>
                </a:cubicBezTo>
                <a:cubicBezTo>
                  <a:pt x="6264" y="1260"/>
                  <a:pt x="6233" y="1248"/>
                  <a:pt x="6196" y="1248"/>
                </a:cubicBezTo>
                <a:cubicBezTo>
                  <a:pt x="6164" y="1248"/>
                  <a:pt x="6137" y="1256"/>
                  <a:pt x="6116" y="1272"/>
                </a:cubicBezTo>
                <a:cubicBezTo>
                  <a:pt x="6095" y="1289"/>
                  <a:pt x="6084" y="1310"/>
                  <a:pt x="6084" y="1335"/>
                </a:cubicBezTo>
                <a:cubicBezTo>
                  <a:pt x="6084" y="1361"/>
                  <a:pt x="6094" y="1382"/>
                  <a:pt x="6115" y="1398"/>
                </a:cubicBezTo>
                <a:cubicBezTo>
                  <a:pt x="6136" y="1414"/>
                  <a:pt x="6163" y="1422"/>
                  <a:pt x="6196" y="1422"/>
                </a:cubicBezTo>
                <a:cubicBezTo>
                  <a:pt x="6247" y="1422"/>
                  <a:pt x="6280" y="1404"/>
                  <a:pt x="6297" y="1367"/>
                </a:cubicBezTo>
                <a:cubicBezTo>
                  <a:pt x="6186" y="1367"/>
                  <a:pt x="6186" y="1367"/>
                  <a:pt x="6186" y="1367"/>
                </a:cubicBezTo>
                <a:cubicBezTo>
                  <a:pt x="6186" y="1324"/>
                  <a:pt x="6186" y="1324"/>
                  <a:pt x="6186" y="1324"/>
                </a:cubicBezTo>
                <a:lnTo>
                  <a:pt x="6356" y="1324"/>
                </a:lnTo>
                <a:close/>
                <a:moveTo>
                  <a:pt x="6673" y="1458"/>
                </a:moveTo>
                <a:cubicBezTo>
                  <a:pt x="6625" y="1458"/>
                  <a:pt x="6625" y="1458"/>
                  <a:pt x="6625" y="1458"/>
                </a:cubicBezTo>
                <a:cubicBezTo>
                  <a:pt x="6625" y="1213"/>
                  <a:pt x="6625" y="1213"/>
                  <a:pt x="6625" y="1213"/>
                </a:cubicBezTo>
                <a:cubicBezTo>
                  <a:pt x="6673" y="1213"/>
                  <a:pt x="6673" y="1213"/>
                  <a:pt x="6673" y="1213"/>
                </a:cubicBezTo>
                <a:lnTo>
                  <a:pt x="6673" y="1458"/>
                </a:lnTo>
                <a:close/>
                <a:moveTo>
                  <a:pt x="7237" y="1458"/>
                </a:moveTo>
                <a:cubicBezTo>
                  <a:pt x="6972" y="1458"/>
                  <a:pt x="6972" y="1458"/>
                  <a:pt x="6972" y="1458"/>
                </a:cubicBezTo>
                <a:cubicBezTo>
                  <a:pt x="6972" y="1213"/>
                  <a:pt x="6972" y="1213"/>
                  <a:pt x="6972" y="1213"/>
                </a:cubicBezTo>
                <a:cubicBezTo>
                  <a:pt x="7228" y="1213"/>
                  <a:pt x="7228" y="1213"/>
                  <a:pt x="7228" y="1213"/>
                </a:cubicBezTo>
                <a:cubicBezTo>
                  <a:pt x="7228" y="1256"/>
                  <a:pt x="7228" y="1256"/>
                  <a:pt x="7228" y="1256"/>
                </a:cubicBezTo>
                <a:cubicBezTo>
                  <a:pt x="7020" y="1256"/>
                  <a:pt x="7020" y="1256"/>
                  <a:pt x="7020" y="1256"/>
                </a:cubicBezTo>
                <a:cubicBezTo>
                  <a:pt x="7020" y="1309"/>
                  <a:pt x="7020" y="1309"/>
                  <a:pt x="7020" y="1309"/>
                </a:cubicBezTo>
                <a:cubicBezTo>
                  <a:pt x="7164" y="1309"/>
                  <a:pt x="7164" y="1309"/>
                  <a:pt x="7164" y="1309"/>
                </a:cubicBezTo>
                <a:cubicBezTo>
                  <a:pt x="7164" y="1352"/>
                  <a:pt x="7164" y="1352"/>
                  <a:pt x="7164" y="1352"/>
                </a:cubicBezTo>
                <a:cubicBezTo>
                  <a:pt x="7020" y="1352"/>
                  <a:pt x="7020" y="1352"/>
                  <a:pt x="7020" y="1352"/>
                </a:cubicBezTo>
                <a:cubicBezTo>
                  <a:pt x="7020" y="1415"/>
                  <a:pt x="7020" y="1415"/>
                  <a:pt x="7020" y="1415"/>
                </a:cubicBezTo>
                <a:cubicBezTo>
                  <a:pt x="7237" y="1415"/>
                  <a:pt x="7237" y="1415"/>
                  <a:pt x="7237" y="1415"/>
                </a:cubicBezTo>
                <a:lnTo>
                  <a:pt x="7237" y="1458"/>
                </a:lnTo>
                <a:close/>
                <a:moveTo>
                  <a:pt x="7737" y="1273"/>
                </a:moveTo>
                <a:cubicBezTo>
                  <a:pt x="7705" y="1257"/>
                  <a:pt x="7670" y="1248"/>
                  <a:pt x="7632" y="1248"/>
                </a:cubicBezTo>
                <a:cubicBezTo>
                  <a:pt x="7578" y="1248"/>
                  <a:pt x="7550" y="1258"/>
                  <a:pt x="7550" y="1278"/>
                </a:cubicBezTo>
                <a:cubicBezTo>
                  <a:pt x="7550" y="1289"/>
                  <a:pt x="7561" y="1296"/>
                  <a:pt x="7581" y="1300"/>
                </a:cubicBezTo>
                <a:cubicBezTo>
                  <a:pt x="7609" y="1302"/>
                  <a:pt x="7637" y="1305"/>
                  <a:pt x="7665" y="1308"/>
                </a:cubicBezTo>
                <a:cubicBezTo>
                  <a:pt x="7705" y="1311"/>
                  <a:pt x="7734" y="1319"/>
                  <a:pt x="7751" y="1329"/>
                </a:cubicBezTo>
                <a:cubicBezTo>
                  <a:pt x="7770" y="1340"/>
                  <a:pt x="7779" y="1358"/>
                  <a:pt x="7779" y="1381"/>
                </a:cubicBezTo>
                <a:cubicBezTo>
                  <a:pt x="7779" y="1408"/>
                  <a:pt x="7768" y="1428"/>
                  <a:pt x="7744" y="1442"/>
                </a:cubicBezTo>
                <a:cubicBezTo>
                  <a:pt x="7720" y="1457"/>
                  <a:pt x="7686" y="1464"/>
                  <a:pt x="7642" y="1464"/>
                </a:cubicBezTo>
                <a:cubicBezTo>
                  <a:pt x="7579" y="1464"/>
                  <a:pt x="7528" y="1450"/>
                  <a:pt x="7490" y="1421"/>
                </a:cubicBezTo>
                <a:cubicBezTo>
                  <a:pt x="7516" y="1387"/>
                  <a:pt x="7516" y="1387"/>
                  <a:pt x="7516" y="1387"/>
                </a:cubicBezTo>
                <a:cubicBezTo>
                  <a:pt x="7550" y="1411"/>
                  <a:pt x="7592" y="1422"/>
                  <a:pt x="7641" y="1422"/>
                </a:cubicBezTo>
                <a:cubicBezTo>
                  <a:pt x="7668" y="1422"/>
                  <a:pt x="7690" y="1419"/>
                  <a:pt x="7705" y="1412"/>
                </a:cubicBezTo>
                <a:cubicBezTo>
                  <a:pt x="7720" y="1405"/>
                  <a:pt x="7728" y="1395"/>
                  <a:pt x="7728" y="1384"/>
                </a:cubicBezTo>
                <a:cubicBezTo>
                  <a:pt x="7728" y="1371"/>
                  <a:pt x="7718" y="1361"/>
                  <a:pt x="7700" y="1356"/>
                </a:cubicBezTo>
                <a:cubicBezTo>
                  <a:pt x="7689" y="1353"/>
                  <a:pt x="7673" y="1351"/>
                  <a:pt x="7651" y="1350"/>
                </a:cubicBezTo>
                <a:cubicBezTo>
                  <a:pt x="7617" y="1349"/>
                  <a:pt x="7596" y="1347"/>
                  <a:pt x="7589" y="1347"/>
                </a:cubicBezTo>
                <a:cubicBezTo>
                  <a:pt x="7559" y="1344"/>
                  <a:pt x="7536" y="1337"/>
                  <a:pt x="7522" y="1327"/>
                </a:cubicBezTo>
                <a:cubicBezTo>
                  <a:pt x="7507" y="1317"/>
                  <a:pt x="7500" y="1302"/>
                  <a:pt x="7500" y="1283"/>
                </a:cubicBezTo>
                <a:cubicBezTo>
                  <a:pt x="7500" y="1259"/>
                  <a:pt x="7512" y="1241"/>
                  <a:pt x="7535" y="1227"/>
                </a:cubicBezTo>
                <a:cubicBezTo>
                  <a:pt x="7558" y="1213"/>
                  <a:pt x="7590" y="1206"/>
                  <a:pt x="7632" y="1206"/>
                </a:cubicBezTo>
                <a:cubicBezTo>
                  <a:pt x="7687" y="1206"/>
                  <a:pt x="7732" y="1219"/>
                  <a:pt x="7766" y="1242"/>
                </a:cubicBezTo>
                <a:lnTo>
                  <a:pt x="7737" y="1273"/>
                </a:lnTo>
                <a:close/>
              </a:path>
            </a:pathLst>
          </a:custGeom>
          <a:solidFill>
            <a:schemeClr val="bg1"/>
          </a:solidFill>
          <a:ln>
            <a:noFill/>
          </a:ln>
        </p:spPr>
        <p:txBody>
          <a:bodyPr vert="horz" wrap="square" lIns="121920" tIns="60960" rIns="121920" bIns="60960" numCol="1" anchor="t" anchorCtr="0" compatLnSpc="1">
            <a:prstTxWarp prst="textNoShape">
              <a:avLst/>
            </a:prstTxWarp>
          </a:bodyPr>
          <a:lstStyle/>
          <a:p>
            <a:pPr defTabSz="914354">
              <a:lnSpc>
                <a:spcPct val="90000"/>
              </a:lnSpc>
              <a:spcBef>
                <a:spcPts val="1867"/>
              </a:spcBef>
              <a:buFont typeface="Arial" panose="020B0604020202020204" pitchFamily="34" charset="0"/>
              <a:buNone/>
            </a:pPr>
            <a:endParaRPr lang="en-GB" sz="1867">
              <a:solidFill>
                <a:prstClr val="black"/>
              </a:solidFill>
            </a:endParaRPr>
          </a:p>
        </p:txBody>
      </p:sp>
    </p:spTree>
    <p:extLst>
      <p:ext uri="{BB962C8B-B14F-4D97-AF65-F5344CB8AC3E}">
        <p14:creationId xmlns:p14="http://schemas.microsoft.com/office/powerpoint/2010/main" val="28557709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itle" preserve="1">
  <p:cSld name="Title 1 - BLACK">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720000" y="816000"/>
            <a:ext cx="7104000" cy="1728000"/>
          </a:xfrm>
        </p:spPr>
        <p:txBody>
          <a:bodyPr anchor="t" anchorCtr="0">
            <a:noAutofit/>
          </a:bodyPr>
          <a:lstStyle>
            <a:lvl1pPr algn="l">
              <a:lnSpc>
                <a:spcPct val="85000"/>
              </a:lnSpc>
              <a:defRPr sz="6400" baseline="0"/>
            </a:lvl1pPr>
          </a:lstStyle>
          <a:p>
            <a:r>
              <a:rPr lang="en-US" dirty="0"/>
              <a:t>&lt;Insert presentation title&gt;</a:t>
            </a:r>
            <a:endParaRPr lang="en-GB" dirty="0"/>
          </a:p>
        </p:txBody>
      </p:sp>
      <p:sp>
        <p:nvSpPr>
          <p:cNvPr id="3" name="Subtitle 2"/>
          <p:cNvSpPr>
            <a:spLocks noGrp="1"/>
          </p:cNvSpPr>
          <p:nvPr>
            <p:ph type="subTitle" idx="1" hasCustomPrompt="1"/>
          </p:nvPr>
        </p:nvSpPr>
        <p:spPr bwMode="gray">
          <a:xfrm>
            <a:off x="720000" y="2686600"/>
            <a:ext cx="7104000" cy="209288"/>
          </a:xfrm>
        </p:spPr>
        <p:txBody>
          <a:bodyPr anchor="t" anchorCtr="0">
            <a:spAutoFit/>
          </a:bodyPr>
          <a:lstStyle>
            <a:lvl1pPr marL="0" indent="0" algn="l">
              <a:lnSpc>
                <a:spcPct val="85000"/>
              </a:lnSpc>
              <a:spcBef>
                <a:spcPts val="0"/>
              </a:spcBef>
              <a:buNone/>
              <a:defRPr sz="1600">
                <a:solidFill>
                  <a:schemeClr val="tx1"/>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dirty="0"/>
              <a:t>&lt;Insert presentation subtitle&gt;</a:t>
            </a:r>
            <a:endParaRPr lang="en-GB" dirty="0"/>
          </a:p>
        </p:txBody>
      </p:sp>
      <p:sp>
        <p:nvSpPr>
          <p:cNvPr id="4" name="Date Placeholder 3"/>
          <p:cNvSpPr>
            <a:spLocks noGrp="1"/>
          </p:cNvSpPr>
          <p:nvPr>
            <p:ph type="dt" sz="half" idx="10"/>
          </p:nvPr>
        </p:nvSpPr>
        <p:spPr bwMode="gray">
          <a:xfrm>
            <a:off x="8928000" y="864001"/>
            <a:ext cx="2544000" cy="174343"/>
          </a:xfrm>
          <a:prstGeom prst="rect">
            <a:avLst/>
          </a:prstGeom>
        </p:spPr>
        <p:txBody>
          <a:bodyPr lIns="0" tIns="0" rIns="0" bIns="0">
            <a:spAutoFit/>
          </a:bodyPr>
          <a:lstStyle>
            <a:lvl1pPr>
              <a:lnSpc>
                <a:spcPct val="85000"/>
              </a:lnSpc>
              <a:defRPr sz="1333"/>
            </a:lvl1pPr>
          </a:lstStyle>
          <a:p>
            <a:pPr defTabSz="914354"/>
            <a:endParaRPr lang="en-GB" dirty="0">
              <a:solidFill>
                <a:prstClr val="black"/>
              </a:solidFill>
            </a:endParaRPr>
          </a:p>
        </p:txBody>
      </p:sp>
      <p:cxnSp>
        <p:nvCxnSpPr>
          <p:cNvPr id="8" name="Straight Connector 7"/>
          <p:cNvCxnSpPr/>
          <p:nvPr userDrawn="1"/>
        </p:nvCxnSpPr>
        <p:spPr bwMode="gray">
          <a:xfrm>
            <a:off x="720000" y="696000"/>
            <a:ext cx="8016000" cy="0"/>
          </a:xfrm>
          <a:prstGeom prst="line">
            <a:avLst/>
          </a:prstGeom>
          <a:ln w="6350" cmpd="sng">
            <a:solidFill>
              <a:schemeClr val="tx1"/>
            </a:solidFill>
          </a:ln>
        </p:spPr>
        <p:style>
          <a:lnRef idx="1">
            <a:schemeClr val="dk1"/>
          </a:lnRef>
          <a:fillRef idx="0">
            <a:schemeClr val="dk1"/>
          </a:fillRef>
          <a:effectRef idx="0">
            <a:schemeClr val="dk1"/>
          </a:effectRef>
          <a:fontRef idx="minor">
            <a:schemeClr val="tx1"/>
          </a:fontRef>
        </p:style>
      </p:cxnSp>
      <p:cxnSp>
        <p:nvCxnSpPr>
          <p:cNvPr id="9" name="Straight Connector 8"/>
          <p:cNvCxnSpPr/>
          <p:nvPr userDrawn="1"/>
        </p:nvCxnSpPr>
        <p:spPr bwMode="gray">
          <a:xfrm>
            <a:off x="8928000" y="696000"/>
            <a:ext cx="2544000" cy="0"/>
          </a:xfrm>
          <a:prstGeom prst="line">
            <a:avLst/>
          </a:prstGeom>
          <a:ln w="6350" cmpd="sng">
            <a:solidFill>
              <a:schemeClr val="tx1"/>
            </a:solidFill>
          </a:ln>
        </p:spPr>
        <p:style>
          <a:lnRef idx="1">
            <a:schemeClr val="dk1"/>
          </a:lnRef>
          <a:fillRef idx="0">
            <a:schemeClr val="dk1"/>
          </a:fillRef>
          <a:effectRef idx="0">
            <a:schemeClr val="dk1"/>
          </a:effectRef>
          <a:fontRef idx="minor">
            <a:schemeClr val="tx1"/>
          </a:fontRef>
        </p:style>
      </p:cxnSp>
      <p:sp>
        <p:nvSpPr>
          <p:cNvPr id="13" name="Freeform 5"/>
          <p:cNvSpPr>
            <a:spLocks noChangeAspect="1" noEditPoints="1"/>
          </p:cNvSpPr>
          <p:nvPr userDrawn="1"/>
        </p:nvSpPr>
        <p:spPr bwMode="gray">
          <a:xfrm>
            <a:off x="10200000" y="264000"/>
            <a:ext cx="1728000" cy="238744"/>
          </a:xfrm>
          <a:custGeom>
            <a:avLst/>
            <a:gdLst>
              <a:gd name="T0" fmla="*/ 114 w 10625"/>
              <a:gd name="T1" fmla="*/ 708 h 1466"/>
              <a:gd name="T2" fmla="*/ 664 w 10625"/>
              <a:gd name="T3" fmla="*/ 300 h 1466"/>
              <a:gd name="T4" fmla="*/ 934 w 10625"/>
              <a:gd name="T5" fmla="*/ 708 h 1466"/>
              <a:gd name="T6" fmla="*/ 1204 w 10625"/>
              <a:gd name="T7" fmla="*/ 708 h 1466"/>
              <a:gd name="T8" fmla="*/ 1848 w 10625"/>
              <a:gd name="T9" fmla="*/ 708 h 1466"/>
              <a:gd name="T10" fmla="*/ 2118 w 10625"/>
              <a:gd name="T11" fmla="*/ 606 h 1466"/>
              <a:gd name="T12" fmla="*/ 3001 w 10625"/>
              <a:gd name="T13" fmla="*/ 111 h 1466"/>
              <a:gd name="T14" fmla="*/ 3001 w 10625"/>
              <a:gd name="T15" fmla="*/ 651 h 1466"/>
              <a:gd name="T16" fmla="*/ 3119 w 10625"/>
              <a:gd name="T17" fmla="*/ 322 h 1466"/>
              <a:gd name="T18" fmla="*/ 3642 w 10625"/>
              <a:gd name="T19" fmla="*/ 708 h 1466"/>
              <a:gd name="T20" fmla="*/ 4122 w 10625"/>
              <a:gd name="T21" fmla="*/ 21 h 1466"/>
              <a:gd name="T22" fmla="*/ 5065 w 10625"/>
              <a:gd name="T23" fmla="*/ 708 h 1466"/>
              <a:gd name="T24" fmla="*/ 4569 w 10625"/>
              <a:gd name="T25" fmla="*/ 21 h 1466"/>
              <a:gd name="T26" fmla="*/ 6212 w 10625"/>
              <a:gd name="T27" fmla="*/ 364 h 1466"/>
              <a:gd name="T28" fmla="*/ 5471 w 10625"/>
              <a:gd name="T29" fmla="*/ 93 h 1466"/>
              <a:gd name="T30" fmla="*/ 5991 w 10625"/>
              <a:gd name="T31" fmla="*/ 168 h 1466"/>
              <a:gd name="T32" fmla="*/ 5772 w 10625"/>
              <a:gd name="T33" fmla="*/ 624 h 1466"/>
              <a:gd name="T34" fmla="*/ 6969 w 10625"/>
              <a:gd name="T35" fmla="*/ 708 h 1466"/>
              <a:gd name="T36" fmla="*/ 6381 w 10625"/>
              <a:gd name="T37" fmla="*/ 21 h 1466"/>
              <a:gd name="T38" fmla="*/ 7214 w 10625"/>
              <a:gd name="T39" fmla="*/ 21 h 1466"/>
              <a:gd name="T40" fmla="*/ 7558 w 10625"/>
              <a:gd name="T41" fmla="*/ 21 h 1466"/>
              <a:gd name="T42" fmla="*/ 8450 w 10625"/>
              <a:gd name="T43" fmla="*/ 124 h 1466"/>
              <a:gd name="T44" fmla="*/ 8008 w 10625"/>
              <a:gd name="T45" fmla="*/ 21 h 1466"/>
              <a:gd name="T46" fmla="*/ 9282 w 10625"/>
              <a:gd name="T47" fmla="*/ 728 h 1466"/>
              <a:gd name="T48" fmla="*/ 9582 w 10625"/>
              <a:gd name="T49" fmla="*/ 93 h 1466"/>
              <a:gd name="T50" fmla="*/ 9049 w 10625"/>
              <a:gd name="T51" fmla="*/ 178 h 1466"/>
              <a:gd name="T52" fmla="*/ 9603 w 10625"/>
              <a:gd name="T53" fmla="*/ 364 h 1466"/>
              <a:gd name="T54" fmla="*/ 9845 w 10625"/>
              <a:gd name="T55" fmla="*/ 708 h 1466"/>
              <a:gd name="T56" fmla="*/ 10625 w 10625"/>
              <a:gd name="T57" fmla="*/ 21 h 1466"/>
              <a:gd name="T58" fmla="*/ 2937 w 10625"/>
              <a:gd name="T59" fmla="*/ 1300 h 1466"/>
              <a:gd name="T60" fmla="*/ 2997 w 10625"/>
              <a:gd name="T61" fmla="*/ 1464 h 1466"/>
              <a:gd name="T62" fmla="*/ 3083 w 10625"/>
              <a:gd name="T63" fmla="*/ 1384 h 1466"/>
              <a:gd name="T64" fmla="*/ 2856 w 10625"/>
              <a:gd name="T65" fmla="*/ 1283 h 1466"/>
              <a:gd name="T66" fmla="*/ 3661 w 10625"/>
              <a:gd name="T67" fmla="*/ 1256 h 1466"/>
              <a:gd name="T68" fmla="*/ 3378 w 10625"/>
              <a:gd name="T69" fmla="*/ 1256 h 1466"/>
              <a:gd name="T70" fmla="*/ 4147 w 10625"/>
              <a:gd name="T71" fmla="*/ 1458 h 1466"/>
              <a:gd name="T72" fmla="*/ 3913 w 10625"/>
              <a:gd name="T73" fmla="*/ 1213 h 1466"/>
              <a:gd name="T74" fmla="*/ 4202 w 10625"/>
              <a:gd name="T75" fmla="*/ 1458 h 1466"/>
              <a:gd name="T76" fmla="*/ 3960 w 10625"/>
              <a:gd name="T77" fmla="*/ 1325 h 1466"/>
              <a:gd name="T78" fmla="*/ 4513 w 10625"/>
              <a:gd name="T79" fmla="*/ 1406 h 1466"/>
              <a:gd name="T80" fmla="*/ 4759 w 10625"/>
              <a:gd name="T81" fmla="*/ 1458 h 1466"/>
              <a:gd name="T82" fmla="*/ 5249 w 10625"/>
              <a:gd name="T83" fmla="*/ 1256 h 1466"/>
              <a:gd name="T84" fmla="*/ 4966 w 10625"/>
              <a:gd name="T85" fmla="*/ 1256 h 1466"/>
              <a:gd name="T86" fmla="*/ 5516 w 10625"/>
              <a:gd name="T87" fmla="*/ 1458 h 1466"/>
              <a:gd name="T88" fmla="*/ 5564 w 10625"/>
              <a:gd name="T89" fmla="*/ 1309 h 1466"/>
              <a:gd name="T90" fmla="*/ 5780 w 10625"/>
              <a:gd name="T91" fmla="*/ 1415 h 1466"/>
              <a:gd name="T92" fmla="*/ 6196 w 10625"/>
              <a:gd name="T93" fmla="*/ 1466 h 1466"/>
              <a:gd name="T94" fmla="*/ 6334 w 10625"/>
              <a:gd name="T95" fmla="*/ 1262 h 1466"/>
              <a:gd name="T96" fmla="*/ 6115 w 10625"/>
              <a:gd name="T97" fmla="*/ 1398 h 1466"/>
              <a:gd name="T98" fmla="*/ 6356 w 10625"/>
              <a:gd name="T99" fmla="*/ 1324 h 1466"/>
              <a:gd name="T100" fmla="*/ 6673 w 10625"/>
              <a:gd name="T101" fmla="*/ 1458 h 1466"/>
              <a:gd name="T102" fmla="*/ 7228 w 10625"/>
              <a:gd name="T103" fmla="*/ 1256 h 1466"/>
              <a:gd name="T104" fmla="*/ 7020 w 10625"/>
              <a:gd name="T105" fmla="*/ 1352 h 1466"/>
              <a:gd name="T106" fmla="*/ 7632 w 10625"/>
              <a:gd name="T107" fmla="*/ 1248 h 1466"/>
              <a:gd name="T108" fmla="*/ 7779 w 10625"/>
              <a:gd name="T109" fmla="*/ 1381 h 1466"/>
              <a:gd name="T110" fmla="*/ 7641 w 10625"/>
              <a:gd name="T111" fmla="*/ 1422 h 1466"/>
              <a:gd name="T112" fmla="*/ 7589 w 10625"/>
              <a:gd name="T113" fmla="*/ 1347 h 1466"/>
              <a:gd name="T114" fmla="*/ 7766 w 10625"/>
              <a:gd name="T115" fmla="*/ 1242 h 1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625" h="1466">
                <a:moveTo>
                  <a:pt x="778" y="708"/>
                </a:moveTo>
                <a:cubicBezTo>
                  <a:pt x="664" y="708"/>
                  <a:pt x="664" y="708"/>
                  <a:pt x="664" y="708"/>
                </a:cubicBezTo>
                <a:cubicBezTo>
                  <a:pt x="664" y="403"/>
                  <a:pt x="664" y="403"/>
                  <a:pt x="664" y="403"/>
                </a:cubicBezTo>
                <a:cubicBezTo>
                  <a:pt x="114" y="403"/>
                  <a:pt x="114" y="403"/>
                  <a:pt x="114" y="403"/>
                </a:cubicBezTo>
                <a:cubicBezTo>
                  <a:pt x="114" y="708"/>
                  <a:pt x="114" y="708"/>
                  <a:pt x="114" y="708"/>
                </a:cubicBezTo>
                <a:cubicBezTo>
                  <a:pt x="0" y="708"/>
                  <a:pt x="0" y="708"/>
                  <a:pt x="0" y="708"/>
                </a:cubicBezTo>
                <a:cubicBezTo>
                  <a:pt x="0" y="21"/>
                  <a:pt x="0" y="21"/>
                  <a:pt x="0" y="21"/>
                </a:cubicBezTo>
                <a:cubicBezTo>
                  <a:pt x="114" y="21"/>
                  <a:pt x="114" y="21"/>
                  <a:pt x="114" y="21"/>
                </a:cubicBezTo>
                <a:cubicBezTo>
                  <a:pt x="114" y="300"/>
                  <a:pt x="114" y="300"/>
                  <a:pt x="114" y="300"/>
                </a:cubicBezTo>
                <a:cubicBezTo>
                  <a:pt x="664" y="300"/>
                  <a:pt x="664" y="300"/>
                  <a:pt x="664" y="300"/>
                </a:cubicBezTo>
                <a:cubicBezTo>
                  <a:pt x="664" y="21"/>
                  <a:pt x="664" y="21"/>
                  <a:pt x="664" y="21"/>
                </a:cubicBezTo>
                <a:cubicBezTo>
                  <a:pt x="778" y="21"/>
                  <a:pt x="778" y="21"/>
                  <a:pt x="778" y="21"/>
                </a:cubicBezTo>
                <a:lnTo>
                  <a:pt x="778" y="708"/>
                </a:lnTo>
                <a:close/>
                <a:moveTo>
                  <a:pt x="1048" y="708"/>
                </a:moveTo>
                <a:cubicBezTo>
                  <a:pt x="934" y="708"/>
                  <a:pt x="934" y="708"/>
                  <a:pt x="934" y="708"/>
                </a:cubicBezTo>
                <a:cubicBezTo>
                  <a:pt x="934" y="21"/>
                  <a:pt x="934" y="21"/>
                  <a:pt x="934" y="21"/>
                </a:cubicBezTo>
                <a:cubicBezTo>
                  <a:pt x="1048" y="21"/>
                  <a:pt x="1048" y="21"/>
                  <a:pt x="1048" y="21"/>
                </a:cubicBezTo>
                <a:lnTo>
                  <a:pt x="1048" y="708"/>
                </a:lnTo>
                <a:close/>
                <a:moveTo>
                  <a:pt x="1848" y="708"/>
                </a:moveTo>
                <a:cubicBezTo>
                  <a:pt x="1204" y="708"/>
                  <a:pt x="1204" y="708"/>
                  <a:pt x="1204" y="708"/>
                </a:cubicBezTo>
                <a:cubicBezTo>
                  <a:pt x="1204" y="21"/>
                  <a:pt x="1204" y="21"/>
                  <a:pt x="1204" y="21"/>
                </a:cubicBezTo>
                <a:cubicBezTo>
                  <a:pt x="1318" y="21"/>
                  <a:pt x="1318" y="21"/>
                  <a:pt x="1318" y="21"/>
                </a:cubicBezTo>
                <a:cubicBezTo>
                  <a:pt x="1318" y="606"/>
                  <a:pt x="1318" y="606"/>
                  <a:pt x="1318" y="606"/>
                </a:cubicBezTo>
                <a:cubicBezTo>
                  <a:pt x="1848" y="606"/>
                  <a:pt x="1848" y="606"/>
                  <a:pt x="1848" y="606"/>
                </a:cubicBezTo>
                <a:lnTo>
                  <a:pt x="1848" y="708"/>
                </a:lnTo>
                <a:close/>
                <a:moveTo>
                  <a:pt x="2648" y="708"/>
                </a:moveTo>
                <a:cubicBezTo>
                  <a:pt x="2005" y="708"/>
                  <a:pt x="2005" y="708"/>
                  <a:pt x="2005" y="708"/>
                </a:cubicBezTo>
                <a:cubicBezTo>
                  <a:pt x="2005" y="21"/>
                  <a:pt x="2005" y="21"/>
                  <a:pt x="2005" y="21"/>
                </a:cubicBezTo>
                <a:cubicBezTo>
                  <a:pt x="2118" y="21"/>
                  <a:pt x="2118" y="21"/>
                  <a:pt x="2118" y="21"/>
                </a:cubicBezTo>
                <a:cubicBezTo>
                  <a:pt x="2118" y="606"/>
                  <a:pt x="2118" y="606"/>
                  <a:pt x="2118" y="606"/>
                </a:cubicBezTo>
                <a:cubicBezTo>
                  <a:pt x="2648" y="606"/>
                  <a:pt x="2648" y="606"/>
                  <a:pt x="2648" y="606"/>
                </a:cubicBezTo>
                <a:lnTo>
                  <a:pt x="2648" y="708"/>
                </a:lnTo>
                <a:close/>
                <a:moveTo>
                  <a:pt x="3119" y="322"/>
                </a:moveTo>
                <a:cubicBezTo>
                  <a:pt x="3119" y="111"/>
                  <a:pt x="3119" y="111"/>
                  <a:pt x="3119" y="111"/>
                </a:cubicBezTo>
                <a:cubicBezTo>
                  <a:pt x="3001" y="111"/>
                  <a:pt x="3001" y="111"/>
                  <a:pt x="3001" y="111"/>
                </a:cubicBezTo>
                <a:cubicBezTo>
                  <a:pt x="3001" y="322"/>
                  <a:pt x="3001" y="322"/>
                  <a:pt x="3001" y="322"/>
                </a:cubicBezTo>
                <a:cubicBezTo>
                  <a:pt x="2790" y="322"/>
                  <a:pt x="2790" y="322"/>
                  <a:pt x="2790" y="322"/>
                </a:cubicBezTo>
                <a:cubicBezTo>
                  <a:pt x="2790" y="440"/>
                  <a:pt x="2790" y="440"/>
                  <a:pt x="2790" y="440"/>
                </a:cubicBezTo>
                <a:cubicBezTo>
                  <a:pt x="3001" y="440"/>
                  <a:pt x="3001" y="440"/>
                  <a:pt x="3001" y="440"/>
                </a:cubicBezTo>
                <a:cubicBezTo>
                  <a:pt x="3001" y="651"/>
                  <a:pt x="3001" y="651"/>
                  <a:pt x="3001" y="651"/>
                </a:cubicBezTo>
                <a:cubicBezTo>
                  <a:pt x="3119" y="651"/>
                  <a:pt x="3119" y="651"/>
                  <a:pt x="3119" y="651"/>
                </a:cubicBezTo>
                <a:cubicBezTo>
                  <a:pt x="3119" y="440"/>
                  <a:pt x="3119" y="440"/>
                  <a:pt x="3119" y="440"/>
                </a:cubicBezTo>
                <a:cubicBezTo>
                  <a:pt x="3329" y="440"/>
                  <a:pt x="3329" y="440"/>
                  <a:pt x="3329" y="440"/>
                </a:cubicBezTo>
                <a:cubicBezTo>
                  <a:pt x="3329" y="322"/>
                  <a:pt x="3329" y="322"/>
                  <a:pt x="3329" y="322"/>
                </a:cubicBezTo>
                <a:lnTo>
                  <a:pt x="3119" y="322"/>
                </a:lnTo>
                <a:close/>
                <a:moveTo>
                  <a:pt x="4324" y="708"/>
                </a:moveTo>
                <a:cubicBezTo>
                  <a:pt x="4178" y="708"/>
                  <a:pt x="4178" y="708"/>
                  <a:pt x="4178" y="708"/>
                </a:cubicBezTo>
                <a:cubicBezTo>
                  <a:pt x="3849" y="347"/>
                  <a:pt x="3849" y="347"/>
                  <a:pt x="3849" y="347"/>
                </a:cubicBezTo>
                <a:cubicBezTo>
                  <a:pt x="3642" y="500"/>
                  <a:pt x="3642" y="500"/>
                  <a:pt x="3642" y="500"/>
                </a:cubicBezTo>
                <a:cubicBezTo>
                  <a:pt x="3642" y="708"/>
                  <a:pt x="3642" y="708"/>
                  <a:pt x="3642" y="708"/>
                </a:cubicBezTo>
                <a:cubicBezTo>
                  <a:pt x="3528" y="708"/>
                  <a:pt x="3528" y="708"/>
                  <a:pt x="3528" y="708"/>
                </a:cubicBezTo>
                <a:cubicBezTo>
                  <a:pt x="3528" y="21"/>
                  <a:pt x="3528" y="21"/>
                  <a:pt x="3528" y="21"/>
                </a:cubicBezTo>
                <a:cubicBezTo>
                  <a:pt x="3642" y="21"/>
                  <a:pt x="3642" y="21"/>
                  <a:pt x="3642" y="21"/>
                </a:cubicBezTo>
                <a:cubicBezTo>
                  <a:pt x="3642" y="377"/>
                  <a:pt x="3642" y="377"/>
                  <a:pt x="3642" y="377"/>
                </a:cubicBezTo>
                <a:cubicBezTo>
                  <a:pt x="4122" y="21"/>
                  <a:pt x="4122" y="21"/>
                  <a:pt x="4122" y="21"/>
                </a:cubicBezTo>
                <a:cubicBezTo>
                  <a:pt x="4287" y="21"/>
                  <a:pt x="4287" y="21"/>
                  <a:pt x="4287" y="21"/>
                </a:cubicBezTo>
                <a:cubicBezTo>
                  <a:pt x="3935" y="281"/>
                  <a:pt x="3935" y="281"/>
                  <a:pt x="3935" y="281"/>
                </a:cubicBezTo>
                <a:lnTo>
                  <a:pt x="4324" y="708"/>
                </a:lnTo>
                <a:close/>
                <a:moveTo>
                  <a:pt x="5207" y="708"/>
                </a:moveTo>
                <a:cubicBezTo>
                  <a:pt x="5065" y="708"/>
                  <a:pt x="5065" y="708"/>
                  <a:pt x="5065" y="708"/>
                </a:cubicBezTo>
                <a:cubicBezTo>
                  <a:pt x="4541" y="145"/>
                  <a:pt x="4541" y="145"/>
                  <a:pt x="4541" y="145"/>
                </a:cubicBezTo>
                <a:cubicBezTo>
                  <a:pt x="4541" y="708"/>
                  <a:pt x="4541" y="708"/>
                  <a:pt x="4541" y="708"/>
                </a:cubicBezTo>
                <a:cubicBezTo>
                  <a:pt x="4427" y="708"/>
                  <a:pt x="4427" y="708"/>
                  <a:pt x="4427" y="708"/>
                </a:cubicBezTo>
                <a:cubicBezTo>
                  <a:pt x="4427" y="21"/>
                  <a:pt x="4427" y="21"/>
                  <a:pt x="4427" y="21"/>
                </a:cubicBezTo>
                <a:cubicBezTo>
                  <a:pt x="4569" y="21"/>
                  <a:pt x="4569" y="21"/>
                  <a:pt x="4569" y="21"/>
                </a:cubicBezTo>
                <a:cubicBezTo>
                  <a:pt x="5093" y="585"/>
                  <a:pt x="5093" y="585"/>
                  <a:pt x="5093" y="585"/>
                </a:cubicBezTo>
                <a:cubicBezTo>
                  <a:pt x="5093" y="21"/>
                  <a:pt x="5093" y="21"/>
                  <a:pt x="5093" y="21"/>
                </a:cubicBezTo>
                <a:cubicBezTo>
                  <a:pt x="5207" y="21"/>
                  <a:pt x="5207" y="21"/>
                  <a:pt x="5207" y="21"/>
                </a:cubicBezTo>
                <a:lnTo>
                  <a:pt x="5207" y="708"/>
                </a:lnTo>
                <a:close/>
                <a:moveTo>
                  <a:pt x="6212" y="364"/>
                </a:moveTo>
                <a:cubicBezTo>
                  <a:pt x="6212" y="476"/>
                  <a:pt x="6166" y="567"/>
                  <a:pt x="6074" y="637"/>
                </a:cubicBezTo>
                <a:cubicBezTo>
                  <a:pt x="5993" y="698"/>
                  <a:pt x="5892" y="728"/>
                  <a:pt x="5772" y="728"/>
                </a:cubicBezTo>
                <a:cubicBezTo>
                  <a:pt x="5651" y="728"/>
                  <a:pt x="5550" y="697"/>
                  <a:pt x="5469" y="636"/>
                </a:cubicBezTo>
                <a:cubicBezTo>
                  <a:pt x="5376" y="566"/>
                  <a:pt x="5330" y="476"/>
                  <a:pt x="5330" y="364"/>
                </a:cubicBezTo>
                <a:cubicBezTo>
                  <a:pt x="5330" y="254"/>
                  <a:pt x="5377" y="163"/>
                  <a:pt x="5471" y="93"/>
                </a:cubicBezTo>
                <a:cubicBezTo>
                  <a:pt x="5553" y="31"/>
                  <a:pt x="5653" y="0"/>
                  <a:pt x="5772" y="0"/>
                </a:cubicBezTo>
                <a:cubicBezTo>
                  <a:pt x="5892" y="0"/>
                  <a:pt x="5992" y="31"/>
                  <a:pt x="6073" y="93"/>
                </a:cubicBezTo>
                <a:cubicBezTo>
                  <a:pt x="6166" y="163"/>
                  <a:pt x="6212" y="254"/>
                  <a:pt x="6212" y="364"/>
                </a:cubicBezTo>
                <a:close/>
                <a:moveTo>
                  <a:pt x="6094" y="364"/>
                </a:moveTo>
                <a:cubicBezTo>
                  <a:pt x="6094" y="284"/>
                  <a:pt x="6059" y="218"/>
                  <a:pt x="5991" y="168"/>
                </a:cubicBezTo>
                <a:cubicBezTo>
                  <a:pt x="5932" y="126"/>
                  <a:pt x="5859" y="104"/>
                  <a:pt x="5772" y="104"/>
                </a:cubicBezTo>
                <a:cubicBezTo>
                  <a:pt x="5677" y="104"/>
                  <a:pt x="5599" y="129"/>
                  <a:pt x="5539" y="178"/>
                </a:cubicBezTo>
                <a:cubicBezTo>
                  <a:pt x="5479" y="227"/>
                  <a:pt x="5449" y="289"/>
                  <a:pt x="5449" y="364"/>
                </a:cubicBezTo>
                <a:cubicBezTo>
                  <a:pt x="5449" y="442"/>
                  <a:pt x="5478" y="504"/>
                  <a:pt x="5537" y="552"/>
                </a:cubicBezTo>
                <a:cubicBezTo>
                  <a:pt x="5596" y="600"/>
                  <a:pt x="5674" y="624"/>
                  <a:pt x="5772" y="624"/>
                </a:cubicBezTo>
                <a:cubicBezTo>
                  <a:pt x="5870" y="624"/>
                  <a:pt x="5947" y="600"/>
                  <a:pt x="6006" y="552"/>
                </a:cubicBezTo>
                <a:cubicBezTo>
                  <a:pt x="6064" y="504"/>
                  <a:pt x="6094" y="441"/>
                  <a:pt x="6094" y="364"/>
                </a:cubicBezTo>
                <a:close/>
                <a:moveTo>
                  <a:pt x="7341" y="21"/>
                </a:moveTo>
                <a:cubicBezTo>
                  <a:pt x="7116" y="708"/>
                  <a:pt x="7116" y="708"/>
                  <a:pt x="7116" y="708"/>
                </a:cubicBezTo>
                <a:cubicBezTo>
                  <a:pt x="6969" y="708"/>
                  <a:pt x="6969" y="708"/>
                  <a:pt x="6969" y="708"/>
                </a:cubicBezTo>
                <a:cubicBezTo>
                  <a:pt x="6798" y="135"/>
                  <a:pt x="6798" y="135"/>
                  <a:pt x="6798" y="135"/>
                </a:cubicBezTo>
                <a:cubicBezTo>
                  <a:pt x="6626" y="708"/>
                  <a:pt x="6626" y="708"/>
                  <a:pt x="6626" y="708"/>
                </a:cubicBezTo>
                <a:cubicBezTo>
                  <a:pt x="6481" y="708"/>
                  <a:pt x="6481" y="708"/>
                  <a:pt x="6481" y="708"/>
                </a:cubicBezTo>
                <a:cubicBezTo>
                  <a:pt x="6254" y="21"/>
                  <a:pt x="6254" y="21"/>
                  <a:pt x="6254" y="21"/>
                </a:cubicBezTo>
                <a:cubicBezTo>
                  <a:pt x="6381" y="21"/>
                  <a:pt x="6381" y="21"/>
                  <a:pt x="6381" y="21"/>
                </a:cubicBezTo>
                <a:cubicBezTo>
                  <a:pt x="6554" y="596"/>
                  <a:pt x="6554" y="596"/>
                  <a:pt x="6554" y="596"/>
                </a:cubicBezTo>
                <a:cubicBezTo>
                  <a:pt x="6725" y="21"/>
                  <a:pt x="6725" y="21"/>
                  <a:pt x="6725" y="21"/>
                </a:cubicBezTo>
                <a:cubicBezTo>
                  <a:pt x="6870" y="21"/>
                  <a:pt x="6870" y="21"/>
                  <a:pt x="6870" y="21"/>
                </a:cubicBezTo>
                <a:cubicBezTo>
                  <a:pt x="7042" y="597"/>
                  <a:pt x="7042" y="597"/>
                  <a:pt x="7042" y="597"/>
                </a:cubicBezTo>
                <a:cubicBezTo>
                  <a:pt x="7214" y="21"/>
                  <a:pt x="7214" y="21"/>
                  <a:pt x="7214" y="21"/>
                </a:cubicBezTo>
                <a:lnTo>
                  <a:pt x="7341" y="21"/>
                </a:lnTo>
                <a:close/>
                <a:moveTo>
                  <a:pt x="8088" y="708"/>
                </a:moveTo>
                <a:cubicBezTo>
                  <a:pt x="7444" y="708"/>
                  <a:pt x="7444" y="708"/>
                  <a:pt x="7444" y="708"/>
                </a:cubicBezTo>
                <a:cubicBezTo>
                  <a:pt x="7444" y="21"/>
                  <a:pt x="7444" y="21"/>
                  <a:pt x="7444" y="21"/>
                </a:cubicBezTo>
                <a:cubicBezTo>
                  <a:pt x="7558" y="21"/>
                  <a:pt x="7558" y="21"/>
                  <a:pt x="7558" y="21"/>
                </a:cubicBezTo>
                <a:cubicBezTo>
                  <a:pt x="7558" y="606"/>
                  <a:pt x="7558" y="606"/>
                  <a:pt x="7558" y="606"/>
                </a:cubicBezTo>
                <a:cubicBezTo>
                  <a:pt x="8088" y="606"/>
                  <a:pt x="8088" y="606"/>
                  <a:pt x="8088" y="606"/>
                </a:cubicBezTo>
                <a:lnTo>
                  <a:pt x="8088" y="708"/>
                </a:lnTo>
                <a:close/>
                <a:moveTo>
                  <a:pt x="8777" y="124"/>
                </a:moveTo>
                <a:cubicBezTo>
                  <a:pt x="8450" y="124"/>
                  <a:pt x="8450" y="124"/>
                  <a:pt x="8450" y="124"/>
                </a:cubicBezTo>
                <a:cubicBezTo>
                  <a:pt x="8450" y="708"/>
                  <a:pt x="8450" y="708"/>
                  <a:pt x="8450" y="708"/>
                </a:cubicBezTo>
                <a:cubicBezTo>
                  <a:pt x="8336" y="708"/>
                  <a:pt x="8336" y="708"/>
                  <a:pt x="8336" y="708"/>
                </a:cubicBezTo>
                <a:cubicBezTo>
                  <a:pt x="8336" y="124"/>
                  <a:pt x="8336" y="124"/>
                  <a:pt x="8336" y="124"/>
                </a:cubicBezTo>
                <a:cubicBezTo>
                  <a:pt x="8008" y="124"/>
                  <a:pt x="8008" y="124"/>
                  <a:pt x="8008" y="124"/>
                </a:cubicBezTo>
                <a:cubicBezTo>
                  <a:pt x="8008" y="21"/>
                  <a:pt x="8008" y="21"/>
                  <a:pt x="8008" y="21"/>
                </a:cubicBezTo>
                <a:cubicBezTo>
                  <a:pt x="8777" y="21"/>
                  <a:pt x="8777" y="21"/>
                  <a:pt x="8777" y="21"/>
                </a:cubicBezTo>
                <a:lnTo>
                  <a:pt x="8777" y="124"/>
                </a:lnTo>
                <a:close/>
                <a:moveTo>
                  <a:pt x="9722" y="364"/>
                </a:moveTo>
                <a:cubicBezTo>
                  <a:pt x="9722" y="476"/>
                  <a:pt x="9676" y="567"/>
                  <a:pt x="9583" y="637"/>
                </a:cubicBezTo>
                <a:cubicBezTo>
                  <a:pt x="9502" y="698"/>
                  <a:pt x="9402" y="728"/>
                  <a:pt x="9282" y="728"/>
                </a:cubicBezTo>
                <a:cubicBezTo>
                  <a:pt x="9161" y="728"/>
                  <a:pt x="9059" y="697"/>
                  <a:pt x="8978" y="636"/>
                </a:cubicBezTo>
                <a:cubicBezTo>
                  <a:pt x="8886" y="566"/>
                  <a:pt x="8840" y="476"/>
                  <a:pt x="8840" y="364"/>
                </a:cubicBezTo>
                <a:cubicBezTo>
                  <a:pt x="8840" y="254"/>
                  <a:pt x="8887" y="163"/>
                  <a:pt x="8980" y="93"/>
                </a:cubicBezTo>
                <a:cubicBezTo>
                  <a:pt x="9062" y="31"/>
                  <a:pt x="9163" y="0"/>
                  <a:pt x="9282" y="0"/>
                </a:cubicBezTo>
                <a:cubicBezTo>
                  <a:pt x="9401" y="0"/>
                  <a:pt x="9501" y="31"/>
                  <a:pt x="9582" y="93"/>
                </a:cubicBezTo>
                <a:cubicBezTo>
                  <a:pt x="9675" y="163"/>
                  <a:pt x="9722" y="254"/>
                  <a:pt x="9722" y="364"/>
                </a:cubicBezTo>
                <a:close/>
                <a:moveTo>
                  <a:pt x="9603" y="364"/>
                </a:moveTo>
                <a:cubicBezTo>
                  <a:pt x="9603" y="284"/>
                  <a:pt x="9569" y="218"/>
                  <a:pt x="9501" y="168"/>
                </a:cubicBezTo>
                <a:cubicBezTo>
                  <a:pt x="9442" y="126"/>
                  <a:pt x="9369" y="104"/>
                  <a:pt x="9282" y="104"/>
                </a:cubicBezTo>
                <a:cubicBezTo>
                  <a:pt x="9186" y="104"/>
                  <a:pt x="9109" y="129"/>
                  <a:pt x="9049" y="178"/>
                </a:cubicBezTo>
                <a:cubicBezTo>
                  <a:pt x="8988" y="227"/>
                  <a:pt x="8958" y="289"/>
                  <a:pt x="8958" y="364"/>
                </a:cubicBezTo>
                <a:cubicBezTo>
                  <a:pt x="8958" y="442"/>
                  <a:pt x="8988" y="504"/>
                  <a:pt x="9047" y="552"/>
                </a:cubicBezTo>
                <a:cubicBezTo>
                  <a:pt x="9105" y="600"/>
                  <a:pt x="9184" y="624"/>
                  <a:pt x="9282" y="624"/>
                </a:cubicBezTo>
                <a:cubicBezTo>
                  <a:pt x="9379" y="624"/>
                  <a:pt x="9457" y="600"/>
                  <a:pt x="9515" y="552"/>
                </a:cubicBezTo>
                <a:cubicBezTo>
                  <a:pt x="9574" y="504"/>
                  <a:pt x="9603" y="441"/>
                  <a:pt x="9603" y="364"/>
                </a:cubicBezTo>
                <a:close/>
                <a:moveTo>
                  <a:pt x="10625" y="708"/>
                </a:moveTo>
                <a:cubicBezTo>
                  <a:pt x="10483" y="708"/>
                  <a:pt x="10483" y="708"/>
                  <a:pt x="10483" y="708"/>
                </a:cubicBezTo>
                <a:cubicBezTo>
                  <a:pt x="9959" y="145"/>
                  <a:pt x="9959" y="145"/>
                  <a:pt x="9959" y="145"/>
                </a:cubicBezTo>
                <a:cubicBezTo>
                  <a:pt x="9959" y="708"/>
                  <a:pt x="9959" y="708"/>
                  <a:pt x="9959" y="708"/>
                </a:cubicBezTo>
                <a:cubicBezTo>
                  <a:pt x="9845" y="708"/>
                  <a:pt x="9845" y="708"/>
                  <a:pt x="9845" y="708"/>
                </a:cubicBezTo>
                <a:cubicBezTo>
                  <a:pt x="9845" y="21"/>
                  <a:pt x="9845" y="21"/>
                  <a:pt x="9845" y="21"/>
                </a:cubicBezTo>
                <a:cubicBezTo>
                  <a:pt x="9987" y="21"/>
                  <a:pt x="9987" y="21"/>
                  <a:pt x="9987" y="21"/>
                </a:cubicBezTo>
                <a:cubicBezTo>
                  <a:pt x="10511" y="585"/>
                  <a:pt x="10511" y="585"/>
                  <a:pt x="10511" y="585"/>
                </a:cubicBezTo>
                <a:cubicBezTo>
                  <a:pt x="10511" y="21"/>
                  <a:pt x="10511" y="21"/>
                  <a:pt x="10511" y="21"/>
                </a:cubicBezTo>
                <a:cubicBezTo>
                  <a:pt x="10625" y="21"/>
                  <a:pt x="10625" y="21"/>
                  <a:pt x="10625" y="21"/>
                </a:cubicBezTo>
                <a:lnTo>
                  <a:pt x="10625" y="708"/>
                </a:lnTo>
                <a:close/>
                <a:moveTo>
                  <a:pt x="3092" y="1273"/>
                </a:moveTo>
                <a:cubicBezTo>
                  <a:pt x="3060" y="1257"/>
                  <a:pt x="3025" y="1248"/>
                  <a:pt x="2988" y="1248"/>
                </a:cubicBezTo>
                <a:cubicBezTo>
                  <a:pt x="2933" y="1248"/>
                  <a:pt x="2906" y="1258"/>
                  <a:pt x="2906" y="1278"/>
                </a:cubicBezTo>
                <a:cubicBezTo>
                  <a:pt x="2906" y="1289"/>
                  <a:pt x="2916" y="1296"/>
                  <a:pt x="2937" y="1300"/>
                </a:cubicBezTo>
                <a:cubicBezTo>
                  <a:pt x="2965" y="1302"/>
                  <a:pt x="2993" y="1305"/>
                  <a:pt x="3021" y="1308"/>
                </a:cubicBezTo>
                <a:cubicBezTo>
                  <a:pt x="3061" y="1311"/>
                  <a:pt x="3089" y="1319"/>
                  <a:pt x="3106" y="1329"/>
                </a:cubicBezTo>
                <a:cubicBezTo>
                  <a:pt x="3125" y="1340"/>
                  <a:pt x="3135" y="1358"/>
                  <a:pt x="3135" y="1381"/>
                </a:cubicBezTo>
                <a:cubicBezTo>
                  <a:pt x="3135" y="1408"/>
                  <a:pt x="3123" y="1428"/>
                  <a:pt x="3099" y="1442"/>
                </a:cubicBezTo>
                <a:cubicBezTo>
                  <a:pt x="3076" y="1457"/>
                  <a:pt x="3042" y="1464"/>
                  <a:pt x="2997" y="1464"/>
                </a:cubicBezTo>
                <a:cubicBezTo>
                  <a:pt x="2934" y="1464"/>
                  <a:pt x="2884" y="1450"/>
                  <a:pt x="2846" y="1421"/>
                </a:cubicBezTo>
                <a:cubicBezTo>
                  <a:pt x="2872" y="1387"/>
                  <a:pt x="2872" y="1387"/>
                  <a:pt x="2872" y="1387"/>
                </a:cubicBezTo>
                <a:cubicBezTo>
                  <a:pt x="2906" y="1411"/>
                  <a:pt x="2947" y="1422"/>
                  <a:pt x="2996" y="1422"/>
                </a:cubicBezTo>
                <a:cubicBezTo>
                  <a:pt x="3024" y="1422"/>
                  <a:pt x="3045" y="1419"/>
                  <a:pt x="3061" y="1412"/>
                </a:cubicBezTo>
                <a:cubicBezTo>
                  <a:pt x="3076" y="1405"/>
                  <a:pt x="3083" y="1395"/>
                  <a:pt x="3083" y="1384"/>
                </a:cubicBezTo>
                <a:cubicBezTo>
                  <a:pt x="3083" y="1371"/>
                  <a:pt x="3074" y="1361"/>
                  <a:pt x="3055" y="1356"/>
                </a:cubicBezTo>
                <a:cubicBezTo>
                  <a:pt x="3045" y="1353"/>
                  <a:pt x="3029" y="1351"/>
                  <a:pt x="3007" y="1350"/>
                </a:cubicBezTo>
                <a:cubicBezTo>
                  <a:pt x="2973" y="1349"/>
                  <a:pt x="2952" y="1347"/>
                  <a:pt x="2944" y="1347"/>
                </a:cubicBezTo>
                <a:cubicBezTo>
                  <a:pt x="2914" y="1344"/>
                  <a:pt x="2892" y="1337"/>
                  <a:pt x="2877" y="1327"/>
                </a:cubicBezTo>
                <a:cubicBezTo>
                  <a:pt x="2863" y="1317"/>
                  <a:pt x="2856" y="1302"/>
                  <a:pt x="2856" y="1283"/>
                </a:cubicBezTo>
                <a:cubicBezTo>
                  <a:pt x="2856" y="1259"/>
                  <a:pt x="2867" y="1241"/>
                  <a:pt x="2890" y="1227"/>
                </a:cubicBezTo>
                <a:cubicBezTo>
                  <a:pt x="2913" y="1213"/>
                  <a:pt x="2946" y="1206"/>
                  <a:pt x="2987" y="1206"/>
                </a:cubicBezTo>
                <a:cubicBezTo>
                  <a:pt x="3042" y="1206"/>
                  <a:pt x="3087" y="1219"/>
                  <a:pt x="3122" y="1242"/>
                </a:cubicBezTo>
                <a:lnTo>
                  <a:pt x="3092" y="1273"/>
                </a:lnTo>
                <a:close/>
                <a:moveTo>
                  <a:pt x="3661" y="1256"/>
                </a:moveTo>
                <a:cubicBezTo>
                  <a:pt x="3544" y="1256"/>
                  <a:pt x="3544" y="1256"/>
                  <a:pt x="3544" y="1256"/>
                </a:cubicBezTo>
                <a:cubicBezTo>
                  <a:pt x="3544" y="1458"/>
                  <a:pt x="3544" y="1458"/>
                  <a:pt x="3544" y="1458"/>
                </a:cubicBezTo>
                <a:cubicBezTo>
                  <a:pt x="3496" y="1458"/>
                  <a:pt x="3496" y="1458"/>
                  <a:pt x="3496" y="1458"/>
                </a:cubicBezTo>
                <a:cubicBezTo>
                  <a:pt x="3496" y="1256"/>
                  <a:pt x="3496" y="1256"/>
                  <a:pt x="3496" y="1256"/>
                </a:cubicBezTo>
                <a:cubicBezTo>
                  <a:pt x="3378" y="1256"/>
                  <a:pt x="3378" y="1256"/>
                  <a:pt x="3378" y="1256"/>
                </a:cubicBezTo>
                <a:cubicBezTo>
                  <a:pt x="3378" y="1213"/>
                  <a:pt x="3378" y="1213"/>
                  <a:pt x="3378" y="1213"/>
                </a:cubicBezTo>
                <a:cubicBezTo>
                  <a:pt x="3661" y="1213"/>
                  <a:pt x="3661" y="1213"/>
                  <a:pt x="3661" y="1213"/>
                </a:cubicBezTo>
                <a:lnTo>
                  <a:pt x="3661" y="1256"/>
                </a:lnTo>
                <a:close/>
                <a:moveTo>
                  <a:pt x="4202" y="1458"/>
                </a:moveTo>
                <a:cubicBezTo>
                  <a:pt x="4147" y="1458"/>
                  <a:pt x="4147" y="1458"/>
                  <a:pt x="4147" y="1458"/>
                </a:cubicBezTo>
                <a:cubicBezTo>
                  <a:pt x="4082" y="1368"/>
                  <a:pt x="4082" y="1368"/>
                  <a:pt x="4082" y="1368"/>
                </a:cubicBezTo>
                <a:cubicBezTo>
                  <a:pt x="3960" y="1368"/>
                  <a:pt x="3960" y="1368"/>
                  <a:pt x="3960" y="1368"/>
                </a:cubicBezTo>
                <a:cubicBezTo>
                  <a:pt x="3960" y="1458"/>
                  <a:pt x="3960" y="1458"/>
                  <a:pt x="3960" y="1458"/>
                </a:cubicBezTo>
                <a:cubicBezTo>
                  <a:pt x="3913" y="1458"/>
                  <a:pt x="3913" y="1458"/>
                  <a:pt x="3913" y="1458"/>
                </a:cubicBezTo>
                <a:cubicBezTo>
                  <a:pt x="3913" y="1213"/>
                  <a:pt x="3913" y="1213"/>
                  <a:pt x="3913" y="1213"/>
                </a:cubicBezTo>
                <a:cubicBezTo>
                  <a:pt x="4111" y="1213"/>
                  <a:pt x="4111" y="1213"/>
                  <a:pt x="4111" y="1213"/>
                </a:cubicBezTo>
                <a:cubicBezTo>
                  <a:pt x="4137" y="1213"/>
                  <a:pt x="4158" y="1220"/>
                  <a:pt x="4173" y="1234"/>
                </a:cubicBezTo>
                <a:cubicBezTo>
                  <a:pt x="4189" y="1248"/>
                  <a:pt x="4196" y="1267"/>
                  <a:pt x="4196" y="1291"/>
                </a:cubicBezTo>
                <a:cubicBezTo>
                  <a:pt x="4196" y="1331"/>
                  <a:pt x="4176" y="1356"/>
                  <a:pt x="4135" y="1365"/>
                </a:cubicBezTo>
                <a:lnTo>
                  <a:pt x="4202" y="1458"/>
                </a:lnTo>
                <a:close/>
                <a:moveTo>
                  <a:pt x="4104" y="1325"/>
                </a:moveTo>
                <a:cubicBezTo>
                  <a:pt x="4133" y="1325"/>
                  <a:pt x="4147" y="1314"/>
                  <a:pt x="4147" y="1292"/>
                </a:cubicBezTo>
                <a:cubicBezTo>
                  <a:pt x="4147" y="1268"/>
                  <a:pt x="4132" y="1256"/>
                  <a:pt x="4101" y="1256"/>
                </a:cubicBezTo>
                <a:cubicBezTo>
                  <a:pt x="3960" y="1256"/>
                  <a:pt x="3960" y="1256"/>
                  <a:pt x="3960" y="1256"/>
                </a:cubicBezTo>
                <a:cubicBezTo>
                  <a:pt x="3960" y="1325"/>
                  <a:pt x="3960" y="1325"/>
                  <a:pt x="3960" y="1325"/>
                </a:cubicBezTo>
                <a:lnTo>
                  <a:pt x="4104" y="1325"/>
                </a:lnTo>
                <a:close/>
                <a:moveTo>
                  <a:pt x="4759" y="1458"/>
                </a:moveTo>
                <a:cubicBezTo>
                  <a:pt x="4706" y="1458"/>
                  <a:pt x="4706" y="1458"/>
                  <a:pt x="4706" y="1458"/>
                </a:cubicBezTo>
                <a:cubicBezTo>
                  <a:pt x="4678" y="1406"/>
                  <a:pt x="4678" y="1406"/>
                  <a:pt x="4678" y="1406"/>
                </a:cubicBezTo>
                <a:cubicBezTo>
                  <a:pt x="4513" y="1406"/>
                  <a:pt x="4513" y="1406"/>
                  <a:pt x="4513" y="1406"/>
                </a:cubicBezTo>
                <a:cubicBezTo>
                  <a:pt x="4485" y="1458"/>
                  <a:pt x="4485" y="1458"/>
                  <a:pt x="4485" y="1458"/>
                </a:cubicBezTo>
                <a:cubicBezTo>
                  <a:pt x="4432" y="1458"/>
                  <a:pt x="4432" y="1458"/>
                  <a:pt x="4432" y="1458"/>
                </a:cubicBezTo>
                <a:cubicBezTo>
                  <a:pt x="4566" y="1213"/>
                  <a:pt x="4566" y="1213"/>
                  <a:pt x="4566" y="1213"/>
                </a:cubicBezTo>
                <a:cubicBezTo>
                  <a:pt x="4625" y="1213"/>
                  <a:pt x="4625" y="1213"/>
                  <a:pt x="4625" y="1213"/>
                </a:cubicBezTo>
                <a:lnTo>
                  <a:pt x="4759" y="1458"/>
                </a:lnTo>
                <a:close/>
                <a:moveTo>
                  <a:pt x="4654" y="1363"/>
                </a:moveTo>
                <a:cubicBezTo>
                  <a:pt x="4596" y="1254"/>
                  <a:pt x="4596" y="1254"/>
                  <a:pt x="4596" y="1254"/>
                </a:cubicBezTo>
                <a:cubicBezTo>
                  <a:pt x="4537" y="1363"/>
                  <a:pt x="4537" y="1363"/>
                  <a:pt x="4537" y="1363"/>
                </a:cubicBezTo>
                <a:lnTo>
                  <a:pt x="4654" y="1363"/>
                </a:lnTo>
                <a:close/>
                <a:moveTo>
                  <a:pt x="5249" y="1256"/>
                </a:moveTo>
                <a:cubicBezTo>
                  <a:pt x="5131" y="1256"/>
                  <a:pt x="5131" y="1256"/>
                  <a:pt x="5131" y="1256"/>
                </a:cubicBezTo>
                <a:cubicBezTo>
                  <a:pt x="5131" y="1458"/>
                  <a:pt x="5131" y="1458"/>
                  <a:pt x="5131" y="1458"/>
                </a:cubicBezTo>
                <a:cubicBezTo>
                  <a:pt x="5083" y="1458"/>
                  <a:pt x="5083" y="1458"/>
                  <a:pt x="5083" y="1458"/>
                </a:cubicBezTo>
                <a:cubicBezTo>
                  <a:pt x="5083" y="1256"/>
                  <a:pt x="5083" y="1256"/>
                  <a:pt x="5083" y="1256"/>
                </a:cubicBezTo>
                <a:cubicBezTo>
                  <a:pt x="4966" y="1256"/>
                  <a:pt x="4966" y="1256"/>
                  <a:pt x="4966" y="1256"/>
                </a:cubicBezTo>
                <a:cubicBezTo>
                  <a:pt x="4966" y="1213"/>
                  <a:pt x="4966" y="1213"/>
                  <a:pt x="4966" y="1213"/>
                </a:cubicBezTo>
                <a:cubicBezTo>
                  <a:pt x="5249" y="1213"/>
                  <a:pt x="5249" y="1213"/>
                  <a:pt x="5249" y="1213"/>
                </a:cubicBezTo>
                <a:lnTo>
                  <a:pt x="5249" y="1256"/>
                </a:lnTo>
                <a:close/>
                <a:moveTo>
                  <a:pt x="5780" y="1458"/>
                </a:moveTo>
                <a:cubicBezTo>
                  <a:pt x="5516" y="1458"/>
                  <a:pt x="5516" y="1458"/>
                  <a:pt x="5516" y="1458"/>
                </a:cubicBezTo>
                <a:cubicBezTo>
                  <a:pt x="5516" y="1213"/>
                  <a:pt x="5516" y="1213"/>
                  <a:pt x="5516" y="1213"/>
                </a:cubicBezTo>
                <a:cubicBezTo>
                  <a:pt x="5771" y="1213"/>
                  <a:pt x="5771" y="1213"/>
                  <a:pt x="5771" y="1213"/>
                </a:cubicBezTo>
                <a:cubicBezTo>
                  <a:pt x="5771" y="1256"/>
                  <a:pt x="5771" y="1256"/>
                  <a:pt x="5771" y="1256"/>
                </a:cubicBezTo>
                <a:cubicBezTo>
                  <a:pt x="5564" y="1256"/>
                  <a:pt x="5564" y="1256"/>
                  <a:pt x="5564" y="1256"/>
                </a:cubicBezTo>
                <a:cubicBezTo>
                  <a:pt x="5564" y="1309"/>
                  <a:pt x="5564" y="1309"/>
                  <a:pt x="5564" y="1309"/>
                </a:cubicBezTo>
                <a:cubicBezTo>
                  <a:pt x="5708" y="1309"/>
                  <a:pt x="5708" y="1309"/>
                  <a:pt x="5708" y="1309"/>
                </a:cubicBezTo>
                <a:cubicBezTo>
                  <a:pt x="5708" y="1352"/>
                  <a:pt x="5708" y="1352"/>
                  <a:pt x="5708" y="1352"/>
                </a:cubicBezTo>
                <a:cubicBezTo>
                  <a:pt x="5564" y="1352"/>
                  <a:pt x="5564" y="1352"/>
                  <a:pt x="5564" y="1352"/>
                </a:cubicBezTo>
                <a:cubicBezTo>
                  <a:pt x="5564" y="1415"/>
                  <a:pt x="5564" y="1415"/>
                  <a:pt x="5564" y="1415"/>
                </a:cubicBezTo>
                <a:cubicBezTo>
                  <a:pt x="5780" y="1415"/>
                  <a:pt x="5780" y="1415"/>
                  <a:pt x="5780" y="1415"/>
                </a:cubicBezTo>
                <a:lnTo>
                  <a:pt x="5780" y="1458"/>
                </a:lnTo>
                <a:close/>
                <a:moveTo>
                  <a:pt x="6356" y="1324"/>
                </a:moveTo>
                <a:cubicBezTo>
                  <a:pt x="6356" y="1332"/>
                  <a:pt x="6356" y="1332"/>
                  <a:pt x="6356" y="1332"/>
                </a:cubicBezTo>
                <a:cubicBezTo>
                  <a:pt x="6356" y="1372"/>
                  <a:pt x="6342" y="1404"/>
                  <a:pt x="6313" y="1429"/>
                </a:cubicBezTo>
                <a:cubicBezTo>
                  <a:pt x="6284" y="1453"/>
                  <a:pt x="6245" y="1466"/>
                  <a:pt x="6196" y="1466"/>
                </a:cubicBezTo>
                <a:cubicBezTo>
                  <a:pt x="6153" y="1466"/>
                  <a:pt x="6116" y="1455"/>
                  <a:pt x="6087" y="1433"/>
                </a:cubicBezTo>
                <a:cubicBezTo>
                  <a:pt x="6052" y="1408"/>
                  <a:pt x="6035" y="1375"/>
                  <a:pt x="6035" y="1335"/>
                </a:cubicBezTo>
                <a:cubicBezTo>
                  <a:pt x="6035" y="1295"/>
                  <a:pt x="6052" y="1263"/>
                  <a:pt x="6087" y="1238"/>
                </a:cubicBezTo>
                <a:cubicBezTo>
                  <a:pt x="6117" y="1215"/>
                  <a:pt x="6154" y="1205"/>
                  <a:pt x="6199" y="1205"/>
                </a:cubicBezTo>
                <a:cubicBezTo>
                  <a:pt x="6253" y="1205"/>
                  <a:pt x="6298" y="1223"/>
                  <a:pt x="6334" y="1262"/>
                </a:cubicBezTo>
                <a:cubicBezTo>
                  <a:pt x="6289" y="1284"/>
                  <a:pt x="6289" y="1284"/>
                  <a:pt x="6289" y="1284"/>
                </a:cubicBezTo>
                <a:cubicBezTo>
                  <a:pt x="6264" y="1260"/>
                  <a:pt x="6233" y="1248"/>
                  <a:pt x="6196" y="1248"/>
                </a:cubicBezTo>
                <a:cubicBezTo>
                  <a:pt x="6164" y="1248"/>
                  <a:pt x="6137" y="1256"/>
                  <a:pt x="6116" y="1272"/>
                </a:cubicBezTo>
                <a:cubicBezTo>
                  <a:pt x="6095" y="1289"/>
                  <a:pt x="6084" y="1310"/>
                  <a:pt x="6084" y="1335"/>
                </a:cubicBezTo>
                <a:cubicBezTo>
                  <a:pt x="6084" y="1361"/>
                  <a:pt x="6094" y="1382"/>
                  <a:pt x="6115" y="1398"/>
                </a:cubicBezTo>
                <a:cubicBezTo>
                  <a:pt x="6136" y="1414"/>
                  <a:pt x="6163" y="1422"/>
                  <a:pt x="6196" y="1422"/>
                </a:cubicBezTo>
                <a:cubicBezTo>
                  <a:pt x="6247" y="1422"/>
                  <a:pt x="6280" y="1404"/>
                  <a:pt x="6297" y="1367"/>
                </a:cubicBezTo>
                <a:cubicBezTo>
                  <a:pt x="6186" y="1367"/>
                  <a:pt x="6186" y="1367"/>
                  <a:pt x="6186" y="1367"/>
                </a:cubicBezTo>
                <a:cubicBezTo>
                  <a:pt x="6186" y="1324"/>
                  <a:pt x="6186" y="1324"/>
                  <a:pt x="6186" y="1324"/>
                </a:cubicBezTo>
                <a:lnTo>
                  <a:pt x="6356" y="1324"/>
                </a:lnTo>
                <a:close/>
                <a:moveTo>
                  <a:pt x="6673" y="1458"/>
                </a:moveTo>
                <a:cubicBezTo>
                  <a:pt x="6625" y="1458"/>
                  <a:pt x="6625" y="1458"/>
                  <a:pt x="6625" y="1458"/>
                </a:cubicBezTo>
                <a:cubicBezTo>
                  <a:pt x="6625" y="1213"/>
                  <a:pt x="6625" y="1213"/>
                  <a:pt x="6625" y="1213"/>
                </a:cubicBezTo>
                <a:cubicBezTo>
                  <a:pt x="6673" y="1213"/>
                  <a:pt x="6673" y="1213"/>
                  <a:pt x="6673" y="1213"/>
                </a:cubicBezTo>
                <a:lnTo>
                  <a:pt x="6673" y="1458"/>
                </a:lnTo>
                <a:close/>
                <a:moveTo>
                  <a:pt x="7237" y="1458"/>
                </a:moveTo>
                <a:cubicBezTo>
                  <a:pt x="6972" y="1458"/>
                  <a:pt x="6972" y="1458"/>
                  <a:pt x="6972" y="1458"/>
                </a:cubicBezTo>
                <a:cubicBezTo>
                  <a:pt x="6972" y="1213"/>
                  <a:pt x="6972" y="1213"/>
                  <a:pt x="6972" y="1213"/>
                </a:cubicBezTo>
                <a:cubicBezTo>
                  <a:pt x="7228" y="1213"/>
                  <a:pt x="7228" y="1213"/>
                  <a:pt x="7228" y="1213"/>
                </a:cubicBezTo>
                <a:cubicBezTo>
                  <a:pt x="7228" y="1256"/>
                  <a:pt x="7228" y="1256"/>
                  <a:pt x="7228" y="1256"/>
                </a:cubicBezTo>
                <a:cubicBezTo>
                  <a:pt x="7020" y="1256"/>
                  <a:pt x="7020" y="1256"/>
                  <a:pt x="7020" y="1256"/>
                </a:cubicBezTo>
                <a:cubicBezTo>
                  <a:pt x="7020" y="1309"/>
                  <a:pt x="7020" y="1309"/>
                  <a:pt x="7020" y="1309"/>
                </a:cubicBezTo>
                <a:cubicBezTo>
                  <a:pt x="7164" y="1309"/>
                  <a:pt x="7164" y="1309"/>
                  <a:pt x="7164" y="1309"/>
                </a:cubicBezTo>
                <a:cubicBezTo>
                  <a:pt x="7164" y="1352"/>
                  <a:pt x="7164" y="1352"/>
                  <a:pt x="7164" y="1352"/>
                </a:cubicBezTo>
                <a:cubicBezTo>
                  <a:pt x="7020" y="1352"/>
                  <a:pt x="7020" y="1352"/>
                  <a:pt x="7020" y="1352"/>
                </a:cubicBezTo>
                <a:cubicBezTo>
                  <a:pt x="7020" y="1415"/>
                  <a:pt x="7020" y="1415"/>
                  <a:pt x="7020" y="1415"/>
                </a:cubicBezTo>
                <a:cubicBezTo>
                  <a:pt x="7237" y="1415"/>
                  <a:pt x="7237" y="1415"/>
                  <a:pt x="7237" y="1415"/>
                </a:cubicBezTo>
                <a:lnTo>
                  <a:pt x="7237" y="1458"/>
                </a:lnTo>
                <a:close/>
                <a:moveTo>
                  <a:pt x="7737" y="1273"/>
                </a:moveTo>
                <a:cubicBezTo>
                  <a:pt x="7705" y="1257"/>
                  <a:pt x="7670" y="1248"/>
                  <a:pt x="7632" y="1248"/>
                </a:cubicBezTo>
                <a:cubicBezTo>
                  <a:pt x="7578" y="1248"/>
                  <a:pt x="7550" y="1258"/>
                  <a:pt x="7550" y="1278"/>
                </a:cubicBezTo>
                <a:cubicBezTo>
                  <a:pt x="7550" y="1289"/>
                  <a:pt x="7561" y="1296"/>
                  <a:pt x="7581" y="1300"/>
                </a:cubicBezTo>
                <a:cubicBezTo>
                  <a:pt x="7609" y="1302"/>
                  <a:pt x="7637" y="1305"/>
                  <a:pt x="7665" y="1308"/>
                </a:cubicBezTo>
                <a:cubicBezTo>
                  <a:pt x="7705" y="1311"/>
                  <a:pt x="7734" y="1319"/>
                  <a:pt x="7751" y="1329"/>
                </a:cubicBezTo>
                <a:cubicBezTo>
                  <a:pt x="7770" y="1340"/>
                  <a:pt x="7779" y="1358"/>
                  <a:pt x="7779" y="1381"/>
                </a:cubicBezTo>
                <a:cubicBezTo>
                  <a:pt x="7779" y="1408"/>
                  <a:pt x="7768" y="1428"/>
                  <a:pt x="7744" y="1442"/>
                </a:cubicBezTo>
                <a:cubicBezTo>
                  <a:pt x="7720" y="1457"/>
                  <a:pt x="7686" y="1464"/>
                  <a:pt x="7642" y="1464"/>
                </a:cubicBezTo>
                <a:cubicBezTo>
                  <a:pt x="7579" y="1464"/>
                  <a:pt x="7528" y="1450"/>
                  <a:pt x="7490" y="1421"/>
                </a:cubicBezTo>
                <a:cubicBezTo>
                  <a:pt x="7516" y="1387"/>
                  <a:pt x="7516" y="1387"/>
                  <a:pt x="7516" y="1387"/>
                </a:cubicBezTo>
                <a:cubicBezTo>
                  <a:pt x="7550" y="1411"/>
                  <a:pt x="7592" y="1422"/>
                  <a:pt x="7641" y="1422"/>
                </a:cubicBezTo>
                <a:cubicBezTo>
                  <a:pt x="7668" y="1422"/>
                  <a:pt x="7690" y="1419"/>
                  <a:pt x="7705" y="1412"/>
                </a:cubicBezTo>
                <a:cubicBezTo>
                  <a:pt x="7720" y="1405"/>
                  <a:pt x="7728" y="1395"/>
                  <a:pt x="7728" y="1384"/>
                </a:cubicBezTo>
                <a:cubicBezTo>
                  <a:pt x="7728" y="1371"/>
                  <a:pt x="7718" y="1361"/>
                  <a:pt x="7700" y="1356"/>
                </a:cubicBezTo>
                <a:cubicBezTo>
                  <a:pt x="7689" y="1353"/>
                  <a:pt x="7673" y="1351"/>
                  <a:pt x="7651" y="1350"/>
                </a:cubicBezTo>
                <a:cubicBezTo>
                  <a:pt x="7617" y="1349"/>
                  <a:pt x="7596" y="1347"/>
                  <a:pt x="7589" y="1347"/>
                </a:cubicBezTo>
                <a:cubicBezTo>
                  <a:pt x="7559" y="1344"/>
                  <a:pt x="7536" y="1337"/>
                  <a:pt x="7522" y="1327"/>
                </a:cubicBezTo>
                <a:cubicBezTo>
                  <a:pt x="7507" y="1317"/>
                  <a:pt x="7500" y="1302"/>
                  <a:pt x="7500" y="1283"/>
                </a:cubicBezTo>
                <a:cubicBezTo>
                  <a:pt x="7500" y="1259"/>
                  <a:pt x="7512" y="1241"/>
                  <a:pt x="7535" y="1227"/>
                </a:cubicBezTo>
                <a:cubicBezTo>
                  <a:pt x="7558" y="1213"/>
                  <a:pt x="7590" y="1206"/>
                  <a:pt x="7632" y="1206"/>
                </a:cubicBezTo>
                <a:cubicBezTo>
                  <a:pt x="7687" y="1206"/>
                  <a:pt x="7732" y="1219"/>
                  <a:pt x="7766" y="1242"/>
                </a:cubicBezTo>
                <a:lnTo>
                  <a:pt x="7737" y="1273"/>
                </a:lnTo>
                <a:close/>
              </a:path>
            </a:pathLst>
          </a:custGeom>
          <a:solidFill>
            <a:schemeClr val="tx1"/>
          </a:solidFill>
          <a:ln>
            <a:noFill/>
          </a:ln>
        </p:spPr>
        <p:txBody>
          <a:bodyPr vert="horz" wrap="square" lIns="121920" tIns="60960" rIns="121920" bIns="60960" numCol="1" anchor="t" anchorCtr="0" compatLnSpc="1">
            <a:prstTxWarp prst="textNoShape">
              <a:avLst/>
            </a:prstTxWarp>
          </a:bodyPr>
          <a:lstStyle/>
          <a:p>
            <a:pPr defTabSz="914354">
              <a:lnSpc>
                <a:spcPct val="85000"/>
              </a:lnSpc>
              <a:buFont typeface="Arial" panose="020B0604020202020204" pitchFamily="34" charset="0"/>
              <a:buNone/>
            </a:pPr>
            <a:endParaRPr lang="en-GB" sz="1867">
              <a:solidFill>
                <a:prstClr val="black"/>
              </a:solidFill>
            </a:endParaRPr>
          </a:p>
        </p:txBody>
      </p:sp>
      <p:sp>
        <p:nvSpPr>
          <p:cNvPr id="10" name="Rectangle 9"/>
          <p:cNvSpPr/>
          <p:nvPr userDrawn="1"/>
        </p:nvSpPr>
        <p:spPr bwMode="gray">
          <a:xfrm>
            <a:off x="12462933" y="1890118"/>
            <a:ext cx="3312000" cy="2676823"/>
          </a:xfrm>
          <a:prstGeom prst="rect">
            <a:avLst/>
          </a:prstGeom>
          <a:noFill/>
        </p:spPr>
        <p:txBody>
          <a:bodyPr lIns="0" tIns="0" rIns="0" bIns="0">
            <a:spAutoFit/>
          </a:bodyPr>
          <a:lstStyle/>
          <a:p>
            <a:pPr defTabSz="914354">
              <a:lnSpc>
                <a:spcPct val="85000"/>
              </a:lnSpc>
              <a:spcBef>
                <a:spcPts val="800"/>
              </a:spcBef>
              <a:buFont typeface="Arial" panose="020B0604020202020204" pitchFamily="34" charset="0"/>
              <a:buNone/>
            </a:pPr>
            <a:r>
              <a:rPr lang="en-GB" sz="1333" dirty="0">
                <a:solidFill>
                  <a:prstClr val="black"/>
                </a:solidFill>
              </a:rPr>
              <a:t>To change this background picture on this slide, please do the following:</a:t>
            </a:r>
          </a:p>
          <a:p>
            <a:pPr defTabSz="914354">
              <a:lnSpc>
                <a:spcPct val="85000"/>
              </a:lnSpc>
              <a:spcBef>
                <a:spcPts val="800"/>
              </a:spcBef>
              <a:buFont typeface="Arial" panose="020B0604020202020204" pitchFamily="34" charset="0"/>
              <a:buNone/>
            </a:pPr>
            <a:r>
              <a:rPr lang="en-GB" sz="1333" dirty="0">
                <a:solidFill>
                  <a:prstClr val="black"/>
                </a:solidFill>
              </a:rPr>
              <a:t>Right-click on the specific slide and click Format Background followed by or ‘Picture or texture file’.</a:t>
            </a:r>
          </a:p>
          <a:p>
            <a:pPr defTabSz="914354">
              <a:lnSpc>
                <a:spcPct val="85000"/>
              </a:lnSpc>
              <a:spcBef>
                <a:spcPts val="800"/>
              </a:spcBef>
              <a:buFont typeface="Arial" panose="020B0604020202020204" pitchFamily="34" charset="0"/>
              <a:buNone/>
            </a:pPr>
            <a:r>
              <a:rPr lang="en-GB" sz="1333" dirty="0">
                <a:solidFill>
                  <a:srgbClr val="A4001B"/>
                </a:solidFill>
              </a:rPr>
              <a:t>TIP:  When you right-click the slide, make sure you're not clicking inside a text or other placeholder.</a:t>
            </a:r>
          </a:p>
          <a:p>
            <a:pPr marL="239994" indent="-239994" defTabSz="914354">
              <a:lnSpc>
                <a:spcPct val="85000"/>
              </a:lnSpc>
              <a:spcBef>
                <a:spcPts val="800"/>
              </a:spcBef>
              <a:buClr>
                <a:srgbClr val="A4001B"/>
              </a:buClr>
              <a:buFont typeface="Arial" panose="020B0604020202020204" pitchFamily="34" charset="0"/>
              <a:buChar char="+"/>
            </a:pPr>
            <a:r>
              <a:rPr lang="en-GB" sz="1333" dirty="0">
                <a:solidFill>
                  <a:prstClr val="black"/>
                </a:solidFill>
              </a:rPr>
              <a:t>To insert a picture from a file, click File, and then locate and double-click the picture to insert.</a:t>
            </a:r>
          </a:p>
          <a:p>
            <a:pPr marL="239994" indent="-239994" defTabSz="914354">
              <a:lnSpc>
                <a:spcPct val="85000"/>
              </a:lnSpc>
              <a:spcBef>
                <a:spcPts val="800"/>
              </a:spcBef>
              <a:buClr>
                <a:srgbClr val="A4001B"/>
              </a:buClr>
              <a:buFont typeface="Arial" panose="020B0604020202020204" pitchFamily="34" charset="0"/>
              <a:buChar char="+"/>
            </a:pPr>
            <a:r>
              <a:rPr lang="en-GB" sz="1333" dirty="0">
                <a:solidFill>
                  <a:prstClr val="black"/>
                </a:solidFill>
              </a:rPr>
              <a:t>To paste a picture copied earlier, click Clipboard</a:t>
            </a:r>
          </a:p>
        </p:txBody>
      </p:sp>
      <p:grpSp>
        <p:nvGrpSpPr>
          <p:cNvPr id="92" name="Group 91"/>
          <p:cNvGrpSpPr/>
          <p:nvPr userDrawn="1"/>
        </p:nvGrpSpPr>
        <p:grpSpPr bwMode="gray">
          <a:xfrm>
            <a:off x="-261981" y="-261982"/>
            <a:ext cx="12722008" cy="7381963"/>
            <a:chOff x="-196486" y="-196486"/>
            <a:chExt cx="9541506" cy="5536472"/>
          </a:xfrm>
        </p:grpSpPr>
        <p:grpSp>
          <p:nvGrpSpPr>
            <p:cNvPr id="93" name="Group 92"/>
            <p:cNvGrpSpPr/>
            <p:nvPr/>
          </p:nvGrpSpPr>
          <p:grpSpPr bwMode="gray">
            <a:xfrm>
              <a:off x="540000" y="-196486"/>
              <a:ext cx="8065628" cy="180000"/>
              <a:chOff x="540000" y="-265725"/>
              <a:chExt cx="8065628" cy="180000"/>
            </a:xfrm>
          </p:grpSpPr>
          <p:cxnSp>
            <p:nvCxnSpPr>
              <p:cNvPr id="234" name="Straight Connector 233"/>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94" name="Group 93"/>
            <p:cNvGrpSpPr/>
            <p:nvPr/>
          </p:nvGrpSpPr>
          <p:grpSpPr bwMode="gray">
            <a:xfrm>
              <a:off x="540000" y="5159986"/>
              <a:ext cx="8065628" cy="180000"/>
              <a:chOff x="540000" y="-265725"/>
              <a:chExt cx="8065628" cy="180000"/>
            </a:xfrm>
          </p:grpSpPr>
          <p:cxnSp>
            <p:nvCxnSpPr>
              <p:cNvPr id="210" name="Straight Connector 209"/>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78" name="Group 177"/>
            <p:cNvGrpSpPr/>
            <p:nvPr/>
          </p:nvGrpSpPr>
          <p:grpSpPr bwMode="gray">
            <a:xfrm>
              <a:off x="-196486" y="195263"/>
              <a:ext cx="180000" cy="4752975"/>
              <a:chOff x="-180000" y="195263"/>
              <a:chExt cx="180000" cy="4752975"/>
            </a:xfrm>
          </p:grpSpPr>
          <p:cxnSp>
            <p:nvCxnSpPr>
              <p:cNvPr id="195" name="Straight Connector 194"/>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9" name="Group 178"/>
            <p:cNvGrpSpPr/>
            <p:nvPr/>
          </p:nvGrpSpPr>
          <p:grpSpPr bwMode="gray">
            <a:xfrm>
              <a:off x="9165020" y="195263"/>
              <a:ext cx="180000" cy="4752975"/>
              <a:chOff x="-180000" y="195263"/>
              <a:chExt cx="180000" cy="4752975"/>
            </a:xfrm>
          </p:grpSpPr>
          <p:cxnSp>
            <p:nvCxnSpPr>
              <p:cNvPr id="180" name="Straight Connector 179"/>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28742095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Title 1 - WHITE">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720000" y="816000"/>
            <a:ext cx="7104000" cy="1728000"/>
          </a:xfrm>
        </p:spPr>
        <p:txBody>
          <a:bodyPr anchor="t" anchorCtr="0">
            <a:noAutofit/>
          </a:bodyPr>
          <a:lstStyle>
            <a:lvl1pPr algn="l">
              <a:lnSpc>
                <a:spcPct val="85000"/>
              </a:lnSpc>
              <a:defRPr sz="6400" baseline="0">
                <a:solidFill>
                  <a:schemeClr val="bg1"/>
                </a:solidFill>
              </a:defRPr>
            </a:lvl1pPr>
          </a:lstStyle>
          <a:p>
            <a:r>
              <a:rPr lang="en-US" dirty="0"/>
              <a:t>&lt;Insert presentation title&gt;</a:t>
            </a:r>
            <a:endParaRPr lang="en-GB" dirty="0"/>
          </a:p>
        </p:txBody>
      </p:sp>
      <p:sp>
        <p:nvSpPr>
          <p:cNvPr id="3" name="Subtitle 2"/>
          <p:cNvSpPr>
            <a:spLocks noGrp="1"/>
          </p:cNvSpPr>
          <p:nvPr>
            <p:ph type="subTitle" idx="1" hasCustomPrompt="1"/>
          </p:nvPr>
        </p:nvSpPr>
        <p:spPr bwMode="gray">
          <a:xfrm>
            <a:off x="720000" y="2686600"/>
            <a:ext cx="7104000" cy="209288"/>
          </a:xfrm>
        </p:spPr>
        <p:txBody>
          <a:bodyPr anchor="t" anchorCtr="0">
            <a:spAutoFit/>
          </a:bodyPr>
          <a:lstStyle>
            <a:lvl1pPr marL="0" indent="0" algn="l">
              <a:lnSpc>
                <a:spcPct val="85000"/>
              </a:lnSpc>
              <a:spcBef>
                <a:spcPts val="0"/>
              </a:spcBef>
              <a:buNone/>
              <a:defRPr sz="1600">
                <a:solidFill>
                  <a:schemeClr val="bg1"/>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dirty="0"/>
              <a:t>&lt;Insert presentation subtitle&gt;</a:t>
            </a:r>
            <a:endParaRPr lang="en-GB" dirty="0"/>
          </a:p>
        </p:txBody>
      </p:sp>
      <p:sp>
        <p:nvSpPr>
          <p:cNvPr id="4" name="Date Placeholder 3"/>
          <p:cNvSpPr>
            <a:spLocks noGrp="1"/>
          </p:cNvSpPr>
          <p:nvPr>
            <p:ph type="dt" sz="half" idx="10"/>
          </p:nvPr>
        </p:nvSpPr>
        <p:spPr bwMode="gray">
          <a:xfrm>
            <a:off x="8928000" y="864001"/>
            <a:ext cx="2544000" cy="174343"/>
          </a:xfrm>
          <a:prstGeom prst="rect">
            <a:avLst/>
          </a:prstGeom>
        </p:spPr>
        <p:txBody>
          <a:bodyPr lIns="0" tIns="0" rIns="0" bIns="0">
            <a:spAutoFit/>
          </a:bodyPr>
          <a:lstStyle>
            <a:lvl1pPr>
              <a:lnSpc>
                <a:spcPct val="85000"/>
              </a:lnSpc>
              <a:defRPr sz="1333">
                <a:solidFill>
                  <a:schemeClr val="bg1"/>
                </a:solidFill>
              </a:defRPr>
            </a:lvl1pPr>
          </a:lstStyle>
          <a:p>
            <a:pPr defTabSz="914354"/>
            <a:endParaRPr lang="en-GB" dirty="0">
              <a:solidFill>
                <a:prstClr val="white"/>
              </a:solidFill>
            </a:endParaRPr>
          </a:p>
        </p:txBody>
      </p:sp>
      <p:cxnSp>
        <p:nvCxnSpPr>
          <p:cNvPr id="8" name="Straight Connector 7"/>
          <p:cNvCxnSpPr/>
          <p:nvPr userDrawn="1"/>
        </p:nvCxnSpPr>
        <p:spPr bwMode="gray">
          <a:xfrm>
            <a:off x="720000" y="696000"/>
            <a:ext cx="8016000" cy="0"/>
          </a:xfrm>
          <a:prstGeom prst="line">
            <a:avLst/>
          </a:prstGeom>
          <a:ln w="6350" cmpd="sng">
            <a:solidFill>
              <a:schemeClr val="bg1"/>
            </a:solidFill>
          </a:ln>
        </p:spPr>
        <p:style>
          <a:lnRef idx="1">
            <a:schemeClr val="dk1"/>
          </a:lnRef>
          <a:fillRef idx="0">
            <a:schemeClr val="dk1"/>
          </a:fillRef>
          <a:effectRef idx="0">
            <a:schemeClr val="dk1"/>
          </a:effectRef>
          <a:fontRef idx="minor">
            <a:schemeClr val="tx1"/>
          </a:fontRef>
        </p:style>
      </p:cxnSp>
      <p:cxnSp>
        <p:nvCxnSpPr>
          <p:cNvPr id="9" name="Straight Connector 8"/>
          <p:cNvCxnSpPr/>
          <p:nvPr userDrawn="1"/>
        </p:nvCxnSpPr>
        <p:spPr bwMode="gray">
          <a:xfrm>
            <a:off x="8928000" y="696000"/>
            <a:ext cx="2544000" cy="0"/>
          </a:xfrm>
          <a:prstGeom prst="line">
            <a:avLst/>
          </a:prstGeom>
          <a:ln w="6350" cmpd="sng">
            <a:solidFill>
              <a:schemeClr val="bg1"/>
            </a:solidFill>
          </a:ln>
        </p:spPr>
        <p:style>
          <a:lnRef idx="1">
            <a:schemeClr val="dk1"/>
          </a:lnRef>
          <a:fillRef idx="0">
            <a:schemeClr val="dk1"/>
          </a:fillRef>
          <a:effectRef idx="0">
            <a:schemeClr val="dk1"/>
          </a:effectRef>
          <a:fontRef idx="minor">
            <a:schemeClr val="tx1"/>
          </a:fontRef>
        </p:style>
      </p:cxnSp>
      <p:sp>
        <p:nvSpPr>
          <p:cNvPr id="13" name="Freeform 5"/>
          <p:cNvSpPr>
            <a:spLocks noChangeAspect="1" noEditPoints="1"/>
          </p:cNvSpPr>
          <p:nvPr userDrawn="1"/>
        </p:nvSpPr>
        <p:spPr bwMode="gray">
          <a:xfrm>
            <a:off x="10200000" y="264000"/>
            <a:ext cx="1728000" cy="238744"/>
          </a:xfrm>
          <a:custGeom>
            <a:avLst/>
            <a:gdLst>
              <a:gd name="T0" fmla="*/ 114 w 10625"/>
              <a:gd name="T1" fmla="*/ 708 h 1466"/>
              <a:gd name="T2" fmla="*/ 664 w 10625"/>
              <a:gd name="T3" fmla="*/ 300 h 1466"/>
              <a:gd name="T4" fmla="*/ 934 w 10625"/>
              <a:gd name="T5" fmla="*/ 708 h 1466"/>
              <a:gd name="T6" fmla="*/ 1204 w 10625"/>
              <a:gd name="T7" fmla="*/ 708 h 1466"/>
              <a:gd name="T8" fmla="*/ 1848 w 10625"/>
              <a:gd name="T9" fmla="*/ 708 h 1466"/>
              <a:gd name="T10" fmla="*/ 2118 w 10625"/>
              <a:gd name="T11" fmla="*/ 606 h 1466"/>
              <a:gd name="T12" fmla="*/ 3001 w 10625"/>
              <a:gd name="T13" fmla="*/ 111 h 1466"/>
              <a:gd name="T14" fmla="*/ 3001 w 10625"/>
              <a:gd name="T15" fmla="*/ 651 h 1466"/>
              <a:gd name="T16" fmla="*/ 3119 w 10625"/>
              <a:gd name="T17" fmla="*/ 322 h 1466"/>
              <a:gd name="T18" fmla="*/ 3642 w 10625"/>
              <a:gd name="T19" fmla="*/ 708 h 1466"/>
              <a:gd name="T20" fmla="*/ 4122 w 10625"/>
              <a:gd name="T21" fmla="*/ 21 h 1466"/>
              <a:gd name="T22" fmla="*/ 5065 w 10625"/>
              <a:gd name="T23" fmla="*/ 708 h 1466"/>
              <a:gd name="T24" fmla="*/ 4569 w 10625"/>
              <a:gd name="T25" fmla="*/ 21 h 1466"/>
              <a:gd name="T26" fmla="*/ 6212 w 10625"/>
              <a:gd name="T27" fmla="*/ 364 h 1466"/>
              <a:gd name="T28" fmla="*/ 5471 w 10625"/>
              <a:gd name="T29" fmla="*/ 93 h 1466"/>
              <a:gd name="T30" fmla="*/ 5991 w 10625"/>
              <a:gd name="T31" fmla="*/ 168 h 1466"/>
              <a:gd name="T32" fmla="*/ 5772 w 10625"/>
              <a:gd name="T33" fmla="*/ 624 h 1466"/>
              <a:gd name="T34" fmla="*/ 6969 w 10625"/>
              <a:gd name="T35" fmla="*/ 708 h 1466"/>
              <a:gd name="T36" fmla="*/ 6381 w 10625"/>
              <a:gd name="T37" fmla="*/ 21 h 1466"/>
              <a:gd name="T38" fmla="*/ 7214 w 10625"/>
              <a:gd name="T39" fmla="*/ 21 h 1466"/>
              <a:gd name="T40" fmla="*/ 7558 w 10625"/>
              <a:gd name="T41" fmla="*/ 21 h 1466"/>
              <a:gd name="T42" fmla="*/ 8450 w 10625"/>
              <a:gd name="T43" fmla="*/ 124 h 1466"/>
              <a:gd name="T44" fmla="*/ 8008 w 10625"/>
              <a:gd name="T45" fmla="*/ 21 h 1466"/>
              <a:gd name="T46" fmla="*/ 9282 w 10625"/>
              <a:gd name="T47" fmla="*/ 728 h 1466"/>
              <a:gd name="T48" fmla="*/ 9582 w 10625"/>
              <a:gd name="T49" fmla="*/ 93 h 1466"/>
              <a:gd name="T50" fmla="*/ 9049 w 10625"/>
              <a:gd name="T51" fmla="*/ 178 h 1466"/>
              <a:gd name="T52" fmla="*/ 9603 w 10625"/>
              <a:gd name="T53" fmla="*/ 364 h 1466"/>
              <a:gd name="T54" fmla="*/ 9845 w 10625"/>
              <a:gd name="T55" fmla="*/ 708 h 1466"/>
              <a:gd name="T56" fmla="*/ 10625 w 10625"/>
              <a:gd name="T57" fmla="*/ 21 h 1466"/>
              <a:gd name="T58" fmla="*/ 2937 w 10625"/>
              <a:gd name="T59" fmla="*/ 1300 h 1466"/>
              <a:gd name="T60" fmla="*/ 2997 w 10625"/>
              <a:gd name="T61" fmla="*/ 1464 h 1466"/>
              <a:gd name="T62" fmla="*/ 3083 w 10625"/>
              <a:gd name="T63" fmla="*/ 1384 h 1466"/>
              <a:gd name="T64" fmla="*/ 2856 w 10625"/>
              <a:gd name="T65" fmla="*/ 1283 h 1466"/>
              <a:gd name="T66" fmla="*/ 3661 w 10625"/>
              <a:gd name="T67" fmla="*/ 1256 h 1466"/>
              <a:gd name="T68" fmla="*/ 3378 w 10625"/>
              <a:gd name="T69" fmla="*/ 1256 h 1466"/>
              <a:gd name="T70" fmla="*/ 4147 w 10625"/>
              <a:gd name="T71" fmla="*/ 1458 h 1466"/>
              <a:gd name="T72" fmla="*/ 3913 w 10625"/>
              <a:gd name="T73" fmla="*/ 1213 h 1466"/>
              <a:gd name="T74" fmla="*/ 4202 w 10625"/>
              <a:gd name="T75" fmla="*/ 1458 h 1466"/>
              <a:gd name="T76" fmla="*/ 3960 w 10625"/>
              <a:gd name="T77" fmla="*/ 1325 h 1466"/>
              <a:gd name="T78" fmla="*/ 4513 w 10625"/>
              <a:gd name="T79" fmla="*/ 1406 h 1466"/>
              <a:gd name="T80" fmla="*/ 4759 w 10625"/>
              <a:gd name="T81" fmla="*/ 1458 h 1466"/>
              <a:gd name="T82" fmla="*/ 5249 w 10625"/>
              <a:gd name="T83" fmla="*/ 1256 h 1466"/>
              <a:gd name="T84" fmla="*/ 4966 w 10625"/>
              <a:gd name="T85" fmla="*/ 1256 h 1466"/>
              <a:gd name="T86" fmla="*/ 5516 w 10625"/>
              <a:gd name="T87" fmla="*/ 1458 h 1466"/>
              <a:gd name="T88" fmla="*/ 5564 w 10625"/>
              <a:gd name="T89" fmla="*/ 1309 h 1466"/>
              <a:gd name="T90" fmla="*/ 5780 w 10625"/>
              <a:gd name="T91" fmla="*/ 1415 h 1466"/>
              <a:gd name="T92" fmla="*/ 6196 w 10625"/>
              <a:gd name="T93" fmla="*/ 1466 h 1466"/>
              <a:gd name="T94" fmla="*/ 6334 w 10625"/>
              <a:gd name="T95" fmla="*/ 1262 h 1466"/>
              <a:gd name="T96" fmla="*/ 6115 w 10625"/>
              <a:gd name="T97" fmla="*/ 1398 h 1466"/>
              <a:gd name="T98" fmla="*/ 6356 w 10625"/>
              <a:gd name="T99" fmla="*/ 1324 h 1466"/>
              <a:gd name="T100" fmla="*/ 6673 w 10625"/>
              <a:gd name="T101" fmla="*/ 1458 h 1466"/>
              <a:gd name="T102" fmla="*/ 7228 w 10625"/>
              <a:gd name="T103" fmla="*/ 1256 h 1466"/>
              <a:gd name="T104" fmla="*/ 7020 w 10625"/>
              <a:gd name="T105" fmla="*/ 1352 h 1466"/>
              <a:gd name="T106" fmla="*/ 7632 w 10625"/>
              <a:gd name="T107" fmla="*/ 1248 h 1466"/>
              <a:gd name="T108" fmla="*/ 7779 w 10625"/>
              <a:gd name="T109" fmla="*/ 1381 h 1466"/>
              <a:gd name="T110" fmla="*/ 7641 w 10625"/>
              <a:gd name="T111" fmla="*/ 1422 h 1466"/>
              <a:gd name="T112" fmla="*/ 7589 w 10625"/>
              <a:gd name="T113" fmla="*/ 1347 h 1466"/>
              <a:gd name="T114" fmla="*/ 7766 w 10625"/>
              <a:gd name="T115" fmla="*/ 1242 h 1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625" h="1466">
                <a:moveTo>
                  <a:pt x="778" y="708"/>
                </a:moveTo>
                <a:cubicBezTo>
                  <a:pt x="664" y="708"/>
                  <a:pt x="664" y="708"/>
                  <a:pt x="664" y="708"/>
                </a:cubicBezTo>
                <a:cubicBezTo>
                  <a:pt x="664" y="403"/>
                  <a:pt x="664" y="403"/>
                  <a:pt x="664" y="403"/>
                </a:cubicBezTo>
                <a:cubicBezTo>
                  <a:pt x="114" y="403"/>
                  <a:pt x="114" y="403"/>
                  <a:pt x="114" y="403"/>
                </a:cubicBezTo>
                <a:cubicBezTo>
                  <a:pt x="114" y="708"/>
                  <a:pt x="114" y="708"/>
                  <a:pt x="114" y="708"/>
                </a:cubicBezTo>
                <a:cubicBezTo>
                  <a:pt x="0" y="708"/>
                  <a:pt x="0" y="708"/>
                  <a:pt x="0" y="708"/>
                </a:cubicBezTo>
                <a:cubicBezTo>
                  <a:pt x="0" y="21"/>
                  <a:pt x="0" y="21"/>
                  <a:pt x="0" y="21"/>
                </a:cubicBezTo>
                <a:cubicBezTo>
                  <a:pt x="114" y="21"/>
                  <a:pt x="114" y="21"/>
                  <a:pt x="114" y="21"/>
                </a:cubicBezTo>
                <a:cubicBezTo>
                  <a:pt x="114" y="300"/>
                  <a:pt x="114" y="300"/>
                  <a:pt x="114" y="300"/>
                </a:cubicBezTo>
                <a:cubicBezTo>
                  <a:pt x="664" y="300"/>
                  <a:pt x="664" y="300"/>
                  <a:pt x="664" y="300"/>
                </a:cubicBezTo>
                <a:cubicBezTo>
                  <a:pt x="664" y="21"/>
                  <a:pt x="664" y="21"/>
                  <a:pt x="664" y="21"/>
                </a:cubicBezTo>
                <a:cubicBezTo>
                  <a:pt x="778" y="21"/>
                  <a:pt x="778" y="21"/>
                  <a:pt x="778" y="21"/>
                </a:cubicBezTo>
                <a:lnTo>
                  <a:pt x="778" y="708"/>
                </a:lnTo>
                <a:close/>
                <a:moveTo>
                  <a:pt x="1048" y="708"/>
                </a:moveTo>
                <a:cubicBezTo>
                  <a:pt x="934" y="708"/>
                  <a:pt x="934" y="708"/>
                  <a:pt x="934" y="708"/>
                </a:cubicBezTo>
                <a:cubicBezTo>
                  <a:pt x="934" y="21"/>
                  <a:pt x="934" y="21"/>
                  <a:pt x="934" y="21"/>
                </a:cubicBezTo>
                <a:cubicBezTo>
                  <a:pt x="1048" y="21"/>
                  <a:pt x="1048" y="21"/>
                  <a:pt x="1048" y="21"/>
                </a:cubicBezTo>
                <a:lnTo>
                  <a:pt x="1048" y="708"/>
                </a:lnTo>
                <a:close/>
                <a:moveTo>
                  <a:pt x="1848" y="708"/>
                </a:moveTo>
                <a:cubicBezTo>
                  <a:pt x="1204" y="708"/>
                  <a:pt x="1204" y="708"/>
                  <a:pt x="1204" y="708"/>
                </a:cubicBezTo>
                <a:cubicBezTo>
                  <a:pt x="1204" y="21"/>
                  <a:pt x="1204" y="21"/>
                  <a:pt x="1204" y="21"/>
                </a:cubicBezTo>
                <a:cubicBezTo>
                  <a:pt x="1318" y="21"/>
                  <a:pt x="1318" y="21"/>
                  <a:pt x="1318" y="21"/>
                </a:cubicBezTo>
                <a:cubicBezTo>
                  <a:pt x="1318" y="606"/>
                  <a:pt x="1318" y="606"/>
                  <a:pt x="1318" y="606"/>
                </a:cubicBezTo>
                <a:cubicBezTo>
                  <a:pt x="1848" y="606"/>
                  <a:pt x="1848" y="606"/>
                  <a:pt x="1848" y="606"/>
                </a:cubicBezTo>
                <a:lnTo>
                  <a:pt x="1848" y="708"/>
                </a:lnTo>
                <a:close/>
                <a:moveTo>
                  <a:pt x="2648" y="708"/>
                </a:moveTo>
                <a:cubicBezTo>
                  <a:pt x="2005" y="708"/>
                  <a:pt x="2005" y="708"/>
                  <a:pt x="2005" y="708"/>
                </a:cubicBezTo>
                <a:cubicBezTo>
                  <a:pt x="2005" y="21"/>
                  <a:pt x="2005" y="21"/>
                  <a:pt x="2005" y="21"/>
                </a:cubicBezTo>
                <a:cubicBezTo>
                  <a:pt x="2118" y="21"/>
                  <a:pt x="2118" y="21"/>
                  <a:pt x="2118" y="21"/>
                </a:cubicBezTo>
                <a:cubicBezTo>
                  <a:pt x="2118" y="606"/>
                  <a:pt x="2118" y="606"/>
                  <a:pt x="2118" y="606"/>
                </a:cubicBezTo>
                <a:cubicBezTo>
                  <a:pt x="2648" y="606"/>
                  <a:pt x="2648" y="606"/>
                  <a:pt x="2648" y="606"/>
                </a:cubicBezTo>
                <a:lnTo>
                  <a:pt x="2648" y="708"/>
                </a:lnTo>
                <a:close/>
                <a:moveTo>
                  <a:pt x="3119" y="322"/>
                </a:moveTo>
                <a:cubicBezTo>
                  <a:pt x="3119" y="111"/>
                  <a:pt x="3119" y="111"/>
                  <a:pt x="3119" y="111"/>
                </a:cubicBezTo>
                <a:cubicBezTo>
                  <a:pt x="3001" y="111"/>
                  <a:pt x="3001" y="111"/>
                  <a:pt x="3001" y="111"/>
                </a:cubicBezTo>
                <a:cubicBezTo>
                  <a:pt x="3001" y="322"/>
                  <a:pt x="3001" y="322"/>
                  <a:pt x="3001" y="322"/>
                </a:cubicBezTo>
                <a:cubicBezTo>
                  <a:pt x="2790" y="322"/>
                  <a:pt x="2790" y="322"/>
                  <a:pt x="2790" y="322"/>
                </a:cubicBezTo>
                <a:cubicBezTo>
                  <a:pt x="2790" y="440"/>
                  <a:pt x="2790" y="440"/>
                  <a:pt x="2790" y="440"/>
                </a:cubicBezTo>
                <a:cubicBezTo>
                  <a:pt x="3001" y="440"/>
                  <a:pt x="3001" y="440"/>
                  <a:pt x="3001" y="440"/>
                </a:cubicBezTo>
                <a:cubicBezTo>
                  <a:pt x="3001" y="651"/>
                  <a:pt x="3001" y="651"/>
                  <a:pt x="3001" y="651"/>
                </a:cubicBezTo>
                <a:cubicBezTo>
                  <a:pt x="3119" y="651"/>
                  <a:pt x="3119" y="651"/>
                  <a:pt x="3119" y="651"/>
                </a:cubicBezTo>
                <a:cubicBezTo>
                  <a:pt x="3119" y="440"/>
                  <a:pt x="3119" y="440"/>
                  <a:pt x="3119" y="440"/>
                </a:cubicBezTo>
                <a:cubicBezTo>
                  <a:pt x="3329" y="440"/>
                  <a:pt x="3329" y="440"/>
                  <a:pt x="3329" y="440"/>
                </a:cubicBezTo>
                <a:cubicBezTo>
                  <a:pt x="3329" y="322"/>
                  <a:pt x="3329" y="322"/>
                  <a:pt x="3329" y="322"/>
                </a:cubicBezTo>
                <a:lnTo>
                  <a:pt x="3119" y="322"/>
                </a:lnTo>
                <a:close/>
                <a:moveTo>
                  <a:pt x="4324" y="708"/>
                </a:moveTo>
                <a:cubicBezTo>
                  <a:pt x="4178" y="708"/>
                  <a:pt x="4178" y="708"/>
                  <a:pt x="4178" y="708"/>
                </a:cubicBezTo>
                <a:cubicBezTo>
                  <a:pt x="3849" y="347"/>
                  <a:pt x="3849" y="347"/>
                  <a:pt x="3849" y="347"/>
                </a:cubicBezTo>
                <a:cubicBezTo>
                  <a:pt x="3642" y="500"/>
                  <a:pt x="3642" y="500"/>
                  <a:pt x="3642" y="500"/>
                </a:cubicBezTo>
                <a:cubicBezTo>
                  <a:pt x="3642" y="708"/>
                  <a:pt x="3642" y="708"/>
                  <a:pt x="3642" y="708"/>
                </a:cubicBezTo>
                <a:cubicBezTo>
                  <a:pt x="3528" y="708"/>
                  <a:pt x="3528" y="708"/>
                  <a:pt x="3528" y="708"/>
                </a:cubicBezTo>
                <a:cubicBezTo>
                  <a:pt x="3528" y="21"/>
                  <a:pt x="3528" y="21"/>
                  <a:pt x="3528" y="21"/>
                </a:cubicBezTo>
                <a:cubicBezTo>
                  <a:pt x="3642" y="21"/>
                  <a:pt x="3642" y="21"/>
                  <a:pt x="3642" y="21"/>
                </a:cubicBezTo>
                <a:cubicBezTo>
                  <a:pt x="3642" y="377"/>
                  <a:pt x="3642" y="377"/>
                  <a:pt x="3642" y="377"/>
                </a:cubicBezTo>
                <a:cubicBezTo>
                  <a:pt x="4122" y="21"/>
                  <a:pt x="4122" y="21"/>
                  <a:pt x="4122" y="21"/>
                </a:cubicBezTo>
                <a:cubicBezTo>
                  <a:pt x="4287" y="21"/>
                  <a:pt x="4287" y="21"/>
                  <a:pt x="4287" y="21"/>
                </a:cubicBezTo>
                <a:cubicBezTo>
                  <a:pt x="3935" y="281"/>
                  <a:pt x="3935" y="281"/>
                  <a:pt x="3935" y="281"/>
                </a:cubicBezTo>
                <a:lnTo>
                  <a:pt x="4324" y="708"/>
                </a:lnTo>
                <a:close/>
                <a:moveTo>
                  <a:pt x="5207" y="708"/>
                </a:moveTo>
                <a:cubicBezTo>
                  <a:pt x="5065" y="708"/>
                  <a:pt x="5065" y="708"/>
                  <a:pt x="5065" y="708"/>
                </a:cubicBezTo>
                <a:cubicBezTo>
                  <a:pt x="4541" y="145"/>
                  <a:pt x="4541" y="145"/>
                  <a:pt x="4541" y="145"/>
                </a:cubicBezTo>
                <a:cubicBezTo>
                  <a:pt x="4541" y="708"/>
                  <a:pt x="4541" y="708"/>
                  <a:pt x="4541" y="708"/>
                </a:cubicBezTo>
                <a:cubicBezTo>
                  <a:pt x="4427" y="708"/>
                  <a:pt x="4427" y="708"/>
                  <a:pt x="4427" y="708"/>
                </a:cubicBezTo>
                <a:cubicBezTo>
                  <a:pt x="4427" y="21"/>
                  <a:pt x="4427" y="21"/>
                  <a:pt x="4427" y="21"/>
                </a:cubicBezTo>
                <a:cubicBezTo>
                  <a:pt x="4569" y="21"/>
                  <a:pt x="4569" y="21"/>
                  <a:pt x="4569" y="21"/>
                </a:cubicBezTo>
                <a:cubicBezTo>
                  <a:pt x="5093" y="585"/>
                  <a:pt x="5093" y="585"/>
                  <a:pt x="5093" y="585"/>
                </a:cubicBezTo>
                <a:cubicBezTo>
                  <a:pt x="5093" y="21"/>
                  <a:pt x="5093" y="21"/>
                  <a:pt x="5093" y="21"/>
                </a:cubicBezTo>
                <a:cubicBezTo>
                  <a:pt x="5207" y="21"/>
                  <a:pt x="5207" y="21"/>
                  <a:pt x="5207" y="21"/>
                </a:cubicBezTo>
                <a:lnTo>
                  <a:pt x="5207" y="708"/>
                </a:lnTo>
                <a:close/>
                <a:moveTo>
                  <a:pt x="6212" y="364"/>
                </a:moveTo>
                <a:cubicBezTo>
                  <a:pt x="6212" y="476"/>
                  <a:pt x="6166" y="567"/>
                  <a:pt x="6074" y="637"/>
                </a:cubicBezTo>
                <a:cubicBezTo>
                  <a:pt x="5993" y="698"/>
                  <a:pt x="5892" y="728"/>
                  <a:pt x="5772" y="728"/>
                </a:cubicBezTo>
                <a:cubicBezTo>
                  <a:pt x="5651" y="728"/>
                  <a:pt x="5550" y="697"/>
                  <a:pt x="5469" y="636"/>
                </a:cubicBezTo>
                <a:cubicBezTo>
                  <a:pt x="5376" y="566"/>
                  <a:pt x="5330" y="476"/>
                  <a:pt x="5330" y="364"/>
                </a:cubicBezTo>
                <a:cubicBezTo>
                  <a:pt x="5330" y="254"/>
                  <a:pt x="5377" y="163"/>
                  <a:pt x="5471" y="93"/>
                </a:cubicBezTo>
                <a:cubicBezTo>
                  <a:pt x="5553" y="31"/>
                  <a:pt x="5653" y="0"/>
                  <a:pt x="5772" y="0"/>
                </a:cubicBezTo>
                <a:cubicBezTo>
                  <a:pt x="5892" y="0"/>
                  <a:pt x="5992" y="31"/>
                  <a:pt x="6073" y="93"/>
                </a:cubicBezTo>
                <a:cubicBezTo>
                  <a:pt x="6166" y="163"/>
                  <a:pt x="6212" y="254"/>
                  <a:pt x="6212" y="364"/>
                </a:cubicBezTo>
                <a:close/>
                <a:moveTo>
                  <a:pt x="6094" y="364"/>
                </a:moveTo>
                <a:cubicBezTo>
                  <a:pt x="6094" y="284"/>
                  <a:pt x="6059" y="218"/>
                  <a:pt x="5991" y="168"/>
                </a:cubicBezTo>
                <a:cubicBezTo>
                  <a:pt x="5932" y="126"/>
                  <a:pt x="5859" y="104"/>
                  <a:pt x="5772" y="104"/>
                </a:cubicBezTo>
                <a:cubicBezTo>
                  <a:pt x="5677" y="104"/>
                  <a:pt x="5599" y="129"/>
                  <a:pt x="5539" y="178"/>
                </a:cubicBezTo>
                <a:cubicBezTo>
                  <a:pt x="5479" y="227"/>
                  <a:pt x="5449" y="289"/>
                  <a:pt x="5449" y="364"/>
                </a:cubicBezTo>
                <a:cubicBezTo>
                  <a:pt x="5449" y="442"/>
                  <a:pt x="5478" y="504"/>
                  <a:pt x="5537" y="552"/>
                </a:cubicBezTo>
                <a:cubicBezTo>
                  <a:pt x="5596" y="600"/>
                  <a:pt x="5674" y="624"/>
                  <a:pt x="5772" y="624"/>
                </a:cubicBezTo>
                <a:cubicBezTo>
                  <a:pt x="5870" y="624"/>
                  <a:pt x="5947" y="600"/>
                  <a:pt x="6006" y="552"/>
                </a:cubicBezTo>
                <a:cubicBezTo>
                  <a:pt x="6064" y="504"/>
                  <a:pt x="6094" y="441"/>
                  <a:pt x="6094" y="364"/>
                </a:cubicBezTo>
                <a:close/>
                <a:moveTo>
                  <a:pt x="7341" y="21"/>
                </a:moveTo>
                <a:cubicBezTo>
                  <a:pt x="7116" y="708"/>
                  <a:pt x="7116" y="708"/>
                  <a:pt x="7116" y="708"/>
                </a:cubicBezTo>
                <a:cubicBezTo>
                  <a:pt x="6969" y="708"/>
                  <a:pt x="6969" y="708"/>
                  <a:pt x="6969" y="708"/>
                </a:cubicBezTo>
                <a:cubicBezTo>
                  <a:pt x="6798" y="135"/>
                  <a:pt x="6798" y="135"/>
                  <a:pt x="6798" y="135"/>
                </a:cubicBezTo>
                <a:cubicBezTo>
                  <a:pt x="6626" y="708"/>
                  <a:pt x="6626" y="708"/>
                  <a:pt x="6626" y="708"/>
                </a:cubicBezTo>
                <a:cubicBezTo>
                  <a:pt x="6481" y="708"/>
                  <a:pt x="6481" y="708"/>
                  <a:pt x="6481" y="708"/>
                </a:cubicBezTo>
                <a:cubicBezTo>
                  <a:pt x="6254" y="21"/>
                  <a:pt x="6254" y="21"/>
                  <a:pt x="6254" y="21"/>
                </a:cubicBezTo>
                <a:cubicBezTo>
                  <a:pt x="6381" y="21"/>
                  <a:pt x="6381" y="21"/>
                  <a:pt x="6381" y="21"/>
                </a:cubicBezTo>
                <a:cubicBezTo>
                  <a:pt x="6554" y="596"/>
                  <a:pt x="6554" y="596"/>
                  <a:pt x="6554" y="596"/>
                </a:cubicBezTo>
                <a:cubicBezTo>
                  <a:pt x="6725" y="21"/>
                  <a:pt x="6725" y="21"/>
                  <a:pt x="6725" y="21"/>
                </a:cubicBezTo>
                <a:cubicBezTo>
                  <a:pt x="6870" y="21"/>
                  <a:pt x="6870" y="21"/>
                  <a:pt x="6870" y="21"/>
                </a:cubicBezTo>
                <a:cubicBezTo>
                  <a:pt x="7042" y="597"/>
                  <a:pt x="7042" y="597"/>
                  <a:pt x="7042" y="597"/>
                </a:cubicBezTo>
                <a:cubicBezTo>
                  <a:pt x="7214" y="21"/>
                  <a:pt x="7214" y="21"/>
                  <a:pt x="7214" y="21"/>
                </a:cubicBezTo>
                <a:lnTo>
                  <a:pt x="7341" y="21"/>
                </a:lnTo>
                <a:close/>
                <a:moveTo>
                  <a:pt x="8088" y="708"/>
                </a:moveTo>
                <a:cubicBezTo>
                  <a:pt x="7444" y="708"/>
                  <a:pt x="7444" y="708"/>
                  <a:pt x="7444" y="708"/>
                </a:cubicBezTo>
                <a:cubicBezTo>
                  <a:pt x="7444" y="21"/>
                  <a:pt x="7444" y="21"/>
                  <a:pt x="7444" y="21"/>
                </a:cubicBezTo>
                <a:cubicBezTo>
                  <a:pt x="7558" y="21"/>
                  <a:pt x="7558" y="21"/>
                  <a:pt x="7558" y="21"/>
                </a:cubicBezTo>
                <a:cubicBezTo>
                  <a:pt x="7558" y="606"/>
                  <a:pt x="7558" y="606"/>
                  <a:pt x="7558" y="606"/>
                </a:cubicBezTo>
                <a:cubicBezTo>
                  <a:pt x="8088" y="606"/>
                  <a:pt x="8088" y="606"/>
                  <a:pt x="8088" y="606"/>
                </a:cubicBezTo>
                <a:lnTo>
                  <a:pt x="8088" y="708"/>
                </a:lnTo>
                <a:close/>
                <a:moveTo>
                  <a:pt x="8777" y="124"/>
                </a:moveTo>
                <a:cubicBezTo>
                  <a:pt x="8450" y="124"/>
                  <a:pt x="8450" y="124"/>
                  <a:pt x="8450" y="124"/>
                </a:cubicBezTo>
                <a:cubicBezTo>
                  <a:pt x="8450" y="708"/>
                  <a:pt x="8450" y="708"/>
                  <a:pt x="8450" y="708"/>
                </a:cubicBezTo>
                <a:cubicBezTo>
                  <a:pt x="8336" y="708"/>
                  <a:pt x="8336" y="708"/>
                  <a:pt x="8336" y="708"/>
                </a:cubicBezTo>
                <a:cubicBezTo>
                  <a:pt x="8336" y="124"/>
                  <a:pt x="8336" y="124"/>
                  <a:pt x="8336" y="124"/>
                </a:cubicBezTo>
                <a:cubicBezTo>
                  <a:pt x="8008" y="124"/>
                  <a:pt x="8008" y="124"/>
                  <a:pt x="8008" y="124"/>
                </a:cubicBezTo>
                <a:cubicBezTo>
                  <a:pt x="8008" y="21"/>
                  <a:pt x="8008" y="21"/>
                  <a:pt x="8008" y="21"/>
                </a:cubicBezTo>
                <a:cubicBezTo>
                  <a:pt x="8777" y="21"/>
                  <a:pt x="8777" y="21"/>
                  <a:pt x="8777" y="21"/>
                </a:cubicBezTo>
                <a:lnTo>
                  <a:pt x="8777" y="124"/>
                </a:lnTo>
                <a:close/>
                <a:moveTo>
                  <a:pt x="9722" y="364"/>
                </a:moveTo>
                <a:cubicBezTo>
                  <a:pt x="9722" y="476"/>
                  <a:pt x="9676" y="567"/>
                  <a:pt x="9583" y="637"/>
                </a:cubicBezTo>
                <a:cubicBezTo>
                  <a:pt x="9502" y="698"/>
                  <a:pt x="9402" y="728"/>
                  <a:pt x="9282" y="728"/>
                </a:cubicBezTo>
                <a:cubicBezTo>
                  <a:pt x="9161" y="728"/>
                  <a:pt x="9059" y="697"/>
                  <a:pt x="8978" y="636"/>
                </a:cubicBezTo>
                <a:cubicBezTo>
                  <a:pt x="8886" y="566"/>
                  <a:pt x="8840" y="476"/>
                  <a:pt x="8840" y="364"/>
                </a:cubicBezTo>
                <a:cubicBezTo>
                  <a:pt x="8840" y="254"/>
                  <a:pt x="8887" y="163"/>
                  <a:pt x="8980" y="93"/>
                </a:cubicBezTo>
                <a:cubicBezTo>
                  <a:pt x="9062" y="31"/>
                  <a:pt x="9163" y="0"/>
                  <a:pt x="9282" y="0"/>
                </a:cubicBezTo>
                <a:cubicBezTo>
                  <a:pt x="9401" y="0"/>
                  <a:pt x="9501" y="31"/>
                  <a:pt x="9582" y="93"/>
                </a:cubicBezTo>
                <a:cubicBezTo>
                  <a:pt x="9675" y="163"/>
                  <a:pt x="9722" y="254"/>
                  <a:pt x="9722" y="364"/>
                </a:cubicBezTo>
                <a:close/>
                <a:moveTo>
                  <a:pt x="9603" y="364"/>
                </a:moveTo>
                <a:cubicBezTo>
                  <a:pt x="9603" y="284"/>
                  <a:pt x="9569" y="218"/>
                  <a:pt x="9501" y="168"/>
                </a:cubicBezTo>
                <a:cubicBezTo>
                  <a:pt x="9442" y="126"/>
                  <a:pt x="9369" y="104"/>
                  <a:pt x="9282" y="104"/>
                </a:cubicBezTo>
                <a:cubicBezTo>
                  <a:pt x="9186" y="104"/>
                  <a:pt x="9109" y="129"/>
                  <a:pt x="9049" y="178"/>
                </a:cubicBezTo>
                <a:cubicBezTo>
                  <a:pt x="8988" y="227"/>
                  <a:pt x="8958" y="289"/>
                  <a:pt x="8958" y="364"/>
                </a:cubicBezTo>
                <a:cubicBezTo>
                  <a:pt x="8958" y="442"/>
                  <a:pt x="8988" y="504"/>
                  <a:pt x="9047" y="552"/>
                </a:cubicBezTo>
                <a:cubicBezTo>
                  <a:pt x="9105" y="600"/>
                  <a:pt x="9184" y="624"/>
                  <a:pt x="9282" y="624"/>
                </a:cubicBezTo>
                <a:cubicBezTo>
                  <a:pt x="9379" y="624"/>
                  <a:pt x="9457" y="600"/>
                  <a:pt x="9515" y="552"/>
                </a:cubicBezTo>
                <a:cubicBezTo>
                  <a:pt x="9574" y="504"/>
                  <a:pt x="9603" y="441"/>
                  <a:pt x="9603" y="364"/>
                </a:cubicBezTo>
                <a:close/>
                <a:moveTo>
                  <a:pt x="10625" y="708"/>
                </a:moveTo>
                <a:cubicBezTo>
                  <a:pt x="10483" y="708"/>
                  <a:pt x="10483" y="708"/>
                  <a:pt x="10483" y="708"/>
                </a:cubicBezTo>
                <a:cubicBezTo>
                  <a:pt x="9959" y="145"/>
                  <a:pt x="9959" y="145"/>
                  <a:pt x="9959" y="145"/>
                </a:cubicBezTo>
                <a:cubicBezTo>
                  <a:pt x="9959" y="708"/>
                  <a:pt x="9959" y="708"/>
                  <a:pt x="9959" y="708"/>
                </a:cubicBezTo>
                <a:cubicBezTo>
                  <a:pt x="9845" y="708"/>
                  <a:pt x="9845" y="708"/>
                  <a:pt x="9845" y="708"/>
                </a:cubicBezTo>
                <a:cubicBezTo>
                  <a:pt x="9845" y="21"/>
                  <a:pt x="9845" y="21"/>
                  <a:pt x="9845" y="21"/>
                </a:cubicBezTo>
                <a:cubicBezTo>
                  <a:pt x="9987" y="21"/>
                  <a:pt x="9987" y="21"/>
                  <a:pt x="9987" y="21"/>
                </a:cubicBezTo>
                <a:cubicBezTo>
                  <a:pt x="10511" y="585"/>
                  <a:pt x="10511" y="585"/>
                  <a:pt x="10511" y="585"/>
                </a:cubicBezTo>
                <a:cubicBezTo>
                  <a:pt x="10511" y="21"/>
                  <a:pt x="10511" y="21"/>
                  <a:pt x="10511" y="21"/>
                </a:cubicBezTo>
                <a:cubicBezTo>
                  <a:pt x="10625" y="21"/>
                  <a:pt x="10625" y="21"/>
                  <a:pt x="10625" y="21"/>
                </a:cubicBezTo>
                <a:lnTo>
                  <a:pt x="10625" y="708"/>
                </a:lnTo>
                <a:close/>
                <a:moveTo>
                  <a:pt x="3092" y="1273"/>
                </a:moveTo>
                <a:cubicBezTo>
                  <a:pt x="3060" y="1257"/>
                  <a:pt x="3025" y="1248"/>
                  <a:pt x="2988" y="1248"/>
                </a:cubicBezTo>
                <a:cubicBezTo>
                  <a:pt x="2933" y="1248"/>
                  <a:pt x="2906" y="1258"/>
                  <a:pt x="2906" y="1278"/>
                </a:cubicBezTo>
                <a:cubicBezTo>
                  <a:pt x="2906" y="1289"/>
                  <a:pt x="2916" y="1296"/>
                  <a:pt x="2937" y="1300"/>
                </a:cubicBezTo>
                <a:cubicBezTo>
                  <a:pt x="2965" y="1302"/>
                  <a:pt x="2993" y="1305"/>
                  <a:pt x="3021" y="1308"/>
                </a:cubicBezTo>
                <a:cubicBezTo>
                  <a:pt x="3061" y="1311"/>
                  <a:pt x="3089" y="1319"/>
                  <a:pt x="3106" y="1329"/>
                </a:cubicBezTo>
                <a:cubicBezTo>
                  <a:pt x="3125" y="1340"/>
                  <a:pt x="3135" y="1358"/>
                  <a:pt x="3135" y="1381"/>
                </a:cubicBezTo>
                <a:cubicBezTo>
                  <a:pt x="3135" y="1408"/>
                  <a:pt x="3123" y="1428"/>
                  <a:pt x="3099" y="1442"/>
                </a:cubicBezTo>
                <a:cubicBezTo>
                  <a:pt x="3076" y="1457"/>
                  <a:pt x="3042" y="1464"/>
                  <a:pt x="2997" y="1464"/>
                </a:cubicBezTo>
                <a:cubicBezTo>
                  <a:pt x="2934" y="1464"/>
                  <a:pt x="2884" y="1450"/>
                  <a:pt x="2846" y="1421"/>
                </a:cubicBezTo>
                <a:cubicBezTo>
                  <a:pt x="2872" y="1387"/>
                  <a:pt x="2872" y="1387"/>
                  <a:pt x="2872" y="1387"/>
                </a:cubicBezTo>
                <a:cubicBezTo>
                  <a:pt x="2906" y="1411"/>
                  <a:pt x="2947" y="1422"/>
                  <a:pt x="2996" y="1422"/>
                </a:cubicBezTo>
                <a:cubicBezTo>
                  <a:pt x="3024" y="1422"/>
                  <a:pt x="3045" y="1419"/>
                  <a:pt x="3061" y="1412"/>
                </a:cubicBezTo>
                <a:cubicBezTo>
                  <a:pt x="3076" y="1405"/>
                  <a:pt x="3083" y="1395"/>
                  <a:pt x="3083" y="1384"/>
                </a:cubicBezTo>
                <a:cubicBezTo>
                  <a:pt x="3083" y="1371"/>
                  <a:pt x="3074" y="1361"/>
                  <a:pt x="3055" y="1356"/>
                </a:cubicBezTo>
                <a:cubicBezTo>
                  <a:pt x="3045" y="1353"/>
                  <a:pt x="3029" y="1351"/>
                  <a:pt x="3007" y="1350"/>
                </a:cubicBezTo>
                <a:cubicBezTo>
                  <a:pt x="2973" y="1349"/>
                  <a:pt x="2952" y="1347"/>
                  <a:pt x="2944" y="1347"/>
                </a:cubicBezTo>
                <a:cubicBezTo>
                  <a:pt x="2914" y="1344"/>
                  <a:pt x="2892" y="1337"/>
                  <a:pt x="2877" y="1327"/>
                </a:cubicBezTo>
                <a:cubicBezTo>
                  <a:pt x="2863" y="1317"/>
                  <a:pt x="2856" y="1302"/>
                  <a:pt x="2856" y="1283"/>
                </a:cubicBezTo>
                <a:cubicBezTo>
                  <a:pt x="2856" y="1259"/>
                  <a:pt x="2867" y="1241"/>
                  <a:pt x="2890" y="1227"/>
                </a:cubicBezTo>
                <a:cubicBezTo>
                  <a:pt x="2913" y="1213"/>
                  <a:pt x="2946" y="1206"/>
                  <a:pt x="2987" y="1206"/>
                </a:cubicBezTo>
                <a:cubicBezTo>
                  <a:pt x="3042" y="1206"/>
                  <a:pt x="3087" y="1219"/>
                  <a:pt x="3122" y="1242"/>
                </a:cubicBezTo>
                <a:lnTo>
                  <a:pt x="3092" y="1273"/>
                </a:lnTo>
                <a:close/>
                <a:moveTo>
                  <a:pt x="3661" y="1256"/>
                </a:moveTo>
                <a:cubicBezTo>
                  <a:pt x="3544" y="1256"/>
                  <a:pt x="3544" y="1256"/>
                  <a:pt x="3544" y="1256"/>
                </a:cubicBezTo>
                <a:cubicBezTo>
                  <a:pt x="3544" y="1458"/>
                  <a:pt x="3544" y="1458"/>
                  <a:pt x="3544" y="1458"/>
                </a:cubicBezTo>
                <a:cubicBezTo>
                  <a:pt x="3496" y="1458"/>
                  <a:pt x="3496" y="1458"/>
                  <a:pt x="3496" y="1458"/>
                </a:cubicBezTo>
                <a:cubicBezTo>
                  <a:pt x="3496" y="1256"/>
                  <a:pt x="3496" y="1256"/>
                  <a:pt x="3496" y="1256"/>
                </a:cubicBezTo>
                <a:cubicBezTo>
                  <a:pt x="3378" y="1256"/>
                  <a:pt x="3378" y="1256"/>
                  <a:pt x="3378" y="1256"/>
                </a:cubicBezTo>
                <a:cubicBezTo>
                  <a:pt x="3378" y="1213"/>
                  <a:pt x="3378" y="1213"/>
                  <a:pt x="3378" y="1213"/>
                </a:cubicBezTo>
                <a:cubicBezTo>
                  <a:pt x="3661" y="1213"/>
                  <a:pt x="3661" y="1213"/>
                  <a:pt x="3661" y="1213"/>
                </a:cubicBezTo>
                <a:lnTo>
                  <a:pt x="3661" y="1256"/>
                </a:lnTo>
                <a:close/>
                <a:moveTo>
                  <a:pt x="4202" y="1458"/>
                </a:moveTo>
                <a:cubicBezTo>
                  <a:pt x="4147" y="1458"/>
                  <a:pt x="4147" y="1458"/>
                  <a:pt x="4147" y="1458"/>
                </a:cubicBezTo>
                <a:cubicBezTo>
                  <a:pt x="4082" y="1368"/>
                  <a:pt x="4082" y="1368"/>
                  <a:pt x="4082" y="1368"/>
                </a:cubicBezTo>
                <a:cubicBezTo>
                  <a:pt x="3960" y="1368"/>
                  <a:pt x="3960" y="1368"/>
                  <a:pt x="3960" y="1368"/>
                </a:cubicBezTo>
                <a:cubicBezTo>
                  <a:pt x="3960" y="1458"/>
                  <a:pt x="3960" y="1458"/>
                  <a:pt x="3960" y="1458"/>
                </a:cubicBezTo>
                <a:cubicBezTo>
                  <a:pt x="3913" y="1458"/>
                  <a:pt x="3913" y="1458"/>
                  <a:pt x="3913" y="1458"/>
                </a:cubicBezTo>
                <a:cubicBezTo>
                  <a:pt x="3913" y="1213"/>
                  <a:pt x="3913" y="1213"/>
                  <a:pt x="3913" y="1213"/>
                </a:cubicBezTo>
                <a:cubicBezTo>
                  <a:pt x="4111" y="1213"/>
                  <a:pt x="4111" y="1213"/>
                  <a:pt x="4111" y="1213"/>
                </a:cubicBezTo>
                <a:cubicBezTo>
                  <a:pt x="4137" y="1213"/>
                  <a:pt x="4158" y="1220"/>
                  <a:pt x="4173" y="1234"/>
                </a:cubicBezTo>
                <a:cubicBezTo>
                  <a:pt x="4189" y="1248"/>
                  <a:pt x="4196" y="1267"/>
                  <a:pt x="4196" y="1291"/>
                </a:cubicBezTo>
                <a:cubicBezTo>
                  <a:pt x="4196" y="1331"/>
                  <a:pt x="4176" y="1356"/>
                  <a:pt x="4135" y="1365"/>
                </a:cubicBezTo>
                <a:lnTo>
                  <a:pt x="4202" y="1458"/>
                </a:lnTo>
                <a:close/>
                <a:moveTo>
                  <a:pt x="4104" y="1325"/>
                </a:moveTo>
                <a:cubicBezTo>
                  <a:pt x="4133" y="1325"/>
                  <a:pt x="4147" y="1314"/>
                  <a:pt x="4147" y="1292"/>
                </a:cubicBezTo>
                <a:cubicBezTo>
                  <a:pt x="4147" y="1268"/>
                  <a:pt x="4132" y="1256"/>
                  <a:pt x="4101" y="1256"/>
                </a:cubicBezTo>
                <a:cubicBezTo>
                  <a:pt x="3960" y="1256"/>
                  <a:pt x="3960" y="1256"/>
                  <a:pt x="3960" y="1256"/>
                </a:cubicBezTo>
                <a:cubicBezTo>
                  <a:pt x="3960" y="1325"/>
                  <a:pt x="3960" y="1325"/>
                  <a:pt x="3960" y="1325"/>
                </a:cubicBezTo>
                <a:lnTo>
                  <a:pt x="4104" y="1325"/>
                </a:lnTo>
                <a:close/>
                <a:moveTo>
                  <a:pt x="4759" y="1458"/>
                </a:moveTo>
                <a:cubicBezTo>
                  <a:pt x="4706" y="1458"/>
                  <a:pt x="4706" y="1458"/>
                  <a:pt x="4706" y="1458"/>
                </a:cubicBezTo>
                <a:cubicBezTo>
                  <a:pt x="4678" y="1406"/>
                  <a:pt x="4678" y="1406"/>
                  <a:pt x="4678" y="1406"/>
                </a:cubicBezTo>
                <a:cubicBezTo>
                  <a:pt x="4513" y="1406"/>
                  <a:pt x="4513" y="1406"/>
                  <a:pt x="4513" y="1406"/>
                </a:cubicBezTo>
                <a:cubicBezTo>
                  <a:pt x="4485" y="1458"/>
                  <a:pt x="4485" y="1458"/>
                  <a:pt x="4485" y="1458"/>
                </a:cubicBezTo>
                <a:cubicBezTo>
                  <a:pt x="4432" y="1458"/>
                  <a:pt x="4432" y="1458"/>
                  <a:pt x="4432" y="1458"/>
                </a:cubicBezTo>
                <a:cubicBezTo>
                  <a:pt x="4566" y="1213"/>
                  <a:pt x="4566" y="1213"/>
                  <a:pt x="4566" y="1213"/>
                </a:cubicBezTo>
                <a:cubicBezTo>
                  <a:pt x="4625" y="1213"/>
                  <a:pt x="4625" y="1213"/>
                  <a:pt x="4625" y="1213"/>
                </a:cubicBezTo>
                <a:lnTo>
                  <a:pt x="4759" y="1458"/>
                </a:lnTo>
                <a:close/>
                <a:moveTo>
                  <a:pt x="4654" y="1363"/>
                </a:moveTo>
                <a:cubicBezTo>
                  <a:pt x="4596" y="1254"/>
                  <a:pt x="4596" y="1254"/>
                  <a:pt x="4596" y="1254"/>
                </a:cubicBezTo>
                <a:cubicBezTo>
                  <a:pt x="4537" y="1363"/>
                  <a:pt x="4537" y="1363"/>
                  <a:pt x="4537" y="1363"/>
                </a:cubicBezTo>
                <a:lnTo>
                  <a:pt x="4654" y="1363"/>
                </a:lnTo>
                <a:close/>
                <a:moveTo>
                  <a:pt x="5249" y="1256"/>
                </a:moveTo>
                <a:cubicBezTo>
                  <a:pt x="5131" y="1256"/>
                  <a:pt x="5131" y="1256"/>
                  <a:pt x="5131" y="1256"/>
                </a:cubicBezTo>
                <a:cubicBezTo>
                  <a:pt x="5131" y="1458"/>
                  <a:pt x="5131" y="1458"/>
                  <a:pt x="5131" y="1458"/>
                </a:cubicBezTo>
                <a:cubicBezTo>
                  <a:pt x="5083" y="1458"/>
                  <a:pt x="5083" y="1458"/>
                  <a:pt x="5083" y="1458"/>
                </a:cubicBezTo>
                <a:cubicBezTo>
                  <a:pt x="5083" y="1256"/>
                  <a:pt x="5083" y="1256"/>
                  <a:pt x="5083" y="1256"/>
                </a:cubicBezTo>
                <a:cubicBezTo>
                  <a:pt x="4966" y="1256"/>
                  <a:pt x="4966" y="1256"/>
                  <a:pt x="4966" y="1256"/>
                </a:cubicBezTo>
                <a:cubicBezTo>
                  <a:pt x="4966" y="1213"/>
                  <a:pt x="4966" y="1213"/>
                  <a:pt x="4966" y="1213"/>
                </a:cubicBezTo>
                <a:cubicBezTo>
                  <a:pt x="5249" y="1213"/>
                  <a:pt x="5249" y="1213"/>
                  <a:pt x="5249" y="1213"/>
                </a:cubicBezTo>
                <a:lnTo>
                  <a:pt x="5249" y="1256"/>
                </a:lnTo>
                <a:close/>
                <a:moveTo>
                  <a:pt x="5780" y="1458"/>
                </a:moveTo>
                <a:cubicBezTo>
                  <a:pt x="5516" y="1458"/>
                  <a:pt x="5516" y="1458"/>
                  <a:pt x="5516" y="1458"/>
                </a:cubicBezTo>
                <a:cubicBezTo>
                  <a:pt x="5516" y="1213"/>
                  <a:pt x="5516" y="1213"/>
                  <a:pt x="5516" y="1213"/>
                </a:cubicBezTo>
                <a:cubicBezTo>
                  <a:pt x="5771" y="1213"/>
                  <a:pt x="5771" y="1213"/>
                  <a:pt x="5771" y="1213"/>
                </a:cubicBezTo>
                <a:cubicBezTo>
                  <a:pt x="5771" y="1256"/>
                  <a:pt x="5771" y="1256"/>
                  <a:pt x="5771" y="1256"/>
                </a:cubicBezTo>
                <a:cubicBezTo>
                  <a:pt x="5564" y="1256"/>
                  <a:pt x="5564" y="1256"/>
                  <a:pt x="5564" y="1256"/>
                </a:cubicBezTo>
                <a:cubicBezTo>
                  <a:pt x="5564" y="1309"/>
                  <a:pt x="5564" y="1309"/>
                  <a:pt x="5564" y="1309"/>
                </a:cubicBezTo>
                <a:cubicBezTo>
                  <a:pt x="5708" y="1309"/>
                  <a:pt x="5708" y="1309"/>
                  <a:pt x="5708" y="1309"/>
                </a:cubicBezTo>
                <a:cubicBezTo>
                  <a:pt x="5708" y="1352"/>
                  <a:pt x="5708" y="1352"/>
                  <a:pt x="5708" y="1352"/>
                </a:cubicBezTo>
                <a:cubicBezTo>
                  <a:pt x="5564" y="1352"/>
                  <a:pt x="5564" y="1352"/>
                  <a:pt x="5564" y="1352"/>
                </a:cubicBezTo>
                <a:cubicBezTo>
                  <a:pt x="5564" y="1415"/>
                  <a:pt x="5564" y="1415"/>
                  <a:pt x="5564" y="1415"/>
                </a:cubicBezTo>
                <a:cubicBezTo>
                  <a:pt x="5780" y="1415"/>
                  <a:pt x="5780" y="1415"/>
                  <a:pt x="5780" y="1415"/>
                </a:cubicBezTo>
                <a:lnTo>
                  <a:pt x="5780" y="1458"/>
                </a:lnTo>
                <a:close/>
                <a:moveTo>
                  <a:pt x="6356" y="1324"/>
                </a:moveTo>
                <a:cubicBezTo>
                  <a:pt x="6356" y="1332"/>
                  <a:pt x="6356" y="1332"/>
                  <a:pt x="6356" y="1332"/>
                </a:cubicBezTo>
                <a:cubicBezTo>
                  <a:pt x="6356" y="1372"/>
                  <a:pt x="6342" y="1404"/>
                  <a:pt x="6313" y="1429"/>
                </a:cubicBezTo>
                <a:cubicBezTo>
                  <a:pt x="6284" y="1453"/>
                  <a:pt x="6245" y="1466"/>
                  <a:pt x="6196" y="1466"/>
                </a:cubicBezTo>
                <a:cubicBezTo>
                  <a:pt x="6153" y="1466"/>
                  <a:pt x="6116" y="1455"/>
                  <a:pt x="6087" y="1433"/>
                </a:cubicBezTo>
                <a:cubicBezTo>
                  <a:pt x="6052" y="1408"/>
                  <a:pt x="6035" y="1375"/>
                  <a:pt x="6035" y="1335"/>
                </a:cubicBezTo>
                <a:cubicBezTo>
                  <a:pt x="6035" y="1295"/>
                  <a:pt x="6052" y="1263"/>
                  <a:pt x="6087" y="1238"/>
                </a:cubicBezTo>
                <a:cubicBezTo>
                  <a:pt x="6117" y="1215"/>
                  <a:pt x="6154" y="1205"/>
                  <a:pt x="6199" y="1205"/>
                </a:cubicBezTo>
                <a:cubicBezTo>
                  <a:pt x="6253" y="1205"/>
                  <a:pt x="6298" y="1223"/>
                  <a:pt x="6334" y="1262"/>
                </a:cubicBezTo>
                <a:cubicBezTo>
                  <a:pt x="6289" y="1284"/>
                  <a:pt x="6289" y="1284"/>
                  <a:pt x="6289" y="1284"/>
                </a:cubicBezTo>
                <a:cubicBezTo>
                  <a:pt x="6264" y="1260"/>
                  <a:pt x="6233" y="1248"/>
                  <a:pt x="6196" y="1248"/>
                </a:cubicBezTo>
                <a:cubicBezTo>
                  <a:pt x="6164" y="1248"/>
                  <a:pt x="6137" y="1256"/>
                  <a:pt x="6116" y="1272"/>
                </a:cubicBezTo>
                <a:cubicBezTo>
                  <a:pt x="6095" y="1289"/>
                  <a:pt x="6084" y="1310"/>
                  <a:pt x="6084" y="1335"/>
                </a:cubicBezTo>
                <a:cubicBezTo>
                  <a:pt x="6084" y="1361"/>
                  <a:pt x="6094" y="1382"/>
                  <a:pt x="6115" y="1398"/>
                </a:cubicBezTo>
                <a:cubicBezTo>
                  <a:pt x="6136" y="1414"/>
                  <a:pt x="6163" y="1422"/>
                  <a:pt x="6196" y="1422"/>
                </a:cubicBezTo>
                <a:cubicBezTo>
                  <a:pt x="6247" y="1422"/>
                  <a:pt x="6280" y="1404"/>
                  <a:pt x="6297" y="1367"/>
                </a:cubicBezTo>
                <a:cubicBezTo>
                  <a:pt x="6186" y="1367"/>
                  <a:pt x="6186" y="1367"/>
                  <a:pt x="6186" y="1367"/>
                </a:cubicBezTo>
                <a:cubicBezTo>
                  <a:pt x="6186" y="1324"/>
                  <a:pt x="6186" y="1324"/>
                  <a:pt x="6186" y="1324"/>
                </a:cubicBezTo>
                <a:lnTo>
                  <a:pt x="6356" y="1324"/>
                </a:lnTo>
                <a:close/>
                <a:moveTo>
                  <a:pt x="6673" y="1458"/>
                </a:moveTo>
                <a:cubicBezTo>
                  <a:pt x="6625" y="1458"/>
                  <a:pt x="6625" y="1458"/>
                  <a:pt x="6625" y="1458"/>
                </a:cubicBezTo>
                <a:cubicBezTo>
                  <a:pt x="6625" y="1213"/>
                  <a:pt x="6625" y="1213"/>
                  <a:pt x="6625" y="1213"/>
                </a:cubicBezTo>
                <a:cubicBezTo>
                  <a:pt x="6673" y="1213"/>
                  <a:pt x="6673" y="1213"/>
                  <a:pt x="6673" y="1213"/>
                </a:cubicBezTo>
                <a:lnTo>
                  <a:pt x="6673" y="1458"/>
                </a:lnTo>
                <a:close/>
                <a:moveTo>
                  <a:pt x="7237" y="1458"/>
                </a:moveTo>
                <a:cubicBezTo>
                  <a:pt x="6972" y="1458"/>
                  <a:pt x="6972" y="1458"/>
                  <a:pt x="6972" y="1458"/>
                </a:cubicBezTo>
                <a:cubicBezTo>
                  <a:pt x="6972" y="1213"/>
                  <a:pt x="6972" y="1213"/>
                  <a:pt x="6972" y="1213"/>
                </a:cubicBezTo>
                <a:cubicBezTo>
                  <a:pt x="7228" y="1213"/>
                  <a:pt x="7228" y="1213"/>
                  <a:pt x="7228" y="1213"/>
                </a:cubicBezTo>
                <a:cubicBezTo>
                  <a:pt x="7228" y="1256"/>
                  <a:pt x="7228" y="1256"/>
                  <a:pt x="7228" y="1256"/>
                </a:cubicBezTo>
                <a:cubicBezTo>
                  <a:pt x="7020" y="1256"/>
                  <a:pt x="7020" y="1256"/>
                  <a:pt x="7020" y="1256"/>
                </a:cubicBezTo>
                <a:cubicBezTo>
                  <a:pt x="7020" y="1309"/>
                  <a:pt x="7020" y="1309"/>
                  <a:pt x="7020" y="1309"/>
                </a:cubicBezTo>
                <a:cubicBezTo>
                  <a:pt x="7164" y="1309"/>
                  <a:pt x="7164" y="1309"/>
                  <a:pt x="7164" y="1309"/>
                </a:cubicBezTo>
                <a:cubicBezTo>
                  <a:pt x="7164" y="1352"/>
                  <a:pt x="7164" y="1352"/>
                  <a:pt x="7164" y="1352"/>
                </a:cubicBezTo>
                <a:cubicBezTo>
                  <a:pt x="7020" y="1352"/>
                  <a:pt x="7020" y="1352"/>
                  <a:pt x="7020" y="1352"/>
                </a:cubicBezTo>
                <a:cubicBezTo>
                  <a:pt x="7020" y="1415"/>
                  <a:pt x="7020" y="1415"/>
                  <a:pt x="7020" y="1415"/>
                </a:cubicBezTo>
                <a:cubicBezTo>
                  <a:pt x="7237" y="1415"/>
                  <a:pt x="7237" y="1415"/>
                  <a:pt x="7237" y="1415"/>
                </a:cubicBezTo>
                <a:lnTo>
                  <a:pt x="7237" y="1458"/>
                </a:lnTo>
                <a:close/>
                <a:moveTo>
                  <a:pt x="7737" y="1273"/>
                </a:moveTo>
                <a:cubicBezTo>
                  <a:pt x="7705" y="1257"/>
                  <a:pt x="7670" y="1248"/>
                  <a:pt x="7632" y="1248"/>
                </a:cubicBezTo>
                <a:cubicBezTo>
                  <a:pt x="7578" y="1248"/>
                  <a:pt x="7550" y="1258"/>
                  <a:pt x="7550" y="1278"/>
                </a:cubicBezTo>
                <a:cubicBezTo>
                  <a:pt x="7550" y="1289"/>
                  <a:pt x="7561" y="1296"/>
                  <a:pt x="7581" y="1300"/>
                </a:cubicBezTo>
                <a:cubicBezTo>
                  <a:pt x="7609" y="1302"/>
                  <a:pt x="7637" y="1305"/>
                  <a:pt x="7665" y="1308"/>
                </a:cubicBezTo>
                <a:cubicBezTo>
                  <a:pt x="7705" y="1311"/>
                  <a:pt x="7734" y="1319"/>
                  <a:pt x="7751" y="1329"/>
                </a:cubicBezTo>
                <a:cubicBezTo>
                  <a:pt x="7770" y="1340"/>
                  <a:pt x="7779" y="1358"/>
                  <a:pt x="7779" y="1381"/>
                </a:cubicBezTo>
                <a:cubicBezTo>
                  <a:pt x="7779" y="1408"/>
                  <a:pt x="7768" y="1428"/>
                  <a:pt x="7744" y="1442"/>
                </a:cubicBezTo>
                <a:cubicBezTo>
                  <a:pt x="7720" y="1457"/>
                  <a:pt x="7686" y="1464"/>
                  <a:pt x="7642" y="1464"/>
                </a:cubicBezTo>
                <a:cubicBezTo>
                  <a:pt x="7579" y="1464"/>
                  <a:pt x="7528" y="1450"/>
                  <a:pt x="7490" y="1421"/>
                </a:cubicBezTo>
                <a:cubicBezTo>
                  <a:pt x="7516" y="1387"/>
                  <a:pt x="7516" y="1387"/>
                  <a:pt x="7516" y="1387"/>
                </a:cubicBezTo>
                <a:cubicBezTo>
                  <a:pt x="7550" y="1411"/>
                  <a:pt x="7592" y="1422"/>
                  <a:pt x="7641" y="1422"/>
                </a:cubicBezTo>
                <a:cubicBezTo>
                  <a:pt x="7668" y="1422"/>
                  <a:pt x="7690" y="1419"/>
                  <a:pt x="7705" y="1412"/>
                </a:cubicBezTo>
                <a:cubicBezTo>
                  <a:pt x="7720" y="1405"/>
                  <a:pt x="7728" y="1395"/>
                  <a:pt x="7728" y="1384"/>
                </a:cubicBezTo>
                <a:cubicBezTo>
                  <a:pt x="7728" y="1371"/>
                  <a:pt x="7718" y="1361"/>
                  <a:pt x="7700" y="1356"/>
                </a:cubicBezTo>
                <a:cubicBezTo>
                  <a:pt x="7689" y="1353"/>
                  <a:pt x="7673" y="1351"/>
                  <a:pt x="7651" y="1350"/>
                </a:cubicBezTo>
                <a:cubicBezTo>
                  <a:pt x="7617" y="1349"/>
                  <a:pt x="7596" y="1347"/>
                  <a:pt x="7589" y="1347"/>
                </a:cubicBezTo>
                <a:cubicBezTo>
                  <a:pt x="7559" y="1344"/>
                  <a:pt x="7536" y="1337"/>
                  <a:pt x="7522" y="1327"/>
                </a:cubicBezTo>
                <a:cubicBezTo>
                  <a:pt x="7507" y="1317"/>
                  <a:pt x="7500" y="1302"/>
                  <a:pt x="7500" y="1283"/>
                </a:cubicBezTo>
                <a:cubicBezTo>
                  <a:pt x="7500" y="1259"/>
                  <a:pt x="7512" y="1241"/>
                  <a:pt x="7535" y="1227"/>
                </a:cubicBezTo>
                <a:cubicBezTo>
                  <a:pt x="7558" y="1213"/>
                  <a:pt x="7590" y="1206"/>
                  <a:pt x="7632" y="1206"/>
                </a:cubicBezTo>
                <a:cubicBezTo>
                  <a:pt x="7687" y="1206"/>
                  <a:pt x="7732" y="1219"/>
                  <a:pt x="7766" y="1242"/>
                </a:cubicBezTo>
                <a:lnTo>
                  <a:pt x="7737" y="1273"/>
                </a:lnTo>
                <a:close/>
              </a:path>
            </a:pathLst>
          </a:custGeom>
          <a:solidFill>
            <a:schemeClr val="bg1"/>
          </a:solidFill>
          <a:ln>
            <a:noFill/>
          </a:ln>
        </p:spPr>
        <p:txBody>
          <a:bodyPr vert="horz" wrap="square" lIns="121920" tIns="60960" rIns="121920" bIns="60960" numCol="1" anchor="t" anchorCtr="0" compatLnSpc="1">
            <a:prstTxWarp prst="textNoShape">
              <a:avLst/>
            </a:prstTxWarp>
          </a:bodyPr>
          <a:lstStyle/>
          <a:p>
            <a:pPr defTabSz="914354">
              <a:lnSpc>
                <a:spcPct val="85000"/>
              </a:lnSpc>
              <a:buFont typeface="Arial" panose="020B0604020202020204" pitchFamily="34" charset="0"/>
              <a:buNone/>
            </a:pPr>
            <a:endParaRPr lang="en-GB" sz="1867">
              <a:solidFill>
                <a:prstClr val="black"/>
              </a:solidFill>
            </a:endParaRPr>
          </a:p>
        </p:txBody>
      </p:sp>
      <p:sp>
        <p:nvSpPr>
          <p:cNvPr id="11" name="Rectangle 10"/>
          <p:cNvSpPr/>
          <p:nvPr userDrawn="1"/>
        </p:nvSpPr>
        <p:spPr bwMode="gray">
          <a:xfrm>
            <a:off x="12462933" y="1890118"/>
            <a:ext cx="3312000" cy="2676823"/>
          </a:xfrm>
          <a:prstGeom prst="rect">
            <a:avLst/>
          </a:prstGeom>
          <a:noFill/>
        </p:spPr>
        <p:txBody>
          <a:bodyPr lIns="0" tIns="0" rIns="0" bIns="0">
            <a:spAutoFit/>
          </a:bodyPr>
          <a:lstStyle/>
          <a:p>
            <a:pPr defTabSz="914354">
              <a:lnSpc>
                <a:spcPct val="85000"/>
              </a:lnSpc>
              <a:spcBef>
                <a:spcPts val="800"/>
              </a:spcBef>
              <a:buFont typeface="Arial" panose="020B0604020202020204" pitchFamily="34" charset="0"/>
              <a:buNone/>
            </a:pPr>
            <a:r>
              <a:rPr lang="en-GB" sz="1333" dirty="0">
                <a:solidFill>
                  <a:prstClr val="black"/>
                </a:solidFill>
              </a:rPr>
              <a:t>To change this background picture on this slide, please do the following:</a:t>
            </a:r>
          </a:p>
          <a:p>
            <a:pPr defTabSz="914354">
              <a:lnSpc>
                <a:spcPct val="85000"/>
              </a:lnSpc>
              <a:spcBef>
                <a:spcPts val="800"/>
              </a:spcBef>
              <a:buFont typeface="Arial" panose="020B0604020202020204" pitchFamily="34" charset="0"/>
              <a:buNone/>
            </a:pPr>
            <a:r>
              <a:rPr lang="en-GB" sz="1333" dirty="0">
                <a:solidFill>
                  <a:prstClr val="black"/>
                </a:solidFill>
              </a:rPr>
              <a:t>Right-click on the specific slide and click Format Background followed by or ‘Picture or texture file’.</a:t>
            </a:r>
          </a:p>
          <a:p>
            <a:pPr defTabSz="914354">
              <a:lnSpc>
                <a:spcPct val="85000"/>
              </a:lnSpc>
              <a:spcBef>
                <a:spcPts val="800"/>
              </a:spcBef>
              <a:buFont typeface="Arial" panose="020B0604020202020204" pitchFamily="34" charset="0"/>
              <a:buNone/>
            </a:pPr>
            <a:r>
              <a:rPr lang="en-GB" sz="1333" dirty="0">
                <a:solidFill>
                  <a:srgbClr val="A4001B"/>
                </a:solidFill>
              </a:rPr>
              <a:t>TIP:  When you right-click the slide, make sure you're not clicking inside a text or other placeholder.</a:t>
            </a:r>
          </a:p>
          <a:p>
            <a:pPr marL="239994" indent="-239994" defTabSz="914354">
              <a:lnSpc>
                <a:spcPct val="85000"/>
              </a:lnSpc>
              <a:spcBef>
                <a:spcPts val="800"/>
              </a:spcBef>
              <a:buClr>
                <a:srgbClr val="A4001B"/>
              </a:buClr>
              <a:buFont typeface="Arial" panose="020B0604020202020204" pitchFamily="34" charset="0"/>
              <a:buChar char="+"/>
            </a:pPr>
            <a:r>
              <a:rPr lang="en-GB" sz="1333" dirty="0">
                <a:solidFill>
                  <a:prstClr val="black"/>
                </a:solidFill>
              </a:rPr>
              <a:t>To insert a picture from a file, click File, and then locate and double-click the picture to insert.</a:t>
            </a:r>
          </a:p>
          <a:p>
            <a:pPr marL="239994" indent="-239994" defTabSz="914354">
              <a:lnSpc>
                <a:spcPct val="85000"/>
              </a:lnSpc>
              <a:spcBef>
                <a:spcPts val="800"/>
              </a:spcBef>
              <a:buClr>
                <a:srgbClr val="A4001B"/>
              </a:buClr>
              <a:buFont typeface="Arial" panose="020B0604020202020204" pitchFamily="34" charset="0"/>
              <a:buChar char="+"/>
            </a:pPr>
            <a:r>
              <a:rPr lang="en-GB" sz="1333" dirty="0">
                <a:solidFill>
                  <a:prstClr val="black"/>
                </a:solidFill>
              </a:rPr>
              <a:t>To paste a picture copied earlier, click Clipboard</a:t>
            </a:r>
          </a:p>
        </p:txBody>
      </p:sp>
      <p:grpSp>
        <p:nvGrpSpPr>
          <p:cNvPr id="92" name="Group 91"/>
          <p:cNvGrpSpPr/>
          <p:nvPr userDrawn="1"/>
        </p:nvGrpSpPr>
        <p:grpSpPr bwMode="gray">
          <a:xfrm>
            <a:off x="-261981" y="-261982"/>
            <a:ext cx="12722008" cy="7381963"/>
            <a:chOff x="-196486" y="-196486"/>
            <a:chExt cx="9541506" cy="5536472"/>
          </a:xfrm>
        </p:grpSpPr>
        <p:grpSp>
          <p:nvGrpSpPr>
            <p:cNvPr id="93" name="Group 92"/>
            <p:cNvGrpSpPr/>
            <p:nvPr/>
          </p:nvGrpSpPr>
          <p:grpSpPr bwMode="gray">
            <a:xfrm>
              <a:off x="540000" y="-196486"/>
              <a:ext cx="8065628" cy="180000"/>
              <a:chOff x="540000" y="-265725"/>
              <a:chExt cx="8065628" cy="180000"/>
            </a:xfrm>
          </p:grpSpPr>
          <p:cxnSp>
            <p:nvCxnSpPr>
              <p:cNvPr id="234" name="Straight Connector 233"/>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94" name="Group 93"/>
            <p:cNvGrpSpPr/>
            <p:nvPr/>
          </p:nvGrpSpPr>
          <p:grpSpPr bwMode="gray">
            <a:xfrm>
              <a:off x="540000" y="5159986"/>
              <a:ext cx="8065628" cy="180000"/>
              <a:chOff x="540000" y="-265725"/>
              <a:chExt cx="8065628" cy="180000"/>
            </a:xfrm>
          </p:grpSpPr>
          <p:cxnSp>
            <p:nvCxnSpPr>
              <p:cNvPr id="210" name="Straight Connector 209"/>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78" name="Group 177"/>
            <p:cNvGrpSpPr/>
            <p:nvPr/>
          </p:nvGrpSpPr>
          <p:grpSpPr bwMode="gray">
            <a:xfrm>
              <a:off x="-196486" y="195263"/>
              <a:ext cx="180000" cy="4752975"/>
              <a:chOff x="-180000" y="195263"/>
              <a:chExt cx="180000" cy="4752975"/>
            </a:xfrm>
          </p:grpSpPr>
          <p:cxnSp>
            <p:nvCxnSpPr>
              <p:cNvPr id="195" name="Straight Connector 194"/>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9" name="Group 178"/>
            <p:cNvGrpSpPr/>
            <p:nvPr/>
          </p:nvGrpSpPr>
          <p:grpSpPr bwMode="gray">
            <a:xfrm>
              <a:off x="9165020" y="195263"/>
              <a:ext cx="180000" cy="4752975"/>
              <a:chOff x="-180000" y="195263"/>
              <a:chExt cx="180000" cy="4752975"/>
            </a:xfrm>
          </p:grpSpPr>
          <p:cxnSp>
            <p:nvCxnSpPr>
              <p:cNvPr id="180" name="Straight Connector 179"/>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61202348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1 - GRADIENT">
    <p:bg bwMode="gray">
      <p:bgPr>
        <a:gradFill>
          <a:gsLst>
            <a:gs pos="15000">
              <a:srgbClr val="A4001B"/>
            </a:gs>
            <a:gs pos="99000">
              <a:srgbClr val="FF6600"/>
            </a:gs>
          </a:gsLst>
          <a:lin ang="0" scaled="1"/>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720000" y="816000"/>
            <a:ext cx="7104000" cy="1728000"/>
          </a:xfrm>
        </p:spPr>
        <p:txBody>
          <a:bodyPr anchor="t" anchorCtr="0">
            <a:noAutofit/>
          </a:bodyPr>
          <a:lstStyle>
            <a:lvl1pPr algn="l">
              <a:lnSpc>
                <a:spcPct val="85000"/>
              </a:lnSpc>
              <a:defRPr sz="6400" baseline="0">
                <a:solidFill>
                  <a:schemeClr val="bg1"/>
                </a:solidFill>
              </a:defRPr>
            </a:lvl1pPr>
          </a:lstStyle>
          <a:p>
            <a:r>
              <a:rPr lang="en-US" dirty="0"/>
              <a:t>&lt;Insert presentation title&gt;</a:t>
            </a:r>
            <a:endParaRPr lang="en-GB" dirty="0"/>
          </a:p>
        </p:txBody>
      </p:sp>
      <p:sp>
        <p:nvSpPr>
          <p:cNvPr id="3" name="Subtitle 2"/>
          <p:cNvSpPr>
            <a:spLocks noGrp="1"/>
          </p:cNvSpPr>
          <p:nvPr>
            <p:ph type="subTitle" idx="1" hasCustomPrompt="1"/>
          </p:nvPr>
        </p:nvSpPr>
        <p:spPr bwMode="gray">
          <a:xfrm>
            <a:off x="720000" y="2686600"/>
            <a:ext cx="7104000" cy="209288"/>
          </a:xfrm>
        </p:spPr>
        <p:txBody>
          <a:bodyPr anchor="t" anchorCtr="0">
            <a:spAutoFit/>
          </a:bodyPr>
          <a:lstStyle>
            <a:lvl1pPr marL="0" indent="0" algn="l">
              <a:lnSpc>
                <a:spcPct val="85000"/>
              </a:lnSpc>
              <a:spcBef>
                <a:spcPts val="0"/>
              </a:spcBef>
              <a:buNone/>
              <a:defRPr sz="1600">
                <a:solidFill>
                  <a:schemeClr val="bg1"/>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dirty="0"/>
              <a:t>&lt;Insert presentation subtitle&gt;</a:t>
            </a:r>
            <a:endParaRPr lang="en-GB" dirty="0"/>
          </a:p>
        </p:txBody>
      </p:sp>
      <p:sp>
        <p:nvSpPr>
          <p:cNvPr id="4" name="Date Placeholder 3"/>
          <p:cNvSpPr>
            <a:spLocks noGrp="1"/>
          </p:cNvSpPr>
          <p:nvPr>
            <p:ph type="dt" sz="half" idx="10"/>
          </p:nvPr>
        </p:nvSpPr>
        <p:spPr bwMode="gray">
          <a:xfrm>
            <a:off x="8928000" y="864001"/>
            <a:ext cx="2544000" cy="174343"/>
          </a:xfrm>
          <a:prstGeom prst="rect">
            <a:avLst/>
          </a:prstGeom>
        </p:spPr>
        <p:txBody>
          <a:bodyPr lIns="0" tIns="0" rIns="0" bIns="0">
            <a:spAutoFit/>
          </a:bodyPr>
          <a:lstStyle>
            <a:lvl1pPr>
              <a:lnSpc>
                <a:spcPct val="85000"/>
              </a:lnSpc>
              <a:defRPr sz="1333">
                <a:solidFill>
                  <a:schemeClr val="bg1"/>
                </a:solidFill>
              </a:defRPr>
            </a:lvl1pPr>
          </a:lstStyle>
          <a:p>
            <a:pPr defTabSz="914354"/>
            <a:endParaRPr lang="en-GB" dirty="0">
              <a:solidFill>
                <a:prstClr val="white"/>
              </a:solidFill>
            </a:endParaRPr>
          </a:p>
        </p:txBody>
      </p:sp>
      <p:cxnSp>
        <p:nvCxnSpPr>
          <p:cNvPr id="8" name="Straight Connector 7"/>
          <p:cNvCxnSpPr/>
          <p:nvPr userDrawn="1"/>
        </p:nvCxnSpPr>
        <p:spPr bwMode="gray">
          <a:xfrm>
            <a:off x="720000" y="696000"/>
            <a:ext cx="8016000" cy="0"/>
          </a:xfrm>
          <a:prstGeom prst="line">
            <a:avLst/>
          </a:prstGeom>
          <a:ln w="6350" cmpd="sng">
            <a:solidFill>
              <a:schemeClr val="bg1"/>
            </a:solidFill>
          </a:ln>
        </p:spPr>
        <p:style>
          <a:lnRef idx="1">
            <a:schemeClr val="dk1"/>
          </a:lnRef>
          <a:fillRef idx="0">
            <a:schemeClr val="dk1"/>
          </a:fillRef>
          <a:effectRef idx="0">
            <a:schemeClr val="dk1"/>
          </a:effectRef>
          <a:fontRef idx="minor">
            <a:schemeClr val="tx1"/>
          </a:fontRef>
        </p:style>
      </p:cxnSp>
      <p:cxnSp>
        <p:nvCxnSpPr>
          <p:cNvPr id="9" name="Straight Connector 8"/>
          <p:cNvCxnSpPr/>
          <p:nvPr userDrawn="1"/>
        </p:nvCxnSpPr>
        <p:spPr bwMode="gray">
          <a:xfrm>
            <a:off x="8928000" y="696000"/>
            <a:ext cx="2544000" cy="0"/>
          </a:xfrm>
          <a:prstGeom prst="line">
            <a:avLst/>
          </a:prstGeom>
          <a:ln w="6350" cmpd="sng">
            <a:solidFill>
              <a:schemeClr val="bg1"/>
            </a:solidFill>
          </a:ln>
        </p:spPr>
        <p:style>
          <a:lnRef idx="1">
            <a:schemeClr val="dk1"/>
          </a:lnRef>
          <a:fillRef idx="0">
            <a:schemeClr val="dk1"/>
          </a:fillRef>
          <a:effectRef idx="0">
            <a:schemeClr val="dk1"/>
          </a:effectRef>
          <a:fontRef idx="minor">
            <a:schemeClr val="tx1"/>
          </a:fontRef>
        </p:style>
      </p:cxnSp>
      <p:sp>
        <p:nvSpPr>
          <p:cNvPr id="13" name="Freeform 5"/>
          <p:cNvSpPr>
            <a:spLocks noChangeAspect="1" noEditPoints="1"/>
          </p:cNvSpPr>
          <p:nvPr userDrawn="1"/>
        </p:nvSpPr>
        <p:spPr bwMode="gray">
          <a:xfrm>
            <a:off x="10200000" y="264000"/>
            <a:ext cx="1728000" cy="238744"/>
          </a:xfrm>
          <a:custGeom>
            <a:avLst/>
            <a:gdLst>
              <a:gd name="T0" fmla="*/ 114 w 10625"/>
              <a:gd name="T1" fmla="*/ 708 h 1466"/>
              <a:gd name="T2" fmla="*/ 664 w 10625"/>
              <a:gd name="T3" fmla="*/ 300 h 1466"/>
              <a:gd name="T4" fmla="*/ 934 w 10625"/>
              <a:gd name="T5" fmla="*/ 708 h 1466"/>
              <a:gd name="T6" fmla="*/ 1204 w 10625"/>
              <a:gd name="T7" fmla="*/ 708 h 1466"/>
              <a:gd name="T8" fmla="*/ 1848 w 10625"/>
              <a:gd name="T9" fmla="*/ 708 h 1466"/>
              <a:gd name="T10" fmla="*/ 2118 w 10625"/>
              <a:gd name="T11" fmla="*/ 606 h 1466"/>
              <a:gd name="T12" fmla="*/ 3001 w 10625"/>
              <a:gd name="T13" fmla="*/ 111 h 1466"/>
              <a:gd name="T14" fmla="*/ 3001 w 10625"/>
              <a:gd name="T15" fmla="*/ 651 h 1466"/>
              <a:gd name="T16" fmla="*/ 3119 w 10625"/>
              <a:gd name="T17" fmla="*/ 322 h 1466"/>
              <a:gd name="T18" fmla="*/ 3642 w 10625"/>
              <a:gd name="T19" fmla="*/ 708 h 1466"/>
              <a:gd name="T20" fmla="*/ 4122 w 10625"/>
              <a:gd name="T21" fmla="*/ 21 h 1466"/>
              <a:gd name="T22" fmla="*/ 5065 w 10625"/>
              <a:gd name="T23" fmla="*/ 708 h 1466"/>
              <a:gd name="T24" fmla="*/ 4569 w 10625"/>
              <a:gd name="T25" fmla="*/ 21 h 1466"/>
              <a:gd name="T26" fmla="*/ 6212 w 10625"/>
              <a:gd name="T27" fmla="*/ 364 h 1466"/>
              <a:gd name="T28" fmla="*/ 5471 w 10625"/>
              <a:gd name="T29" fmla="*/ 93 h 1466"/>
              <a:gd name="T30" fmla="*/ 5991 w 10625"/>
              <a:gd name="T31" fmla="*/ 168 h 1466"/>
              <a:gd name="T32" fmla="*/ 5772 w 10625"/>
              <a:gd name="T33" fmla="*/ 624 h 1466"/>
              <a:gd name="T34" fmla="*/ 6969 w 10625"/>
              <a:gd name="T35" fmla="*/ 708 h 1466"/>
              <a:gd name="T36" fmla="*/ 6381 w 10625"/>
              <a:gd name="T37" fmla="*/ 21 h 1466"/>
              <a:gd name="T38" fmla="*/ 7214 w 10625"/>
              <a:gd name="T39" fmla="*/ 21 h 1466"/>
              <a:gd name="T40" fmla="*/ 7558 w 10625"/>
              <a:gd name="T41" fmla="*/ 21 h 1466"/>
              <a:gd name="T42" fmla="*/ 8450 w 10625"/>
              <a:gd name="T43" fmla="*/ 124 h 1466"/>
              <a:gd name="T44" fmla="*/ 8008 w 10625"/>
              <a:gd name="T45" fmla="*/ 21 h 1466"/>
              <a:gd name="T46" fmla="*/ 9282 w 10625"/>
              <a:gd name="T47" fmla="*/ 728 h 1466"/>
              <a:gd name="T48" fmla="*/ 9582 w 10625"/>
              <a:gd name="T49" fmla="*/ 93 h 1466"/>
              <a:gd name="T50" fmla="*/ 9049 w 10625"/>
              <a:gd name="T51" fmla="*/ 178 h 1466"/>
              <a:gd name="T52" fmla="*/ 9603 w 10625"/>
              <a:gd name="T53" fmla="*/ 364 h 1466"/>
              <a:gd name="T54" fmla="*/ 9845 w 10625"/>
              <a:gd name="T55" fmla="*/ 708 h 1466"/>
              <a:gd name="T56" fmla="*/ 10625 w 10625"/>
              <a:gd name="T57" fmla="*/ 21 h 1466"/>
              <a:gd name="T58" fmla="*/ 2937 w 10625"/>
              <a:gd name="T59" fmla="*/ 1300 h 1466"/>
              <a:gd name="T60" fmla="*/ 2997 w 10625"/>
              <a:gd name="T61" fmla="*/ 1464 h 1466"/>
              <a:gd name="T62" fmla="*/ 3083 w 10625"/>
              <a:gd name="T63" fmla="*/ 1384 h 1466"/>
              <a:gd name="T64" fmla="*/ 2856 w 10625"/>
              <a:gd name="T65" fmla="*/ 1283 h 1466"/>
              <a:gd name="T66" fmla="*/ 3661 w 10625"/>
              <a:gd name="T67" fmla="*/ 1256 h 1466"/>
              <a:gd name="T68" fmla="*/ 3378 w 10625"/>
              <a:gd name="T69" fmla="*/ 1256 h 1466"/>
              <a:gd name="T70" fmla="*/ 4147 w 10625"/>
              <a:gd name="T71" fmla="*/ 1458 h 1466"/>
              <a:gd name="T72" fmla="*/ 3913 w 10625"/>
              <a:gd name="T73" fmla="*/ 1213 h 1466"/>
              <a:gd name="T74" fmla="*/ 4202 w 10625"/>
              <a:gd name="T75" fmla="*/ 1458 h 1466"/>
              <a:gd name="T76" fmla="*/ 3960 w 10625"/>
              <a:gd name="T77" fmla="*/ 1325 h 1466"/>
              <a:gd name="T78" fmla="*/ 4513 w 10625"/>
              <a:gd name="T79" fmla="*/ 1406 h 1466"/>
              <a:gd name="T80" fmla="*/ 4759 w 10625"/>
              <a:gd name="T81" fmla="*/ 1458 h 1466"/>
              <a:gd name="T82" fmla="*/ 5249 w 10625"/>
              <a:gd name="T83" fmla="*/ 1256 h 1466"/>
              <a:gd name="T84" fmla="*/ 4966 w 10625"/>
              <a:gd name="T85" fmla="*/ 1256 h 1466"/>
              <a:gd name="T86" fmla="*/ 5516 w 10625"/>
              <a:gd name="T87" fmla="*/ 1458 h 1466"/>
              <a:gd name="T88" fmla="*/ 5564 w 10625"/>
              <a:gd name="T89" fmla="*/ 1309 h 1466"/>
              <a:gd name="T90" fmla="*/ 5780 w 10625"/>
              <a:gd name="T91" fmla="*/ 1415 h 1466"/>
              <a:gd name="T92" fmla="*/ 6196 w 10625"/>
              <a:gd name="T93" fmla="*/ 1466 h 1466"/>
              <a:gd name="T94" fmla="*/ 6334 w 10625"/>
              <a:gd name="T95" fmla="*/ 1262 h 1466"/>
              <a:gd name="T96" fmla="*/ 6115 w 10625"/>
              <a:gd name="T97" fmla="*/ 1398 h 1466"/>
              <a:gd name="T98" fmla="*/ 6356 w 10625"/>
              <a:gd name="T99" fmla="*/ 1324 h 1466"/>
              <a:gd name="T100" fmla="*/ 6673 w 10625"/>
              <a:gd name="T101" fmla="*/ 1458 h 1466"/>
              <a:gd name="T102" fmla="*/ 7228 w 10625"/>
              <a:gd name="T103" fmla="*/ 1256 h 1466"/>
              <a:gd name="T104" fmla="*/ 7020 w 10625"/>
              <a:gd name="T105" fmla="*/ 1352 h 1466"/>
              <a:gd name="T106" fmla="*/ 7632 w 10625"/>
              <a:gd name="T107" fmla="*/ 1248 h 1466"/>
              <a:gd name="T108" fmla="*/ 7779 w 10625"/>
              <a:gd name="T109" fmla="*/ 1381 h 1466"/>
              <a:gd name="T110" fmla="*/ 7641 w 10625"/>
              <a:gd name="T111" fmla="*/ 1422 h 1466"/>
              <a:gd name="T112" fmla="*/ 7589 w 10625"/>
              <a:gd name="T113" fmla="*/ 1347 h 1466"/>
              <a:gd name="T114" fmla="*/ 7766 w 10625"/>
              <a:gd name="T115" fmla="*/ 1242 h 1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625" h="1466">
                <a:moveTo>
                  <a:pt x="778" y="708"/>
                </a:moveTo>
                <a:cubicBezTo>
                  <a:pt x="664" y="708"/>
                  <a:pt x="664" y="708"/>
                  <a:pt x="664" y="708"/>
                </a:cubicBezTo>
                <a:cubicBezTo>
                  <a:pt x="664" y="403"/>
                  <a:pt x="664" y="403"/>
                  <a:pt x="664" y="403"/>
                </a:cubicBezTo>
                <a:cubicBezTo>
                  <a:pt x="114" y="403"/>
                  <a:pt x="114" y="403"/>
                  <a:pt x="114" y="403"/>
                </a:cubicBezTo>
                <a:cubicBezTo>
                  <a:pt x="114" y="708"/>
                  <a:pt x="114" y="708"/>
                  <a:pt x="114" y="708"/>
                </a:cubicBezTo>
                <a:cubicBezTo>
                  <a:pt x="0" y="708"/>
                  <a:pt x="0" y="708"/>
                  <a:pt x="0" y="708"/>
                </a:cubicBezTo>
                <a:cubicBezTo>
                  <a:pt x="0" y="21"/>
                  <a:pt x="0" y="21"/>
                  <a:pt x="0" y="21"/>
                </a:cubicBezTo>
                <a:cubicBezTo>
                  <a:pt x="114" y="21"/>
                  <a:pt x="114" y="21"/>
                  <a:pt x="114" y="21"/>
                </a:cubicBezTo>
                <a:cubicBezTo>
                  <a:pt x="114" y="300"/>
                  <a:pt x="114" y="300"/>
                  <a:pt x="114" y="300"/>
                </a:cubicBezTo>
                <a:cubicBezTo>
                  <a:pt x="664" y="300"/>
                  <a:pt x="664" y="300"/>
                  <a:pt x="664" y="300"/>
                </a:cubicBezTo>
                <a:cubicBezTo>
                  <a:pt x="664" y="21"/>
                  <a:pt x="664" y="21"/>
                  <a:pt x="664" y="21"/>
                </a:cubicBezTo>
                <a:cubicBezTo>
                  <a:pt x="778" y="21"/>
                  <a:pt x="778" y="21"/>
                  <a:pt x="778" y="21"/>
                </a:cubicBezTo>
                <a:lnTo>
                  <a:pt x="778" y="708"/>
                </a:lnTo>
                <a:close/>
                <a:moveTo>
                  <a:pt x="1048" y="708"/>
                </a:moveTo>
                <a:cubicBezTo>
                  <a:pt x="934" y="708"/>
                  <a:pt x="934" y="708"/>
                  <a:pt x="934" y="708"/>
                </a:cubicBezTo>
                <a:cubicBezTo>
                  <a:pt x="934" y="21"/>
                  <a:pt x="934" y="21"/>
                  <a:pt x="934" y="21"/>
                </a:cubicBezTo>
                <a:cubicBezTo>
                  <a:pt x="1048" y="21"/>
                  <a:pt x="1048" y="21"/>
                  <a:pt x="1048" y="21"/>
                </a:cubicBezTo>
                <a:lnTo>
                  <a:pt x="1048" y="708"/>
                </a:lnTo>
                <a:close/>
                <a:moveTo>
                  <a:pt x="1848" y="708"/>
                </a:moveTo>
                <a:cubicBezTo>
                  <a:pt x="1204" y="708"/>
                  <a:pt x="1204" y="708"/>
                  <a:pt x="1204" y="708"/>
                </a:cubicBezTo>
                <a:cubicBezTo>
                  <a:pt x="1204" y="21"/>
                  <a:pt x="1204" y="21"/>
                  <a:pt x="1204" y="21"/>
                </a:cubicBezTo>
                <a:cubicBezTo>
                  <a:pt x="1318" y="21"/>
                  <a:pt x="1318" y="21"/>
                  <a:pt x="1318" y="21"/>
                </a:cubicBezTo>
                <a:cubicBezTo>
                  <a:pt x="1318" y="606"/>
                  <a:pt x="1318" y="606"/>
                  <a:pt x="1318" y="606"/>
                </a:cubicBezTo>
                <a:cubicBezTo>
                  <a:pt x="1848" y="606"/>
                  <a:pt x="1848" y="606"/>
                  <a:pt x="1848" y="606"/>
                </a:cubicBezTo>
                <a:lnTo>
                  <a:pt x="1848" y="708"/>
                </a:lnTo>
                <a:close/>
                <a:moveTo>
                  <a:pt x="2648" y="708"/>
                </a:moveTo>
                <a:cubicBezTo>
                  <a:pt x="2005" y="708"/>
                  <a:pt x="2005" y="708"/>
                  <a:pt x="2005" y="708"/>
                </a:cubicBezTo>
                <a:cubicBezTo>
                  <a:pt x="2005" y="21"/>
                  <a:pt x="2005" y="21"/>
                  <a:pt x="2005" y="21"/>
                </a:cubicBezTo>
                <a:cubicBezTo>
                  <a:pt x="2118" y="21"/>
                  <a:pt x="2118" y="21"/>
                  <a:pt x="2118" y="21"/>
                </a:cubicBezTo>
                <a:cubicBezTo>
                  <a:pt x="2118" y="606"/>
                  <a:pt x="2118" y="606"/>
                  <a:pt x="2118" y="606"/>
                </a:cubicBezTo>
                <a:cubicBezTo>
                  <a:pt x="2648" y="606"/>
                  <a:pt x="2648" y="606"/>
                  <a:pt x="2648" y="606"/>
                </a:cubicBezTo>
                <a:lnTo>
                  <a:pt x="2648" y="708"/>
                </a:lnTo>
                <a:close/>
                <a:moveTo>
                  <a:pt x="3119" y="322"/>
                </a:moveTo>
                <a:cubicBezTo>
                  <a:pt x="3119" y="111"/>
                  <a:pt x="3119" y="111"/>
                  <a:pt x="3119" y="111"/>
                </a:cubicBezTo>
                <a:cubicBezTo>
                  <a:pt x="3001" y="111"/>
                  <a:pt x="3001" y="111"/>
                  <a:pt x="3001" y="111"/>
                </a:cubicBezTo>
                <a:cubicBezTo>
                  <a:pt x="3001" y="322"/>
                  <a:pt x="3001" y="322"/>
                  <a:pt x="3001" y="322"/>
                </a:cubicBezTo>
                <a:cubicBezTo>
                  <a:pt x="2790" y="322"/>
                  <a:pt x="2790" y="322"/>
                  <a:pt x="2790" y="322"/>
                </a:cubicBezTo>
                <a:cubicBezTo>
                  <a:pt x="2790" y="440"/>
                  <a:pt x="2790" y="440"/>
                  <a:pt x="2790" y="440"/>
                </a:cubicBezTo>
                <a:cubicBezTo>
                  <a:pt x="3001" y="440"/>
                  <a:pt x="3001" y="440"/>
                  <a:pt x="3001" y="440"/>
                </a:cubicBezTo>
                <a:cubicBezTo>
                  <a:pt x="3001" y="651"/>
                  <a:pt x="3001" y="651"/>
                  <a:pt x="3001" y="651"/>
                </a:cubicBezTo>
                <a:cubicBezTo>
                  <a:pt x="3119" y="651"/>
                  <a:pt x="3119" y="651"/>
                  <a:pt x="3119" y="651"/>
                </a:cubicBezTo>
                <a:cubicBezTo>
                  <a:pt x="3119" y="440"/>
                  <a:pt x="3119" y="440"/>
                  <a:pt x="3119" y="440"/>
                </a:cubicBezTo>
                <a:cubicBezTo>
                  <a:pt x="3329" y="440"/>
                  <a:pt x="3329" y="440"/>
                  <a:pt x="3329" y="440"/>
                </a:cubicBezTo>
                <a:cubicBezTo>
                  <a:pt x="3329" y="322"/>
                  <a:pt x="3329" y="322"/>
                  <a:pt x="3329" y="322"/>
                </a:cubicBezTo>
                <a:lnTo>
                  <a:pt x="3119" y="322"/>
                </a:lnTo>
                <a:close/>
                <a:moveTo>
                  <a:pt x="4324" y="708"/>
                </a:moveTo>
                <a:cubicBezTo>
                  <a:pt x="4178" y="708"/>
                  <a:pt x="4178" y="708"/>
                  <a:pt x="4178" y="708"/>
                </a:cubicBezTo>
                <a:cubicBezTo>
                  <a:pt x="3849" y="347"/>
                  <a:pt x="3849" y="347"/>
                  <a:pt x="3849" y="347"/>
                </a:cubicBezTo>
                <a:cubicBezTo>
                  <a:pt x="3642" y="500"/>
                  <a:pt x="3642" y="500"/>
                  <a:pt x="3642" y="500"/>
                </a:cubicBezTo>
                <a:cubicBezTo>
                  <a:pt x="3642" y="708"/>
                  <a:pt x="3642" y="708"/>
                  <a:pt x="3642" y="708"/>
                </a:cubicBezTo>
                <a:cubicBezTo>
                  <a:pt x="3528" y="708"/>
                  <a:pt x="3528" y="708"/>
                  <a:pt x="3528" y="708"/>
                </a:cubicBezTo>
                <a:cubicBezTo>
                  <a:pt x="3528" y="21"/>
                  <a:pt x="3528" y="21"/>
                  <a:pt x="3528" y="21"/>
                </a:cubicBezTo>
                <a:cubicBezTo>
                  <a:pt x="3642" y="21"/>
                  <a:pt x="3642" y="21"/>
                  <a:pt x="3642" y="21"/>
                </a:cubicBezTo>
                <a:cubicBezTo>
                  <a:pt x="3642" y="377"/>
                  <a:pt x="3642" y="377"/>
                  <a:pt x="3642" y="377"/>
                </a:cubicBezTo>
                <a:cubicBezTo>
                  <a:pt x="4122" y="21"/>
                  <a:pt x="4122" y="21"/>
                  <a:pt x="4122" y="21"/>
                </a:cubicBezTo>
                <a:cubicBezTo>
                  <a:pt x="4287" y="21"/>
                  <a:pt x="4287" y="21"/>
                  <a:pt x="4287" y="21"/>
                </a:cubicBezTo>
                <a:cubicBezTo>
                  <a:pt x="3935" y="281"/>
                  <a:pt x="3935" y="281"/>
                  <a:pt x="3935" y="281"/>
                </a:cubicBezTo>
                <a:lnTo>
                  <a:pt x="4324" y="708"/>
                </a:lnTo>
                <a:close/>
                <a:moveTo>
                  <a:pt x="5207" y="708"/>
                </a:moveTo>
                <a:cubicBezTo>
                  <a:pt x="5065" y="708"/>
                  <a:pt x="5065" y="708"/>
                  <a:pt x="5065" y="708"/>
                </a:cubicBezTo>
                <a:cubicBezTo>
                  <a:pt x="4541" y="145"/>
                  <a:pt x="4541" y="145"/>
                  <a:pt x="4541" y="145"/>
                </a:cubicBezTo>
                <a:cubicBezTo>
                  <a:pt x="4541" y="708"/>
                  <a:pt x="4541" y="708"/>
                  <a:pt x="4541" y="708"/>
                </a:cubicBezTo>
                <a:cubicBezTo>
                  <a:pt x="4427" y="708"/>
                  <a:pt x="4427" y="708"/>
                  <a:pt x="4427" y="708"/>
                </a:cubicBezTo>
                <a:cubicBezTo>
                  <a:pt x="4427" y="21"/>
                  <a:pt x="4427" y="21"/>
                  <a:pt x="4427" y="21"/>
                </a:cubicBezTo>
                <a:cubicBezTo>
                  <a:pt x="4569" y="21"/>
                  <a:pt x="4569" y="21"/>
                  <a:pt x="4569" y="21"/>
                </a:cubicBezTo>
                <a:cubicBezTo>
                  <a:pt x="5093" y="585"/>
                  <a:pt x="5093" y="585"/>
                  <a:pt x="5093" y="585"/>
                </a:cubicBezTo>
                <a:cubicBezTo>
                  <a:pt x="5093" y="21"/>
                  <a:pt x="5093" y="21"/>
                  <a:pt x="5093" y="21"/>
                </a:cubicBezTo>
                <a:cubicBezTo>
                  <a:pt x="5207" y="21"/>
                  <a:pt x="5207" y="21"/>
                  <a:pt x="5207" y="21"/>
                </a:cubicBezTo>
                <a:lnTo>
                  <a:pt x="5207" y="708"/>
                </a:lnTo>
                <a:close/>
                <a:moveTo>
                  <a:pt x="6212" y="364"/>
                </a:moveTo>
                <a:cubicBezTo>
                  <a:pt x="6212" y="476"/>
                  <a:pt x="6166" y="567"/>
                  <a:pt x="6074" y="637"/>
                </a:cubicBezTo>
                <a:cubicBezTo>
                  <a:pt x="5993" y="698"/>
                  <a:pt x="5892" y="728"/>
                  <a:pt x="5772" y="728"/>
                </a:cubicBezTo>
                <a:cubicBezTo>
                  <a:pt x="5651" y="728"/>
                  <a:pt x="5550" y="697"/>
                  <a:pt x="5469" y="636"/>
                </a:cubicBezTo>
                <a:cubicBezTo>
                  <a:pt x="5376" y="566"/>
                  <a:pt x="5330" y="476"/>
                  <a:pt x="5330" y="364"/>
                </a:cubicBezTo>
                <a:cubicBezTo>
                  <a:pt x="5330" y="254"/>
                  <a:pt x="5377" y="163"/>
                  <a:pt x="5471" y="93"/>
                </a:cubicBezTo>
                <a:cubicBezTo>
                  <a:pt x="5553" y="31"/>
                  <a:pt x="5653" y="0"/>
                  <a:pt x="5772" y="0"/>
                </a:cubicBezTo>
                <a:cubicBezTo>
                  <a:pt x="5892" y="0"/>
                  <a:pt x="5992" y="31"/>
                  <a:pt x="6073" y="93"/>
                </a:cubicBezTo>
                <a:cubicBezTo>
                  <a:pt x="6166" y="163"/>
                  <a:pt x="6212" y="254"/>
                  <a:pt x="6212" y="364"/>
                </a:cubicBezTo>
                <a:close/>
                <a:moveTo>
                  <a:pt x="6094" y="364"/>
                </a:moveTo>
                <a:cubicBezTo>
                  <a:pt x="6094" y="284"/>
                  <a:pt x="6059" y="218"/>
                  <a:pt x="5991" y="168"/>
                </a:cubicBezTo>
                <a:cubicBezTo>
                  <a:pt x="5932" y="126"/>
                  <a:pt x="5859" y="104"/>
                  <a:pt x="5772" y="104"/>
                </a:cubicBezTo>
                <a:cubicBezTo>
                  <a:pt x="5677" y="104"/>
                  <a:pt x="5599" y="129"/>
                  <a:pt x="5539" y="178"/>
                </a:cubicBezTo>
                <a:cubicBezTo>
                  <a:pt x="5479" y="227"/>
                  <a:pt x="5449" y="289"/>
                  <a:pt x="5449" y="364"/>
                </a:cubicBezTo>
                <a:cubicBezTo>
                  <a:pt x="5449" y="442"/>
                  <a:pt x="5478" y="504"/>
                  <a:pt x="5537" y="552"/>
                </a:cubicBezTo>
                <a:cubicBezTo>
                  <a:pt x="5596" y="600"/>
                  <a:pt x="5674" y="624"/>
                  <a:pt x="5772" y="624"/>
                </a:cubicBezTo>
                <a:cubicBezTo>
                  <a:pt x="5870" y="624"/>
                  <a:pt x="5947" y="600"/>
                  <a:pt x="6006" y="552"/>
                </a:cubicBezTo>
                <a:cubicBezTo>
                  <a:pt x="6064" y="504"/>
                  <a:pt x="6094" y="441"/>
                  <a:pt x="6094" y="364"/>
                </a:cubicBezTo>
                <a:close/>
                <a:moveTo>
                  <a:pt x="7341" y="21"/>
                </a:moveTo>
                <a:cubicBezTo>
                  <a:pt x="7116" y="708"/>
                  <a:pt x="7116" y="708"/>
                  <a:pt x="7116" y="708"/>
                </a:cubicBezTo>
                <a:cubicBezTo>
                  <a:pt x="6969" y="708"/>
                  <a:pt x="6969" y="708"/>
                  <a:pt x="6969" y="708"/>
                </a:cubicBezTo>
                <a:cubicBezTo>
                  <a:pt x="6798" y="135"/>
                  <a:pt x="6798" y="135"/>
                  <a:pt x="6798" y="135"/>
                </a:cubicBezTo>
                <a:cubicBezTo>
                  <a:pt x="6626" y="708"/>
                  <a:pt x="6626" y="708"/>
                  <a:pt x="6626" y="708"/>
                </a:cubicBezTo>
                <a:cubicBezTo>
                  <a:pt x="6481" y="708"/>
                  <a:pt x="6481" y="708"/>
                  <a:pt x="6481" y="708"/>
                </a:cubicBezTo>
                <a:cubicBezTo>
                  <a:pt x="6254" y="21"/>
                  <a:pt x="6254" y="21"/>
                  <a:pt x="6254" y="21"/>
                </a:cubicBezTo>
                <a:cubicBezTo>
                  <a:pt x="6381" y="21"/>
                  <a:pt x="6381" y="21"/>
                  <a:pt x="6381" y="21"/>
                </a:cubicBezTo>
                <a:cubicBezTo>
                  <a:pt x="6554" y="596"/>
                  <a:pt x="6554" y="596"/>
                  <a:pt x="6554" y="596"/>
                </a:cubicBezTo>
                <a:cubicBezTo>
                  <a:pt x="6725" y="21"/>
                  <a:pt x="6725" y="21"/>
                  <a:pt x="6725" y="21"/>
                </a:cubicBezTo>
                <a:cubicBezTo>
                  <a:pt x="6870" y="21"/>
                  <a:pt x="6870" y="21"/>
                  <a:pt x="6870" y="21"/>
                </a:cubicBezTo>
                <a:cubicBezTo>
                  <a:pt x="7042" y="597"/>
                  <a:pt x="7042" y="597"/>
                  <a:pt x="7042" y="597"/>
                </a:cubicBezTo>
                <a:cubicBezTo>
                  <a:pt x="7214" y="21"/>
                  <a:pt x="7214" y="21"/>
                  <a:pt x="7214" y="21"/>
                </a:cubicBezTo>
                <a:lnTo>
                  <a:pt x="7341" y="21"/>
                </a:lnTo>
                <a:close/>
                <a:moveTo>
                  <a:pt x="8088" y="708"/>
                </a:moveTo>
                <a:cubicBezTo>
                  <a:pt x="7444" y="708"/>
                  <a:pt x="7444" y="708"/>
                  <a:pt x="7444" y="708"/>
                </a:cubicBezTo>
                <a:cubicBezTo>
                  <a:pt x="7444" y="21"/>
                  <a:pt x="7444" y="21"/>
                  <a:pt x="7444" y="21"/>
                </a:cubicBezTo>
                <a:cubicBezTo>
                  <a:pt x="7558" y="21"/>
                  <a:pt x="7558" y="21"/>
                  <a:pt x="7558" y="21"/>
                </a:cubicBezTo>
                <a:cubicBezTo>
                  <a:pt x="7558" y="606"/>
                  <a:pt x="7558" y="606"/>
                  <a:pt x="7558" y="606"/>
                </a:cubicBezTo>
                <a:cubicBezTo>
                  <a:pt x="8088" y="606"/>
                  <a:pt x="8088" y="606"/>
                  <a:pt x="8088" y="606"/>
                </a:cubicBezTo>
                <a:lnTo>
                  <a:pt x="8088" y="708"/>
                </a:lnTo>
                <a:close/>
                <a:moveTo>
                  <a:pt x="8777" y="124"/>
                </a:moveTo>
                <a:cubicBezTo>
                  <a:pt x="8450" y="124"/>
                  <a:pt x="8450" y="124"/>
                  <a:pt x="8450" y="124"/>
                </a:cubicBezTo>
                <a:cubicBezTo>
                  <a:pt x="8450" y="708"/>
                  <a:pt x="8450" y="708"/>
                  <a:pt x="8450" y="708"/>
                </a:cubicBezTo>
                <a:cubicBezTo>
                  <a:pt x="8336" y="708"/>
                  <a:pt x="8336" y="708"/>
                  <a:pt x="8336" y="708"/>
                </a:cubicBezTo>
                <a:cubicBezTo>
                  <a:pt x="8336" y="124"/>
                  <a:pt x="8336" y="124"/>
                  <a:pt x="8336" y="124"/>
                </a:cubicBezTo>
                <a:cubicBezTo>
                  <a:pt x="8008" y="124"/>
                  <a:pt x="8008" y="124"/>
                  <a:pt x="8008" y="124"/>
                </a:cubicBezTo>
                <a:cubicBezTo>
                  <a:pt x="8008" y="21"/>
                  <a:pt x="8008" y="21"/>
                  <a:pt x="8008" y="21"/>
                </a:cubicBezTo>
                <a:cubicBezTo>
                  <a:pt x="8777" y="21"/>
                  <a:pt x="8777" y="21"/>
                  <a:pt x="8777" y="21"/>
                </a:cubicBezTo>
                <a:lnTo>
                  <a:pt x="8777" y="124"/>
                </a:lnTo>
                <a:close/>
                <a:moveTo>
                  <a:pt x="9722" y="364"/>
                </a:moveTo>
                <a:cubicBezTo>
                  <a:pt x="9722" y="476"/>
                  <a:pt x="9676" y="567"/>
                  <a:pt x="9583" y="637"/>
                </a:cubicBezTo>
                <a:cubicBezTo>
                  <a:pt x="9502" y="698"/>
                  <a:pt x="9402" y="728"/>
                  <a:pt x="9282" y="728"/>
                </a:cubicBezTo>
                <a:cubicBezTo>
                  <a:pt x="9161" y="728"/>
                  <a:pt x="9059" y="697"/>
                  <a:pt x="8978" y="636"/>
                </a:cubicBezTo>
                <a:cubicBezTo>
                  <a:pt x="8886" y="566"/>
                  <a:pt x="8840" y="476"/>
                  <a:pt x="8840" y="364"/>
                </a:cubicBezTo>
                <a:cubicBezTo>
                  <a:pt x="8840" y="254"/>
                  <a:pt x="8887" y="163"/>
                  <a:pt x="8980" y="93"/>
                </a:cubicBezTo>
                <a:cubicBezTo>
                  <a:pt x="9062" y="31"/>
                  <a:pt x="9163" y="0"/>
                  <a:pt x="9282" y="0"/>
                </a:cubicBezTo>
                <a:cubicBezTo>
                  <a:pt x="9401" y="0"/>
                  <a:pt x="9501" y="31"/>
                  <a:pt x="9582" y="93"/>
                </a:cubicBezTo>
                <a:cubicBezTo>
                  <a:pt x="9675" y="163"/>
                  <a:pt x="9722" y="254"/>
                  <a:pt x="9722" y="364"/>
                </a:cubicBezTo>
                <a:close/>
                <a:moveTo>
                  <a:pt x="9603" y="364"/>
                </a:moveTo>
                <a:cubicBezTo>
                  <a:pt x="9603" y="284"/>
                  <a:pt x="9569" y="218"/>
                  <a:pt x="9501" y="168"/>
                </a:cubicBezTo>
                <a:cubicBezTo>
                  <a:pt x="9442" y="126"/>
                  <a:pt x="9369" y="104"/>
                  <a:pt x="9282" y="104"/>
                </a:cubicBezTo>
                <a:cubicBezTo>
                  <a:pt x="9186" y="104"/>
                  <a:pt x="9109" y="129"/>
                  <a:pt x="9049" y="178"/>
                </a:cubicBezTo>
                <a:cubicBezTo>
                  <a:pt x="8988" y="227"/>
                  <a:pt x="8958" y="289"/>
                  <a:pt x="8958" y="364"/>
                </a:cubicBezTo>
                <a:cubicBezTo>
                  <a:pt x="8958" y="442"/>
                  <a:pt x="8988" y="504"/>
                  <a:pt x="9047" y="552"/>
                </a:cubicBezTo>
                <a:cubicBezTo>
                  <a:pt x="9105" y="600"/>
                  <a:pt x="9184" y="624"/>
                  <a:pt x="9282" y="624"/>
                </a:cubicBezTo>
                <a:cubicBezTo>
                  <a:pt x="9379" y="624"/>
                  <a:pt x="9457" y="600"/>
                  <a:pt x="9515" y="552"/>
                </a:cubicBezTo>
                <a:cubicBezTo>
                  <a:pt x="9574" y="504"/>
                  <a:pt x="9603" y="441"/>
                  <a:pt x="9603" y="364"/>
                </a:cubicBezTo>
                <a:close/>
                <a:moveTo>
                  <a:pt x="10625" y="708"/>
                </a:moveTo>
                <a:cubicBezTo>
                  <a:pt x="10483" y="708"/>
                  <a:pt x="10483" y="708"/>
                  <a:pt x="10483" y="708"/>
                </a:cubicBezTo>
                <a:cubicBezTo>
                  <a:pt x="9959" y="145"/>
                  <a:pt x="9959" y="145"/>
                  <a:pt x="9959" y="145"/>
                </a:cubicBezTo>
                <a:cubicBezTo>
                  <a:pt x="9959" y="708"/>
                  <a:pt x="9959" y="708"/>
                  <a:pt x="9959" y="708"/>
                </a:cubicBezTo>
                <a:cubicBezTo>
                  <a:pt x="9845" y="708"/>
                  <a:pt x="9845" y="708"/>
                  <a:pt x="9845" y="708"/>
                </a:cubicBezTo>
                <a:cubicBezTo>
                  <a:pt x="9845" y="21"/>
                  <a:pt x="9845" y="21"/>
                  <a:pt x="9845" y="21"/>
                </a:cubicBezTo>
                <a:cubicBezTo>
                  <a:pt x="9987" y="21"/>
                  <a:pt x="9987" y="21"/>
                  <a:pt x="9987" y="21"/>
                </a:cubicBezTo>
                <a:cubicBezTo>
                  <a:pt x="10511" y="585"/>
                  <a:pt x="10511" y="585"/>
                  <a:pt x="10511" y="585"/>
                </a:cubicBezTo>
                <a:cubicBezTo>
                  <a:pt x="10511" y="21"/>
                  <a:pt x="10511" y="21"/>
                  <a:pt x="10511" y="21"/>
                </a:cubicBezTo>
                <a:cubicBezTo>
                  <a:pt x="10625" y="21"/>
                  <a:pt x="10625" y="21"/>
                  <a:pt x="10625" y="21"/>
                </a:cubicBezTo>
                <a:lnTo>
                  <a:pt x="10625" y="708"/>
                </a:lnTo>
                <a:close/>
                <a:moveTo>
                  <a:pt x="3092" y="1273"/>
                </a:moveTo>
                <a:cubicBezTo>
                  <a:pt x="3060" y="1257"/>
                  <a:pt x="3025" y="1248"/>
                  <a:pt x="2988" y="1248"/>
                </a:cubicBezTo>
                <a:cubicBezTo>
                  <a:pt x="2933" y="1248"/>
                  <a:pt x="2906" y="1258"/>
                  <a:pt x="2906" y="1278"/>
                </a:cubicBezTo>
                <a:cubicBezTo>
                  <a:pt x="2906" y="1289"/>
                  <a:pt x="2916" y="1296"/>
                  <a:pt x="2937" y="1300"/>
                </a:cubicBezTo>
                <a:cubicBezTo>
                  <a:pt x="2965" y="1302"/>
                  <a:pt x="2993" y="1305"/>
                  <a:pt x="3021" y="1308"/>
                </a:cubicBezTo>
                <a:cubicBezTo>
                  <a:pt x="3061" y="1311"/>
                  <a:pt x="3089" y="1319"/>
                  <a:pt x="3106" y="1329"/>
                </a:cubicBezTo>
                <a:cubicBezTo>
                  <a:pt x="3125" y="1340"/>
                  <a:pt x="3135" y="1358"/>
                  <a:pt x="3135" y="1381"/>
                </a:cubicBezTo>
                <a:cubicBezTo>
                  <a:pt x="3135" y="1408"/>
                  <a:pt x="3123" y="1428"/>
                  <a:pt x="3099" y="1442"/>
                </a:cubicBezTo>
                <a:cubicBezTo>
                  <a:pt x="3076" y="1457"/>
                  <a:pt x="3042" y="1464"/>
                  <a:pt x="2997" y="1464"/>
                </a:cubicBezTo>
                <a:cubicBezTo>
                  <a:pt x="2934" y="1464"/>
                  <a:pt x="2884" y="1450"/>
                  <a:pt x="2846" y="1421"/>
                </a:cubicBezTo>
                <a:cubicBezTo>
                  <a:pt x="2872" y="1387"/>
                  <a:pt x="2872" y="1387"/>
                  <a:pt x="2872" y="1387"/>
                </a:cubicBezTo>
                <a:cubicBezTo>
                  <a:pt x="2906" y="1411"/>
                  <a:pt x="2947" y="1422"/>
                  <a:pt x="2996" y="1422"/>
                </a:cubicBezTo>
                <a:cubicBezTo>
                  <a:pt x="3024" y="1422"/>
                  <a:pt x="3045" y="1419"/>
                  <a:pt x="3061" y="1412"/>
                </a:cubicBezTo>
                <a:cubicBezTo>
                  <a:pt x="3076" y="1405"/>
                  <a:pt x="3083" y="1395"/>
                  <a:pt x="3083" y="1384"/>
                </a:cubicBezTo>
                <a:cubicBezTo>
                  <a:pt x="3083" y="1371"/>
                  <a:pt x="3074" y="1361"/>
                  <a:pt x="3055" y="1356"/>
                </a:cubicBezTo>
                <a:cubicBezTo>
                  <a:pt x="3045" y="1353"/>
                  <a:pt x="3029" y="1351"/>
                  <a:pt x="3007" y="1350"/>
                </a:cubicBezTo>
                <a:cubicBezTo>
                  <a:pt x="2973" y="1349"/>
                  <a:pt x="2952" y="1347"/>
                  <a:pt x="2944" y="1347"/>
                </a:cubicBezTo>
                <a:cubicBezTo>
                  <a:pt x="2914" y="1344"/>
                  <a:pt x="2892" y="1337"/>
                  <a:pt x="2877" y="1327"/>
                </a:cubicBezTo>
                <a:cubicBezTo>
                  <a:pt x="2863" y="1317"/>
                  <a:pt x="2856" y="1302"/>
                  <a:pt x="2856" y="1283"/>
                </a:cubicBezTo>
                <a:cubicBezTo>
                  <a:pt x="2856" y="1259"/>
                  <a:pt x="2867" y="1241"/>
                  <a:pt x="2890" y="1227"/>
                </a:cubicBezTo>
                <a:cubicBezTo>
                  <a:pt x="2913" y="1213"/>
                  <a:pt x="2946" y="1206"/>
                  <a:pt x="2987" y="1206"/>
                </a:cubicBezTo>
                <a:cubicBezTo>
                  <a:pt x="3042" y="1206"/>
                  <a:pt x="3087" y="1219"/>
                  <a:pt x="3122" y="1242"/>
                </a:cubicBezTo>
                <a:lnTo>
                  <a:pt x="3092" y="1273"/>
                </a:lnTo>
                <a:close/>
                <a:moveTo>
                  <a:pt x="3661" y="1256"/>
                </a:moveTo>
                <a:cubicBezTo>
                  <a:pt x="3544" y="1256"/>
                  <a:pt x="3544" y="1256"/>
                  <a:pt x="3544" y="1256"/>
                </a:cubicBezTo>
                <a:cubicBezTo>
                  <a:pt x="3544" y="1458"/>
                  <a:pt x="3544" y="1458"/>
                  <a:pt x="3544" y="1458"/>
                </a:cubicBezTo>
                <a:cubicBezTo>
                  <a:pt x="3496" y="1458"/>
                  <a:pt x="3496" y="1458"/>
                  <a:pt x="3496" y="1458"/>
                </a:cubicBezTo>
                <a:cubicBezTo>
                  <a:pt x="3496" y="1256"/>
                  <a:pt x="3496" y="1256"/>
                  <a:pt x="3496" y="1256"/>
                </a:cubicBezTo>
                <a:cubicBezTo>
                  <a:pt x="3378" y="1256"/>
                  <a:pt x="3378" y="1256"/>
                  <a:pt x="3378" y="1256"/>
                </a:cubicBezTo>
                <a:cubicBezTo>
                  <a:pt x="3378" y="1213"/>
                  <a:pt x="3378" y="1213"/>
                  <a:pt x="3378" y="1213"/>
                </a:cubicBezTo>
                <a:cubicBezTo>
                  <a:pt x="3661" y="1213"/>
                  <a:pt x="3661" y="1213"/>
                  <a:pt x="3661" y="1213"/>
                </a:cubicBezTo>
                <a:lnTo>
                  <a:pt x="3661" y="1256"/>
                </a:lnTo>
                <a:close/>
                <a:moveTo>
                  <a:pt x="4202" y="1458"/>
                </a:moveTo>
                <a:cubicBezTo>
                  <a:pt x="4147" y="1458"/>
                  <a:pt x="4147" y="1458"/>
                  <a:pt x="4147" y="1458"/>
                </a:cubicBezTo>
                <a:cubicBezTo>
                  <a:pt x="4082" y="1368"/>
                  <a:pt x="4082" y="1368"/>
                  <a:pt x="4082" y="1368"/>
                </a:cubicBezTo>
                <a:cubicBezTo>
                  <a:pt x="3960" y="1368"/>
                  <a:pt x="3960" y="1368"/>
                  <a:pt x="3960" y="1368"/>
                </a:cubicBezTo>
                <a:cubicBezTo>
                  <a:pt x="3960" y="1458"/>
                  <a:pt x="3960" y="1458"/>
                  <a:pt x="3960" y="1458"/>
                </a:cubicBezTo>
                <a:cubicBezTo>
                  <a:pt x="3913" y="1458"/>
                  <a:pt x="3913" y="1458"/>
                  <a:pt x="3913" y="1458"/>
                </a:cubicBezTo>
                <a:cubicBezTo>
                  <a:pt x="3913" y="1213"/>
                  <a:pt x="3913" y="1213"/>
                  <a:pt x="3913" y="1213"/>
                </a:cubicBezTo>
                <a:cubicBezTo>
                  <a:pt x="4111" y="1213"/>
                  <a:pt x="4111" y="1213"/>
                  <a:pt x="4111" y="1213"/>
                </a:cubicBezTo>
                <a:cubicBezTo>
                  <a:pt x="4137" y="1213"/>
                  <a:pt x="4158" y="1220"/>
                  <a:pt x="4173" y="1234"/>
                </a:cubicBezTo>
                <a:cubicBezTo>
                  <a:pt x="4189" y="1248"/>
                  <a:pt x="4196" y="1267"/>
                  <a:pt x="4196" y="1291"/>
                </a:cubicBezTo>
                <a:cubicBezTo>
                  <a:pt x="4196" y="1331"/>
                  <a:pt x="4176" y="1356"/>
                  <a:pt x="4135" y="1365"/>
                </a:cubicBezTo>
                <a:lnTo>
                  <a:pt x="4202" y="1458"/>
                </a:lnTo>
                <a:close/>
                <a:moveTo>
                  <a:pt x="4104" y="1325"/>
                </a:moveTo>
                <a:cubicBezTo>
                  <a:pt x="4133" y="1325"/>
                  <a:pt x="4147" y="1314"/>
                  <a:pt x="4147" y="1292"/>
                </a:cubicBezTo>
                <a:cubicBezTo>
                  <a:pt x="4147" y="1268"/>
                  <a:pt x="4132" y="1256"/>
                  <a:pt x="4101" y="1256"/>
                </a:cubicBezTo>
                <a:cubicBezTo>
                  <a:pt x="3960" y="1256"/>
                  <a:pt x="3960" y="1256"/>
                  <a:pt x="3960" y="1256"/>
                </a:cubicBezTo>
                <a:cubicBezTo>
                  <a:pt x="3960" y="1325"/>
                  <a:pt x="3960" y="1325"/>
                  <a:pt x="3960" y="1325"/>
                </a:cubicBezTo>
                <a:lnTo>
                  <a:pt x="4104" y="1325"/>
                </a:lnTo>
                <a:close/>
                <a:moveTo>
                  <a:pt x="4759" y="1458"/>
                </a:moveTo>
                <a:cubicBezTo>
                  <a:pt x="4706" y="1458"/>
                  <a:pt x="4706" y="1458"/>
                  <a:pt x="4706" y="1458"/>
                </a:cubicBezTo>
                <a:cubicBezTo>
                  <a:pt x="4678" y="1406"/>
                  <a:pt x="4678" y="1406"/>
                  <a:pt x="4678" y="1406"/>
                </a:cubicBezTo>
                <a:cubicBezTo>
                  <a:pt x="4513" y="1406"/>
                  <a:pt x="4513" y="1406"/>
                  <a:pt x="4513" y="1406"/>
                </a:cubicBezTo>
                <a:cubicBezTo>
                  <a:pt x="4485" y="1458"/>
                  <a:pt x="4485" y="1458"/>
                  <a:pt x="4485" y="1458"/>
                </a:cubicBezTo>
                <a:cubicBezTo>
                  <a:pt x="4432" y="1458"/>
                  <a:pt x="4432" y="1458"/>
                  <a:pt x="4432" y="1458"/>
                </a:cubicBezTo>
                <a:cubicBezTo>
                  <a:pt x="4566" y="1213"/>
                  <a:pt x="4566" y="1213"/>
                  <a:pt x="4566" y="1213"/>
                </a:cubicBezTo>
                <a:cubicBezTo>
                  <a:pt x="4625" y="1213"/>
                  <a:pt x="4625" y="1213"/>
                  <a:pt x="4625" y="1213"/>
                </a:cubicBezTo>
                <a:lnTo>
                  <a:pt x="4759" y="1458"/>
                </a:lnTo>
                <a:close/>
                <a:moveTo>
                  <a:pt x="4654" y="1363"/>
                </a:moveTo>
                <a:cubicBezTo>
                  <a:pt x="4596" y="1254"/>
                  <a:pt x="4596" y="1254"/>
                  <a:pt x="4596" y="1254"/>
                </a:cubicBezTo>
                <a:cubicBezTo>
                  <a:pt x="4537" y="1363"/>
                  <a:pt x="4537" y="1363"/>
                  <a:pt x="4537" y="1363"/>
                </a:cubicBezTo>
                <a:lnTo>
                  <a:pt x="4654" y="1363"/>
                </a:lnTo>
                <a:close/>
                <a:moveTo>
                  <a:pt x="5249" y="1256"/>
                </a:moveTo>
                <a:cubicBezTo>
                  <a:pt x="5131" y="1256"/>
                  <a:pt x="5131" y="1256"/>
                  <a:pt x="5131" y="1256"/>
                </a:cubicBezTo>
                <a:cubicBezTo>
                  <a:pt x="5131" y="1458"/>
                  <a:pt x="5131" y="1458"/>
                  <a:pt x="5131" y="1458"/>
                </a:cubicBezTo>
                <a:cubicBezTo>
                  <a:pt x="5083" y="1458"/>
                  <a:pt x="5083" y="1458"/>
                  <a:pt x="5083" y="1458"/>
                </a:cubicBezTo>
                <a:cubicBezTo>
                  <a:pt x="5083" y="1256"/>
                  <a:pt x="5083" y="1256"/>
                  <a:pt x="5083" y="1256"/>
                </a:cubicBezTo>
                <a:cubicBezTo>
                  <a:pt x="4966" y="1256"/>
                  <a:pt x="4966" y="1256"/>
                  <a:pt x="4966" y="1256"/>
                </a:cubicBezTo>
                <a:cubicBezTo>
                  <a:pt x="4966" y="1213"/>
                  <a:pt x="4966" y="1213"/>
                  <a:pt x="4966" y="1213"/>
                </a:cubicBezTo>
                <a:cubicBezTo>
                  <a:pt x="5249" y="1213"/>
                  <a:pt x="5249" y="1213"/>
                  <a:pt x="5249" y="1213"/>
                </a:cubicBezTo>
                <a:lnTo>
                  <a:pt x="5249" y="1256"/>
                </a:lnTo>
                <a:close/>
                <a:moveTo>
                  <a:pt x="5780" y="1458"/>
                </a:moveTo>
                <a:cubicBezTo>
                  <a:pt x="5516" y="1458"/>
                  <a:pt x="5516" y="1458"/>
                  <a:pt x="5516" y="1458"/>
                </a:cubicBezTo>
                <a:cubicBezTo>
                  <a:pt x="5516" y="1213"/>
                  <a:pt x="5516" y="1213"/>
                  <a:pt x="5516" y="1213"/>
                </a:cubicBezTo>
                <a:cubicBezTo>
                  <a:pt x="5771" y="1213"/>
                  <a:pt x="5771" y="1213"/>
                  <a:pt x="5771" y="1213"/>
                </a:cubicBezTo>
                <a:cubicBezTo>
                  <a:pt x="5771" y="1256"/>
                  <a:pt x="5771" y="1256"/>
                  <a:pt x="5771" y="1256"/>
                </a:cubicBezTo>
                <a:cubicBezTo>
                  <a:pt x="5564" y="1256"/>
                  <a:pt x="5564" y="1256"/>
                  <a:pt x="5564" y="1256"/>
                </a:cubicBezTo>
                <a:cubicBezTo>
                  <a:pt x="5564" y="1309"/>
                  <a:pt x="5564" y="1309"/>
                  <a:pt x="5564" y="1309"/>
                </a:cubicBezTo>
                <a:cubicBezTo>
                  <a:pt x="5708" y="1309"/>
                  <a:pt x="5708" y="1309"/>
                  <a:pt x="5708" y="1309"/>
                </a:cubicBezTo>
                <a:cubicBezTo>
                  <a:pt x="5708" y="1352"/>
                  <a:pt x="5708" y="1352"/>
                  <a:pt x="5708" y="1352"/>
                </a:cubicBezTo>
                <a:cubicBezTo>
                  <a:pt x="5564" y="1352"/>
                  <a:pt x="5564" y="1352"/>
                  <a:pt x="5564" y="1352"/>
                </a:cubicBezTo>
                <a:cubicBezTo>
                  <a:pt x="5564" y="1415"/>
                  <a:pt x="5564" y="1415"/>
                  <a:pt x="5564" y="1415"/>
                </a:cubicBezTo>
                <a:cubicBezTo>
                  <a:pt x="5780" y="1415"/>
                  <a:pt x="5780" y="1415"/>
                  <a:pt x="5780" y="1415"/>
                </a:cubicBezTo>
                <a:lnTo>
                  <a:pt x="5780" y="1458"/>
                </a:lnTo>
                <a:close/>
                <a:moveTo>
                  <a:pt x="6356" y="1324"/>
                </a:moveTo>
                <a:cubicBezTo>
                  <a:pt x="6356" y="1332"/>
                  <a:pt x="6356" y="1332"/>
                  <a:pt x="6356" y="1332"/>
                </a:cubicBezTo>
                <a:cubicBezTo>
                  <a:pt x="6356" y="1372"/>
                  <a:pt x="6342" y="1404"/>
                  <a:pt x="6313" y="1429"/>
                </a:cubicBezTo>
                <a:cubicBezTo>
                  <a:pt x="6284" y="1453"/>
                  <a:pt x="6245" y="1466"/>
                  <a:pt x="6196" y="1466"/>
                </a:cubicBezTo>
                <a:cubicBezTo>
                  <a:pt x="6153" y="1466"/>
                  <a:pt x="6116" y="1455"/>
                  <a:pt x="6087" y="1433"/>
                </a:cubicBezTo>
                <a:cubicBezTo>
                  <a:pt x="6052" y="1408"/>
                  <a:pt x="6035" y="1375"/>
                  <a:pt x="6035" y="1335"/>
                </a:cubicBezTo>
                <a:cubicBezTo>
                  <a:pt x="6035" y="1295"/>
                  <a:pt x="6052" y="1263"/>
                  <a:pt x="6087" y="1238"/>
                </a:cubicBezTo>
                <a:cubicBezTo>
                  <a:pt x="6117" y="1215"/>
                  <a:pt x="6154" y="1205"/>
                  <a:pt x="6199" y="1205"/>
                </a:cubicBezTo>
                <a:cubicBezTo>
                  <a:pt x="6253" y="1205"/>
                  <a:pt x="6298" y="1223"/>
                  <a:pt x="6334" y="1262"/>
                </a:cubicBezTo>
                <a:cubicBezTo>
                  <a:pt x="6289" y="1284"/>
                  <a:pt x="6289" y="1284"/>
                  <a:pt x="6289" y="1284"/>
                </a:cubicBezTo>
                <a:cubicBezTo>
                  <a:pt x="6264" y="1260"/>
                  <a:pt x="6233" y="1248"/>
                  <a:pt x="6196" y="1248"/>
                </a:cubicBezTo>
                <a:cubicBezTo>
                  <a:pt x="6164" y="1248"/>
                  <a:pt x="6137" y="1256"/>
                  <a:pt x="6116" y="1272"/>
                </a:cubicBezTo>
                <a:cubicBezTo>
                  <a:pt x="6095" y="1289"/>
                  <a:pt x="6084" y="1310"/>
                  <a:pt x="6084" y="1335"/>
                </a:cubicBezTo>
                <a:cubicBezTo>
                  <a:pt x="6084" y="1361"/>
                  <a:pt x="6094" y="1382"/>
                  <a:pt x="6115" y="1398"/>
                </a:cubicBezTo>
                <a:cubicBezTo>
                  <a:pt x="6136" y="1414"/>
                  <a:pt x="6163" y="1422"/>
                  <a:pt x="6196" y="1422"/>
                </a:cubicBezTo>
                <a:cubicBezTo>
                  <a:pt x="6247" y="1422"/>
                  <a:pt x="6280" y="1404"/>
                  <a:pt x="6297" y="1367"/>
                </a:cubicBezTo>
                <a:cubicBezTo>
                  <a:pt x="6186" y="1367"/>
                  <a:pt x="6186" y="1367"/>
                  <a:pt x="6186" y="1367"/>
                </a:cubicBezTo>
                <a:cubicBezTo>
                  <a:pt x="6186" y="1324"/>
                  <a:pt x="6186" y="1324"/>
                  <a:pt x="6186" y="1324"/>
                </a:cubicBezTo>
                <a:lnTo>
                  <a:pt x="6356" y="1324"/>
                </a:lnTo>
                <a:close/>
                <a:moveTo>
                  <a:pt x="6673" y="1458"/>
                </a:moveTo>
                <a:cubicBezTo>
                  <a:pt x="6625" y="1458"/>
                  <a:pt x="6625" y="1458"/>
                  <a:pt x="6625" y="1458"/>
                </a:cubicBezTo>
                <a:cubicBezTo>
                  <a:pt x="6625" y="1213"/>
                  <a:pt x="6625" y="1213"/>
                  <a:pt x="6625" y="1213"/>
                </a:cubicBezTo>
                <a:cubicBezTo>
                  <a:pt x="6673" y="1213"/>
                  <a:pt x="6673" y="1213"/>
                  <a:pt x="6673" y="1213"/>
                </a:cubicBezTo>
                <a:lnTo>
                  <a:pt x="6673" y="1458"/>
                </a:lnTo>
                <a:close/>
                <a:moveTo>
                  <a:pt x="7237" y="1458"/>
                </a:moveTo>
                <a:cubicBezTo>
                  <a:pt x="6972" y="1458"/>
                  <a:pt x="6972" y="1458"/>
                  <a:pt x="6972" y="1458"/>
                </a:cubicBezTo>
                <a:cubicBezTo>
                  <a:pt x="6972" y="1213"/>
                  <a:pt x="6972" y="1213"/>
                  <a:pt x="6972" y="1213"/>
                </a:cubicBezTo>
                <a:cubicBezTo>
                  <a:pt x="7228" y="1213"/>
                  <a:pt x="7228" y="1213"/>
                  <a:pt x="7228" y="1213"/>
                </a:cubicBezTo>
                <a:cubicBezTo>
                  <a:pt x="7228" y="1256"/>
                  <a:pt x="7228" y="1256"/>
                  <a:pt x="7228" y="1256"/>
                </a:cubicBezTo>
                <a:cubicBezTo>
                  <a:pt x="7020" y="1256"/>
                  <a:pt x="7020" y="1256"/>
                  <a:pt x="7020" y="1256"/>
                </a:cubicBezTo>
                <a:cubicBezTo>
                  <a:pt x="7020" y="1309"/>
                  <a:pt x="7020" y="1309"/>
                  <a:pt x="7020" y="1309"/>
                </a:cubicBezTo>
                <a:cubicBezTo>
                  <a:pt x="7164" y="1309"/>
                  <a:pt x="7164" y="1309"/>
                  <a:pt x="7164" y="1309"/>
                </a:cubicBezTo>
                <a:cubicBezTo>
                  <a:pt x="7164" y="1352"/>
                  <a:pt x="7164" y="1352"/>
                  <a:pt x="7164" y="1352"/>
                </a:cubicBezTo>
                <a:cubicBezTo>
                  <a:pt x="7020" y="1352"/>
                  <a:pt x="7020" y="1352"/>
                  <a:pt x="7020" y="1352"/>
                </a:cubicBezTo>
                <a:cubicBezTo>
                  <a:pt x="7020" y="1415"/>
                  <a:pt x="7020" y="1415"/>
                  <a:pt x="7020" y="1415"/>
                </a:cubicBezTo>
                <a:cubicBezTo>
                  <a:pt x="7237" y="1415"/>
                  <a:pt x="7237" y="1415"/>
                  <a:pt x="7237" y="1415"/>
                </a:cubicBezTo>
                <a:lnTo>
                  <a:pt x="7237" y="1458"/>
                </a:lnTo>
                <a:close/>
                <a:moveTo>
                  <a:pt x="7737" y="1273"/>
                </a:moveTo>
                <a:cubicBezTo>
                  <a:pt x="7705" y="1257"/>
                  <a:pt x="7670" y="1248"/>
                  <a:pt x="7632" y="1248"/>
                </a:cubicBezTo>
                <a:cubicBezTo>
                  <a:pt x="7578" y="1248"/>
                  <a:pt x="7550" y="1258"/>
                  <a:pt x="7550" y="1278"/>
                </a:cubicBezTo>
                <a:cubicBezTo>
                  <a:pt x="7550" y="1289"/>
                  <a:pt x="7561" y="1296"/>
                  <a:pt x="7581" y="1300"/>
                </a:cubicBezTo>
                <a:cubicBezTo>
                  <a:pt x="7609" y="1302"/>
                  <a:pt x="7637" y="1305"/>
                  <a:pt x="7665" y="1308"/>
                </a:cubicBezTo>
                <a:cubicBezTo>
                  <a:pt x="7705" y="1311"/>
                  <a:pt x="7734" y="1319"/>
                  <a:pt x="7751" y="1329"/>
                </a:cubicBezTo>
                <a:cubicBezTo>
                  <a:pt x="7770" y="1340"/>
                  <a:pt x="7779" y="1358"/>
                  <a:pt x="7779" y="1381"/>
                </a:cubicBezTo>
                <a:cubicBezTo>
                  <a:pt x="7779" y="1408"/>
                  <a:pt x="7768" y="1428"/>
                  <a:pt x="7744" y="1442"/>
                </a:cubicBezTo>
                <a:cubicBezTo>
                  <a:pt x="7720" y="1457"/>
                  <a:pt x="7686" y="1464"/>
                  <a:pt x="7642" y="1464"/>
                </a:cubicBezTo>
                <a:cubicBezTo>
                  <a:pt x="7579" y="1464"/>
                  <a:pt x="7528" y="1450"/>
                  <a:pt x="7490" y="1421"/>
                </a:cubicBezTo>
                <a:cubicBezTo>
                  <a:pt x="7516" y="1387"/>
                  <a:pt x="7516" y="1387"/>
                  <a:pt x="7516" y="1387"/>
                </a:cubicBezTo>
                <a:cubicBezTo>
                  <a:pt x="7550" y="1411"/>
                  <a:pt x="7592" y="1422"/>
                  <a:pt x="7641" y="1422"/>
                </a:cubicBezTo>
                <a:cubicBezTo>
                  <a:pt x="7668" y="1422"/>
                  <a:pt x="7690" y="1419"/>
                  <a:pt x="7705" y="1412"/>
                </a:cubicBezTo>
                <a:cubicBezTo>
                  <a:pt x="7720" y="1405"/>
                  <a:pt x="7728" y="1395"/>
                  <a:pt x="7728" y="1384"/>
                </a:cubicBezTo>
                <a:cubicBezTo>
                  <a:pt x="7728" y="1371"/>
                  <a:pt x="7718" y="1361"/>
                  <a:pt x="7700" y="1356"/>
                </a:cubicBezTo>
                <a:cubicBezTo>
                  <a:pt x="7689" y="1353"/>
                  <a:pt x="7673" y="1351"/>
                  <a:pt x="7651" y="1350"/>
                </a:cubicBezTo>
                <a:cubicBezTo>
                  <a:pt x="7617" y="1349"/>
                  <a:pt x="7596" y="1347"/>
                  <a:pt x="7589" y="1347"/>
                </a:cubicBezTo>
                <a:cubicBezTo>
                  <a:pt x="7559" y="1344"/>
                  <a:pt x="7536" y="1337"/>
                  <a:pt x="7522" y="1327"/>
                </a:cubicBezTo>
                <a:cubicBezTo>
                  <a:pt x="7507" y="1317"/>
                  <a:pt x="7500" y="1302"/>
                  <a:pt x="7500" y="1283"/>
                </a:cubicBezTo>
                <a:cubicBezTo>
                  <a:pt x="7500" y="1259"/>
                  <a:pt x="7512" y="1241"/>
                  <a:pt x="7535" y="1227"/>
                </a:cubicBezTo>
                <a:cubicBezTo>
                  <a:pt x="7558" y="1213"/>
                  <a:pt x="7590" y="1206"/>
                  <a:pt x="7632" y="1206"/>
                </a:cubicBezTo>
                <a:cubicBezTo>
                  <a:pt x="7687" y="1206"/>
                  <a:pt x="7732" y="1219"/>
                  <a:pt x="7766" y="1242"/>
                </a:cubicBezTo>
                <a:lnTo>
                  <a:pt x="7737" y="1273"/>
                </a:lnTo>
                <a:close/>
              </a:path>
            </a:pathLst>
          </a:custGeom>
          <a:solidFill>
            <a:schemeClr val="bg1"/>
          </a:solidFill>
          <a:ln>
            <a:noFill/>
          </a:ln>
        </p:spPr>
        <p:txBody>
          <a:bodyPr vert="horz" wrap="square" lIns="121920" tIns="60960" rIns="121920" bIns="60960" numCol="1" anchor="t" anchorCtr="0" compatLnSpc="1">
            <a:prstTxWarp prst="textNoShape">
              <a:avLst/>
            </a:prstTxWarp>
          </a:bodyPr>
          <a:lstStyle/>
          <a:p>
            <a:pPr defTabSz="914354">
              <a:lnSpc>
                <a:spcPct val="85000"/>
              </a:lnSpc>
              <a:buFont typeface="Arial" panose="020B0604020202020204" pitchFamily="34" charset="0"/>
              <a:buNone/>
            </a:pPr>
            <a:endParaRPr lang="en-GB" sz="1867">
              <a:solidFill>
                <a:prstClr val="black"/>
              </a:solidFill>
            </a:endParaRPr>
          </a:p>
        </p:txBody>
      </p:sp>
      <p:grpSp>
        <p:nvGrpSpPr>
          <p:cNvPr id="91" name="Group 90"/>
          <p:cNvGrpSpPr/>
          <p:nvPr userDrawn="1"/>
        </p:nvGrpSpPr>
        <p:grpSpPr bwMode="gray">
          <a:xfrm>
            <a:off x="-261981" y="-261982"/>
            <a:ext cx="12722008" cy="7381963"/>
            <a:chOff x="-196486" y="-196486"/>
            <a:chExt cx="9541506" cy="5536472"/>
          </a:xfrm>
        </p:grpSpPr>
        <p:grpSp>
          <p:nvGrpSpPr>
            <p:cNvPr id="92" name="Group 91"/>
            <p:cNvGrpSpPr/>
            <p:nvPr/>
          </p:nvGrpSpPr>
          <p:grpSpPr bwMode="gray">
            <a:xfrm>
              <a:off x="540000" y="-196486"/>
              <a:ext cx="8065628" cy="180000"/>
              <a:chOff x="540000" y="-265725"/>
              <a:chExt cx="8065628" cy="180000"/>
            </a:xfrm>
          </p:grpSpPr>
          <p:cxnSp>
            <p:nvCxnSpPr>
              <p:cNvPr id="233" name="Straight Connector 232"/>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93" name="Group 92"/>
            <p:cNvGrpSpPr/>
            <p:nvPr/>
          </p:nvGrpSpPr>
          <p:grpSpPr bwMode="gray">
            <a:xfrm>
              <a:off x="540000" y="5159986"/>
              <a:ext cx="8065628" cy="180000"/>
              <a:chOff x="540000" y="-265725"/>
              <a:chExt cx="8065628" cy="180000"/>
            </a:xfrm>
          </p:grpSpPr>
          <p:cxnSp>
            <p:nvCxnSpPr>
              <p:cNvPr id="209" name="Straight Connector 208"/>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77" name="Group 176"/>
            <p:cNvGrpSpPr/>
            <p:nvPr/>
          </p:nvGrpSpPr>
          <p:grpSpPr bwMode="gray">
            <a:xfrm>
              <a:off x="-196486" y="195263"/>
              <a:ext cx="180000" cy="4752975"/>
              <a:chOff x="-180000" y="195263"/>
              <a:chExt cx="180000" cy="4752975"/>
            </a:xfrm>
          </p:grpSpPr>
          <p:cxnSp>
            <p:nvCxnSpPr>
              <p:cNvPr id="194" name="Straight Connector 193"/>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8" name="Group 177"/>
            <p:cNvGrpSpPr/>
            <p:nvPr/>
          </p:nvGrpSpPr>
          <p:grpSpPr bwMode="gray">
            <a:xfrm>
              <a:off x="9165020" y="195263"/>
              <a:ext cx="180000" cy="4752975"/>
              <a:chOff x="-180000" y="195263"/>
              <a:chExt cx="180000" cy="4752975"/>
            </a:xfrm>
          </p:grpSpPr>
          <p:cxnSp>
            <p:nvCxnSpPr>
              <p:cNvPr id="179" name="Straight Connector 178"/>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63773097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secHead" preserve="1">
  <p:cSld name="Title 2 - BLACK">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8928000" y="862600"/>
            <a:ext cx="2544000" cy="240000"/>
          </a:xfrm>
        </p:spPr>
        <p:txBody>
          <a:bodyPr anchor="t" anchorCtr="0">
            <a:noAutofit/>
          </a:bodyPr>
          <a:lstStyle>
            <a:lvl1pPr>
              <a:lnSpc>
                <a:spcPct val="85000"/>
              </a:lnSpc>
              <a:defRPr sz="1600"/>
            </a:lvl1pPr>
          </a:lstStyle>
          <a:p>
            <a:r>
              <a:rPr lang="en-US" dirty="0"/>
              <a:t>&lt;Insert presentation title&gt;</a:t>
            </a:r>
            <a:endParaRPr lang="en-GB" dirty="0"/>
          </a:p>
        </p:txBody>
      </p:sp>
      <p:sp>
        <p:nvSpPr>
          <p:cNvPr id="3" name="Text Placeholder 2"/>
          <p:cNvSpPr>
            <a:spLocks noGrp="1"/>
          </p:cNvSpPr>
          <p:nvPr>
            <p:ph type="body" idx="1" hasCustomPrompt="1"/>
          </p:nvPr>
        </p:nvSpPr>
        <p:spPr bwMode="gray">
          <a:xfrm>
            <a:off x="8928000" y="1248000"/>
            <a:ext cx="2544000" cy="418576"/>
          </a:xfrm>
        </p:spPr>
        <p:txBody>
          <a:bodyPr>
            <a:spAutoFit/>
          </a:bodyPr>
          <a:lstStyle>
            <a:lvl1pPr marL="0" indent="0">
              <a:lnSpc>
                <a:spcPct val="85000"/>
              </a:lnSpc>
              <a:spcBef>
                <a:spcPts val="800"/>
              </a:spcBef>
              <a:buNone/>
              <a:defRPr sz="1600" b="0" baseline="0">
                <a:solidFill>
                  <a:schemeClr val="tx1"/>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en-US" dirty="0"/>
              <a:t>&lt;Insert presentation subtitle&gt;</a:t>
            </a:r>
          </a:p>
        </p:txBody>
      </p:sp>
      <p:sp>
        <p:nvSpPr>
          <p:cNvPr id="9" name="Freeform 5"/>
          <p:cNvSpPr>
            <a:spLocks noChangeAspect="1" noEditPoints="1"/>
          </p:cNvSpPr>
          <p:nvPr userDrawn="1"/>
        </p:nvSpPr>
        <p:spPr bwMode="gray">
          <a:xfrm>
            <a:off x="10200000" y="264000"/>
            <a:ext cx="1728000" cy="238744"/>
          </a:xfrm>
          <a:custGeom>
            <a:avLst/>
            <a:gdLst>
              <a:gd name="T0" fmla="*/ 114 w 10625"/>
              <a:gd name="T1" fmla="*/ 708 h 1466"/>
              <a:gd name="T2" fmla="*/ 664 w 10625"/>
              <a:gd name="T3" fmla="*/ 300 h 1466"/>
              <a:gd name="T4" fmla="*/ 934 w 10625"/>
              <a:gd name="T5" fmla="*/ 708 h 1466"/>
              <a:gd name="T6" fmla="*/ 1204 w 10625"/>
              <a:gd name="T7" fmla="*/ 708 h 1466"/>
              <a:gd name="T8" fmla="*/ 1848 w 10625"/>
              <a:gd name="T9" fmla="*/ 708 h 1466"/>
              <a:gd name="T10" fmla="*/ 2118 w 10625"/>
              <a:gd name="T11" fmla="*/ 606 h 1466"/>
              <a:gd name="T12" fmla="*/ 3001 w 10625"/>
              <a:gd name="T13" fmla="*/ 111 h 1466"/>
              <a:gd name="T14" fmla="*/ 3001 w 10625"/>
              <a:gd name="T15" fmla="*/ 651 h 1466"/>
              <a:gd name="T16" fmla="*/ 3119 w 10625"/>
              <a:gd name="T17" fmla="*/ 322 h 1466"/>
              <a:gd name="T18" fmla="*/ 3642 w 10625"/>
              <a:gd name="T19" fmla="*/ 708 h 1466"/>
              <a:gd name="T20" fmla="*/ 4122 w 10625"/>
              <a:gd name="T21" fmla="*/ 21 h 1466"/>
              <a:gd name="T22" fmla="*/ 5065 w 10625"/>
              <a:gd name="T23" fmla="*/ 708 h 1466"/>
              <a:gd name="T24" fmla="*/ 4569 w 10625"/>
              <a:gd name="T25" fmla="*/ 21 h 1466"/>
              <a:gd name="T26" fmla="*/ 6212 w 10625"/>
              <a:gd name="T27" fmla="*/ 364 h 1466"/>
              <a:gd name="T28" fmla="*/ 5471 w 10625"/>
              <a:gd name="T29" fmla="*/ 93 h 1466"/>
              <a:gd name="T30" fmla="*/ 5991 w 10625"/>
              <a:gd name="T31" fmla="*/ 168 h 1466"/>
              <a:gd name="T32" fmla="*/ 5772 w 10625"/>
              <a:gd name="T33" fmla="*/ 624 h 1466"/>
              <a:gd name="T34" fmla="*/ 6969 w 10625"/>
              <a:gd name="T35" fmla="*/ 708 h 1466"/>
              <a:gd name="T36" fmla="*/ 6381 w 10625"/>
              <a:gd name="T37" fmla="*/ 21 h 1466"/>
              <a:gd name="T38" fmla="*/ 7214 w 10625"/>
              <a:gd name="T39" fmla="*/ 21 h 1466"/>
              <a:gd name="T40" fmla="*/ 7558 w 10625"/>
              <a:gd name="T41" fmla="*/ 21 h 1466"/>
              <a:gd name="T42" fmla="*/ 8450 w 10625"/>
              <a:gd name="T43" fmla="*/ 124 h 1466"/>
              <a:gd name="T44" fmla="*/ 8008 w 10625"/>
              <a:gd name="T45" fmla="*/ 21 h 1466"/>
              <a:gd name="T46" fmla="*/ 9282 w 10625"/>
              <a:gd name="T47" fmla="*/ 728 h 1466"/>
              <a:gd name="T48" fmla="*/ 9582 w 10625"/>
              <a:gd name="T49" fmla="*/ 93 h 1466"/>
              <a:gd name="T50" fmla="*/ 9049 w 10625"/>
              <a:gd name="T51" fmla="*/ 178 h 1466"/>
              <a:gd name="T52" fmla="*/ 9603 w 10625"/>
              <a:gd name="T53" fmla="*/ 364 h 1466"/>
              <a:gd name="T54" fmla="*/ 9845 w 10625"/>
              <a:gd name="T55" fmla="*/ 708 h 1466"/>
              <a:gd name="T56" fmla="*/ 10625 w 10625"/>
              <a:gd name="T57" fmla="*/ 21 h 1466"/>
              <a:gd name="T58" fmla="*/ 2937 w 10625"/>
              <a:gd name="T59" fmla="*/ 1300 h 1466"/>
              <a:gd name="T60" fmla="*/ 2997 w 10625"/>
              <a:gd name="T61" fmla="*/ 1464 h 1466"/>
              <a:gd name="T62" fmla="*/ 3083 w 10625"/>
              <a:gd name="T63" fmla="*/ 1384 h 1466"/>
              <a:gd name="T64" fmla="*/ 2856 w 10625"/>
              <a:gd name="T65" fmla="*/ 1283 h 1466"/>
              <a:gd name="T66" fmla="*/ 3661 w 10625"/>
              <a:gd name="T67" fmla="*/ 1256 h 1466"/>
              <a:gd name="T68" fmla="*/ 3378 w 10625"/>
              <a:gd name="T69" fmla="*/ 1256 h 1466"/>
              <a:gd name="T70" fmla="*/ 4147 w 10625"/>
              <a:gd name="T71" fmla="*/ 1458 h 1466"/>
              <a:gd name="T72" fmla="*/ 3913 w 10625"/>
              <a:gd name="T73" fmla="*/ 1213 h 1466"/>
              <a:gd name="T74" fmla="*/ 4202 w 10625"/>
              <a:gd name="T75" fmla="*/ 1458 h 1466"/>
              <a:gd name="T76" fmla="*/ 3960 w 10625"/>
              <a:gd name="T77" fmla="*/ 1325 h 1466"/>
              <a:gd name="T78" fmla="*/ 4513 w 10625"/>
              <a:gd name="T79" fmla="*/ 1406 h 1466"/>
              <a:gd name="T80" fmla="*/ 4759 w 10625"/>
              <a:gd name="T81" fmla="*/ 1458 h 1466"/>
              <a:gd name="T82" fmla="*/ 5249 w 10625"/>
              <a:gd name="T83" fmla="*/ 1256 h 1466"/>
              <a:gd name="T84" fmla="*/ 4966 w 10625"/>
              <a:gd name="T85" fmla="*/ 1256 h 1466"/>
              <a:gd name="T86" fmla="*/ 5516 w 10625"/>
              <a:gd name="T87" fmla="*/ 1458 h 1466"/>
              <a:gd name="T88" fmla="*/ 5564 w 10625"/>
              <a:gd name="T89" fmla="*/ 1309 h 1466"/>
              <a:gd name="T90" fmla="*/ 5780 w 10625"/>
              <a:gd name="T91" fmla="*/ 1415 h 1466"/>
              <a:gd name="T92" fmla="*/ 6196 w 10625"/>
              <a:gd name="T93" fmla="*/ 1466 h 1466"/>
              <a:gd name="T94" fmla="*/ 6334 w 10625"/>
              <a:gd name="T95" fmla="*/ 1262 h 1466"/>
              <a:gd name="T96" fmla="*/ 6115 w 10625"/>
              <a:gd name="T97" fmla="*/ 1398 h 1466"/>
              <a:gd name="T98" fmla="*/ 6356 w 10625"/>
              <a:gd name="T99" fmla="*/ 1324 h 1466"/>
              <a:gd name="T100" fmla="*/ 6673 w 10625"/>
              <a:gd name="T101" fmla="*/ 1458 h 1466"/>
              <a:gd name="T102" fmla="*/ 7228 w 10625"/>
              <a:gd name="T103" fmla="*/ 1256 h 1466"/>
              <a:gd name="T104" fmla="*/ 7020 w 10625"/>
              <a:gd name="T105" fmla="*/ 1352 h 1466"/>
              <a:gd name="T106" fmla="*/ 7632 w 10625"/>
              <a:gd name="T107" fmla="*/ 1248 h 1466"/>
              <a:gd name="T108" fmla="*/ 7779 w 10625"/>
              <a:gd name="T109" fmla="*/ 1381 h 1466"/>
              <a:gd name="T110" fmla="*/ 7641 w 10625"/>
              <a:gd name="T111" fmla="*/ 1422 h 1466"/>
              <a:gd name="T112" fmla="*/ 7589 w 10625"/>
              <a:gd name="T113" fmla="*/ 1347 h 1466"/>
              <a:gd name="T114" fmla="*/ 7766 w 10625"/>
              <a:gd name="T115" fmla="*/ 1242 h 1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625" h="1466">
                <a:moveTo>
                  <a:pt x="778" y="708"/>
                </a:moveTo>
                <a:cubicBezTo>
                  <a:pt x="664" y="708"/>
                  <a:pt x="664" y="708"/>
                  <a:pt x="664" y="708"/>
                </a:cubicBezTo>
                <a:cubicBezTo>
                  <a:pt x="664" y="403"/>
                  <a:pt x="664" y="403"/>
                  <a:pt x="664" y="403"/>
                </a:cubicBezTo>
                <a:cubicBezTo>
                  <a:pt x="114" y="403"/>
                  <a:pt x="114" y="403"/>
                  <a:pt x="114" y="403"/>
                </a:cubicBezTo>
                <a:cubicBezTo>
                  <a:pt x="114" y="708"/>
                  <a:pt x="114" y="708"/>
                  <a:pt x="114" y="708"/>
                </a:cubicBezTo>
                <a:cubicBezTo>
                  <a:pt x="0" y="708"/>
                  <a:pt x="0" y="708"/>
                  <a:pt x="0" y="708"/>
                </a:cubicBezTo>
                <a:cubicBezTo>
                  <a:pt x="0" y="21"/>
                  <a:pt x="0" y="21"/>
                  <a:pt x="0" y="21"/>
                </a:cubicBezTo>
                <a:cubicBezTo>
                  <a:pt x="114" y="21"/>
                  <a:pt x="114" y="21"/>
                  <a:pt x="114" y="21"/>
                </a:cubicBezTo>
                <a:cubicBezTo>
                  <a:pt x="114" y="300"/>
                  <a:pt x="114" y="300"/>
                  <a:pt x="114" y="300"/>
                </a:cubicBezTo>
                <a:cubicBezTo>
                  <a:pt x="664" y="300"/>
                  <a:pt x="664" y="300"/>
                  <a:pt x="664" y="300"/>
                </a:cubicBezTo>
                <a:cubicBezTo>
                  <a:pt x="664" y="21"/>
                  <a:pt x="664" y="21"/>
                  <a:pt x="664" y="21"/>
                </a:cubicBezTo>
                <a:cubicBezTo>
                  <a:pt x="778" y="21"/>
                  <a:pt x="778" y="21"/>
                  <a:pt x="778" y="21"/>
                </a:cubicBezTo>
                <a:lnTo>
                  <a:pt x="778" y="708"/>
                </a:lnTo>
                <a:close/>
                <a:moveTo>
                  <a:pt x="1048" y="708"/>
                </a:moveTo>
                <a:cubicBezTo>
                  <a:pt x="934" y="708"/>
                  <a:pt x="934" y="708"/>
                  <a:pt x="934" y="708"/>
                </a:cubicBezTo>
                <a:cubicBezTo>
                  <a:pt x="934" y="21"/>
                  <a:pt x="934" y="21"/>
                  <a:pt x="934" y="21"/>
                </a:cubicBezTo>
                <a:cubicBezTo>
                  <a:pt x="1048" y="21"/>
                  <a:pt x="1048" y="21"/>
                  <a:pt x="1048" y="21"/>
                </a:cubicBezTo>
                <a:lnTo>
                  <a:pt x="1048" y="708"/>
                </a:lnTo>
                <a:close/>
                <a:moveTo>
                  <a:pt x="1848" y="708"/>
                </a:moveTo>
                <a:cubicBezTo>
                  <a:pt x="1204" y="708"/>
                  <a:pt x="1204" y="708"/>
                  <a:pt x="1204" y="708"/>
                </a:cubicBezTo>
                <a:cubicBezTo>
                  <a:pt x="1204" y="21"/>
                  <a:pt x="1204" y="21"/>
                  <a:pt x="1204" y="21"/>
                </a:cubicBezTo>
                <a:cubicBezTo>
                  <a:pt x="1318" y="21"/>
                  <a:pt x="1318" y="21"/>
                  <a:pt x="1318" y="21"/>
                </a:cubicBezTo>
                <a:cubicBezTo>
                  <a:pt x="1318" y="606"/>
                  <a:pt x="1318" y="606"/>
                  <a:pt x="1318" y="606"/>
                </a:cubicBezTo>
                <a:cubicBezTo>
                  <a:pt x="1848" y="606"/>
                  <a:pt x="1848" y="606"/>
                  <a:pt x="1848" y="606"/>
                </a:cubicBezTo>
                <a:lnTo>
                  <a:pt x="1848" y="708"/>
                </a:lnTo>
                <a:close/>
                <a:moveTo>
                  <a:pt x="2648" y="708"/>
                </a:moveTo>
                <a:cubicBezTo>
                  <a:pt x="2005" y="708"/>
                  <a:pt x="2005" y="708"/>
                  <a:pt x="2005" y="708"/>
                </a:cubicBezTo>
                <a:cubicBezTo>
                  <a:pt x="2005" y="21"/>
                  <a:pt x="2005" y="21"/>
                  <a:pt x="2005" y="21"/>
                </a:cubicBezTo>
                <a:cubicBezTo>
                  <a:pt x="2118" y="21"/>
                  <a:pt x="2118" y="21"/>
                  <a:pt x="2118" y="21"/>
                </a:cubicBezTo>
                <a:cubicBezTo>
                  <a:pt x="2118" y="606"/>
                  <a:pt x="2118" y="606"/>
                  <a:pt x="2118" y="606"/>
                </a:cubicBezTo>
                <a:cubicBezTo>
                  <a:pt x="2648" y="606"/>
                  <a:pt x="2648" y="606"/>
                  <a:pt x="2648" y="606"/>
                </a:cubicBezTo>
                <a:lnTo>
                  <a:pt x="2648" y="708"/>
                </a:lnTo>
                <a:close/>
                <a:moveTo>
                  <a:pt x="3119" y="322"/>
                </a:moveTo>
                <a:cubicBezTo>
                  <a:pt x="3119" y="111"/>
                  <a:pt x="3119" y="111"/>
                  <a:pt x="3119" y="111"/>
                </a:cubicBezTo>
                <a:cubicBezTo>
                  <a:pt x="3001" y="111"/>
                  <a:pt x="3001" y="111"/>
                  <a:pt x="3001" y="111"/>
                </a:cubicBezTo>
                <a:cubicBezTo>
                  <a:pt x="3001" y="322"/>
                  <a:pt x="3001" y="322"/>
                  <a:pt x="3001" y="322"/>
                </a:cubicBezTo>
                <a:cubicBezTo>
                  <a:pt x="2790" y="322"/>
                  <a:pt x="2790" y="322"/>
                  <a:pt x="2790" y="322"/>
                </a:cubicBezTo>
                <a:cubicBezTo>
                  <a:pt x="2790" y="440"/>
                  <a:pt x="2790" y="440"/>
                  <a:pt x="2790" y="440"/>
                </a:cubicBezTo>
                <a:cubicBezTo>
                  <a:pt x="3001" y="440"/>
                  <a:pt x="3001" y="440"/>
                  <a:pt x="3001" y="440"/>
                </a:cubicBezTo>
                <a:cubicBezTo>
                  <a:pt x="3001" y="651"/>
                  <a:pt x="3001" y="651"/>
                  <a:pt x="3001" y="651"/>
                </a:cubicBezTo>
                <a:cubicBezTo>
                  <a:pt x="3119" y="651"/>
                  <a:pt x="3119" y="651"/>
                  <a:pt x="3119" y="651"/>
                </a:cubicBezTo>
                <a:cubicBezTo>
                  <a:pt x="3119" y="440"/>
                  <a:pt x="3119" y="440"/>
                  <a:pt x="3119" y="440"/>
                </a:cubicBezTo>
                <a:cubicBezTo>
                  <a:pt x="3329" y="440"/>
                  <a:pt x="3329" y="440"/>
                  <a:pt x="3329" y="440"/>
                </a:cubicBezTo>
                <a:cubicBezTo>
                  <a:pt x="3329" y="322"/>
                  <a:pt x="3329" y="322"/>
                  <a:pt x="3329" y="322"/>
                </a:cubicBezTo>
                <a:lnTo>
                  <a:pt x="3119" y="322"/>
                </a:lnTo>
                <a:close/>
                <a:moveTo>
                  <a:pt x="4324" y="708"/>
                </a:moveTo>
                <a:cubicBezTo>
                  <a:pt x="4178" y="708"/>
                  <a:pt x="4178" y="708"/>
                  <a:pt x="4178" y="708"/>
                </a:cubicBezTo>
                <a:cubicBezTo>
                  <a:pt x="3849" y="347"/>
                  <a:pt x="3849" y="347"/>
                  <a:pt x="3849" y="347"/>
                </a:cubicBezTo>
                <a:cubicBezTo>
                  <a:pt x="3642" y="500"/>
                  <a:pt x="3642" y="500"/>
                  <a:pt x="3642" y="500"/>
                </a:cubicBezTo>
                <a:cubicBezTo>
                  <a:pt x="3642" y="708"/>
                  <a:pt x="3642" y="708"/>
                  <a:pt x="3642" y="708"/>
                </a:cubicBezTo>
                <a:cubicBezTo>
                  <a:pt x="3528" y="708"/>
                  <a:pt x="3528" y="708"/>
                  <a:pt x="3528" y="708"/>
                </a:cubicBezTo>
                <a:cubicBezTo>
                  <a:pt x="3528" y="21"/>
                  <a:pt x="3528" y="21"/>
                  <a:pt x="3528" y="21"/>
                </a:cubicBezTo>
                <a:cubicBezTo>
                  <a:pt x="3642" y="21"/>
                  <a:pt x="3642" y="21"/>
                  <a:pt x="3642" y="21"/>
                </a:cubicBezTo>
                <a:cubicBezTo>
                  <a:pt x="3642" y="377"/>
                  <a:pt x="3642" y="377"/>
                  <a:pt x="3642" y="377"/>
                </a:cubicBezTo>
                <a:cubicBezTo>
                  <a:pt x="4122" y="21"/>
                  <a:pt x="4122" y="21"/>
                  <a:pt x="4122" y="21"/>
                </a:cubicBezTo>
                <a:cubicBezTo>
                  <a:pt x="4287" y="21"/>
                  <a:pt x="4287" y="21"/>
                  <a:pt x="4287" y="21"/>
                </a:cubicBezTo>
                <a:cubicBezTo>
                  <a:pt x="3935" y="281"/>
                  <a:pt x="3935" y="281"/>
                  <a:pt x="3935" y="281"/>
                </a:cubicBezTo>
                <a:lnTo>
                  <a:pt x="4324" y="708"/>
                </a:lnTo>
                <a:close/>
                <a:moveTo>
                  <a:pt x="5207" y="708"/>
                </a:moveTo>
                <a:cubicBezTo>
                  <a:pt x="5065" y="708"/>
                  <a:pt x="5065" y="708"/>
                  <a:pt x="5065" y="708"/>
                </a:cubicBezTo>
                <a:cubicBezTo>
                  <a:pt x="4541" y="145"/>
                  <a:pt x="4541" y="145"/>
                  <a:pt x="4541" y="145"/>
                </a:cubicBezTo>
                <a:cubicBezTo>
                  <a:pt x="4541" y="708"/>
                  <a:pt x="4541" y="708"/>
                  <a:pt x="4541" y="708"/>
                </a:cubicBezTo>
                <a:cubicBezTo>
                  <a:pt x="4427" y="708"/>
                  <a:pt x="4427" y="708"/>
                  <a:pt x="4427" y="708"/>
                </a:cubicBezTo>
                <a:cubicBezTo>
                  <a:pt x="4427" y="21"/>
                  <a:pt x="4427" y="21"/>
                  <a:pt x="4427" y="21"/>
                </a:cubicBezTo>
                <a:cubicBezTo>
                  <a:pt x="4569" y="21"/>
                  <a:pt x="4569" y="21"/>
                  <a:pt x="4569" y="21"/>
                </a:cubicBezTo>
                <a:cubicBezTo>
                  <a:pt x="5093" y="585"/>
                  <a:pt x="5093" y="585"/>
                  <a:pt x="5093" y="585"/>
                </a:cubicBezTo>
                <a:cubicBezTo>
                  <a:pt x="5093" y="21"/>
                  <a:pt x="5093" y="21"/>
                  <a:pt x="5093" y="21"/>
                </a:cubicBezTo>
                <a:cubicBezTo>
                  <a:pt x="5207" y="21"/>
                  <a:pt x="5207" y="21"/>
                  <a:pt x="5207" y="21"/>
                </a:cubicBezTo>
                <a:lnTo>
                  <a:pt x="5207" y="708"/>
                </a:lnTo>
                <a:close/>
                <a:moveTo>
                  <a:pt x="6212" y="364"/>
                </a:moveTo>
                <a:cubicBezTo>
                  <a:pt x="6212" y="476"/>
                  <a:pt x="6166" y="567"/>
                  <a:pt x="6074" y="637"/>
                </a:cubicBezTo>
                <a:cubicBezTo>
                  <a:pt x="5993" y="698"/>
                  <a:pt x="5892" y="728"/>
                  <a:pt x="5772" y="728"/>
                </a:cubicBezTo>
                <a:cubicBezTo>
                  <a:pt x="5651" y="728"/>
                  <a:pt x="5550" y="697"/>
                  <a:pt x="5469" y="636"/>
                </a:cubicBezTo>
                <a:cubicBezTo>
                  <a:pt x="5376" y="566"/>
                  <a:pt x="5330" y="476"/>
                  <a:pt x="5330" y="364"/>
                </a:cubicBezTo>
                <a:cubicBezTo>
                  <a:pt x="5330" y="254"/>
                  <a:pt x="5377" y="163"/>
                  <a:pt x="5471" y="93"/>
                </a:cubicBezTo>
                <a:cubicBezTo>
                  <a:pt x="5553" y="31"/>
                  <a:pt x="5653" y="0"/>
                  <a:pt x="5772" y="0"/>
                </a:cubicBezTo>
                <a:cubicBezTo>
                  <a:pt x="5892" y="0"/>
                  <a:pt x="5992" y="31"/>
                  <a:pt x="6073" y="93"/>
                </a:cubicBezTo>
                <a:cubicBezTo>
                  <a:pt x="6166" y="163"/>
                  <a:pt x="6212" y="254"/>
                  <a:pt x="6212" y="364"/>
                </a:cubicBezTo>
                <a:close/>
                <a:moveTo>
                  <a:pt x="6094" y="364"/>
                </a:moveTo>
                <a:cubicBezTo>
                  <a:pt x="6094" y="284"/>
                  <a:pt x="6059" y="218"/>
                  <a:pt x="5991" y="168"/>
                </a:cubicBezTo>
                <a:cubicBezTo>
                  <a:pt x="5932" y="126"/>
                  <a:pt x="5859" y="104"/>
                  <a:pt x="5772" y="104"/>
                </a:cubicBezTo>
                <a:cubicBezTo>
                  <a:pt x="5677" y="104"/>
                  <a:pt x="5599" y="129"/>
                  <a:pt x="5539" y="178"/>
                </a:cubicBezTo>
                <a:cubicBezTo>
                  <a:pt x="5479" y="227"/>
                  <a:pt x="5449" y="289"/>
                  <a:pt x="5449" y="364"/>
                </a:cubicBezTo>
                <a:cubicBezTo>
                  <a:pt x="5449" y="442"/>
                  <a:pt x="5478" y="504"/>
                  <a:pt x="5537" y="552"/>
                </a:cubicBezTo>
                <a:cubicBezTo>
                  <a:pt x="5596" y="600"/>
                  <a:pt x="5674" y="624"/>
                  <a:pt x="5772" y="624"/>
                </a:cubicBezTo>
                <a:cubicBezTo>
                  <a:pt x="5870" y="624"/>
                  <a:pt x="5947" y="600"/>
                  <a:pt x="6006" y="552"/>
                </a:cubicBezTo>
                <a:cubicBezTo>
                  <a:pt x="6064" y="504"/>
                  <a:pt x="6094" y="441"/>
                  <a:pt x="6094" y="364"/>
                </a:cubicBezTo>
                <a:close/>
                <a:moveTo>
                  <a:pt x="7341" y="21"/>
                </a:moveTo>
                <a:cubicBezTo>
                  <a:pt x="7116" y="708"/>
                  <a:pt x="7116" y="708"/>
                  <a:pt x="7116" y="708"/>
                </a:cubicBezTo>
                <a:cubicBezTo>
                  <a:pt x="6969" y="708"/>
                  <a:pt x="6969" y="708"/>
                  <a:pt x="6969" y="708"/>
                </a:cubicBezTo>
                <a:cubicBezTo>
                  <a:pt x="6798" y="135"/>
                  <a:pt x="6798" y="135"/>
                  <a:pt x="6798" y="135"/>
                </a:cubicBezTo>
                <a:cubicBezTo>
                  <a:pt x="6626" y="708"/>
                  <a:pt x="6626" y="708"/>
                  <a:pt x="6626" y="708"/>
                </a:cubicBezTo>
                <a:cubicBezTo>
                  <a:pt x="6481" y="708"/>
                  <a:pt x="6481" y="708"/>
                  <a:pt x="6481" y="708"/>
                </a:cubicBezTo>
                <a:cubicBezTo>
                  <a:pt x="6254" y="21"/>
                  <a:pt x="6254" y="21"/>
                  <a:pt x="6254" y="21"/>
                </a:cubicBezTo>
                <a:cubicBezTo>
                  <a:pt x="6381" y="21"/>
                  <a:pt x="6381" y="21"/>
                  <a:pt x="6381" y="21"/>
                </a:cubicBezTo>
                <a:cubicBezTo>
                  <a:pt x="6554" y="596"/>
                  <a:pt x="6554" y="596"/>
                  <a:pt x="6554" y="596"/>
                </a:cubicBezTo>
                <a:cubicBezTo>
                  <a:pt x="6725" y="21"/>
                  <a:pt x="6725" y="21"/>
                  <a:pt x="6725" y="21"/>
                </a:cubicBezTo>
                <a:cubicBezTo>
                  <a:pt x="6870" y="21"/>
                  <a:pt x="6870" y="21"/>
                  <a:pt x="6870" y="21"/>
                </a:cubicBezTo>
                <a:cubicBezTo>
                  <a:pt x="7042" y="597"/>
                  <a:pt x="7042" y="597"/>
                  <a:pt x="7042" y="597"/>
                </a:cubicBezTo>
                <a:cubicBezTo>
                  <a:pt x="7214" y="21"/>
                  <a:pt x="7214" y="21"/>
                  <a:pt x="7214" y="21"/>
                </a:cubicBezTo>
                <a:lnTo>
                  <a:pt x="7341" y="21"/>
                </a:lnTo>
                <a:close/>
                <a:moveTo>
                  <a:pt x="8088" y="708"/>
                </a:moveTo>
                <a:cubicBezTo>
                  <a:pt x="7444" y="708"/>
                  <a:pt x="7444" y="708"/>
                  <a:pt x="7444" y="708"/>
                </a:cubicBezTo>
                <a:cubicBezTo>
                  <a:pt x="7444" y="21"/>
                  <a:pt x="7444" y="21"/>
                  <a:pt x="7444" y="21"/>
                </a:cubicBezTo>
                <a:cubicBezTo>
                  <a:pt x="7558" y="21"/>
                  <a:pt x="7558" y="21"/>
                  <a:pt x="7558" y="21"/>
                </a:cubicBezTo>
                <a:cubicBezTo>
                  <a:pt x="7558" y="606"/>
                  <a:pt x="7558" y="606"/>
                  <a:pt x="7558" y="606"/>
                </a:cubicBezTo>
                <a:cubicBezTo>
                  <a:pt x="8088" y="606"/>
                  <a:pt x="8088" y="606"/>
                  <a:pt x="8088" y="606"/>
                </a:cubicBezTo>
                <a:lnTo>
                  <a:pt x="8088" y="708"/>
                </a:lnTo>
                <a:close/>
                <a:moveTo>
                  <a:pt x="8777" y="124"/>
                </a:moveTo>
                <a:cubicBezTo>
                  <a:pt x="8450" y="124"/>
                  <a:pt x="8450" y="124"/>
                  <a:pt x="8450" y="124"/>
                </a:cubicBezTo>
                <a:cubicBezTo>
                  <a:pt x="8450" y="708"/>
                  <a:pt x="8450" y="708"/>
                  <a:pt x="8450" y="708"/>
                </a:cubicBezTo>
                <a:cubicBezTo>
                  <a:pt x="8336" y="708"/>
                  <a:pt x="8336" y="708"/>
                  <a:pt x="8336" y="708"/>
                </a:cubicBezTo>
                <a:cubicBezTo>
                  <a:pt x="8336" y="124"/>
                  <a:pt x="8336" y="124"/>
                  <a:pt x="8336" y="124"/>
                </a:cubicBezTo>
                <a:cubicBezTo>
                  <a:pt x="8008" y="124"/>
                  <a:pt x="8008" y="124"/>
                  <a:pt x="8008" y="124"/>
                </a:cubicBezTo>
                <a:cubicBezTo>
                  <a:pt x="8008" y="21"/>
                  <a:pt x="8008" y="21"/>
                  <a:pt x="8008" y="21"/>
                </a:cubicBezTo>
                <a:cubicBezTo>
                  <a:pt x="8777" y="21"/>
                  <a:pt x="8777" y="21"/>
                  <a:pt x="8777" y="21"/>
                </a:cubicBezTo>
                <a:lnTo>
                  <a:pt x="8777" y="124"/>
                </a:lnTo>
                <a:close/>
                <a:moveTo>
                  <a:pt x="9722" y="364"/>
                </a:moveTo>
                <a:cubicBezTo>
                  <a:pt x="9722" y="476"/>
                  <a:pt x="9676" y="567"/>
                  <a:pt x="9583" y="637"/>
                </a:cubicBezTo>
                <a:cubicBezTo>
                  <a:pt x="9502" y="698"/>
                  <a:pt x="9402" y="728"/>
                  <a:pt x="9282" y="728"/>
                </a:cubicBezTo>
                <a:cubicBezTo>
                  <a:pt x="9161" y="728"/>
                  <a:pt x="9059" y="697"/>
                  <a:pt x="8978" y="636"/>
                </a:cubicBezTo>
                <a:cubicBezTo>
                  <a:pt x="8886" y="566"/>
                  <a:pt x="8840" y="476"/>
                  <a:pt x="8840" y="364"/>
                </a:cubicBezTo>
                <a:cubicBezTo>
                  <a:pt x="8840" y="254"/>
                  <a:pt x="8887" y="163"/>
                  <a:pt x="8980" y="93"/>
                </a:cubicBezTo>
                <a:cubicBezTo>
                  <a:pt x="9062" y="31"/>
                  <a:pt x="9163" y="0"/>
                  <a:pt x="9282" y="0"/>
                </a:cubicBezTo>
                <a:cubicBezTo>
                  <a:pt x="9401" y="0"/>
                  <a:pt x="9501" y="31"/>
                  <a:pt x="9582" y="93"/>
                </a:cubicBezTo>
                <a:cubicBezTo>
                  <a:pt x="9675" y="163"/>
                  <a:pt x="9722" y="254"/>
                  <a:pt x="9722" y="364"/>
                </a:cubicBezTo>
                <a:close/>
                <a:moveTo>
                  <a:pt x="9603" y="364"/>
                </a:moveTo>
                <a:cubicBezTo>
                  <a:pt x="9603" y="284"/>
                  <a:pt x="9569" y="218"/>
                  <a:pt x="9501" y="168"/>
                </a:cubicBezTo>
                <a:cubicBezTo>
                  <a:pt x="9442" y="126"/>
                  <a:pt x="9369" y="104"/>
                  <a:pt x="9282" y="104"/>
                </a:cubicBezTo>
                <a:cubicBezTo>
                  <a:pt x="9186" y="104"/>
                  <a:pt x="9109" y="129"/>
                  <a:pt x="9049" y="178"/>
                </a:cubicBezTo>
                <a:cubicBezTo>
                  <a:pt x="8988" y="227"/>
                  <a:pt x="8958" y="289"/>
                  <a:pt x="8958" y="364"/>
                </a:cubicBezTo>
                <a:cubicBezTo>
                  <a:pt x="8958" y="442"/>
                  <a:pt x="8988" y="504"/>
                  <a:pt x="9047" y="552"/>
                </a:cubicBezTo>
                <a:cubicBezTo>
                  <a:pt x="9105" y="600"/>
                  <a:pt x="9184" y="624"/>
                  <a:pt x="9282" y="624"/>
                </a:cubicBezTo>
                <a:cubicBezTo>
                  <a:pt x="9379" y="624"/>
                  <a:pt x="9457" y="600"/>
                  <a:pt x="9515" y="552"/>
                </a:cubicBezTo>
                <a:cubicBezTo>
                  <a:pt x="9574" y="504"/>
                  <a:pt x="9603" y="441"/>
                  <a:pt x="9603" y="364"/>
                </a:cubicBezTo>
                <a:close/>
                <a:moveTo>
                  <a:pt x="10625" y="708"/>
                </a:moveTo>
                <a:cubicBezTo>
                  <a:pt x="10483" y="708"/>
                  <a:pt x="10483" y="708"/>
                  <a:pt x="10483" y="708"/>
                </a:cubicBezTo>
                <a:cubicBezTo>
                  <a:pt x="9959" y="145"/>
                  <a:pt x="9959" y="145"/>
                  <a:pt x="9959" y="145"/>
                </a:cubicBezTo>
                <a:cubicBezTo>
                  <a:pt x="9959" y="708"/>
                  <a:pt x="9959" y="708"/>
                  <a:pt x="9959" y="708"/>
                </a:cubicBezTo>
                <a:cubicBezTo>
                  <a:pt x="9845" y="708"/>
                  <a:pt x="9845" y="708"/>
                  <a:pt x="9845" y="708"/>
                </a:cubicBezTo>
                <a:cubicBezTo>
                  <a:pt x="9845" y="21"/>
                  <a:pt x="9845" y="21"/>
                  <a:pt x="9845" y="21"/>
                </a:cubicBezTo>
                <a:cubicBezTo>
                  <a:pt x="9987" y="21"/>
                  <a:pt x="9987" y="21"/>
                  <a:pt x="9987" y="21"/>
                </a:cubicBezTo>
                <a:cubicBezTo>
                  <a:pt x="10511" y="585"/>
                  <a:pt x="10511" y="585"/>
                  <a:pt x="10511" y="585"/>
                </a:cubicBezTo>
                <a:cubicBezTo>
                  <a:pt x="10511" y="21"/>
                  <a:pt x="10511" y="21"/>
                  <a:pt x="10511" y="21"/>
                </a:cubicBezTo>
                <a:cubicBezTo>
                  <a:pt x="10625" y="21"/>
                  <a:pt x="10625" y="21"/>
                  <a:pt x="10625" y="21"/>
                </a:cubicBezTo>
                <a:lnTo>
                  <a:pt x="10625" y="708"/>
                </a:lnTo>
                <a:close/>
                <a:moveTo>
                  <a:pt x="3092" y="1273"/>
                </a:moveTo>
                <a:cubicBezTo>
                  <a:pt x="3060" y="1257"/>
                  <a:pt x="3025" y="1248"/>
                  <a:pt x="2988" y="1248"/>
                </a:cubicBezTo>
                <a:cubicBezTo>
                  <a:pt x="2933" y="1248"/>
                  <a:pt x="2906" y="1258"/>
                  <a:pt x="2906" y="1278"/>
                </a:cubicBezTo>
                <a:cubicBezTo>
                  <a:pt x="2906" y="1289"/>
                  <a:pt x="2916" y="1296"/>
                  <a:pt x="2937" y="1300"/>
                </a:cubicBezTo>
                <a:cubicBezTo>
                  <a:pt x="2965" y="1302"/>
                  <a:pt x="2993" y="1305"/>
                  <a:pt x="3021" y="1308"/>
                </a:cubicBezTo>
                <a:cubicBezTo>
                  <a:pt x="3061" y="1311"/>
                  <a:pt x="3089" y="1319"/>
                  <a:pt x="3106" y="1329"/>
                </a:cubicBezTo>
                <a:cubicBezTo>
                  <a:pt x="3125" y="1340"/>
                  <a:pt x="3135" y="1358"/>
                  <a:pt x="3135" y="1381"/>
                </a:cubicBezTo>
                <a:cubicBezTo>
                  <a:pt x="3135" y="1408"/>
                  <a:pt x="3123" y="1428"/>
                  <a:pt x="3099" y="1442"/>
                </a:cubicBezTo>
                <a:cubicBezTo>
                  <a:pt x="3076" y="1457"/>
                  <a:pt x="3042" y="1464"/>
                  <a:pt x="2997" y="1464"/>
                </a:cubicBezTo>
                <a:cubicBezTo>
                  <a:pt x="2934" y="1464"/>
                  <a:pt x="2884" y="1450"/>
                  <a:pt x="2846" y="1421"/>
                </a:cubicBezTo>
                <a:cubicBezTo>
                  <a:pt x="2872" y="1387"/>
                  <a:pt x="2872" y="1387"/>
                  <a:pt x="2872" y="1387"/>
                </a:cubicBezTo>
                <a:cubicBezTo>
                  <a:pt x="2906" y="1411"/>
                  <a:pt x="2947" y="1422"/>
                  <a:pt x="2996" y="1422"/>
                </a:cubicBezTo>
                <a:cubicBezTo>
                  <a:pt x="3024" y="1422"/>
                  <a:pt x="3045" y="1419"/>
                  <a:pt x="3061" y="1412"/>
                </a:cubicBezTo>
                <a:cubicBezTo>
                  <a:pt x="3076" y="1405"/>
                  <a:pt x="3083" y="1395"/>
                  <a:pt x="3083" y="1384"/>
                </a:cubicBezTo>
                <a:cubicBezTo>
                  <a:pt x="3083" y="1371"/>
                  <a:pt x="3074" y="1361"/>
                  <a:pt x="3055" y="1356"/>
                </a:cubicBezTo>
                <a:cubicBezTo>
                  <a:pt x="3045" y="1353"/>
                  <a:pt x="3029" y="1351"/>
                  <a:pt x="3007" y="1350"/>
                </a:cubicBezTo>
                <a:cubicBezTo>
                  <a:pt x="2973" y="1349"/>
                  <a:pt x="2952" y="1347"/>
                  <a:pt x="2944" y="1347"/>
                </a:cubicBezTo>
                <a:cubicBezTo>
                  <a:pt x="2914" y="1344"/>
                  <a:pt x="2892" y="1337"/>
                  <a:pt x="2877" y="1327"/>
                </a:cubicBezTo>
                <a:cubicBezTo>
                  <a:pt x="2863" y="1317"/>
                  <a:pt x="2856" y="1302"/>
                  <a:pt x="2856" y="1283"/>
                </a:cubicBezTo>
                <a:cubicBezTo>
                  <a:pt x="2856" y="1259"/>
                  <a:pt x="2867" y="1241"/>
                  <a:pt x="2890" y="1227"/>
                </a:cubicBezTo>
                <a:cubicBezTo>
                  <a:pt x="2913" y="1213"/>
                  <a:pt x="2946" y="1206"/>
                  <a:pt x="2987" y="1206"/>
                </a:cubicBezTo>
                <a:cubicBezTo>
                  <a:pt x="3042" y="1206"/>
                  <a:pt x="3087" y="1219"/>
                  <a:pt x="3122" y="1242"/>
                </a:cubicBezTo>
                <a:lnTo>
                  <a:pt x="3092" y="1273"/>
                </a:lnTo>
                <a:close/>
                <a:moveTo>
                  <a:pt x="3661" y="1256"/>
                </a:moveTo>
                <a:cubicBezTo>
                  <a:pt x="3544" y="1256"/>
                  <a:pt x="3544" y="1256"/>
                  <a:pt x="3544" y="1256"/>
                </a:cubicBezTo>
                <a:cubicBezTo>
                  <a:pt x="3544" y="1458"/>
                  <a:pt x="3544" y="1458"/>
                  <a:pt x="3544" y="1458"/>
                </a:cubicBezTo>
                <a:cubicBezTo>
                  <a:pt x="3496" y="1458"/>
                  <a:pt x="3496" y="1458"/>
                  <a:pt x="3496" y="1458"/>
                </a:cubicBezTo>
                <a:cubicBezTo>
                  <a:pt x="3496" y="1256"/>
                  <a:pt x="3496" y="1256"/>
                  <a:pt x="3496" y="1256"/>
                </a:cubicBezTo>
                <a:cubicBezTo>
                  <a:pt x="3378" y="1256"/>
                  <a:pt x="3378" y="1256"/>
                  <a:pt x="3378" y="1256"/>
                </a:cubicBezTo>
                <a:cubicBezTo>
                  <a:pt x="3378" y="1213"/>
                  <a:pt x="3378" y="1213"/>
                  <a:pt x="3378" y="1213"/>
                </a:cubicBezTo>
                <a:cubicBezTo>
                  <a:pt x="3661" y="1213"/>
                  <a:pt x="3661" y="1213"/>
                  <a:pt x="3661" y="1213"/>
                </a:cubicBezTo>
                <a:lnTo>
                  <a:pt x="3661" y="1256"/>
                </a:lnTo>
                <a:close/>
                <a:moveTo>
                  <a:pt x="4202" y="1458"/>
                </a:moveTo>
                <a:cubicBezTo>
                  <a:pt x="4147" y="1458"/>
                  <a:pt x="4147" y="1458"/>
                  <a:pt x="4147" y="1458"/>
                </a:cubicBezTo>
                <a:cubicBezTo>
                  <a:pt x="4082" y="1368"/>
                  <a:pt x="4082" y="1368"/>
                  <a:pt x="4082" y="1368"/>
                </a:cubicBezTo>
                <a:cubicBezTo>
                  <a:pt x="3960" y="1368"/>
                  <a:pt x="3960" y="1368"/>
                  <a:pt x="3960" y="1368"/>
                </a:cubicBezTo>
                <a:cubicBezTo>
                  <a:pt x="3960" y="1458"/>
                  <a:pt x="3960" y="1458"/>
                  <a:pt x="3960" y="1458"/>
                </a:cubicBezTo>
                <a:cubicBezTo>
                  <a:pt x="3913" y="1458"/>
                  <a:pt x="3913" y="1458"/>
                  <a:pt x="3913" y="1458"/>
                </a:cubicBezTo>
                <a:cubicBezTo>
                  <a:pt x="3913" y="1213"/>
                  <a:pt x="3913" y="1213"/>
                  <a:pt x="3913" y="1213"/>
                </a:cubicBezTo>
                <a:cubicBezTo>
                  <a:pt x="4111" y="1213"/>
                  <a:pt x="4111" y="1213"/>
                  <a:pt x="4111" y="1213"/>
                </a:cubicBezTo>
                <a:cubicBezTo>
                  <a:pt x="4137" y="1213"/>
                  <a:pt x="4158" y="1220"/>
                  <a:pt x="4173" y="1234"/>
                </a:cubicBezTo>
                <a:cubicBezTo>
                  <a:pt x="4189" y="1248"/>
                  <a:pt x="4196" y="1267"/>
                  <a:pt x="4196" y="1291"/>
                </a:cubicBezTo>
                <a:cubicBezTo>
                  <a:pt x="4196" y="1331"/>
                  <a:pt x="4176" y="1356"/>
                  <a:pt x="4135" y="1365"/>
                </a:cubicBezTo>
                <a:lnTo>
                  <a:pt x="4202" y="1458"/>
                </a:lnTo>
                <a:close/>
                <a:moveTo>
                  <a:pt x="4104" y="1325"/>
                </a:moveTo>
                <a:cubicBezTo>
                  <a:pt x="4133" y="1325"/>
                  <a:pt x="4147" y="1314"/>
                  <a:pt x="4147" y="1292"/>
                </a:cubicBezTo>
                <a:cubicBezTo>
                  <a:pt x="4147" y="1268"/>
                  <a:pt x="4132" y="1256"/>
                  <a:pt x="4101" y="1256"/>
                </a:cubicBezTo>
                <a:cubicBezTo>
                  <a:pt x="3960" y="1256"/>
                  <a:pt x="3960" y="1256"/>
                  <a:pt x="3960" y="1256"/>
                </a:cubicBezTo>
                <a:cubicBezTo>
                  <a:pt x="3960" y="1325"/>
                  <a:pt x="3960" y="1325"/>
                  <a:pt x="3960" y="1325"/>
                </a:cubicBezTo>
                <a:lnTo>
                  <a:pt x="4104" y="1325"/>
                </a:lnTo>
                <a:close/>
                <a:moveTo>
                  <a:pt x="4759" y="1458"/>
                </a:moveTo>
                <a:cubicBezTo>
                  <a:pt x="4706" y="1458"/>
                  <a:pt x="4706" y="1458"/>
                  <a:pt x="4706" y="1458"/>
                </a:cubicBezTo>
                <a:cubicBezTo>
                  <a:pt x="4678" y="1406"/>
                  <a:pt x="4678" y="1406"/>
                  <a:pt x="4678" y="1406"/>
                </a:cubicBezTo>
                <a:cubicBezTo>
                  <a:pt x="4513" y="1406"/>
                  <a:pt x="4513" y="1406"/>
                  <a:pt x="4513" y="1406"/>
                </a:cubicBezTo>
                <a:cubicBezTo>
                  <a:pt x="4485" y="1458"/>
                  <a:pt x="4485" y="1458"/>
                  <a:pt x="4485" y="1458"/>
                </a:cubicBezTo>
                <a:cubicBezTo>
                  <a:pt x="4432" y="1458"/>
                  <a:pt x="4432" y="1458"/>
                  <a:pt x="4432" y="1458"/>
                </a:cubicBezTo>
                <a:cubicBezTo>
                  <a:pt x="4566" y="1213"/>
                  <a:pt x="4566" y="1213"/>
                  <a:pt x="4566" y="1213"/>
                </a:cubicBezTo>
                <a:cubicBezTo>
                  <a:pt x="4625" y="1213"/>
                  <a:pt x="4625" y="1213"/>
                  <a:pt x="4625" y="1213"/>
                </a:cubicBezTo>
                <a:lnTo>
                  <a:pt x="4759" y="1458"/>
                </a:lnTo>
                <a:close/>
                <a:moveTo>
                  <a:pt x="4654" y="1363"/>
                </a:moveTo>
                <a:cubicBezTo>
                  <a:pt x="4596" y="1254"/>
                  <a:pt x="4596" y="1254"/>
                  <a:pt x="4596" y="1254"/>
                </a:cubicBezTo>
                <a:cubicBezTo>
                  <a:pt x="4537" y="1363"/>
                  <a:pt x="4537" y="1363"/>
                  <a:pt x="4537" y="1363"/>
                </a:cubicBezTo>
                <a:lnTo>
                  <a:pt x="4654" y="1363"/>
                </a:lnTo>
                <a:close/>
                <a:moveTo>
                  <a:pt x="5249" y="1256"/>
                </a:moveTo>
                <a:cubicBezTo>
                  <a:pt x="5131" y="1256"/>
                  <a:pt x="5131" y="1256"/>
                  <a:pt x="5131" y="1256"/>
                </a:cubicBezTo>
                <a:cubicBezTo>
                  <a:pt x="5131" y="1458"/>
                  <a:pt x="5131" y="1458"/>
                  <a:pt x="5131" y="1458"/>
                </a:cubicBezTo>
                <a:cubicBezTo>
                  <a:pt x="5083" y="1458"/>
                  <a:pt x="5083" y="1458"/>
                  <a:pt x="5083" y="1458"/>
                </a:cubicBezTo>
                <a:cubicBezTo>
                  <a:pt x="5083" y="1256"/>
                  <a:pt x="5083" y="1256"/>
                  <a:pt x="5083" y="1256"/>
                </a:cubicBezTo>
                <a:cubicBezTo>
                  <a:pt x="4966" y="1256"/>
                  <a:pt x="4966" y="1256"/>
                  <a:pt x="4966" y="1256"/>
                </a:cubicBezTo>
                <a:cubicBezTo>
                  <a:pt x="4966" y="1213"/>
                  <a:pt x="4966" y="1213"/>
                  <a:pt x="4966" y="1213"/>
                </a:cubicBezTo>
                <a:cubicBezTo>
                  <a:pt x="5249" y="1213"/>
                  <a:pt x="5249" y="1213"/>
                  <a:pt x="5249" y="1213"/>
                </a:cubicBezTo>
                <a:lnTo>
                  <a:pt x="5249" y="1256"/>
                </a:lnTo>
                <a:close/>
                <a:moveTo>
                  <a:pt x="5780" y="1458"/>
                </a:moveTo>
                <a:cubicBezTo>
                  <a:pt x="5516" y="1458"/>
                  <a:pt x="5516" y="1458"/>
                  <a:pt x="5516" y="1458"/>
                </a:cubicBezTo>
                <a:cubicBezTo>
                  <a:pt x="5516" y="1213"/>
                  <a:pt x="5516" y="1213"/>
                  <a:pt x="5516" y="1213"/>
                </a:cubicBezTo>
                <a:cubicBezTo>
                  <a:pt x="5771" y="1213"/>
                  <a:pt x="5771" y="1213"/>
                  <a:pt x="5771" y="1213"/>
                </a:cubicBezTo>
                <a:cubicBezTo>
                  <a:pt x="5771" y="1256"/>
                  <a:pt x="5771" y="1256"/>
                  <a:pt x="5771" y="1256"/>
                </a:cubicBezTo>
                <a:cubicBezTo>
                  <a:pt x="5564" y="1256"/>
                  <a:pt x="5564" y="1256"/>
                  <a:pt x="5564" y="1256"/>
                </a:cubicBezTo>
                <a:cubicBezTo>
                  <a:pt x="5564" y="1309"/>
                  <a:pt x="5564" y="1309"/>
                  <a:pt x="5564" y="1309"/>
                </a:cubicBezTo>
                <a:cubicBezTo>
                  <a:pt x="5708" y="1309"/>
                  <a:pt x="5708" y="1309"/>
                  <a:pt x="5708" y="1309"/>
                </a:cubicBezTo>
                <a:cubicBezTo>
                  <a:pt x="5708" y="1352"/>
                  <a:pt x="5708" y="1352"/>
                  <a:pt x="5708" y="1352"/>
                </a:cubicBezTo>
                <a:cubicBezTo>
                  <a:pt x="5564" y="1352"/>
                  <a:pt x="5564" y="1352"/>
                  <a:pt x="5564" y="1352"/>
                </a:cubicBezTo>
                <a:cubicBezTo>
                  <a:pt x="5564" y="1415"/>
                  <a:pt x="5564" y="1415"/>
                  <a:pt x="5564" y="1415"/>
                </a:cubicBezTo>
                <a:cubicBezTo>
                  <a:pt x="5780" y="1415"/>
                  <a:pt x="5780" y="1415"/>
                  <a:pt x="5780" y="1415"/>
                </a:cubicBezTo>
                <a:lnTo>
                  <a:pt x="5780" y="1458"/>
                </a:lnTo>
                <a:close/>
                <a:moveTo>
                  <a:pt x="6356" y="1324"/>
                </a:moveTo>
                <a:cubicBezTo>
                  <a:pt x="6356" y="1332"/>
                  <a:pt x="6356" y="1332"/>
                  <a:pt x="6356" y="1332"/>
                </a:cubicBezTo>
                <a:cubicBezTo>
                  <a:pt x="6356" y="1372"/>
                  <a:pt x="6342" y="1404"/>
                  <a:pt x="6313" y="1429"/>
                </a:cubicBezTo>
                <a:cubicBezTo>
                  <a:pt x="6284" y="1453"/>
                  <a:pt x="6245" y="1466"/>
                  <a:pt x="6196" y="1466"/>
                </a:cubicBezTo>
                <a:cubicBezTo>
                  <a:pt x="6153" y="1466"/>
                  <a:pt x="6116" y="1455"/>
                  <a:pt x="6087" y="1433"/>
                </a:cubicBezTo>
                <a:cubicBezTo>
                  <a:pt x="6052" y="1408"/>
                  <a:pt x="6035" y="1375"/>
                  <a:pt x="6035" y="1335"/>
                </a:cubicBezTo>
                <a:cubicBezTo>
                  <a:pt x="6035" y="1295"/>
                  <a:pt x="6052" y="1263"/>
                  <a:pt x="6087" y="1238"/>
                </a:cubicBezTo>
                <a:cubicBezTo>
                  <a:pt x="6117" y="1215"/>
                  <a:pt x="6154" y="1205"/>
                  <a:pt x="6199" y="1205"/>
                </a:cubicBezTo>
                <a:cubicBezTo>
                  <a:pt x="6253" y="1205"/>
                  <a:pt x="6298" y="1223"/>
                  <a:pt x="6334" y="1262"/>
                </a:cubicBezTo>
                <a:cubicBezTo>
                  <a:pt x="6289" y="1284"/>
                  <a:pt x="6289" y="1284"/>
                  <a:pt x="6289" y="1284"/>
                </a:cubicBezTo>
                <a:cubicBezTo>
                  <a:pt x="6264" y="1260"/>
                  <a:pt x="6233" y="1248"/>
                  <a:pt x="6196" y="1248"/>
                </a:cubicBezTo>
                <a:cubicBezTo>
                  <a:pt x="6164" y="1248"/>
                  <a:pt x="6137" y="1256"/>
                  <a:pt x="6116" y="1272"/>
                </a:cubicBezTo>
                <a:cubicBezTo>
                  <a:pt x="6095" y="1289"/>
                  <a:pt x="6084" y="1310"/>
                  <a:pt x="6084" y="1335"/>
                </a:cubicBezTo>
                <a:cubicBezTo>
                  <a:pt x="6084" y="1361"/>
                  <a:pt x="6094" y="1382"/>
                  <a:pt x="6115" y="1398"/>
                </a:cubicBezTo>
                <a:cubicBezTo>
                  <a:pt x="6136" y="1414"/>
                  <a:pt x="6163" y="1422"/>
                  <a:pt x="6196" y="1422"/>
                </a:cubicBezTo>
                <a:cubicBezTo>
                  <a:pt x="6247" y="1422"/>
                  <a:pt x="6280" y="1404"/>
                  <a:pt x="6297" y="1367"/>
                </a:cubicBezTo>
                <a:cubicBezTo>
                  <a:pt x="6186" y="1367"/>
                  <a:pt x="6186" y="1367"/>
                  <a:pt x="6186" y="1367"/>
                </a:cubicBezTo>
                <a:cubicBezTo>
                  <a:pt x="6186" y="1324"/>
                  <a:pt x="6186" y="1324"/>
                  <a:pt x="6186" y="1324"/>
                </a:cubicBezTo>
                <a:lnTo>
                  <a:pt x="6356" y="1324"/>
                </a:lnTo>
                <a:close/>
                <a:moveTo>
                  <a:pt x="6673" y="1458"/>
                </a:moveTo>
                <a:cubicBezTo>
                  <a:pt x="6625" y="1458"/>
                  <a:pt x="6625" y="1458"/>
                  <a:pt x="6625" y="1458"/>
                </a:cubicBezTo>
                <a:cubicBezTo>
                  <a:pt x="6625" y="1213"/>
                  <a:pt x="6625" y="1213"/>
                  <a:pt x="6625" y="1213"/>
                </a:cubicBezTo>
                <a:cubicBezTo>
                  <a:pt x="6673" y="1213"/>
                  <a:pt x="6673" y="1213"/>
                  <a:pt x="6673" y="1213"/>
                </a:cubicBezTo>
                <a:lnTo>
                  <a:pt x="6673" y="1458"/>
                </a:lnTo>
                <a:close/>
                <a:moveTo>
                  <a:pt x="7237" y="1458"/>
                </a:moveTo>
                <a:cubicBezTo>
                  <a:pt x="6972" y="1458"/>
                  <a:pt x="6972" y="1458"/>
                  <a:pt x="6972" y="1458"/>
                </a:cubicBezTo>
                <a:cubicBezTo>
                  <a:pt x="6972" y="1213"/>
                  <a:pt x="6972" y="1213"/>
                  <a:pt x="6972" y="1213"/>
                </a:cubicBezTo>
                <a:cubicBezTo>
                  <a:pt x="7228" y="1213"/>
                  <a:pt x="7228" y="1213"/>
                  <a:pt x="7228" y="1213"/>
                </a:cubicBezTo>
                <a:cubicBezTo>
                  <a:pt x="7228" y="1256"/>
                  <a:pt x="7228" y="1256"/>
                  <a:pt x="7228" y="1256"/>
                </a:cubicBezTo>
                <a:cubicBezTo>
                  <a:pt x="7020" y="1256"/>
                  <a:pt x="7020" y="1256"/>
                  <a:pt x="7020" y="1256"/>
                </a:cubicBezTo>
                <a:cubicBezTo>
                  <a:pt x="7020" y="1309"/>
                  <a:pt x="7020" y="1309"/>
                  <a:pt x="7020" y="1309"/>
                </a:cubicBezTo>
                <a:cubicBezTo>
                  <a:pt x="7164" y="1309"/>
                  <a:pt x="7164" y="1309"/>
                  <a:pt x="7164" y="1309"/>
                </a:cubicBezTo>
                <a:cubicBezTo>
                  <a:pt x="7164" y="1352"/>
                  <a:pt x="7164" y="1352"/>
                  <a:pt x="7164" y="1352"/>
                </a:cubicBezTo>
                <a:cubicBezTo>
                  <a:pt x="7020" y="1352"/>
                  <a:pt x="7020" y="1352"/>
                  <a:pt x="7020" y="1352"/>
                </a:cubicBezTo>
                <a:cubicBezTo>
                  <a:pt x="7020" y="1415"/>
                  <a:pt x="7020" y="1415"/>
                  <a:pt x="7020" y="1415"/>
                </a:cubicBezTo>
                <a:cubicBezTo>
                  <a:pt x="7237" y="1415"/>
                  <a:pt x="7237" y="1415"/>
                  <a:pt x="7237" y="1415"/>
                </a:cubicBezTo>
                <a:lnTo>
                  <a:pt x="7237" y="1458"/>
                </a:lnTo>
                <a:close/>
                <a:moveTo>
                  <a:pt x="7737" y="1273"/>
                </a:moveTo>
                <a:cubicBezTo>
                  <a:pt x="7705" y="1257"/>
                  <a:pt x="7670" y="1248"/>
                  <a:pt x="7632" y="1248"/>
                </a:cubicBezTo>
                <a:cubicBezTo>
                  <a:pt x="7578" y="1248"/>
                  <a:pt x="7550" y="1258"/>
                  <a:pt x="7550" y="1278"/>
                </a:cubicBezTo>
                <a:cubicBezTo>
                  <a:pt x="7550" y="1289"/>
                  <a:pt x="7561" y="1296"/>
                  <a:pt x="7581" y="1300"/>
                </a:cubicBezTo>
                <a:cubicBezTo>
                  <a:pt x="7609" y="1302"/>
                  <a:pt x="7637" y="1305"/>
                  <a:pt x="7665" y="1308"/>
                </a:cubicBezTo>
                <a:cubicBezTo>
                  <a:pt x="7705" y="1311"/>
                  <a:pt x="7734" y="1319"/>
                  <a:pt x="7751" y="1329"/>
                </a:cubicBezTo>
                <a:cubicBezTo>
                  <a:pt x="7770" y="1340"/>
                  <a:pt x="7779" y="1358"/>
                  <a:pt x="7779" y="1381"/>
                </a:cubicBezTo>
                <a:cubicBezTo>
                  <a:pt x="7779" y="1408"/>
                  <a:pt x="7768" y="1428"/>
                  <a:pt x="7744" y="1442"/>
                </a:cubicBezTo>
                <a:cubicBezTo>
                  <a:pt x="7720" y="1457"/>
                  <a:pt x="7686" y="1464"/>
                  <a:pt x="7642" y="1464"/>
                </a:cubicBezTo>
                <a:cubicBezTo>
                  <a:pt x="7579" y="1464"/>
                  <a:pt x="7528" y="1450"/>
                  <a:pt x="7490" y="1421"/>
                </a:cubicBezTo>
                <a:cubicBezTo>
                  <a:pt x="7516" y="1387"/>
                  <a:pt x="7516" y="1387"/>
                  <a:pt x="7516" y="1387"/>
                </a:cubicBezTo>
                <a:cubicBezTo>
                  <a:pt x="7550" y="1411"/>
                  <a:pt x="7592" y="1422"/>
                  <a:pt x="7641" y="1422"/>
                </a:cubicBezTo>
                <a:cubicBezTo>
                  <a:pt x="7668" y="1422"/>
                  <a:pt x="7690" y="1419"/>
                  <a:pt x="7705" y="1412"/>
                </a:cubicBezTo>
                <a:cubicBezTo>
                  <a:pt x="7720" y="1405"/>
                  <a:pt x="7728" y="1395"/>
                  <a:pt x="7728" y="1384"/>
                </a:cubicBezTo>
                <a:cubicBezTo>
                  <a:pt x="7728" y="1371"/>
                  <a:pt x="7718" y="1361"/>
                  <a:pt x="7700" y="1356"/>
                </a:cubicBezTo>
                <a:cubicBezTo>
                  <a:pt x="7689" y="1353"/>
                  <a:pt x="7673" y="1351"/>
                  <a:pt x="7651" y="1350"/>
                </a:cubicBezTo>
                <a:cubicBezTo>
                  <a:pt x="7617" y="1349"/>
                  <a:pt x="7596" y="1347"/>
                  <a:pt x="7589" y="1347"/>
                </a:cubicBezTo>
                <a:cubicBezTo>
                  <a:pt x="7559" y="1344"/>
                  <a:pt x="7536" y="1337"/>
                  <a:pt x="7522" y="1327"/>
                </a:cubicBezTo>
                <a:cubicBezTo>
                  <a:pt x="7507" y="1317"/>
                  <a:pt x="7500" y="1302"/>
                  <a:pt x="7500" y="1283"/>
                </a:cubicBezTo>
                <a:cubicBezTo>
                  <a:pt x="7500" y="1259"/>
                  <a:pt x="7512" y="1241"/>
                  <a:pt x="7535" y="1227"/>
                </a:cubicBezTo>
                <a:cubicBezTo>
                  <a:pt x="7558" y="1213"/>
                  <a:pt x="7590" y="1206"/>
                  <a:pt x="7632" y="1206"/>
                </a:cubicBezTo>
                <a:cubicBezTo>
                  <a:pt x="7687" y="1206"/>
                  <a:pt x="7732" y="1219"/>
                  <a:pt x="7766" y="1242"/>
                </a:cubicBezTo>
                <a:lnTo>
                  <a:pt x="7737" y="1273"/>
                </a:lnTo>
                <a:close/>
              </a:path>
            </a:pathLst>
          </a:custGeom>
          <a:solidFill>
            <a:schemeClr val="tx1"/>
          </a:solidFill>
          <a:ln>
            <a:noFill/>
          </a:ln>
        </p:spPr>
        <p:txBody>
          <a:bodyPr vert="horz" wrap="square" lIns="121920" tIns="60960" rIns="121920" bIns="60960" numCol="1" anchor="t" anchorCtr="0" compatLnSpc="1">
            <a:prstTxWarp prst="textNoShape">
              <a:avLst/>
            </a:prstTxWarp>
          </a:bodyPr>
          <a:lstStyle/>
          <a:p>
            <a:pPr defTabSz="914354">
              <a:lnSpc>
                <a:spcPct val="85000"/>
              </a:lnSpc>
              <a:buFont typeface="Arial" panose="020B0604020202020204" pitchFamily="34" charset="0"/>
              <a:buNone/>
            </a:pPr>
            <a:endParaRPr lang="en-GB" sz="1867">
              <a:solidFill>
                <a:prstClr val="black"/>
              </a:solidFill>
            </a:endParaRPr>
          </a:p>
        </p:txBody>
      </p:sp>
      <p:sp>
        <p:nvSpPr>
          <p:cNvPr id="14" name="Freeform 5"/>
          <p:cNvSpPr>
            <a:spLocks noChangeAspect="1"/>
          </p:cNvSpPr>
          <p:nvPr userDrawn="1"/>
        </p:nvSpPr>
        <p:spPr bwMode="gray">
          <a:xfrm>
            <a:off x="720000" y="2712000"/>
            <a:ext cx="3456000" cy="3457680"/>
          </a:xfrm>
          <a:custGeom>
            <a:avLst/>
            <a:gdLst>
              <a:gd name="T0" fmla="*/ 4114 w 4114"/>
              <a:gd name="T1" fmla="*/ 1610 h 4116"/>
              <a:gd name="T2" fmla="*/ 4114 w 4114"/>
              <a:gd name="T3" fmla="*/ 2509 h 4116"/>
              <a:gd name="T4" fmla="*/ 2508 w 4114"/>
              <a:gd name="T5" fmla="*/ 2509 h 4116"/>
              <a:gd name="T6" fmla="*/ 2508 w 4114"/>
              <a:gd name="T7" fmla="*/ 4116 h 4116"/>
              <a:gd name="T8" fmla="*/ 1606 w 4114"/>
              <a:gd name="T9" fmla="*/ 4116 h 4116"/>
              <a:gd name="T10" fmla="*/ 1606 w 4114"/>
              <a:gd name="T11" fmla="*/ 2509 h 4116"/>
              <a:gd name="T12" fmla="*/ 0 w 4114"/>
              <a:gd name="T13" fmla="*/ 2509 h 4116"/>
              <a:gd name="T14" fmla="*/ 0 w 4114"/>
              <a:gd name="T15" fmla="*/ 1610 h 4116"/>
              <a:gd name="T16" fmla="*/ 1606 w 4114"/>
              <a:gd name="T17" fmla="*/ 1610 h 4116"/>
              <a:gd name="T18" fmla="*/ 1606 w 4114"/>
              <a:gd name="T19" fmla="*/ 0 h 4116"/>
              <a:gd name="T20" fmla="*/ 2508 w 4114"/>
              <a:gd name="T21" fmla="*/ 0 h 4116"/>
              <a:gd name="T22" fmla="*/ 2508 w 4114"/>
              <a:gd name="T23" fmla="*/ 1610 h 4116"/>
              <a:gd name="T24" fmla="*/ 4114 w 4114"/>
              <a:gd name="T25" fmla="*/ 1610 h 4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4" h="4116">
                <a:moveTo>
                  <a:pt x="4114" y="1610"/>
                </a:moveTo>
                <a:lnTo>
                  <a:pt x="4114" y="2509"/>
                </a:lnTo>
                <a:lnTo>
                  <a:pt x="2508" y="2509"/>
                </a:lnTo>
                <a:lnTo>
                  <a:pt x="2508" y="4116"/>
                </a:lnTo>
                <a:lnTo>
                  <a:pt x="1606" y="4116"/>
                </a:lnTo>
                <a:lnTo>
                  <a:pt x="1606" y="2509"/>
                </a:lnTo>
                <a:lnTo>
                  <a:pt x="0" y="2509"/>
                </a:lnTo>
                <a:lnTo>
                  <a:pt x="0" y="1610"/>
                </a:lnTo>
                <a:lnTo>
                  <a:pt x="1606" y="1610"/>
                </a:lnTo>
                <a:lnTo>
                  <a:pt x="1606" y="0"/>
                </a:lnTo>
                <a:lnTo>
                  <a:pt x="2508" y="0"/>
                </a:lnTo>
                <a:lnTo>
                  <a:pt x="2508" y="1610"/>
                </a:lnTo>
                <a:lnTo>
                  <a:pt x="4114" y="1610"/>
                </a:lnTo>
                <a:close/>
              </a:path>
            </a:pathLst>
          </a:custGeom>
          <a:noFill/>
          <a:ln w="38100">
            <a:solidFill>
              <a:schemeClr val="bg1"/>
            </a:solidFill>
            <a:round/>
            <a:headEnd/>
            <a:tailEnd/>
          </a:ln>
        </p:spPr>
        <p:txBody>
          <a:bodyPr vert="horz" wrap="square" lIns="121920" tIns="60960" rIns="121920" bIns="60960" numCol="1" anchor="t" anchorCtr="0" compatLnSpc="1">
            <a:prstTxWarp prst="textNoShape">
              <a:avLst/>
            </a:prstTxWarp>
          </a:bodyPr>
          <a:lstStyle/>
          <a:p>
            <a:pPr defTabSz="914354">
              <a:lnSpc>
                <a:spcPct val="85000"/>
              </a:lnSpc>
              <a:buFont typeface="Arial" panose="020B0604020202020204" pitchFamily="34" charset="0"/>
              <a:buNone/>
            </a:pPr>
            <a:endParaRPr lang="en-GB" sz="1867">
              <a:solidFill>
                <a:prstClr val="black"/>
              </a:solidFill>
            </a:endParaRPr>
          </a:p>
        </p:txBody>
      </p:sp>
      <p:cxnSp>
        <p:nvCxnSpPr>
          <p:cNvPr id="11" name="Straight Connector 10"/>
          <p:cNvCxnSpPr/>
          <p:nvPr userDrawn="1"/>
        </p:nvCxnSpPr>
        <p:spPr bwMode="gray">
          <a:xfrm>
            <a:off x="720000" y="696000"/>
            <a:ext cx="8016000" cy="0"/>
          </a:xfrm>
          <a:prstGeom prst="line">
            <a:avLst/>
          </a:prstGeom>
          <a:ln w="6350" cmpd="sng">
            <a:solidFill>
              <a:schemeClr val="tx1"/>
            </a:solidFill>
          </a:ln>
        </p:spPr>
        <p:style>
          <a:lnRef idx="1">
            <a:schemeClr val="dk1"/>
          </a:lnRef>
          <a:fillRef idx="0">
            <a:schemeClr val="dk1"/>
          </a:fillRef>
          <a:effectRef idx="0">
            <a:schemeClr val="dk1"/>
          </a:effectRef>
          <a:fontRef idx="minor">
            <a:schemeClr val="tx1"/>
          </a:fontRef>
        </p:style>
      </p:cxnSp>
      <p:cxnSp>
        <p:nvCxnSpPr>
          <p:cNvPr id="12" name="Straight Connector 11"/>
          <p:cNvCxnSpPr/>
          <p:nvPr userDrawn="1"/>
        </p:nvCxnSpPr>
        <p:spPr bwMode="gray">
          <a:xfrm>
            <a:off x="8928000" y="696000"/>
            <a:ext cx="2544000" cy="0"/>
          </a:xfrm>
          <a:prstGeom prst="line">
            <a:avLst/>
          </a:prstGeom>
          <a:ln w="6350" cmpd="sng">
            <a:solidFill>
              <a:schemeClr val="tx1"/>
            </a:solidFill>
          </a:ln>
        </p:spPr>
        <p:style>
          <a:lnRef idx="1">
            <a:schemeClr val="dk1"/>
          </a:lnRef>
          <a:fillRef idx="0">
            <a:schemeClr val="dk1"/>
          </a:fillRef>
          <a:effectRef idx="0">
            <a:schemeClr val="dk1"/>
          </a:effectRef>
          <a:fontRef idx="minor">
            <a:schemeClr val="tx1"/>
          </a:fontRef>
        </p:style>
      </p:cxnSp>
      <p:sp>
        <p:nvSpPr>
          <p:cNvPr id="10" name="Rectangle 9"/>
          <p:cNvSpPr/>
          <p:nvPr userDrawn="1"/>
        </p:nvSpPr>
        <p:spPr bwMode="gray">
          <a:xfrm>
            <a:off x="12462933" y="1890118"/>
            <a:ext cx="3312000" cy="2676823"/>
          </a:xfrm>
          <a:prstGeom prst="rect">
            <a:avLst/>
          </a:prstGeom>
          <a:noFill/>
        </p:spPr>
        <p:txBody>
          <a:bodyPr lIns="0" tIns="0" rIns="0" bIns="0">
            <a:spAutoFit/>
          </a:bodyPr>
          <a:lstStyle/>
          <a:p>
            <a:pPr defTabSz="914354">
              <a:lnSpc>
                <a:spcPct val="85000"/>
              </a:lnSpc>
              <a:spcBef>
                <a:spcPts val="800"/>
              </a:spcBef>
              <a:buFont typeface="Arial" panose="020B0604020202020204" pitchFamily="34" charset="0"/>
              <a:buNone/>
            </a:pPr>
            <a:r>
              <a:rPr lang="en-GB" sz="1333" dirty="0">
                <a:solidFill>
                  <a:prstClr val="black"/>
                </a:solidFill>
              </a:rPr>
              <a:t>To change this background picture on this slide, please do the following:</a:t>
            </a:r>
          </a:p>
          <a:p>
            <a:pPr defTabSz="914354">
              <a:lnSpc>
                <a:spcPct val="85000"/>
              </a:lnSpc>
              <a:spcBef>
                <a:spcPts val="800"/>
              </a:spcBef>
              <a:buFont typeface="Arial" panose="020B0604020202020204" pitchFamily="34" charset="0"/>
              <a:buNone/>
            </a:pPr>
            <a:r>
              <a:rPr lang="en-GB" sz="1333" dirty="0">
                <a:solidFill>
                  <a:prstClr val="black"/>
                </a:solidFill>
              </a:rPr>
              <a:t>Right-click on the specific slide and click Format Background followed by or ‘Picture or texture file’.</a:t>
            </a:r>
          </a:p>
          <a:p>
            <a:pPr defTabSz="914354">
              <a:lnSpc>
                <a:spcPct val="85000"/>
              </a:lnSpc>
              <a:spcBef>
                <a:spcPts val="800"/>
              </a:spcBef>
              <a:buFont typeface="Arial" panose="020B0604020202020204" pitchFamily="34" charset="0"/>
              <a:buNone/>
            </a:pPr>
            <a:r>
              <a:rPr lang="en-GB" sz="1333" dirty="0">
                <a:solidFill>
                  <a:srgbClr val="A4001B"/>
                </a:solidFill>
              </a:rPr>
              <a:t>TIP:  When you right-click the slide, make sure you're not clicking inside a text or other placeholder.</a:t>
            </a:r>
          </a:p>
          <a:p>
            <a:pPr marL="239994" indent="-239994" defTabSz="914354">
              <a:lnSpc>
                <a:spcPct val="85000"/>
              </a:lnSpc>
              <a:spcBef>
                <a:spcPts val="800"/>
              </a:spcBef>
              <a:buClr>
                <a:srgbClr val="A4001B"/>
              </a:buClr>
              <a:buFont typeface="Arial" panose="020B0604020202020204" pitchFamily="34" charset="0"/>
              <a:buChar char="+"/>
            </a:pPr>
            <a:r>
              <a:rPr lang="en-GB" sz="1333" dirty="0">
                <a:solidFill>
                  <a:prstClr val="black"/>
                </a:solidFill>
              </a:rPr>
              <a:t>To insert a picture from a file, click File, and then locate and double-click the picture to insert.</a:t>
            </a:r>
          </a:p>
          <a:p>
            <a:pPr marL="239994" indent="-239994" defTabSz="914354">
              <a:lnSpc>
                <a:spcPct val="85000"/>
              </a:lnSpc>
              <a:spcBef>
                <a:spcPts val="800"/>
              </a:spcBef>
              <a:buClr>
                <a:srgbClr val="A4001B"/>
              </a:buClr>
              <a:buFont typeface="Arial" panose="020B0604020202020204" pitchFamily="34" charset="0"/>
              <a:buChar char="+"/>
            </a:pPr>
            <a:r>
              <a:rPr lang="en-GB" sz="1333" dirty="0">
                <a:solidFill>
                  <a:prstClr val="black"/>
                </a:solidFill>
              </a:rPr>
              <a:t>To paste a picture copied earlier, click Clipboard</a:t>
            </a:r>
          </a:p>
        </p:txBody>
      </p:sp>
      <p:grpSp>
        <p:nvGrpSpPr>
          <p:cNvPr id="92" name="Group 91"/>
          <p:cNvGrpSpPr/>
          <p:nvPr userDrawn="1"/>
        </p:nvGrpSpPr>
        <p:grpSpPr bwMode="gray">
          <a:xfrm>
            <a:off x="-261981" y="-261982"/>
            <a:ext cx="12722008" cy="7381963"/>
            <a:chOff x="-196486" y="-196486"/>
            <a:chExt cx="9541506" cy="5536472"/>
          </a:xfrm>
        </p:grpSpPr>
        <p:grpSp>
          <p:nvGrpSpPr>
            <p:cNvPr id="93" name="Group 92"/>
            <p:cNvGrpSpPr/>
            <p:nvPr/>
          </p:nvGrpSpPr>
          <p:grpSpPr bwMode="gray">
            <a:xfrm>
              <a:off x="540000" y="-196486"/>
              <a:ext cx="8065628" cy="180000"/>
              <a:chOff x="540000" y="-265725"/>
              <a:chExt cx="8065628" cy="180000"/>
            </a:xfrm>
          </p:grpSpPr>
          <p:cxnSp>
            <p:nvCxnSpPr>
              <p:cNvPr id="234" name="Straight Connector 233"/>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94" name="Group 93"/>
            <p:cNvGrpSpPr/>
            <p:nvPr/>
          </p:nvGrpSpPr>
          <p:grpSpPr bwMode="gray">
            <a:xfrm>
              <a:off x="540000" y="5159986"/>
              <a:ext cx="8065628" cy="180000"/>
              <a:chOff x="540000" y="-265725"/>
              <a:chExt cx="8065628" cy="180000"/>
            </a:xfrm>
          </p:grpSpPr>
          <p:cxnSp>
            <p:nvCxnSpPr>
              <p:cNvPr id="210" name="Straight Connector 209"/>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95" name="Group 94"/>
            <p:cNvGrpSpPr/>
            <p:nvPr/>
          </p:nvGrpSpPr>
          <p:grpSpPr bwMode="gray">
            <a:xfrm>
              <a:off x="-196486" y="195263"/>
              <a:ext cx="180000" cy="4752975"/>
              <a:chOff x="-180000" y="195263"/>
              <a:chExt cx="180000" cy="4752975"/>
            </a:xfrm>
          </p:grpSpPr>
          <p:cxnSp>
            <p:nvCxnSpPr>
              <p:cNvPr id="195" name="Straight Connector 194"/>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6" name="Group 95"/>
            <p:cNvGrpSpPr/>
            <p:nvPr/>
          </p:nvGrpSpPr>
          <p:grpSpPr bwMode="gray">
            <a:xfrm>
              <a:off x="9165020" y="195263"/>
              <a:ext cx="180000" cy="4752975"/>
              <a:chOff x="-180000" y="195263"/>
              <a:chExt cx="180000" cy="4752975"/>
            </a:xfrm>
          </p:grpSpPr>
          <p:cxnSp>
            <p:nvCxnSpPr>
              <p:cNvPr id="180" name="Straight Connector 179"/>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41973856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Title 2 - WHITE">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8928000" y="862600"/>
            <a:ext cx="2544000" cy="240000"/>
          </a:xfrm>
        </p:spPr>
        <p:txBody>
          <a:bodyPr anchor="t" anchorCtr="0">
            <a:noAutofit/>
          </a:bodyPr>
          <a:lstStyle>
            <a:lvl1pPr>
              <a:lnSpc>
                <a:spcPct val="85000"/>
              </a:lnSpc>
              <a:defRPr sz="1600">
                <a:solidFill>
                  <a:schemeClr val="bg1"/>
                </a:solidFill>
              </a:defRPr>
            </a:lvl1pPr>
          </a:lstStyle>
          <a:p>
            <a:r>
              <a:rPr lang="en-US" dirty="0"/>
              <a:t>&lt;Insert presentation title&gt;</a:t>
            </a:r>
            <a:endParaRPr lang="en-GB" dirty="0"/>
          </a:p>
        </p:txBody>
      </p:sp>
      <p:sp>
        <p:nvSpPr>
          <p:cNvPr id="3" name="Text Placeholder 2"/>
          <p:cNvSpPr>
            <a:spLocks noGrp="1"/>
          </p:cNvSpPr>
          <p:nvPr>
            <p:ph type="body" idx="1" hasCustomPrompt="1"/>
          </p:nvPr>
        </p:nvSpPr>
        <p:spPr bwMode="gray">
          <a:xfrm>
            <a:off x="8928000" y="1248000"/>
            <a:ext cx="2544000" cy="418576"/>
          </a:xfrm>
        </p:spPr>
        <p:txBody>
          <a:bodyPr>
            <a:spAutoFit/>
          </a:bodyPr>
          <a:lstStyle>
            <a:lvl1pPr marL="0" indent="0">
              <a:lnSpc>
                <a:spcPct val="85000"/>
              </a:lnSpc>
              <a:spcBef>
                <a:spcPts val="800"/>
              </a:spcBef>
              <a:buNone/>
              <a:defRPr sz="1600" b="0" baseline="0">
                <a:solidFill>
                  <a:schemeClr val="bg1"/>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en-US" dirty="0"/>
              <a:t>&lt;Insert presentation subtitle&gt;</a:t>
            </a:r>
          </a:p>
        </p:txBody>
      </p:sp>
      <p:sp>
        <p:nvSpPr>
          <p:cNvPr id="9" name="Freeform 5"/>
          <p:cNvSpPr>
            <a:spLocks noChangeAspect="1" noEditPoints="1"/>
          </p:cNvSpPr>
          <p:nvPr userDrawn="1"/>
        </p:nvSpPr>
        <p:spPr bwMode="gray">
          <a:xfrm>
            <a:off x="10200000" y="264000"/>
            <a:ext cx="1728000" cy="238744"/>
          </a:xfrm>
          <a:custGeom>
            <a:avLst/>
            <a:gdLst>
              <a:gd name="T0" fmla="*/ 114 w 10625"/>
              <a:gd name="T1" fmla="*/ 708 h 1466"/>
              <a:gd name="T2" fmla="*/ 664 w 10625"/>
              <a:gd name="T3" fmla="*/ 300 h 1466"/>
              <a:gd name="T4" fmla="*/ 934 w 10625"/>
              <a:gd name="T5" fmla="*/ 708 h 1466"/>
              <a:gd name="T6" fmla="*/ 1204 w 10625"/>
              <a:gd name="T7" fmla="*/ 708 h 1466"/>
              <a:gd name="T8" fmla="*/ 1848 w 10625"/>
              <a:gd name="T9" fmla="*/ 708 h 1466"/>
              <a:gd name="T10" fmla="*/ 2118 w 10625"/>
              <a:gd name="T11" fmla="*/ 606 h 1466"/>
              <a:gd name="T12" fmla="*/ 3001 w 10625"/>
              <a:gd name="T13" fmla="*/ 111 h 1466"/>
              <a:gd name="T14" fmla="*/ 3001 w 10625"/>
              <a:gd name="T15" fmla="*/ 651 h 1466"/>
              <a:gd name="T16" fmla="*/ 3119 w 10625"/>
              <a:gd name="T17" fmla="*/ 322 h 1466"/>
              <a:gd name="T18" fmla="*/ 3642 w 10625"/>
              <a:gd name="T19" fmla="*/ 708 h 1466"/>
              <a:gd name="T20" fmla="*/ 4122 w 10625"/>
              <a:gd name="T21" fmla="*/ 21 h 1466"/>
              <a:gd name="T22" fmla="*/ 5065 w 10625"/>
              <a:gd name="T23" fmla="*/ 708 h 1466"/>
              <a:gd name="T24" fmla="*/ 4569 w 10625"/>
              <a:gd name="T25" fmla="*/ 21 h 1466"/>
              <a:gd name="T26" fmla="*/ 6212 w 10625"/>
              <a:gd name="T27" fmla="*/ 364 h 1466"/>
              <a:gd name="T28" fmla="*/ 5471 w 10625"/>
              <a:gd name="T29" fmla="*/ 93 h 1466"/>
              <a:gd name="T30" fmla="*/ 5991 w 10625"/>
              <a:gd name="T31" fmla="*/ 168 h 1466"/>
              <a:gd name="T32" fmla="*/ 5772 w 10625"/>
              <a:gd name="T33" fmla="*/ 624 h 1466"/>
              <a:gd name="T34" fmla="*/ 6969 w 10625"/>
              <a:gd name="T35" fmla="*/ 708 h 1466"/>
              <a:gd name="T36" fmla="*/ 6381 w 10625"/>
              <a:gd name="T37" fmla="*/ 21 h 1466"/>
              <a:gd name="T38" fmla="*/ 7214 w 10625"/>
              <a:gd name="T39" fmla="*/ 21 h 1466"/>
              <a:gd name="T40" fmla="*/ 7558 w 10625"/>
              <a:gd name="T41" fmla="*/ 21 h 1466"/>
              <a:gd name="T42" fmla="*/ 8450 w 10625"/>
              <a:gd name="T43" fmla="*/ 124 h 1466"/>
              <a:gd name="T44" fmla="*/ 8008 w 10625"/>
              <a:gd name="T45" fmla="*/ 21 h 1466"/>
              <a:gd name="T46" fmla="*/ 9282 w 10625"/>
              <a:gd name="T47" fmla="*/ 728 h 1466"/>
              <a:gd name="T48" fmla="*/ 9582 w 10625"/>
              <a:gd name="T49" fmla="*/ 93 h 1466"/>
              <a:gd name="T50" fmla="*/ 9049 w 10625"/>
              <a:gd name="T51" fmla="*/ 178 h 1466"/>
              <a:gd name="T52" fmla="*/ 9603 w 10625"/>
              <a:gd name="T53" fmla="*/ 364 h 1466"/>
              <a:gd name="T54" fmla="*/ 9845 w 10625"/>
              <a:gd name="T55" fmla="*/ 708 h 1466"/>
              <a:gd name="T56" fmla="*/ 10625 w 10625"/>
              <a:gd name="T57" fmla="*/ 21 h 1466"/>
              <a:gd name="T58" fmla="*/ 2937 w 10625"/>
              <a:gd name="T59" fmla="*/ 1300 h 1466"/>
              <a:gd name="T60" fmla="*/ 2997 w 10625"/>
              <a:gd name="T61" fmla="*/ 1464 h 1466"/>
              <a:gd name="T62" fmla="*/ 3083 w 10625"/>
              <a:gd name="T63" fmla="*/ 1384 h 1466"/>
              <a:gd name="T64" fmla="*/ 2856 w 10625"/>
              <a:gd name="T65" fmla="*/ 1283 h 1466"/>
              <a:gd name="T66" fmla="*/ 3661 w 10625"/>
              <a:gd name="T67" fmla="*/ 1256 h 1466"/>
              <a:gd name="T68" fmla="*/ 3378 w 10625"/>
              <a:gd name="T69" fmla="*/ 1256 h 1466"/>
              <a:gd name="T70" fmla="*/ 4147 w 10625"/>
              <a:gd name="T71" fmla="*/ 1458 h 1466"/>
              <a:gd name="T72" fmla="*/ 3913 w 10625"/>
              <a:gd name="T73" fmla="*/ 1213 h 1466"/>
              <a:gd name="T74" fmla="*/ 4202 w 10625"/>
              <a:gd name="T75" fmla="*/ 1458 h 1466"/>
              <a:gd name="T76" fmla="*/ 3960 w 10625"/>
              <a:gd name="T77" fmla="*/ 1325 h 1466"/>
              <a:gd name="T78" fmla="*/ 4513 w 10625"/>
              <a:gd name="T79" fmla="*/ 1406 h 1466"/>
              <a:gd name="T80" fmla="*/ 4759 w 10625"/>
              <a:gd name="T81" fmla="*/ 1458 h 1466"/>
              <a:gd name="T82" fmla="*/ 5249 w 10625"/>
              <a:gd name="T83" fmla="*/ 1256 h 1466"/>
              <a:gd name="T84" fmla="*/ 4966 w 10625"/>
              <a:gd name="T85" fmla="*/ 1256 h 1466"/>
              <a:gd name="T86" fmla="*/ 5516 w 10625"/>
              <a:gd name="T87" fmla="*/ 1458 h 1466"/>
              <a:gd name="T88" fmla="*/ 5564 w 10625"/>
              <a:gd name="T89" fmla="*/ 1309 h 1466"/>
              <a:gd name="T90" fmla="*/ 5780 w 10625"/>
              <a:gd name="T91" fmla="*/ 1415 h 1466"/>
              <a:gd name="T92" fmla="*/ 6196 w 10625"/>
              <a:gd name="T93" fmla="*/ 1466 h 1466"/>
              <a:gd name="T94" fmla="*/ 6334 w 10625"/>
              <a:gd name="T95" fmla="*/ 1262 h 1466"/>
              <a:gd name="T96" fmla="*/ 6115 w 10625"/>
              <a:gd name="T97" fmla="*/ 1398 h 1466"/>
              <a:gd name="T98" fmla="*/ 6356 w 10625"/>
              <a:gd name="T99" fmla="*/ 1324 h 1466"/>
              <a:gd name="T100" fmla="*/ 6673 w 10625"/>
              <a:gd name="T101" fmla="*/ 1458 h 1466"/>
              <a:gd name="T102" fmla="*/ 7228 w 10625"/>
              <a:gd name="T103" fmla="*/ 1256 h 1466"/>
              <a:gd name="T104" fmla="*/ 7020 w 10625"/>
              <a:gd name="T105" fmla="*/ 1352 h 1466"/>
              <a:gd name="T106" fmla="*/ 7632 w 10625"/>
              <a:gd name="T107" fmla="*/ 1248 h 1466"/>
              <a:gd name="T108" fmla="*/ 7779 w 10625"/>
              <a:gd name="T109" fmla="*/ 1381 h 1466"/>
              <a:gd name="T110" fmla="*/ 7641 w 10625"/>
              <a:gd name="T111" fmla="*/ 1422 h 1466"/>
              <a:gd name="T112" fmla="*/ 7589 w 10625"/>
              <a:gd name="T113" fmla="*/ 1347 h 1466"/>
              <a:gd name="T114" fmla="*/ 7766 w 10625"/>
              <a:gd name="T115" fmla="*/ 1242 h 1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625" h="1466">
                <a:moveTo>
                  <a:pt x="778" y="708"/>
                </a:moveTo>
                <a:cubicBezTo>
                  <a:pt x="664" y="708"/>
                  <a:pt x="664" y="708"/>
                  <a:pt x="664" y="708"/>
                </a:cubicBezTo>
                <a:cubicBezTo>
                  <a:pt x="664" y="403"/>
                  <a:pt x="664" y="403"/>
                  <a:pt x="664" y="403"/>
                </a:cubicBezTo>
                <a:cubicBezTo>
                  <a:pt x="114" y="403"/>
                  <a:pt x="114" y="403"/>
                  <a:pt x="114" y="403"/>
                </a:cubicBezTo>
                <a:cubicBezTo>
                  <a:pt x="114" y="708"/>
                  <a:pt x="114" y="708"/>
                  <a:pt x="114" y="708"/>
                </a:cubicBezTo>
                <a:cubicBezTo>
                  <a:pt x="0" y="708"/>
                  <a:pt x="0" y="708"/>
                  <a:pt x="0" y="708"/>
                </a:cubicBezTo>
                <a:cubicBezTo>
                  <a:pt x="0" y="21"/>
                  <a:pt x="0" y="21"/>
                  <a:pt x="0" y="21"/>
                </a:cubicBezTo>
                <a:cubicBezTo>
                  <a:pt x="114" y="21"/>
                  <a:pt x="114" y="21"/>
                  <a:pt x="114" y="21"/>
                </a:cubicBezTo>
                <a:cubicBezTo>
                  <a:pt x="114" y="300"/>
                  <a:pt x="114" y="300"/>
                  <a:pt x="114" y="300"/>
                </a:cubicBezTo>
                <a:cubicBezTo>
                  <a:pt x="664" y="300"/>
                  <a:pt x="664" y="300"/>
                  <a:pt x="664" y="300"/>
                </a:cubicBezTo>
                <a:cubicBezTo>
                  <a:pt x="664" y="21"/>
                  <a:pt x="664" y="21"/>
                  <a:pt x="664" y="21"/>
                </a:cubicBezTo>
                <a:cubicBezTo>
                  <a:pt x="778" y="21"/>
                  <a:pt x="778" y="21"/>
                  <a:pt x="778" y="21"/>
                </a:cubicBezTo>
                <a:lnTo>
                  <a:pt x="778" y="708"/>
                </a:lnTo>
                <a:close/>
                <a:moveTo>
                  <a:pt x="1048" y="708"/>
                </a:moveTo>
                <a:cubicBezTo>
                  <a:pt x="934" y="708"/>
                  <a:pt x="934" y="708"/>
                  <a:pt x="934" y="708"/>
                </a:cubicBezTo>
                <a:cubicBezTo>
                  <a:pt x="934" y="21"/>
                  <a:pt x="934" y="21"/>
                  <a:pt x="934" y="21"/>
                </a:cubicBezTo>
                <a:cubicBezTo>
                  <a:pt x="1048" y="21"/>
                  <a:pt x="1048" y="21"/>
                  <a:pt x="1048" y="21"/>
                </a:cubicBezTo>
                <a:lnTo>
                  <a:pt x="1048" y="708"/>
                </a:lnTo>
                <a:close/>
                <a:moveTo>
                  <a:pt x="1848" y="708"/>
                </a:moveTo>
                <a:cubicBezTo>
                  <a:pt x="1204" y="708"/>
                  <a:pt x="1204" y="708"/>
                  <a:pt x="1204" y="708"/>
                </a:cubicBezTo>
                <a:cubicBezTo>
                  <a:pt x="1204" y="21"/>
                  <a:pt x="1204" y="21"/>
                  <a:pt x="1204" y="21"/>
                </a:cubicBezTo>
                <a:cubicBezTo>
                  <a:pt x="1318" y="21"/>
                  <a:pt x="1318" y="21"/>
                  <a:pt x="1318" y="21"/>
                </a:cubicBezTo>
                <a:cubicBezTo>
                  <a:pt x="1318" y="606"/>
                  <a:pt x="1318" y="606"/>
                  <a:pt x="1318" y="606"/>
                </a:cubicBezTo>
                <a:cubicBezTo>
                  <a:pt x="1848" y="606"/>
                  <a:pt x="1848" y="606"/>
                  <a:pt x="1848" y="606"/>
                </a:cubicBezTo>
                <a:lnTo>
                  <a:pt x="1848" y="708"/>
                </a:lnTo>
                <a:close/>
                <a:moveTo>
                  <a:pt x="2648" y="708"/>
                </a:moveTo>
                <a:cubicBezTo>
                  <a:pt x="2005" y="708"/>
                  <a:pt x="2005" y="708"/>
                  <a:pt x="2005" y="708"/>
                </a:cubicBezTo>
                <a:cubicBezTo>
                  <a:pt x="2005" y="21"/>
                  <a:pt x="2005" y="21"/>
                  <a:pt x="2005" y="21"/>
                </a:cubicBezTo>
                <a:cubicBezTo>
                  <a:pt x="2118" y="21"/>
                  <a:pt x="2118" y="21"/>
                  <a:pt x="2118" y="21"/>
                </a:cubicBezTo>
                <a:cubicBezTo>
                  <a:pt x="2118" y="606"/>
                  <a:pt x="2118" y="606"/>
                  <a:pt x="2118" y="606"/>
                </a:cubicBezTo>
                <a:cubicBezTo>
                  <a:pt x="2648" y="606"/>
                  <a:pt x="2648" y="606"/>
                  <a:pt x="2648" y="606"/>
                </a:cubicBezTo>
                <a:lnTo>
                  <a:pt x="2648" y="708"/>
                </a:lnTo>
                <a:close/>
                <a:moveTo>
                  <a:pt x="3119" y="322"/>
                </a:moveTo>
                <a:cubicBezTo>
                  <a:pt x="3119" y="111"/>
                  <a:pt x="3119" y="111"/>
                  <a:pt x="3119" y="111"/>
                </a:cubicBezTo>
                <a:cubicBezTo>
                  <a:pt x="3001" y="111"/>
                  <a:pt x="3001" y="111"/>
                  <a:pt x="3001" y="111"/>
                </a:cubicBezTo>
                <a:cubicBezTo>
                  <a:pt x="3001" y="322"/>
                  <a:pt x="3001" y="322"/>
                  <a:pt x="3001" y="322"/>
                </a:cubicBezTo>
                <a:cubicBezTo>
                  <a:pt x="2790" y="322"/>
                  <a:pt x="2790" y="322"/>
                  <a:pt x="2790" y="322"/>
                </a:cubicBezTo>
                <a:cubicBezTo>
                  <a:pt x="2790" y="440"/>
                  <a:pt x="2790" y="440"/>
                  <a:pt x="2790" y="440"/>
                </a:cubicBezTo>
                <a:cubicBezTo>
                  <a:pt x="3001" y="440"/>
                  <a:pt x="3001" y="440"/>
                  <a:pt x="3001" y="440"/>
                </a:cubicBezTo>
                <a:cubicBezTo>
                  <a:pt x="3001" y="651"/>
                  <a:pt x="3001" y="651"/>
                  <a:pt x="3001" y="651"/>
                </a:cubicBezTo>
                <a:cubicBezTo>
                  <a:pt x="3119" y="651"/>
                  <a:pt x="3119" y="651"/>
                  <a:pt x="3119" y="651"/>
                </a:cubicBezTo>
                <a:cubicBezTo>
                  <a:pt x="3119" y="440"/>
                  <a:pt x="3119" y="440"/>
                  <a:pt x="3119" y="440"/>
                </a:cubicBezTo>
                <a:cubicBezTo>
                  <a:pt x="3329" y="440"/>
                  <a:pt x="3329" y="440"/>
                  <a:pt x="3329" y="440"/>
                </a:cubicBezTo>
                <a:cubicBezTo>
                  <a:pt x="3329" y="322"/>
                  <a:pt x="3329" y="322"/>
                  <a:pt x="3329" y="322"/>
                </a:cubicBezTo>
                <a:lnTo>
                  <a:pt x="3119" y="322"/>
                </a:lnTo>
                <a:close/>
                <a:moveTo>
                  <a:pt x="4324" y="708"/>
                </a:moveTo>
                <a:cubicBezTo>
                  <a:pt x="4178" y="708"/>
                  <a:pt x="4178" y="708"/>
                  <a:pt x="4178" y="708"/>
                </a:cubicBezTo>
                <a:cubicBezTo>
                  <a:pt x="3849" y="347"/>
                  <a:pt x="3849" y="347"/>
                  <a:pt x="3849" y="347"/>
                </a:cubicBezTo>
                <a:cubicBezTo>
                  <a:pt x="3642" y="500"/>
                  <a:pt x="3642" y="500"/>
                  <a:pt x="3642" y="500"/>
                </a:cubicBezTo>
                <a:cubicBezTo>
                  <a:pt x="3642" y="708"/>
                  <a:pt x="3642" y="708"/>
                  <a:pt x="3642" y="708"/>
                </a:cubicBezTo>
                <a:cubicBezTo>
                  <a:pt x="3528" y="708"/>
                  <a:pt x="3528" y="708"/>
                  <a:pt x="3528" y="708"/>
                </a:cubicBezTo>
                <a:cubicBezTo>
                  <a:pt x="3528" y="21"/>
                  <a:pt x="3528" y="21"/>
                  <a:pt x="3528" y="21"/>
                </a:cubicBezTo>
                <a:cubicBezTo>
                  <a:pt x="3642" y="21"/>
                  <a:pt x="3642" y="21"/>
                  <a:pt x="3642" y="21"/>
                </a:cubicBezTo>
                <a:cubicBezTo>
                  <a:pt x="3642" y="377"/>
                  <a:pt x="3642" y="377"/>
                  <a:pt x="3642" y="377"/>
                </a:cubicBezTo>
                <a:cubicBezTo>
                  <a:pt x="4122" y="21"/>
                  <a:pt x="4122" y="21"/>
                  <a:pt x="4122" y="21"/>
                </a:cubicBezTo>
                <a:cubicBezTo>
                  <a:pt x="4287" y="21"/>
                  <a:pt x="4287" y="21"/>
                  <a:pt x="4287" y="21"/>
                </a:cubicBezTo>
                <a:cubicBezTo>
                  <a:pt x="3935" y="281"/>
                  <a:pt x="3935" y="281"/>
                  <a:pt x="3935" y="281"/>
                </a:cubicBezTo>
                <a:lnTo>
                  <a:pt x="4324" y="708"/>
                </a:lnTo>
                <a:close/>
                <a:moveTo>
                  <a:pt x="5207" y="708"/>
                </a:moveTo>
                <a:cubicBezTo>
                  <a:pt x="5065" y="708"/>
                  <a:pt x="5065" y="708"/>
                  <a:pt x="5065" y="708"/>
                </a:cubicBezTo>
                <a:cubicBezTo>
                  <a:pt x="4541" y="145"/>
                  <a:pt x="4541" y="145"/>
                  <a:pt x="4541" y="145"/>
                </a:cubicBezTo>
                <a:cubicBezTo>
                  <a:pt x="4541" y="708"/>
                  <a:pt x="4541" y="708"/>
                  <a:pt x="4541" y="708"/>
                </a:cubicBezTo>
                <a:cubicBezTo>
                  <a:pt x="4427" y="708"/>
                  <a:pt x="4427" y="708"/>
                  <a:pt x="4427" y="708"/>
                </a:cubicBezTo>
                <a:cubicBezTo>
                  <a:pt x="4427" y="21"/>
                  <a:pt x="4427" y="21"/>
                  <a:pt x="4427" y="21"/>
                </a:cubicBezTo>
                <a:cubicBezTo>
                  <a:pt x="4569" y="21"/>
                  <a:pt x="4569" y="21"/>
                  <a:pt x="4569" y="21"/>
                </a:cubicBezTo>
                <a:cubicBezTo>
                  <a:pt x="5093" y="585"/>
                  <a:pt x="5093" y="585"/>
                  <a:pt x="5093" y="585"/>
                </a:cubicBezTo>
                <a:cubicBezTo>
                  <a:pt x="5093" y="21"/>
                  <a:pt x="5093" y="21"/>
                  <a:pt x="5093" y="21"/>
                </a:cubicBezTo>
                <a:cubicBezTo>
                  <a:pt x="5207" y="21"/>
                  <a:pt x="5207" y="21"/>
                  <a:pt x="5207" y="21"/>
                </a:cubicBezTo>
                <a:lnTo>
                  <a:pt x="5207" y="708"/>
                </a:lnTo>
                <a:close/>
                <a:moveTo>
                  <a:pt x="6212" y="364"/>
                </a:moveTo>
                <a:cubicBezTo>
                  <a:pt x="6212" y="476"/>
                  <a:pt x="6166" y="567"/>
                  <a:pt x="6074" y="637"/>
                </a:cubicBezTo>
                <a:cubicBezTo>
                  <a:pt x="5993" y="698"/>
                  <a:pt x="5892" y="728"/>
                  <a:pt x="5772" y="728"/>
                </a:cubicBezTo>
                <a:cubicBezTo>
                  <a:pt x="5651" y="728"/>
                  <a:pt x="5550" y="697"/>
                  <a:pt x="5469" y="636"/>
                </a:cubicBezTo>
                <a:cubicBezTo>
                  <a:pt x="5376" y="566"/>
                  <a:pt x="5330" y="476"/>
                  <a:pt x="5330" y="364"/>
                </a:cubicBezTo>
                <a:cubicBezTo>
                  <a:pt x="5330" y="254"/>
                  <a:pt x="5377" y="163"/>
                  <a:pt x="5471" y="93"/>
                </a:cubicBezTo>
                <a:cubicBezTo>
                  <a:pt x="5553" y="31"/>
                  <a:pt x="5653" y="0"/>
                  <a:pt x="5772" y="0"/>
                </a:cubicBezTo>
                <a:cubicBezTo>
                  <a:pt x="5892" y="0"/>
                  <a:pt x="5992" y="31"/>
                  <a:pt x="6073" y="93"/>
                </a:cubicBezTo>
                <a:cubicBezTo>
                  <a:pt x="6166" y="163"/>
                  <a:pt x="6212" y="254"/>
                  <a:pt x="6212" y="364"/>
                </a:cubicBezTo>
                <a:close/>
                <a:moveTo>
                  <a:pt x="6094" y="364"/>
                </a:moveTo>
                <a:cubicBezTo>
                  <a:pt x="6094" y="284"/>
                  <a:pt x="6059" y="218"/>
                  <a:pt x="5991" y="168"/>
                </a:cubicBezTo>
                <a:cubicBezTo>
                  <a:pt x="5932" y="126"/>
                  <a:pt x="5859" y="104"/>
                  <a:pt x="5772" y="104"/>
                </a:cubicBezTo>
                <a:cubicBezTo>
                  <a:pt x="5677" y="104"/>
                  <a:pt x="5599" y="129"/>
                  <a:pt x="5539" y="178"/>
                </a:cubicBezTo>
                <a:cubicBezTo>
                  <a:pt x="5479" y="227"/>
                  <a:pt x="5449" y="289"/>
                  <a:pt x="5449" y="364"/>
                </a:cubicBezTo>
                <a:cubicBezTo>
                  <a:pt x="5449" y="442"/>
                  <a:pt x="5478" y="504"/>
                  <a:pt x="5537" y="552"/>
                </a:cubicBezTo>
                <a:cubicBezTo>
                  <a:pt x="5596" y="600"/>
                  <a:pt x="5674" y="624"/>
                  <a:pt x="5772" y="624"/>
                </a:cubicBezTo>
                <a:cubicBezTo>
                  <a:pt x="5870" y="624"/>
                  <a:pt x="5947" y="600"/>
                  <a:pt x="6006" y="552"/>
                </a:cubicBezTo>
                <a:cubicBezTo>
                  <a:pt x="6064" y="504"/>
                  <a:pt x="6094" y="441"/>
                  <a:pt x="6094" y="364"/>
                </a:cubicBezTo>
                <a:close/>
                <a:moveTo>
                  <a:pt x="7341" y="21"/>
                </a:moveTo>
                <a:cubicBezTo>
                  <a:pt x="7116" y="708"/>
                  <a:pt x="7116" y="708"/>
                  <a:pt x="7116" y="708"/>
                </a:cubicBezTo>
                <a:cubicBezTo>
                  <a:pt x="6969" y="708"/>
                  <a:pt x="6969" y="708"/>
                  <a:pt x="6969" y="708"/>
                </a:cubicBezTo>
                <a:cubicBezTo>
                  <a:pt x="6798" y="135"/>
                  <a:pt x="6798" y="135"/>
                  <a:pt x="6798" y="135"/>
                </a:cubicBezTo>
                <a:cubicBezTo>
                  <a:pt x="6626" y="708"/>
                  <a:pt x="6626" y="708"/>
                  <a:pt x="6626" y="708"/>
                </a:cubicBezTo>
                <a:cubicBezTo>
                  <a:pt x="6481" y="708"/>
                  <a:pt x="6481" y="708"/>
                  <a:pt x="6481" y="708"/>
                </a:cubicBezTo>
                <a:cubicBezTo>
                  <a:pt x="6254" y="21"/>
                  <a:pt x="6254" y="21"/>
                  <a:pt x="6254" y="21"/>
                </a:cubicBezTo>
                <a:cubicBezTo>
                  <a:pt x="6381" y="21"/>
                  <a:pt x="6381" y="21"/>
                  <a:pt x="6381" y="21"/>
                </a:cubicBezTo>
                <a:cubicBezTo>
                  <a:pt x="6554" y="596"/>
                  <a:pt x="6554" y="596"/>
                  <a:pt x="6554" y="596"/>
                </a:cubicBezTo>
                <a:cubicBezTo>
                  <a:pt x="6725" y="21"/>
                  <a:pt x="6725" y="21"/>
                  <a:pt x="6725" y="21"/>
                </a:cubicBezTo>
                <a:cubicBezTo>
                  <a:pt x="6870" y="21"/>
                  <a:pt x="6870" y="21"/>
                  <a:pt x="6870" y="21"/>
                </a:cubicBezTo>
                <a:cubicBezTo>
                  <a:pt x="7042" y="597"/>
                  <a:pt x="7042" y="597"/>
                  <a:pt x="7042" y="597"/>
                </a:cubicBezTo>
                <a:cubicBezTo>
                  <a:pt x="7214" y="21"/>
                  <a:pt x="7214" y="21"/>
                  <a:pt x="7214" y="21"/>
                </a:cubicBezTo>
                <a:lnTo>
                  <a:pt x="7341" y="21"/>
                </a:lnTo>
                <a:close/>
                <a:moveTo>
                  <a:pt x="8088" y="708"/>
                </a:moveTo>
                <a:cubicBezTo>
                  <a:pt x="7444" y="708"/>
                  <a:pt x="7444" y="708"/>
                  <a:pt x="7444" y="708"/>
                </a:cubicBezTo>
                <a:cubicBezTo>
                  <a:pt x="7444" y="21"/>
                  <a:pt x="7444" y="21"/>
                  <a:pt x="7444" y="21"/>
                </a:cubicBezTo>
                <a:cubicBezTo>
                  <a:pt x="7558" y="21"/>
                  <a:pt x="7558" y="21"/>
                  <a:pt x="7558" y="21"/>
                </a:cubicBezTo>
                <a:cubicBezTo>
                  <a:pt x="7558" y="606"/>
                  <a:pt x="7558" y="606"/>
                  <a:pt x="7558" y="606"/>
                </a:cubicBezTo>
                <a:cubicBezTo>
                  <a:pt x="8088" y="606"/>
                  <a:pt x="8088" y="606"/>
                  <a:pt x="8088" y="606"/>
                </a:cubicBezTo>
                <a:lnTo>
                  <a:pt x="8088" y="708"/>
                </a:lnTo>
                <a:close/>
                <a:moveTo>
                  <a:pt x="8777" y="124"/>
                </a:moveTo>
                <a:cubicBezTo>
                  <a:pt x="8450" y="124"/>
                  <a:pt x="8450" y="124"/>
                  <a:pt x="8450" y="124"/>
                </a:cubicBezTo>
                <a:cubicBezTo>
                  <a:pt x="8450" y="708"/>
                  <a:pt x="8450" y="708"/>
                  <a:pt x="8450" y="708"/>
                </a:cubicBezTo>
                <a:cubicBezTo>
                  <a:pt x="8336" y="708"/>
                  <a:pt x="8336" y="708"/>
                  <a:pt x="8336" y="708"/>
                </a:cubicBezTo>
                <a:cubicBezTo>
                  <a:pt x="8336" y="124"/>
                  <a:pt x="8336" y="124"/>
                  <a:pt x="8336" y="124"/>
                </a:cubicBezTo>
                <a:cubicBezTo>
                  <a:pt x="8008" y="124"/>
                  <a:pt x="8008" y="124"/>
                  <a:pt x="8008" y="124"/>
                </a:cubicBezTo>
                <a:cubicBezTo>
                  <a:pt x="8008" y="21"/>
                  <a:pt x="8008" y="21"/>
                  <a:pt x="8008" y="21"/>
                </a:cubicBezTo>
                <a:cubicBezTo>
                  <a:pt x="8777" y="21"/>
                  <a:pt x="8777" y="21"/>
                  <a:pt x="8777" y="21"/>
                </a:cubicBezTo>
                <a:lnTo>
                  <a:pt x="8777" y="124"/>
                </a:lnTo>
                <a:close/>
                <a:moveTo>
                  <a:pt x="9722" y="364"/>
                </a:moveTo>
                <a:cubicBezTo>
                  <a:pt x="9722" y="476"/>
                  <a:pt x="9676" y="567"/>
                  <a:pt x="9583" y="637"/>
                </a:cubicBezTo>
                <a:cubicBezTo>
                  <a:pt x="9502" y="698"/>
                  <a:pt x="9402" y="728"/>
                  <a:pt x="9282" y="728"/>
                </a:cubicBezTo>
                <a:cubicBezTo>
                  <a:pt x="9161" y="728"/>
                  <a:pt x="9059" y="697"/>
                  <a:pt x="8978" y="636"/>
                </a:cubicBezTo>
                <a:cubicBezTo>
                  <a:pt x="8886" y="566"/>
                  <a:pt x="8840" y="476"/>
                  <a:pt x="8840" y="364"/>
                </a:cubicBezTo>
                <a:cubicBezTo>
                  <a:pt x="8840" y="254"/>
                  <a:pt x="8887" y="163"/>
                  <a:pt x="8980" y="93"/>
                </a:cubicBezTo>
                <a:cubicBezTo>
                  <a:pt x="9062" y="31"/>
                  <a:pt x="9163" y="0"/>
                  <a:pt x="9282" y="0"/>
                </a:cubicBezTo>
                <a:cubicBezTo>
                  <a:pt x="9401" y="0"/>
                  <a:pt x="9501" y="31"/>
                  <a:pt x="9582" y="93"/>
                </a:cubicBezTo>
                <a:cubicBezTo>
                  <a:pt x="9675" y="163"/>
                  <a:pt x="9722" y="254"/>
                  <a:pt x="9722" y="364"/>
                </a:cubicBezTo>
                <a:close/>
                <a:moveTo>
                  <a:pt x="9603" y="364"/>
                </a:moveTo>
                <a:cubicBezTo>
                  <a:pt x="9603" y="284"/>
                  <a:pt x="9569" y="218"/>
                  <a:pt x="9501" y="168"/>
                </a:cubicBezTo>
                <a:cubicBezTo>
                  <a:pt x="9442" y="126"/>
                  <a:pt x="9369" y="104"/>
                  <a:pt x="9282" y="104"/>
                </a:cubicBezTo>
                <a:cubicBezTo>
                  <a:pt x="9186" y="104"/>
                  <a:pt x="9109" y="129"/>
                  <a:pt x="9049" y="178"/>
                </a:cubicBezTo>
                <a:cubicBezTo>
                  <a:pt x="8988" y="227"/>
                  <a:pt x="8958" y="289"/>
                  <a:pt x="8958" y="364"/>
                </a:cubicBezTo>
                <a:cubicBezTo>
                  <a:pt x="8958" y="442"/>
                  <a:pt x="8988" y="504"/>
                  <a:pt x="9047" y="552"/>
                </a:cubicBezTo>
                <a:cubicBezTo>
                  <a:pt x="9105" y="600"/>
                  <a:pt x="9184" y="624"/>
                  <a:pt x="9282" y="624"/>
                </a:cubicBezTo>
                <a:cubicBezTo>
                  <a:pt x="9379" y="624"/>
                  <a:pt x="9457" y="600"/>
                  <a:pt x="9515" y="552"/>
                </a:cubicBezTo>
                <a:cubicBezTo>
                  <a:pt x="9574" y="504"/>
                  <a:pt x="9603" y="441"/>
                  <a:pt x="9603" y="364"/>
                </a:cubicBezTo>
                <a:close/>
                <a:moveTo>
                  <a:pt x="10625" y="708"/>
                </a:moveTo>
                <a:cubicBezTo>
                  <a:pt x="10483" y="708"/>
                  <a:pt x="10483" y="708"/>
                  <a:pt x="10483" y="708"/>
                </a:cubicBezTo>
                <a:cubicBezTo>
                  <a:pt x="9959" y="145"/>
                  <a:pt x="9959" y="145"/>
                  <a:pt x="9959" y="145"/>
                </a:cubicBezTo>
                <a:cubicBezTo>
                  <a:pt x="9959" y="708"/>
                  <a:pt x="9959" y="708"/>
                  <a:pt x="9959" y="708"/>
                </a:cubicBezTo>
                <a:cubicBezTo>
                  <a:pt x="9845" y="708"/>
                  <a:pt x="9845" y="708"/>
                  <a:pt x="9845" y="708"/>
                </a:cubicBezTo>
                <a:cubicBezTo>
                  <a:pt x="9845" y="21"/>
                  <a:pt x="9845" y="21"/>
                  <a:pt x="9845" y="21"/>
                </a:cubicBezTo>
                <a:cubicBezTo>
                  <a:pt x="9987" y="21"/>
                  <a:pt x="9987" y="21"/>
                  <a:pt x="9987" y="21"/>
                </a:cubicBezTo>
                <a:cubicBezTo>
                  <a:pt x="10511" y="585"/>
                  <a:pt x="10511" y="585"/>
                  <a:pt x="10511" y="585"/>
                </a:cubicBezTo>
                <a:cubicBezTo>
                  <a:pt x="10511" y="21"/>
                  <a:pt x="10511" y="21"/>
                  <a:pt x="10511" y="21"/>
                </a:cubicBezTo>
                <a:cubicBezTo>
                  <a:pt x="10625" y="21"/>
                  <a:pt x="10625" y="21"/>
                  <a:pt x="10625" y="21"/>
                </a:cubicBezTo>
                <a:lnTo>
                  <a:pt x="10625" y="708"/>
                </a:lnTo>
                <a:close/>
                <a:moveTo>
                  <a:pt x="3092" y="1273"/>
                </a:moveTo>
                <a:cubicBezTo>
                  <a:pt x="3060" y="1257"/>
                  <a:pt x="3025" y="1248"/>
                  <a:pt x="2988" y="1248"/>
                </a:cubicBezTo>
                <a:cubicBezTo>
                  <a:pt x="2933" y="1248"/>
                  <a:pt x="2906" y="1258"/>
                  <a:pt x="2906" y="1278"/>
                </a:cubicBezTo>
                <a:cubicBezTo>
                  <a:pt x="2906" y="1289"/>
                  <a:pt x="2916" y="1296"/>
                  <a:pt x="2937" y="1300"/>
                </a:cubicBezTo>
                <a:cubicBezTo>
                  <a:pt x="2965" y="1302"/>
                  <a:pt x="2993" y="1305"/>
                  <a:pt x="3021" y="1308"/>
                </a:cubicBezTo>
                <a:cubicBezTo>
                  <a:pt x="3061" y="1311"/>
                  <a:pt x="3089" y="1319"/>
                  <a:pt x="3106" y="1329"/>
                </a:cubicBezTo>
                <a:cubicBezTo>
                  <a:pt x="3125" y="1340"/>
                  <a:pt x="3135" y="1358"/>
                  <a:pt x="3135" y="1381"/>
                </a:cubicBezTo>
                <a:cubicBezTo>
                  <a:pt x="3135" y="1408"/>
                  <a:pt x="3123" y="1428"/>
                  <a:pt x="3099" y="1442"/>
                </a:cubicBezTo>
                <a:cubicBezTo>
                  <a:pt x="3076" y="1457"/>
                  <a:pt x="3042" y="1464"/>
                  <a:pt x="2997" y="1464"/>
                </a:cubicBezTo>
                <a:cubicBezTo>
                  <a:pt x="2934" y="1464"/>
                  <a:pt x="2884" y="1450"/>
                  <a:pt x="2846" y="1421"/>
                </a:cubicBezTo>
                <a:cubicBezTo>
                  <a:pt x="2872" y="1387"/>
                  <a:pt x="2872" y="1387"/>
                  <a:pt x="2872" y="1387"/>
                </a:cubicBezTo>
                <a:cubicBezTo>
                  <a:pt x="2906" y="1411"/>
                  <a:pt x="2947" y="1422"/>
                  <a:pt x="2996" y="1422"/>
                </a:cubicBezTo>
                <a:cubicBezTo>
                  <a:pt x="3024" y="1422"/>
                  <a:pt x="3045" y="1419"/>
                  <a:pt x="3061" y="1412"/>
                </a:cubicBezTo>
                <a:cubicBezTo>
                  <a:pt x="3076" y="1405"/>
                  <a:pt x="3083" y="1395"/>
                  <a:pt x="3083" y="1384"/>
                </a:cubicBezTo>
                <a:cubicBezTo>
                  <a:pt x="3083" y="1371"/>
                  <a:pt x="3074" y="1361"/>
                  <a:pt x="3055" y="1356"/>
                </a:cubicBezTo>
                <a:cubicBezTo>
                  <a:pt x="3045" y="1353"/>
                  <a:pt x="3029" y="1351"/>
                  <a:pt x="3007" y="1350"/>
                </a:cubicBezTo>
                <a:cubicBezTo>
                  <a:pt x="2973" y="1349"/>
                  <a:pt x="2952" y="1347"/>
                  <a:pt x="2944" y="1347"/>
                </a:cubicBezTo>
                <a:cubicBezTo>
                  <a:pt x="2914" y="1344"/>
                  <a:pt x="2892" y="1337"/>
                  <a:pt x="2877" y="1327"/>
                </a:cubicBezTo>
                <a:cubicBezTo>
                  <a:pt x="2863" y="1317"/>
                  <a:pt x="2856" y="1302"/>
                  <a:pt x="2856" y="1283"/>
                </a:cubicBezTo>
                <a:cubicBezTo>
                  <a:pt x="2856" y="1259"/>
                  <a:pt x="2867" y="1241"/>
                  <a:pt x="2890" y="1227"/>
                </a:cubicBezTo>
                <a:cubicBezTo>
                  <a:pt x="2913" y="1213"/>
                  <a:pt x="2946" y="1206"/>
                  <a:pt x="2987" y="1206"/>
                </a:cubicBezTo>
                <a:cubicBezTo>
                  <a:pt x="3042" y="1206"/>
                  <a:pt x="3087" y="1219"/>
                  <a:pt x="3122" y="1242"/>
                </a:cubicBezTo>
                <a:lnTo>
                  <a:pt x="3092" y="1273"/>
                </a:lnTo>
                <a:close/>
                <a:moveTo>
                  <a:pt x="3661" y="1256"/>
                </a:moveTo>
                <a:cubicBezTo>
                  <a:pt x="3544" y="1256"/>
                  <a:pt x="3544" y="1256"/>
                  <a:pt x="3544" y="1256"/>
                </a:cubicBezTo>
                <a:cubicBezTo>
                  <a:pt x="3544" y="1458"/>
                  <a:pt x="3544" y="1458"/>
                  <a:pt x="3544" y="1458"/>
                </a:cubicBezTo>
                <a:cubicBezTo>
                  <a:pt x="3496" y="1458"/>
                  <a:pt x="3496" y="1458"/>
                  <a:pt x="3496" y="1458"/>
                </a:cubicBezTo>
                <a:cubicBezTo>
                  <a:pt x="3496" y="1256"/>
                  <a:pt x="3496" y="1256"/>
                  <a:pt x="3496" y="1256"/>
                </a:cubicBezTo>
                <a:cubicBezTo>
                  <a:pt x="3378" y="1256"/>
                  <a:pt x="3378" y="1256"/>
                  <a:pt x="3378" y="1256"/>
                </a:cubicBezTo>
                <a:cubicBezTo>
                  <a:pt x="3378" y="1213"/>
                  <a:pt x="3378" y="1213"/>
                  <a:pt x="3378" y="1213"/>
                </a:cubicBezTo>
                <a:cubicBezTo>
                  <a:pt x="3661" y="1213"/>
                  <a:pt x="3661" y="1213"/>
                  <a:pt x="3661" y="1213"/>
                </a:cubicBezTo>
                <a:lnTo>
                  <a:pt x="3661" y="1256"/>
                </a:lnTo>
                <a:close/>
                <a:moveTo>
                  <a:pt x="4202" y="1458"/>
                </a:moveTo>
                <a:cubicBezTo>
                  <a:pt x="4147" y="1458"/>
                  <a:pt x="4147" y="1458"/>
                  <a:pt x="4147" y="1458"/>
                </a:cubicBezTo>
                <a:cubicBezTo>
                  <a:pt x="4082" y="1368"/>
                  <a:pt x="4082" y="1368"/>
                  <a:pt x="4082" y="1368"/>
                </a:cubicBezTo>
                <a:cubicBezTo>
                  <a:pt x="3960" y="1368"/>
                  <a:pt x="3960" y="1368"/>
                  <a:pt x="3960" y="1368"/>
                </a:cubicBezTo>
                <a:cubicBezTo>
                  <a:pt x="3960" y="1458"/>
                  <a:pt x="3960" y="1458"/>
                  <a:pt x="3960" y="1458"/>
                </a:cubicBezTo>
                <a:cubicBezTo>
                  <a:pt x="3913" y="1458"/>
                  <a:pt x="3913" y="1458"/>
                  <a:pt x="3913" y="1458"/>
                </a:cubicBezTo>
                <a:cubicBezTo>
                  <a:pt x="3913" y="1213"/>
                  <a:pt x="3913" y="1213"/>
                  <a:pt x="3913" y="1213"/>
                </a:cubicBezTo>
                <a:cubicBezTo>
                  <a:pt x="4111" y="1213"/>
                  <a:pt x="4111" y="1213"/>
                  <a:pt x="4111" y="1213"/>
                </a:cubicBezTo>
                <a:cubicBezTo>
                  <a:pt x="4137" y="1213"/>
                  <a:pt x="4158" y="1220"/>
                  <a:pt x="4173" y="1234"/>
                </a:cubicBezTo>
                <a:cubicBezTo>
                  <a:pt x="4189" y="1248"/>
                  <a:pt x="4196" y="1267"/>
                  <a:pt x="4196" y="1291"/>
                </a:cubicBezTo>
                <a:cubicBezTo>
                  <a:pt x="4196" y="1331"/>
                  <a:pt x="4176" y="1356"/>
                  <a:pt x="4135" y="1365"/>
                </a:cubicBezTo>
                <a:lnTo>
                  <a:pt x="4202" y="1458"/>
                </a:lnTo>
                <a:close/>
                <a:moveTo>
                  <a:pt x="4104" y="1325"/>
                </a:moveTo>
                <a:cubicBezTo>
                  <a:pt x="4133" y="1325"/>
                  <a:pt x="4147" y="1314"/>
                  <a:pt x="4147" y="1292"/>
                </a:cubicBezTo>
                <a:cubicBezTo>
                  <a:pt x="4147" y="1268"/>
                  <a:pt x="4132" y="1256"/>
                  <a:pt x="4101" y="1256"/>
                </a:cubicBezTo>
                <a:cubicBezTo>
                  <a:pt x="3960" y="1256"/>
                  <a:pt x="3960" y="1256"/>
                  <a:pt x="3960" y="1256"/>
                </a:cubicBezTo>
                <a:cubicBezTo>
                  <a:pt x="3960" y="1325"/>
                  <a:pt x="3960" y="1325"/>
                  <a:pt x="3960" y="1325"/>
                </a:cubicBezTo>
                <a:lnTo>
                  <a:pt x="4104" y="1325"/>
                </a:lnTo>
                <a:close/>
                <a:moveTo>
                  <a:pt x="4759" y="1458"/>
                </a:moveTo>
                <a:cubicBezTo>
                  <a:pt x="4706" y="1458"/>
                  <a:pt x="4706" y="1458"/>
                  <a:pt x="4706" y="1458"/>
                </a:cubicBezTo>
                <a:cubicBezTo>
                  <a:pt x="4678" y="1406"/>
                  <a:pt x="4678" y="1406"/>
                  <a:pt x="4678" y="1406"/>
                </a:cubicBezTo>
                <a:cubicBezTo>
                  <a:pt x="4513" y="1406"/>
                  <a:pt x="4513" y="1406"/>
                  <a:pt x="4513" y="1406"/>
                </a:cubicBezTo>
                <a:cubicBezTo>
                  <a:pt x="4485" y="1458"/>
                  <a:pt x="4485" y="1458"/>
                  <a:pt x="4485" y="1458"/>
                </a:cubicBezTo>
                <a:cubicBezTo>
                  <a:pt x="4432" y="1458"/>
                  <a:pt x="4432" y="1458"/>
                  <a:pt x="4432" y="1458"/>
                </a:cubicBezTo>
                <a:cubicBezTo>
                  <a:pt x="4566" y="1213"/>
                  <a:pt x="4566" y="1213"/>
                  <a:pt x="4566" y="1213"/>
                </a:cubicBezTo>
                <a:cubicBezTo>
                  <a:pt x="4625" y="1213"/>
                  <a:pt x="4625" y="1213"/>
                  <a:pt x="4625" y="1213"/>
                </a:cubicBezTo>
                <a:lnTo>
                  <a:pt x="4759" y="1458"/>
                </a:lnTo>
                <a:close/>
                <a:moveTo>
                  <a:pt x="4654" y="1363"/>
                </a:moveTo>
                <a:cubicBezTo>
                  <a:pt x="4596" y="1254"/>
                  <a:pt x="4596" y="1254"/>
                  <a:pt x="4596" y="1254"/>
                </a:cubicBezTo>
                <a:cubicBezTo>
                  <a:pt x="4537" y="1363"/>
                  <a:pt x="4537" y="1363"/>
                  <a:pt x="4537" y="1363"/>
                </a:cubicBezTo>
                <a:lnTo>
                  <a:pt x="4654" y="1363"/>
                </a:lnTo>
                <a:close/>
                <a:moveTo>
                  <a:pt x="5249" y="1256"/>
                </a:moveTo>
                <a:cubicBezTo>
                  <a:pt x="5131" y="1256"/>
                  <a:pt x="5131" y="1256"/>
                  <a:pt x="5131" y="1256"/>
                </a:cubicBezTo>
                <a:cubicBezTo>
                  <a:pt x="5131" y="1458"/>
                  <a:pt x="5131" y="1458"/>
                  <a:pt x="5131" y="1458"/>
                </a:cubicBezTo>
                <a:cubicBezTo>
                  <a:pt x="5083" y="1458"/>
                  <a:pt x="5083" y="1458"/>
                  <a:pt x="5083" y="1458"/>
                </a:cubicBezTo>
                <a:cubicBezTo>
                  <a:pt x="5083" y="1256"/>
                  <a:pt x="5083" y="1256"/>
                  <a:pt x="5083" y="1256"/>
                </a:cubicBezTo>
                <a:cubicBezTo>
                  <a:pt x="4966" y="1256"/>
                  <a:pt x="4966" y="1256"/>
                  <a:pt x="4966" y="1256"/>
                </a:cubicBezTo>
                <a:cubicBezTo>
                  <a:pt x="4966" y="1213"/>
                  <a:pt x="4966" y="1213"/>
                  <a:pt x="4966" y="1213"/>
                </a:cubicBezTo>
                <a:cubicBezTo>
                  <a:pt x="5249" y="1213"/>
                  <a:pt x="5249" y="1213"/>
                  <a:pt x="5249" y="1213"/>
                </a:cubicBezTo>
                <a:lnTo>
                  <a:pt x="5249" y="1256"/>
                </a:lnTo>
                <a:close/>
                <a:moveTo>
                  <a:pt x="5780" y="1458"/>
                </a:moveTo>
                <a:cubicBezTo>
                  <a:pt x="5516" y="1458"/>
                  <a:pt x="5516" y="1458"/>
                  <a:pt x="5516" y="1458"/>
                </a:cubicBezTo>
                <a:cubicBezTo>
                  <a:pt x="5516" y="1213"/>
                  <a:pt x="5516" y="1213"/>
                  <a:pt x="5516" y="1213"/>
                </a:cubicBezTo>
                <a:cubicBezTo>
                  <a:pt x="5771" y="1213"/>
                  <a:pt x="5771" y="1213"/>
                  <a:pt x="5771" y="1213"/>
                </a:cubicBezTo>
                <a:cubicBezTo>
                  <a:pt x="5771" y="1256"/>
                  <a:pt x="5771" y="1256"/>
                  <a:pt x="5771" y="1256"/>
                </a:cubicBezTo>
                <a:cubicBezTo>
                  <a:pt x="5564" y="1256"/>
                  <a:pt x="5564" y="1256"/>
                  <a:pt x="5564" y="1256"/>
                </a:cubicBezTo>
                <a:cubicBezTo>
                  <a:pt x="5564" y="1309"/>
                  <a:pt x="5564" y="1309"/>
                  <a:pt x="5564" y="1309"/>
                </a:cubicBezTo>
                <a:cubicBezTo>
                  <a:pt x="5708" y="1309"/>
                  <a:pt x="5708" y="1309"/>
                  <a:pt x="5708" y="1309"/>
                </a:cubicBezTo>
                <a:cubicBezTo>
                  <a:pt x="5708" y="1352"/>
                  <a:pt x="5708" y="1352"/>
                  <a:pt x="5708" y="1352"/>
                </a:cubicBezTo>
                <a:cubicBezTo>
                  <a:pt x="5564" y="1352"/>
                  <a:pt x="5564" y="1352"/>
                  <a:pt x="5564" y="1352"/>
                </a:cubicBezTo>
                <a:cubicBezTo>
                  <a:pt x="5564" y="1415"/>
                  <a:pt x="5564" y="1415"/>
                  <a:pt x="5564" y="1415"/>
                </a:cubicBezTo>
                <a:cubicBezTo>
                  <a:pt x="5780" y="1415"/>
                  <a:pt x="5780" y="1415"/>
                  <a:pt x="5780" y="1415"/>
                </a:cubicBezTo>
                <a:lnTo>
                  <a:pt x="5780" y="1458"/>
                </a:lnTo>
                <a:close/>
                <a:moveTo>
                  <a:pt x="6356" y="1324"/>
                </a:moveTo>
                <a:cubicBezTo>
                  <a:pt x="6356" y="1332"/>
                  <a:pt x="6356" y="1332"/>
                  <a:pt x="6356" y="1332"/>
                </a:cubicBezTo>
                <a:cubicBezTo>
                  <a:pt x="6356" y="1372"/>
                  <a:pt x="6342" y="1404"/>
                  <a:pt x="6313" y="1429"/>
                </a:cubicBezTo>
                <a:cubicBezTo>
                  <a:pt x="6284" y="1453"/>
                  <a:pt x="6245" y="1466"/>
                  <a:pt x="6196" y="1466"/>
                </a:cubicBezTo>
                <a:cubicBezTo>
                  <a:pt x="6153" y="1466"/>
                  <a:pt x="6116" y="1455"/>
                  <a:pt x="6087" y="1433"/>
                </a:cubicBezTo>
                <a:cubicBezTo>
                  <a:pt x="6052" y="1408"/>
                  <a:pt x="6035" y="1375"/>
                  <a:pt x="6035" y="1335"/>
                </a:cubicBezTo>
                <a:cubicBezTo>
                  <a:pt x="6035" y="1295"/>
                  <a:pt x="6052" y="1263"/>
                  <a:pt x="6087" y="1238"/>
                </a:cubicBezTo>
                <a:cubicBezTo>
                  <a:pt x="6117" y="1215"/>
                  <a:pt x="6154" y="1205"/>
                  <a:pt x="6199" y="1205"/>
                </a:cubicBezTo>
                <a:cubicBezTo>
                  <a:pt x="6253" y="1205"/>
                  <a:pt x="6298" y="1223"/>
                  <a:pt x="6334" y="1262"/>
                </a:cubicBezTo>
                <a:cubicBezTo>
                  <a:pt x="6289" y="1284"/>
                  <a:pt x="6289" y="1284"/>
                  <a:pt x="6289" y="1284"/>
                </a:cubicBezTo>
                <a:cubicBezTo>
                  <a:pt x="6264" y="1260"/>
                  <a:pt x="6233" y="1248"/>
                  <a:pt x="6196" y="1248"/>
                </a:cubicBezTo>
                <a:cubicBezTo>
                  <a:pt x="6164" y="1248"/>
                  <a:pt x="6137" y="1256"/>
                  <a:pt x="6116" y="1272"/>
                </a:cubicBezTo>
                <a:cubicBezTo>
                  <a:pt x="6095" y="1289"/>
                  <a:pt x="6084" y="1310"/>
                  <a:pt x="6084" y="1335"/>
                </a:cubicBezTo>
                <a:cubicBezTo>
                  <a:pt x="6084" y="1361"/>
                  <a:pt x="6094" y="1382"/>
                  <a:pt x="6115" y="1398"/>
                </a:cubicBezTo>
                <a:cubicBezTo>
                  <a:pt x="6136" y="1414"/>
                  <a:pt x="6163" y="1422"/>
                  <a:pt x="6196" y="1422"/>
                </a:cubicBezTo>
                <a:cubicBezTo>
                  <a:pt x="6247" y="1422"/>
                  <a:pt x="6280" y="1404"/>
                  <a:pt x="6297" y="1367"/>
                </a:cubicBezTo>
                <a:cubicBezTo>
                  <a:pt x="6186" y="1367"/>
                  <a:pt x="6186" y="1367"/>
                  <a:pt x="6186" y="1367"/>
                </a:cubicBezTo>
                <a:cubicBezTo>
                  <a:pt x="6186" y="1324"/>
                  <a:pt x="6186" y="1324"/>
                  <a:pt x="6186" y="1324"/>
                </a:cubicBezTo>
                <a:lnTo>
                  <a:pt x="6356" y="1324"/>
                </a:lnTo>
                <a:close/>
                <a:moveTo>
                  <a:pt x="6673" y="1458"/>
                </a:moveTo>
                <a:cubicBezTo>
                  <a:pt x="6625" y="1458"/>
                  <a:pt x="6625" y="1458"/>
                  <a:pt x="6625" y="1458"/>
                </a:cubicBezTo>
                <a:cubicBezTo>
                  <a:pt x="6625" y="1213"/>
                  <a:pt x="6625" y="1213"/>
                  <a:pt x="6625" y="1213"/>
                </a:cubicBezTo>
                <a:cubicBezTo>
                  <a:pt x="6673" y="1213"/>
                  <a:pt x="6673" y="1213"/>
                  <a:pt x="6673" y="1213"/>
                </a:cubicBezTo>
                <a:lnTo>
                  <a:pt x="6673" y="1458"/>
                </a:lnTo>
                <a:close/>
                <a:moveTo>
                  <a:pt x="7237" y="1458"/>
                </a:moveTo>
                <a:cubicBezTo>
                  <a:pt x="6972" y="1458"/>
                  <a:pt x="6972" y="1458"/>
                  <a:pt x="6972" y="1458"/>
                </a:cubicBezTo>
                <a:cubicBezTo>
                  <a:pt x="6972" y="1213"/>
                  <a:pt x="6972" y="1213"/>
                  <a:pt x="6972" y="1213"/>
                </a:cubicBezTo>
                <a:cubicBezTo>
                  <a:pt x="7228" y="1213"/>
                  <a:pt x="7228" y="1213"/>
                  <a:pt x="7228" y="1213"/>
                </a:cubicBezTo>
                <a:cubicBezTo>
                  <a:pt x="7228" y="1256"/>
                  <a:pt x="7228" y="1256"/>
                  <a:pt x="7228" y="1256"/>
                </a:cubicBezTo>
                <a:cubicBezTo>
                  <a:pt x="7020" y="1256"/>
                  <a:pt x="7020" y="1256"/>
                  <a:pt x="7020" y="1256"/>
                </a:cubicBezTo>
                <a:cubicBezTo>
                  <a:pt x="7020" y="1309"/>
                  <a:pt x="7020" y="1309"/>
                  <a:pt x="7020" y="1309"/>
                </a:cubicBezTo>
                <a:cubicBezTo>
                  <a:pt x="7164" y="1309"/>
                  <a:pt x="7164" y="1309"/>
                  <a:pt x="7164" y="1309"/>
                </a:cubicBezTo>
                <a:cubicBezTo>
                  <a:pt x="7164" y="1352"/>
                  <a:pt x="7164" y="1352"/>
                  <a:pt x="7164" y="1352"/>
                </a:cubicBezTo>
                <a:cubicBezTo>
                  <a:pt x="7020" y="1352"/>
                  <a:pt x="7020" y="1352"/>
                  <a:pt x="7020" y="1352"/>
                </a:cubicBezTo>
                <a:cubicBezTo>
                  <a:pt x="7020" y="1415"/>
                  <a:pt x="7020" y="1415"/>
                  <a:pt x="7020" y="1415"/>
                </a:cubicBezTo>
                <a:cubicBezTo>
                  <a:pt x="7237" y="1415"/>
                  <a:pt x="7237" y="1415"/>
                  <a:pt x="7237" y="1415"/>
                </a:cubicBezTo>
                <a:lnTo>
                  <a:pt x="7237" y="1458"/>
                </a:lnTo>
                <a:close/>
                <a:moveTo>
                  <a:pt x="7737" y="1273"/>
                </a:moveTo>
                <a:cubicBezTo>
                  <a:pt x="7705" y="1257"/>
                  <a:pt x="7670" y="1248"/>
                  <a:pt x="7632" y="1248"/>
                </a:cubicBezTo>
                <a:cubicBezTo>
                  <a:pt x="7578" y="1248"/>
                  <a:pt x="7550" y="1258"/>
                  <a:pt x="7550" y="1278"/>
                </a:cubicBezTo>
                <a:cubicBezTo>
                  <a:pt x="7550" y="1289"/>
                  <a:pt x="7561" y="1296"/>
                  <a:pt x="7581" y="1300"/>
                </a:cubicBezTo>
                <a:cubicBezTo>
                  <a:pt x="7609" y="1302"/>
                  <a:pt x="7637" y="1305"/>
                  <a:pt x="7665" y="1308"/>
                </a:cubicBezTo>
                <a:cubicBezTo>
                  <a:pt x="7705" y="1311"/>
                  <a:pt x="7734" y="1319"/>
                  <a:pt x="7751" y="1329"/>
                </a:cubicBezTo>
                <a:cubicBezTo>
                  <a:pt x="7770" y="1340"/>
                  <a:pt x="7779" y="1358"/>
                  <a:pt x="7779" y="1381"/>
                </a:cubicBezTo>
                <a:cubicBezTo>
                  <a:pt x="7779" y="1408"/>
                  <a:pt x="7768" y="1428"/>
                  <a:pt x="7744" y="1442"/>
                </a:cubicBezTo>
                <a:cubicBezTo>
                  <a:pt x="7720" y="1457"/>
                  <a:pt x="7686" y="1464"/>
                  <a:pt x="7642" y="1464"/>
                </a:cubicBezTo>
                <a:cubicBezTo>
                  <a:pt x="7579" y="1464"/>
                  <a:pt x="7528" y="1450"/>
                  <a:pt x="7490" y="1421"/>
                </a:cubicBezTo>
                <a:cubicBezTo>
                  <a:pt x="7516" y="1387"/>
                  <a:pt x="7516" y="1387"/>
                  <a:pt x="7516" y="1387"/>
                </a:cubicBezTo>
                <a:cubicBezTo>
                  <a:pt x="7550" y="1411"/>
                  <a:pt x="7592" y="1422"/>
                  <a:pt x="7641" y="1422"/>
                </a:cubicBezTo>
                <a:cubicBezTo>
                  <a:pt x="7668" y="1422"/>
                  <a:pt x="7690" y="1419"/>
                  <a:pt x="7705" y="1412"/>
                </a:cubicBezTo>
                <a:cubicBezTo>
                  <a:pt x="7720" y="1405"/>
                  <a:pt x="7728" y="1395"/>
                  <a:pt x="7728" y="1384"/>
                </a:cubicBezTo>
                <a:cubicBezTo>
                  <a:pt x="7728" y="1371"/>
                  <a:pt x="7718" y="1361"/>
                  <a:pt x="7700" y="1356"/>
                </a:cubicBezTo>
                <a:cubicBezTo>
                  <a:pt x="7689" y="1353"/>
                  <a:pt x="7673" y="1351"/>
                  <a:pt x="7651" y="1350"/>
                </a:cubicBezTo>
                <a:cubicBezTo>
                  <a:pt x="7617" y="1349"/>
                  <a:pt x="7596" y="1347"/>
                  <a:pt x="7589" y="1347"/>
                </a:cubicBezTo>
                <a:cubicBezTo>
                  <a:pt x="7559" y="1344"/>
                  <a:pt x="7536" y="1337"/>
                  <a:pt x="7522" y="1327"/>
                </a:cubicBezTo>
                <a:cubicBezTo>
                  <a:pt x="7507" y="1317"/>
                  <a:pt x="7500" y="1302"/>
                  <a:pt x="7500" y="1283"/>
                </a:cubicBezTo>
                <a:cubicBezTo>
                  <a:pt x="7500" y="1259"/>
                  <a:pt x="7512" y="1241"/>
                  <a:pt x="7535" y="1227"/>
                </a:cubicBezTo>
                <a:cubicBezTo>
                  <a:pt x="7558" y="1213"/>
                  <a:pt x="7590" y="1206"/>
                  <a:pt x="7632" y="1206"/>
                </a:cubicBezTo>
                <a:cubicBezTo>
                  <a:pt x="7687" y="1206"/>
                  <a:pt x="7732" y="1219"/>
                  <a:pt x="7766" y="1242"/>
                </a:cubicBezTo>
                <a:lnTo>
                  <a:pt x="7737" y="1273"/>
                </a:lnTo>
                <a:close/>
              </a:path>
            </a:pathLst>
          </a:custGeom>
          <a:solidFill>
            <a:schemeClr val="bg1"/>
          </a:solidFill>
          <a:ln>
            <a:noFill/>
          </a:ln>
        </p:spPr>
        <p:txBody>
          <a:bodyPr vert="horz" wrap="square" lIns="121920" tIns="60960" rIns="121920" bIns="60960" numCol="1" anchor="t" anchorCtr="0" compatLnSpc="1">
            <a:prstTxWarp prst="textNoShape">
              <a:avLst/>
            </a:prstTxWarp>
          </a:bodyPr>
          <a:lstStyle/>
          <a:p>
            <a:pPr defTabSz="914354">
              <a:lnSpc>
                <a:spcPct val="85000"/>
              </a:lnSpc>
              <a:buFont typeface="Arial" panose="020B0604020202020204" pitchFamily="34" charset="0"/>
              <a:buNone/>
            </a:pPr>
            <a:endParaRPr lang="en-GB" sz="1867">
              <a:solidFill>
                <a:prstClr val="black"/>
              </a:solidFill>
            </a:endParaRPr>
          </a:p>
        </p:txBody>
      </p:sp>
      <p:sp>
        <p:nvSpPr>
          <p:cNvPr id="14" name="Freeform 5"/>
          <p:cNvSpPr>
            <a:spLocks noChangeAspect="1"/>
          </p:cNvSpPr>
          <p:nvPr userDrawn="1"/>
        </p:nvSpPr>
        <p:spPr bwMode="gray">
          <a:xfrm>
            <a:off x="720000" y="2712000"/>
            <a:ext cx="3456000" cy="3457680"/>
          </a:xfrm>
          <a:custGeom>
            <a:avLst/>
            <a:gdLst>
              <a:gd name="T0" fmla="*/ 4114 w 4114"/>
              <a:gd name="T1" fmla="*/ 1610 h 4116"/>
              <a:gd name="T2" fmla="*/ 4114 w 4114"/>
              <a:gd name="T3" fmla="*/ 2509 h 4116"/>
              <a:gd name="T4" fmla="*/ 2508 w 4114"/>
              <a:gd name="T5" fmla="*/ 2509 h 4116"/>
              <a:gd name="T6" fmla="*/ 2508 w 4114"/>
              <a:gd name="T7" fmla="*/ 4116 h 4116"/>
              <a:gd name="T8" fmla="*/ 1606 w 4114"/>
              <a:gd name="T9" fmla="*/ 4116 h 4116"/>
              <a:gd name="T10" fmla="*/ 1606 w 4114"/>
              <a:gd name="T11" fmla="*/ 2509 h 4116"/>
              <a:gd name="T12" fmla="*/ 0 w 4114"/>
              <a:gd name="T13" fmla="*/ 2509 h 4116"/>
              <a:gd name="T14" fmla="*/ 0 w 4114"/>
              <a:gd name="T15" fmla="*/ 1610 h 4116"/>
              <a:gd name="T16" fmla="*/ 1606 w 4114"/>
              <a:gd name="T17" fmla="*/ 1610 h 4116"/>
              <a:gd name="T18" fmla="*/ 1606 w 4114"/>
              <a:gd name="T19" fmla="*/ 0 h 4116"/>
              <a:gd name="T20" fmla="*/ 2508 w 4114"/>
              <a:gd name="T21" fmla="*/ 0 h 4116"/>
              <a:gd name="T22" fmla="*/ 2508 w 4114"/>
              <a:gd name="T23" fmla="*/ 1610 h 4116"/>
              <a:gd name="T24" fmla="*/ 4114 w 4114"/>
              <a:gd name="T25" fmla="*/ 1610 h 4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4" h="4116">
                <a:moveTo>
                  <a:pt x="4114" y="1610"/>
                </a:moveTo>
                <a:lnTo>
                  <a:pt x="4114" y="2509"/>
                </a:lnTo>
                <a:lnTo>
                  <a:pt x="2508" y="2509"/>
                </a:lnTo>
                <a:lnTo>
                  <a:pt x="2508" y="4116"/>
                </a:lnTo>
                <a:lnTo>
                  <a:pt x="1606" y="4116"/>
                </a:lnTo>
                <a:lnTo>
                  <a:pt x="1606" y="2509"/>
                </a:lnTo>
                <a:lnTo>
                  <a:pt x="0" y="2509"/>
                </a:lnTo>
                <a:lnTo>
                  <a:pt x="0" y="1610"/>
                </a:lnTo>
                <a:lnTo>
                  <a:pt x="1606" y="1610"/>
                </a:lnTo>
                <a:lnTo>
                  <a:pt x="1606" y="0"/>
                </a:lnTo>
                <a:lnTo>
                  <a:pt x="2508" y="0"/>
                </a:lnTo>
                <a:lnTo>
                  <a:pt x="2508" y="1610"/>
                </a:lnTo>
                <a:lnTo>
                  <a:pt x="4114" y="1610"/>
                </a:lnTo>
                <a:close/>
              </a:path>
            </a:pathLst>
          </a:custGeom>
          <a:noFill/>
          <a:ln w="38100">
            <a:solidFill>
              <a:schemeClr val="bg1"/>
            </a:solidFill>
            <a:round/>
            <a:headEnd/>
            <a:tailEnd/>
          </a:ln>
        </p:spPr>
        <p:txBody>
          <a:bodyPr vert="horz" wrap="square" lIns="121920" tIns="60960" rIns="121920" bIns="60960" numCol="1" anchor="t" anchorCtr="0" compatLnSpc="1">
            <a:prstTxWarp prst="textNoShape">
              <a:avLst/>
            </a:prstTxWarp>
          </a:bodyPr>
          <a:lstStyle/>
          <a:p>
            <a:pPr defTabSz="914354">
              <a:lnSpc>
                <a:spcPct val="85000"/>
              </a:lnSpc>
              <a:buFont typeface="Arial" panose="020B0604020202020204" pitchFamily="34" charset="0"/>
              <a:buNone/>
            </a:pPr>
            <a:endParaRPr lang="en-GB" sz="1867">
              <a:solidFill>
                <a:prstClr val="black"/>
              </a:solidFill>
            </a:endParaRPr>
          </a:p>
        </p:txBody>
      </p:sp>
      <p:cxnSp>
        <p:nvCxnSpPr>
          <p:cNvPr id="11" name="Straight Connector 10"/>
          <p:cNvCxnSpPr/>
          <p:nvPr userDrawn="1"/>
        </p:nvCxnSpPr>
        <p:spPr bwMode="gray">
          <a:xfrm>
            <a:off x="720000" y="696000"/>
            <a:ext cx="8016000" cy="0"/>
          </a:xfrm>
          <a:prstGeom prst="line">
            <a:avLst/>
          </a:prstGeom>
          <a:ln w="6350" cmpd="sng">
            <a:solidFill>
              <a:schemeClr val="bg1"/>
            </a:solidFill>
          </a:ln>
        </p:spPr>
        <p:style>
          <a:lnRef idx="1">
            <a:schemeClr val="dk1"/>
          </a:lnRef>
          <a:fillRef idx="0">
            <a:schemeClr val="dk1"/>
          </a:fillRef>
          <a:effectRef idx="0">
            <a:schemeClr val="dk1"/>
          </a:effectRef>
          <a:fontRef idx="minor">
            <a:schemeClr val="tx1"/>
          </a:fontRef>
        </p:style>
      </p:cxnSp>
      <p:cxnSp>
        <p:nvCxnSpPr>
          <p:cNvPr id="12" name="Straight Connector 11"/>
          <p:cNvCxnSpPr/>
          <p:nvPr userDrawn="1"/>
        </p:nvCxnSpPr>
        <p:spPr bwMode="gray">
          <a:xfrm>
            <a:off x="8928000" y="696000"/>
            <a:ext cx="2544000" cy="0"/>
          </a:xfrm>
          <a:prstGeom prst="line">
            <a:avLst/>
          </a:prstGeom>
          <a:ln w="6350" cmpd="sng">
            <a:solidFill>
              <a:schemeClr val="bg1"/>
            </a:solidFill>
          </a:ln>
        </p:spPr>
        <p:style>
          <a:lnRef idx="1">
            <a:schemeClr val="dk1"/>
          </a:lnRef>
          <a:fillRef idx="0">
            <a:schemeClr val="dk1"/>
          </a:fillRef>
          <a:effectRef idx="0">
            <a:schemeClr val="dk1"/>
          </a:effectRef>
          <a:fontRef idx="minor">
            <a:schemeClr val="tx1"/>
          </a:fontRef>
        </p:style>
      </p:cxnSp>
      <p:sp>
        <p:nvSpPr>
          <p:cNvPr id="10" name="Rectangle 9"/>
          <p:cNvSpPr/>
          <p:nvPr userDrawn="1"/>
        </p:nvSpPr>
        <p:spPr bwMode="gray">
          <a:xfrm>
            <a:off x="12462933" y="1890118"/>
            <a:ext cx="3312000" cy="2676823"/>
          </a:xfrm>
          <a:prstGeom prst="rect">
            <a:avLst/>
          </a:prstGeom>
          <a:noFill/>
        </p:spPr>
        <p:txBody>
          <a:bodyPr lIns="0" tIns="0" rIns="0" bIns="0">
            <a:spAutoFit/>
          </a:bodyPr>
          <a:lstStyle/>
          <a:p>
            <a:pPr defTabSz="914354">
              <a:lnSpc>
                <a:spcPct val="85000"/>
              </a:lnSpc>
              <a:spcBef>
                <a:spcPts val="800"/>
              </a:spcBef>
              <a:buFont typeface="Arial" panose="020B0604020202020204" pitchFamily="34" charset="0"/>
              <a:buNone/>
            </a:pPr>
            <a:r>
              <a:rPr lang="en-GB" sz="1333" dirty="0">
                <a:solidFill>
                  <a:prstClr val="black"/>
                </a:solidFill>
              </a:rPr>
              <a:t>To change this background picture on this slide, please do the following:</a:t>
            </a:r>
          </a:p>
          <a:p>
            <a:pPr defTabSz="914354">
              <a:lnSpc>
                <a:spcPct val="85000"/>
              </a:lnSpc>
              <a:spcBef>
                <a:spcPts val="800"/>
              </a:spcBef>
              <a:buFont typeface="Arial" panose="020B0604020202020204" pitchFamily="34" charset="0"/>
              <a:buNone/>
            </a:pPr>
            <a:r>
              <a:rPr lang="en-GB" sz="1333" dirty="0">
                <a:solidFill>
                  <a:prstClr val="black"/>
                </a:solidFill>
              </a:rPr>
              <a:t>Right-click on the specific slide and click Format Background followed by or ‘Picture or texture file’.</a:t>
            </a:r>
          </a:p>
          <a:p>
            <a:pPr defTabSz="914354">
              <a:lnSpc>
                <a:spcPct val="85000"/>
              </a:lnSpc>
              <a:spcBef>
                <a:spcPts val="800"/>
              </a:spcBef>
              <a:buFont typeface="Arial" panose="020B0604020202020204" pitchFamily="34" charset="0"/>
              <a:buNone/>
            </a:pPr>
            <a:r>
              <a:rPr lang="en-GB" sz="1333" dirty="0">
                <a:solidFill>
                  <a:srgbClr val="A4001B"/>
                </a:solidFill>
              </a:rPr>
              <a:t>TIP:  When you right-click the slide, make sure you're not clicking inside a text or other placeholder.</a:t>
            </a:r>
          </a:p>
          <a:p>
            <a:pPr marL="239994" indent="-239994" defTabSz="914354">
              <a:lnSpc>
                <a:spcPct val="85000"/>
              </a:lnSpc>
              <a:spcBef>
                <a:spcPts val="800"/>
              </a:spcBef>
              <a:buClr>
                <a:srgbClr val="A4001B"/>
              </a:buClr>
              <a:buFont typeface="Arial" panose="020B0604020202020204" pitchFamily="34" charset="0"/>
              <a:buChar char="+"/>
            </a:pPr>
            <a:r>
              <a:rPr lang="en-GB" sz="1333" dirty="0">
                <a:solidFill>
                  <a:prstClr val="black"/>
                </a:solidFill>
              </a:rPr>
              <a:t>To insert a picture from a file, click File, and then locate and double-click the picture to insert.</a:t>
            </a:r>
          </a:p>
          <a:p>
            <a:pPr marL="239994" indent="-239994" defTabSz="914354">
              <a:lnSpc>
                <a:spcPct val="85000"/>
              </a:lnSpc>
              <a:spcBef>
                <a:spcPts val="800"/>
              </a:spcBef>
              <a:buClr>
                <a:srgbClr val="A4001B"/>
              </a:buClr>
              <a:buFont typeface="Arial" panose="020B0604020202020204" pitchFamily="34" charset="0"/>
              <a:buChar char="+"/>
            </a:pPr>
            <a:r>
              <a:rPr lang="en-GB" sz="1333" dirty="0">
                <a:solidFill>
                  <a:prstClr val="black"/>
                </a:solidFill>
              </a:rPr>
              <a:t>To paste a picture copied earlier, click Clipboard</a:t>
            </a:r>
          </a:p>
        </p:txBody>
      </p:sp>
      <p:grpSp>
        <p:nvGrpSpPr>
          <p:cNvPr id="92" name="Group 91"/>
          <p:cNvGrpSpPr/>
          <p:nvPr userDrawn="1"/>
        </p:nvGrpSpPr>
        <p:grpSpPr bwMode="gray">
          <a:xfrm>
            <a:off x="-261981" y="-261982"/>
            <a:ext cx="12722008" cy="7381963"/>
            <a:chOff x="-196486" y="-196486"/>
            <a:chExt cx="9541506" cy="5536472"/>
          </a:xfrm>
        </p:grpSpPr>
        <p:grpSp>
          <p:nvGrpSpPr>
            <p:cNvPr id="93" name="Group 92"/>
            <p:cNvGrpSpPr/>
            <p:nvPr/>
          </p:nvGrpSpPr>
          <p:grpSpPr bwMode="gray">
            <a:xfrm>
              <a:off x="540000" y="-196486"/>
              <a:ext cx="8065628" cy="180000"/>
              <a:chOff x="540000" y="-265725"/>
              <a:chExt cx="8065628" cy="180000"/>
            </a:xfrm>
          </p:grpSpPr>
          <p:cxnSp>
            <p:nvCxnSpPr>
              <p:cNvPr id="234" name="Straight Connector 233"/>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94" name="Group 93"/>
            <p:cNvGrpSpPr/>
            <p:nvPr/>
          </p:nvGrpSpPr>
          <p:grpSpPr bwMode="gray">
            <a:xfrm>
              <a:off x="540000" y="5159986"/>
              <a:ext cx="8065628" cy="180000"/>
              <a:chOff x="540000" y="-265725"/>
              <a:chExt cx="8065628" cy="180000"/>
            </a:xfrm>
          </p:grpSpPr>
          <p:cxnSp>
            <p:nvCxnSpPr>
              <p:cNvPr id="210" name="Straight Connector 209"/>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95" name="Group 94"/>
            <p:cNvGrpSpPr/>
            <p:nvPr/>
          </p:nvGrpSpPr>
          <p:grpSpPr bwMode="gray">
            <a:xfrm>
              <a:off x="-196486" y="195263"/>
              <a:ext cx="180000" cy="4752975"/>
              <a:chOff x="-180000" y="195263"/>
              <a:chExt cx="180000" cy="4752975"/>
            </a:xfrm>
          </p:grpSpPr>
          <p:cxnSp>
            <p:nvCxnSpPr>
              <p:cNvPr id="195" name="Straight Connector 194"/>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6" name="Group 95"/>
            <p:cNvGrpSpPr/>
            <p:nvPr/>
          </p:nvGrpSpPr>
          <p:grpSpPr bwMode="gray">
            <a:xfrm>
              <a:off x="9165020" y="195263"/>
              <a:ext cx="180000" cy="4752975"/>
              <a:chOff x="-180000" y="195263"/>
              <a:chExt cx="180000" cy="4752975"/>
            </a:xfrm>
          </p:grpSpPr>
          <p:cxnSp>
            <p:nvCxnSpPr>
              <p:cNvPr id="180" name="Straight Connector 179"/>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40388770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secHead" preserve="1">
  <p:cSld name="Title 2 - GRADIENT">
    <p:bg bwMode="gray">
      <p:bgPr>
        <a:gradFill>
          <a:gsLst>
            <a:gs pos="15000">
              <a:srgbClr val="A4001B"/>
            </a:gs>
            <a:gs pos="99000">
              <a:srgbClr val="FF6600"/>
            </a:gs>
          </a:gsLst>
          <a:lin ang="0" scaled="1"/>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8928000" y="864000"/>
            <a:ext cx="2544000" cy="240000"/>
          </a:xfrm>
        </p:spPr>
        <p:txBody>
          <a:bodyPr anchor="t" anchorCtr="0">
            <a:noAutofit/>
          </a:bodyPr>
          <a:lstStyle>
            <a:lvl1pPr>
              <a:lnSpc>
                <a:spcPct val="85000"/>
              </a:lnSpc>
              <a:defRPr sz="1600">
                <a:solidFill>
                  <a:schemeClr val="bg1"/>
                </a:solidFill>
              </a:defRPr>
            </a:lvl1pPr>
          </a:lstStyle>
          <a:p>
            <a:r>
              <a:rPr lang="en-US" dirty="0"/>
              <a:t>&lt;Insert presentation title&gt;</a:t>
            </a:r>
            <a:endParaRPr lang="en-GB" dirty="0"/>
          </a:p>
        </p:txBody>
      </p:sp>
      <p:sp>
        <p:nvSpPr>
          <p:cNvPr id="3" name="Text Placeholder 2"/>
          <p:cNvSpPr>
            <a:spLocks noGrp="1"/>
          </p:cNvSpPr>
          <p:nvPr>
            <p:ph type="body" idx="1" hasCustomPrompt="1"/>
          </p:nvPr>
        </p:nvSpPr>
        <p:spPr bwMode="gray">
          <a:xfrm>
            <a:off x="8928000" y="1248000"/>
            <a:ext cx="2544000" cy="418576"/>
          </a:xfrm>
        </p:spPr>
        <p:txBody>
          <a:bodyPr>
            <a:spAutoFit/>
          </a:bodyPr>
          <a:lstStyle>
            <a:lvl1pPr marL="0" indent="0">
              <a:lnSpc>
                <a:spcPct val="85000"/>
              </a:lnSpc>
              <a:spcBef>
                <a:spcPts val="800"/>
              </a:spcBef>
              <a:buNone/>
              <a:defRPr sz="1600" b="0" baseline="0">
                <a:solidFill>
                  <a:schemeClr val="bg1"/>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en-US" dirty="0"/>
              <a:t>&lt;Insert presentation subtitle&gt;</a:t>
            </a:r>
          </a:p>
        </p:txBody>
      </p:sp>
      <p:sp>
        <p:nvSpPr>
          <p:cNvPr id="9" name="Freeform 5"/>
          <p:cNvSpPr>
            <a:spLocks noChangeAspect="1" noEditPoints="1"/>
          </p:cNvSpPr>
          <p:nvPr userDrawn="1"/>
        </p:nvSpPr>
        <p:spPr bwMode="gray">
          <a:xfrm>
            <a:off x="10200000" y="264000"/>
            <a:ext cx="1728000" cy="238744"/>
          </a:xfrm>
          <a:custGeom>
            <a:avLst/>
            <a:gdLst>
              <a:gd name="T0" fmla="*/ 114 w 10625"/>
              <a:gd name="T1" fmla="*/ 708 h 1466"/>
              <a:gd name="T2" fmla="*/ 664 w 10625"/>
              <a:gd name="T3" fmla="*/ 300 h 1466"/>
              <a:gd name="T4" fmla="*/ 934 w 10625"/>
              <a:gd name="T5" fmla="*/ 708 h 1466"/>
              <a:gd name="T6" fmla="*/ 1204 w 10625"/>
              <a:gd name="T7" fmla="*/ 708 h 1466"/>
              <a:gd name="T8" fmla="*/ 1848 w 10625"/>
              <a:gd name="T9" fmla="*/ 708 h 1466"/>
              <a:gd name="T10" fmla="*/ 2118 w 10625"/>
              <a:gd name="T11" fmla="*/ 606 h 1466"/>
              <a:gd name="T12" fmla="*/ 3001 w 10625"/>
              <a:gd name="T13" fmla="*/ 111 h 1466"/>
              <a:gd name="T14" fmla="*/ 3001 w 10625"/>
              <a:gd name="T15" fmla="*/ 651 h 1466"/>
              <a:gd name="T16" fmla="*/ 3119 w 10625"/>
              <a:gd name="T17" fmla="*/ 322 h 1466"/>
              <a:gd name="T18" fmla="*/ 3642 w 10625"/>
              <a:gd name="T19" fmla="*/ 708 h 1466"/>
              <a:gd name="T20" fmla="*/ 4122 w 10625"/>
              <a:gd name="T21" fmla="*/ 21 h 1466"/>
              <a:gd name="T22" fmla="*/ 5065 w 10625"/>
              <a:gd name="T23" fmla="*/ 708 h 1466"/>
              <a:gd name="T24" fmla="*/ 4569 w 10625"/>
              <a:gd name="T25" fmla="*/ 21 h 1466"/>
              <a:gd name="T26" fmla="*/ 6212 w 10625"/>
              <a:gd name="T27" fmla="*/ 364 h 1466"/>
              <a:gd name="T28" fmla="*/ 5471 w 10625"/>
              <a:gd name="T29" fmla="*/ 93 h 1466"/>
              <a:gd name="T30" fmla="*/ 5991 w 10625"/>
              <a:gd name="T31" fmla="*/ 168 h 1466"/>
              <a:gd name="T32" fmla="*/ 5772 w 10625"/>
              <a:gd name="T33" fmla="*/ 624 h 1466"/>
              <a:gd name="T34" fmla="*/ 6969 w 10625"/>
              <a:gd name="T35" fmla="*/ 708 h 1466"/>
              <a:gd name="T36" fmla="*/ 6381 w 10625"/>
              <a:gd name="T37" fmla="*/ 21 h 1466"/>
              <a:gd name="T38" fmla="*/ 7214 w 10625"/>
              <a:gd name="T39" fmla="*/ 21 h 1466"/>
              <a:gd name="T40" fmla="*/ 7558 w 10625"/>
              <a:gd name="T41" fmla="*/ 21 h 1466"/>
              <a:gd name="T42" fmla="*/ 8450 w 10625"/>
              <a:gd name="T43" fmla="*/ 124 h 1466"/>
              <a:gd name="T44" fmla="*/ 8008 w 10625"/>
              <a:gd name="T45" fmla="*/ 21 h 1466"/>
              <a:gd name="T46" fmla="*/ 9282 w 10625"/>
              <a:gd name="T47" fmla="*/ 728 h 1466"/>
              <a:gd name="T48" fmla="*/ 9582 w 10625"/>
              <a:gd name="T49" fmla="*/ 93 h 1466"/>
              <a:gd name="T50" fmla="*/ 9049 w 10625"/>
              <a:gd name="T51" fmla="*/ 178 h 1466"/>
              <a:gd name="T52" fmla="*/ 9603 w 10625"/>
              <a:gd name="T53" fmla="*/ 364 h 1466"/>
              <a:gd name="T54" fmla="*/ 9845 w 10625"/>
              <a:gd name="T55" fmla="*/ 708 h 1466"/>
              <a:gd name="T56" fmla="*/ 10625 w 10625"/>
              <a:gd name="T57" fmla="*/ 21 h 1466"/>
              <a:gd name="T58" fmla="*/ 2937 w 10625"/>
              <a:gd name="T59" fmla="*/ 1300 h 1466"/>
              <a:gd name="T60" fmla="*/ 2997 w 10625"/>
              <a:gd name="T61" fmla="*/ 1464 h 1466"/>
              <a:gd name="T62" fmla="*/ 3083 w 10625"/>
              <a:gd name="T63" fmla="*/ 1384 h 1466"/>
              <a:gd name="T64" fmla="*/ 2856 w 10625"/>
              <a:gd name="T65" fmla="*/ 1283 h 1466"/>
              <a:gd name="T66" fmla="*/ 3661 w 10625"/>
              <a:gd name="T67" fmla="*/ 1256 h 1466"/>
              <a:gd name="T68" fmla="*/ 3378 w 10625"/>
              <a:gd name="T69" fmla="*/ 1256 h 1466"/>
              <a:gd name="T70" fmla="*/ 4147 w 10625"/>
              <a:gd name="T71" fmla="*/ 1458 h 1466"/>
              <a:gd name="T72" fmla="*/ 3913 w 10625"/>
              <a:gd name="T73" fmla="*/ 1213 h 1466"/>
              <a:gd name="T74" fmla="*/ 4202 w 10625"/>
              <a:gd name="T75" fmla="*/ 1458 h 1466"/>
              <a:gd name="T76" fmla="*/ 3960 w 10625"/>
              <a:gd name="T77" fmla="*/ 1325 h 1466"/>
              <a:gd name="T78" fmla="*/ 4513 w 10625"/>
              <a:gd name="T79" fmla="*/ 1406 h 1466"/>
              <a:gd name="T80" fmla="*/ 4759 w 10625"/>
              <a:gd name="T81" fmla="*/ 1458 h 1466"/>
              <a:gd name="T82" fmla="*/ 5249 w 10625"/>
              <a:gd name="T83" fmla="*/ 1256 h 1466"/>
              <a:gd name="T84" fmla="*/ 4966 w 10625"/>
              <a:gd name="T85" fmla="*/ 1256 h 1466"/>
              <a:gd name="T86" fmla="*/ 5516 w 10625"/>
              <a:gd name="T87" fmla="*/ 1458 h 1466"/>
              <a:gd name="T88" fmla="*/ 5564 w 10625"/>
              <a:gd name="T89" fmla="*/ 1309 h 1466"/>
              <a:gd name="T90" fmla="*/ 5780 w 10625"/>
              <a:gd name="T91" fmla="*/ 1415 h 1466"/>
              <a:gd name="T92" fmla="*/ 6196 w 10625"/>
              <a:gd name="T93" fmla="*/ 1466 h 1466"/>
              <a:gd name="T94" fmla="*/ 6334 w 10625"/>
              <a:gd name="T95" fmla="*/ 1262 h 1466"/>
              <a:gd name="T96" fmla="*/ 6115 w 10625"/>
              <a:gd name="T97" fmla="*/ 1398 h 1466"/>
              <a:gd name="T98" fmla="*/ 6356 w 10625"/>
              <a:gd name="T99" fmla="*/ 1324 h 1466"/>
              <a:gd name="T100" fmla="*/ 6673 w 10625"/>
              <a:gd name="T101" fmla="*/ 1458 h 1466"/>
              <a:gd name="T102" fmla="*/ 7228 w 10625"/>
              <a:gd name="T103" fmla="*/ 1256 h 1466"/>
              <a:gd name="T104" fmla="*/ 7020 w 10625"/>
              <a:gd name="T105" fmla="*/ 1352 h 1466"/>
              <a:gd name="T106" fmla="*/ 7632 w 10625"/>
              <a:gd name="T107" fmla="*/ 1248 h 1466"/>
              <a:gd name="T108" fmla="*/ 7779 w 10625"/>
              <a:gd name="T109" fmla="*/ 1381 h 1466"/>
              <a:gd name="T110" fmla="*/ 7641 w 10625"/>
              <a:gd name="T111" fmla="*/ 1422 h 1466"/>
              <a:gd name="T112" fmla="*/ 7589 w 10625"/>
              <a:gd name="T113" fmla="*/ 1347 h 1466"/>
              <a:gd name="T114" fmla="*/ 7766 w 10625"/>
              <a:gd name="T115" fmla="*/ 1242 h 1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625" h="1466">
                <a:moveTo>
                  <a:pt x="778" y="708"/>
                </a:moveTo>
                <a:cubicBezTo>
                  <a:pt x="664" y="708"/>
                  <a:pt x="664" y="708"/>
                  <a:pt x="664" y="708"/>
                </a:cubicBezTo>
                <a:cubicBezTo>
                  <a:pt x="664" y="403"/>
                  <a:pt x="664" y="403"/>
                  <a:pt x="664" y="403"/>
                </a:cubicBezTo>
                <a:cubicBezTo>
                  <a:pt x="114" y="403"/>
                  <a:pt x="114" y="403"/>
                  <a:pt x="114" y="403"/>
                </a:cubicBezTo>
                <a:cubicBezTo>
                  <a:pt x="114" y="708"/>
                  <a:pt x="114" y="708"/>
                  <a:pt x="114" y="708"/>
                </a:cubicBezTo>
                <a:cubicBezTo>
                  <a:pt x="0" y="708"/>
                  <a:pt x="0" y="708"/>
                  <a:pt x="0" y="708"/>
                </a:cubicBezTo>
                <a:cubicBezTo>
                  <a:pt x="0" y="21"/>
                  <a:pt x="0" y="21"/>
                  <a:pt x="0" y="21"/>
                </a:cubicBezTo>
                <a:cubicBezTo>
                  <a:pt x="114" y="21"/>
                  <a:pt x="114" y="21"/>
                  <a:pt x="114" y="21"/>
                </a:cubicBezTo>
                <a:cubicBezTo>
                  <a:pt x="114" y="300"/>
                  <a:pt x="114" y="300"/>
                  <a:pt x="114" y="300"/>
                </a:cubicBezTo>
                <a:cubicBezTo>
                  <a:pt x="664" y="300"/>
                  <a:pt x="664" y="300"/>
                  <a:pt x="664" y="300"/>
                </a:cubicBezTo>
                <a:cubicBezTo>
                  <a:pt x="664" y="21"/>
                  <a:pt x="664" y="21"/>
                  <a:pt x="664" y="21"/>
                </a:cubicBezTo>
                <a:cubicBezTo>
                  <a:pt x="778" y="21"/>
                  <a:pt x="778" y="21"/>
                  <a:pt x="778" y="21"/>
                </a:cubicBezTo>
                <a:lnTo>
                  <a:pt x="778" y="708"/>
                </a:lnTo>
                <a:close/>
                <a:moveTo>
                  <a:pt x="1048" y="708"/>
                </a:moveTo>
                <a:cubicBezTo>
                  <a:pt x="934" y="708"/>
                  <a:pt x="934" y="708"/>
                  <a:pt x="934" y="708"/>
                </a:cubicBezTo>
                <a:cubicBezTo>
                  <a:pt x="934" y="21"/>
                  <a:pt x="934" y="21"/>
                  <a:pt x="934" y="21"/>
                </a:cubicBezTo>
                <a:cubicBezTo>
                  <a:pt x="1048" y="21"/>
                  <a:pt x="1048" y="21"/>
                  <a:pt x="1048" y="21"/>
                </a:cubicBezTo>
                <a:lnTo>
                  <a:pt x="1048" y="708"/>
                </a:lnTo>
                <a:close/>
                <a:moveTo>
                  <a:pt x="1848" y="708"/>
                </a:moveTo>
                <a:cubicBezTo>
                  <a:pt x="1204" y="708"/>
                  <a:pt x="1204" y="708"/>
                  <a:pt x="1204" y="708"/>
                </a:cubicBezTo>
                <a:cubicBezTo>
                  <a:pt x="1204" y="21"/>
                  <a:pt x="1204" y="21"/>
                  <a:pt x="1204" y="21"/>
                </a:cubicBezTo>
                <a:cubicBezTo>
                  <a:pt x="1318" y="21"/>
                  <a:pt x="1318" y="21"/>
                  <a:pt x="1318" y="21"/>
                </a:cubicBezTo>
                <a:cubicBezTo>
                  <a:pt x="1318" y="606"/>
                  <a:pt x="1318" y="606"/>
                  <a:pt x="1318" y="606"/>
                </a:cubicBezTo>
                <a:cubicBezTo>
                  <a:pt x="1848" y="606"/>
                  <a:pt x="1848" y="606"/>
                  <a:pt x="1848" y="606"/>
                </a:cubicBezTo>
                <a:lnTo>
                  <a:pt x="1848" y="708"/>
                </a:lnTo>
                <a:close/>
                <a:moveTo>
                  <a:pt x="2648" y="708"/>
                </a:moveTo>
                <a:cubicBezTo>
                  <a:pt x="2005" y="708"/>
                  <a:pt x="2005" y="708"/>
                  <a:pt x="2005" y="708"/>
                </a:cubicBezTo>
                <a:cubicBezTo>
                  <a:pt x="2005" y="21"/>
                  <a:pt x="2005" y="21"/>
                  <a:pt x="2005" y="21"/>
                </a:cubicBezTo>
                <a:cubicBezTo>
                  <a:pt x="2118" y="21"/>
                  <a:pt x="2118" y="21"/>
                  <a:pt x="2118" y="21"/>
                </a:cubicBezTo>
                <a:cubicBezTo>
                  <a:pt x="2118" y="606"/>
                  <a:pt x="2118" y="606"/>
                  <a:pt x="2118" y="606"/>
                </a:cubicBezTo>
                <a:cubicBezTo>
                  <a:pt x="2648" y="606"/>
                  <a:pt x="2648" y="606"/>
                  <a:pt x="2648" y="606"/>
                </a:cubicBezTo>
                <a:lnTo>
                  <a:pt x="2648" y="708"/>
                </a:lnTo>
                <a:close/>
                <a:moveTo>
                  <a:pt x="3119" y="322"/>
                </a:moveTo>
                <a:cubicBezTo>
                  <a:pt x="3119" y="111"/>
                  <a:pt x="3119" y="111"/>
                  <a:pt x="3119" y="111"/>
                </a:cubicBezTo>
                <a:cubicBezTo>
                  <a:pt x="3001" y="111"/>
                  <a:pt x="3001" y="111"/>
                  <a:pt x="3001" y="111"/>
                </a:cubicBezTo>
                <a:cubicBezTo>
                  <a:pt x="3001" y="322"/>
                  <a:pt x="3001" y="322"/>
                  <a:pt x="3001" y="322"/>
                </a:cubicBezTo>
                <a:cubicBezTo>
                  <a:pt x="2790" y="322"/>
                  <a:pt x="2790" y="322"/>
                  <a:pt x="2790" y="322"/>
                </a:cubicBezTo>
                <a:cubicBezTo>
                  <a:pt x="2790" y="440"/>
                  <a:pt x="2790" y="440"/>
                  <a:pt x="2790" y="440"/>
                </a:cubicBezTo>
                <a:cubicBezTo>
                  <a:pt x="3001" y="440"/>
                  <a:pt x="3001" y="440"/>
                  <a:pt x="3001" y="440"/>
                </a:cubicBezTo>
                <a:cubicBezTo>
                  <a:pt x="3001" y="651"/>
                  <a:pt x="3001" y="651"/>
                  <a:pt x="3001" y="651"/>
                </a:cubicBezTo>
                <a:cubicBezTo>
                  <a:pt x="3119" y="651"/>
                  <a:pt x="3119" y="651"/>
                  <a:pt x="3119" y="651"/>
                </a:cubicBezTo>
                <a:cubicBezTo>
                  <a:pt x="3119" y="440"/>
                  <a:pt x="3119" y="440"/>
                  <a:pt x="3119" y="440"/>
                </a:cubicBezTo>
                <a:cubicBezTo>
                  <a:pt x="3329" y="440"/>
                  <a:pt x="3329" y="440"/>
                  <a:pt x="3329" y="440"/>
                </a:cubicBezTo>
                <a:cubicBezTo>
                  <a:pt x="3329" y="322"/>
                  <a:pt x="3329" y="322"/>
                  <a:pt x="3329" y="322"/>
                </a:cubicBezTo>
                <a:lnTo>
                  <a:pt x="3119" y="322"/>
                </a:lnTo>
                <a:close/>
                <a:moveTo>
                  <a:pt x="4324" y="708"/>
                </a:moveTo>
                <a:cubicBezTo>
                  <a:pt x="4178" y="708"/>
                  <a:pt x="4178" y="708"/>
                  <a:pt x="4178" y="708"/>
                </a:cubicBezTo>
                <a:cubicBezTo>
                  <a:pt x="3849" y="347"/>
                  <a:pt x="3849" y="347"/>
                  <a:pt x="3849" y="347"/>
                </a:cubicBezTo>
                <a:cubicBezTo>
                  <a:pt x="3642" y="500"/>
                  <a:pt x="3642" y="500"/>
                  <a:pt x="3642" y="500"/>
                </a:cubicBezTo>
                <a:cubicBezTo>
                  <a:pt x="3642" y="708"/>
                  <a:pt x="3642" y="708"/>
                  <a:pt x="3642" y="708"/>
                </a:cubicBezTo>
                <a:cubicBezTo>
                  <a:pt x="3528" y="708"/>
                  <a:pt x="3528" y="708"/>
                  <a:pt x="3528" y="708"/>
                </a:cubicBezTo>
                <a:cubicBezTo>
                  <a:pt x="3528" y="21"/>
                  <a:pt x="3528" y="21"/>
                  <a:pt x="3528" y="21"/>
                </a:cubicBezTo>
                <a:cubicBezTo>
                  <a:pt x="3642" y="21"/>
                  <a:pt x="3642" y="21"/>
                  <a:pt x="3642" y="21"/>
                </a:cubicBezTo>
                <a:cubicBezTo>
                  <a:pt x="3642" y="377"/>
                  <a:pt x="3642" y="377"/>
                  <a:pt x="3642" y="377"/>
                </a:cubicBezTo>
                <a:cubicBezTo>
                  <a:pt x="4122" y="21"/>
                  <a:pt x="4122" y="21"/>
                  <a:pt x="4122" y="21"/>
                </a:cubicBezTo>
                <a:cubicBezTo>
                  <a:pt x="4287" y="21"/>
                  <a:pt x="4287" y="21"/>
                  <a:pt x="4287" y="21"/>
                </a:cubicBezTo>
                <a:cubicBezTo>
                  <a:pt x="3935" y="281"/>
                  <a:pt x="3935" y="281"/>
                  <a:pt x="3935" y="281"/>
                </a:cubicBezTo>
                <a:lnTo>
                  <a:pt x="4324" y="708"/>
                </a:lnTo>
                <a:close/>
                <a:moveTo>
                  <a:pt x="5207" y="708"/>
                </a:moveTo>
                <a:cubicBezTo>
                  <a:pt x="5065" y="708"/>
                  <a:pt x="5065" y="708"/>
                  <a:pt x="5065" y="708"/>
                </a:cubicBezTo>
                <a:cubicBezTo>
                  <a:pt x="4541" y="145"/>
                  <a:pt x="4541" y="145"/>
                  <a:pt x="4541" y="145"/>
                </a:cubicBezTo>
                <a:cubicBezTo>
                  <a:pt x="4541" y="708"/>
                  <a:pt x="4541" y="708"/>
                  <a:pt x="4541" y="708"/>
                </a:cubicBezTo>
                <a:cubicBezTo>
                  <a:pt x="4427" y="708"/>
                  <a:pt x="4427" y="708"/>
                  <a:pt x="4427" y="708"/>
                </a:cubicBezTo>
                <a:cubicBezTo>
                  <a:pt x="4427" y="21"/>
                  <a:pt x="4427" y="21"/>
                  <a:pt x="4427" y="21"/>
                </a:cubicBezTo>
                <a:cubicBezTo>
                  <a:pt x="4569" y="21"/>
                  <a:pt x="4569" y="21"/>
                  <a:pt x="4569" y="21"/>
                </a:cubicBezTo>
                <a:cubicBezTo>
                  <a:pt x="5093" y="585"/>
                  <a:pt x="5093" y="585"/>
                  <a:pt x="5093" y="585"/>
                </a:cubicBezTo>
                <a:cubicBezTo>
                  <a:pt x="5093" y="21"/>
                  <a:pt x="5093" y="21"/>
                  <a:pt x="5093" y="21"/>
                </a:cubicBezTo>
                <a:cubicBezTo>
                  <a:pt x="5207" y="21"/>
                  <a:pt x="5207" y="21"/>
                  <a:pt x="5207" y="21"/>
                </a:cubicBezTo>
                <a:lnTo>
                  <a:pt x="5207" y="708"/>
                </a:lnTo>
                <a:close/>
                <a:moveTo>
                  <a:pt x="6212" y="364"/>
                </a:moveTo>
                <a:cubicBezTo>
                  <a:pt x="6212" y="476"/>
                  <a:pt x="6166" y="567"/>
                  <a:pt x="6074" y="637"/>
                </a:cubicBezTo>
                <a:cubicBezTo>
                  <a:pt x="5993" y="698"/>
                  <a:pt x="5892" y="728"/>
                  <a:pt x="5772" y="728"/>
                </a:cubicBezTo>
                <a:cubicBezTo>
                  <a:pt x="5651" y="728"/>
                  <a:pt x="5550" y="697"/>
                  <a:pt x="5469" y="636"/>
                </a:cubicBezTo>
                <a:cubicBezTo>
                  <a:pt x="5376" y="566"/>
                  <a:pt x="5330" y="476"/>
                  <a:pt x="5330" y="364"/>
                </a:cubicBezTo>
                <a:cubicBezTo>
                  <a:pt x="5330" y="254"/>
                  <a:pt x="5377" y="163"/>
                  <a:pt x="5471" y="93"/>
                </a:cubicBezTo>
                <a:cubicBezTo>
                  <a:pt x="5553" y="31"/>
                  <a:pt x="5653" y="0"/>
                  <a:pt x="5772" y="0"/>
                </a:cubicBezTo>
                <a:cubicBezTo>
                  <a:pt x="5892" y="0"/>
                  <a:pt x="5992" y="31"/>
                  <a:pt x="6073" y="93"/>
                </a:cubicBezTo>
                <a:cubicBezTo>
                  <a:pt x="6166" y="163"/>
                  <a:pt x="6212" y="254"/>
                  <a:pt x="6212" y="364"/>
                </a:cubicBezTo>
                <a:close/>
                <a:moveTo>
                  <a:pt x="6094" y="364"/>
                </a:moveTo>
                <a:cubicBezTo>
                  <a:pt x="6094" y="284"/>
                  <a:pt x="6059" y="218"/>
                  <a:pt x="5991" y="168"/>
                </a:cubicBezTo>
                <a:cubicBezTo>
                  <a:pt x="5932" y="126"/>
                  <a:pt x="5859" y="104"/>
                  <a:pt x="5772" y="104"/>
                </a:cubicBezTo>
                <a:cubicBezTo>
                  <a:pt x="5677" y="104"/>
                  <a:pt x="5599" y="129"/>
                  <a:pt x="5539" y="178"/>
                </a:cubicBezTo>
                <a:cubicBezTo>
                  <a:pt x="5479" y="227"/>
                  <a:pt x="5449" y="289"/>
                  <a:pt x="5449" y="364"/>
                </a:cubicBezTo>
                <a:cubicBezTo>
                  <a:pt x="5449" y="442"/>
                  <a:pt x="5478" y="504"/>
                  <a:pt x="5537" y="552"/>
                </a:cubicBezTo>
                <a:cubicBezTo>
                  <a:pt x="5596" y="600"/>
                  <a:pt x="5674" y="624"/>
                  <a:pt x="5772" y="624"/>
                </a:cubicBezTo>
                <a:cubicBezTo>
                  <a:pt x="5870" y="624"/>
                  <a:pt x="5947" y="600"/>
                  <a:pt x="6006" y="552"/>
                </a:cubicBezTo>
                <a:cubicBezTo>
                  <a:pt x="6064" y="504"/>
                  <a:pt x="6094" y="441"/>
                  <a:pt x="6094" y="364"/>
                </a:cubicBezTo>
                <a:close/>
                <a:moveTo>
                  <a:pt x="7341" y="21"/>
                </a:moveTo>
                <a:cubicBezTo>
                  <a:pt x="7116" y="708"/>
                  <a:pt x="7116" y="708"/>
                  <a:pt x="7116" y="708"/>
                </a:cubicBezTo>
                <a:cubicBezTo>
                  <a:pt x="6969" y="708"/>
                  <a:pt x="6969" y="708"/>
                  <a:pt x="6969" y="708"/>
                </a:cubicBezTo>
                <a:cubicBezTo>
                  <a:pt x="6798" y="135"/>
                  <a:pt x="6798" y="135"/>
                  <a:pt x="6798" y="135"/>
                </a:cubicBezTo>
                <a:cubicBezTo>
                  <a:pt x="6626" y="708"/>
                  <a:pt x="6626" y="708"/>
                  <a:pt x="6626" y="708"/>
                </a:cubicBezTo>
                <a:cubicBezTo>
                  <a:pt x="6481" y="708"/>
                  <a:pt x="6481" y="708"/>
                  <a:pt x="6481" y="708"/>
                </a:cubicBezTo>
                <a:cubicBezTo>
                  <a:pt x="6254" y="21"/>
                  <a:pt x="6254" y="21"/>
                  <a:pt x="6254" y="21"/>
                </a:cubicBezTo>
                <a:cubicBezTo>
                  <a:pt x="6381" y="21"/>
                  <a:pt x="6381" y="21"/>
                  <a:pt x="6381" y="21"/>
                </a:cubicBezTo>
                <a:cubicBezTo>
                  <a:pt x="6554" y="596"/>
                  <a:pt x="6554" y="596"/>
                  <a:pt x="6554" y="596"/>
                </a:cubicBezTo>
                <a:cubicBezTo>
                  <a:pt x="6725" y="21"/>
                  <a:pt x="6725" y="21"/>
                  <a:pt x="6725" y="21"/>
                </a:cubicBezTo>
                <a:cubicBezTo>
                  <a:pt x="6870" y="21"/>
                  <a:pt x="6870" y="21"/>
                  <a:pt x="6870" y="21"/>
                </a:cubicBezTo>
                <a:cubicBezTo>
                  <a:pt x="7042" y="597"/>
                  <a:pt x="7042" y="597"/>
                  <a:pt x="7042" y="597"/>
                </a:cubicBezTo>
                <a:cubicBezTo>
                  <a:pt x="7214" y="21"/>
                  <a:pt x="7214" y="21"/>
                  <a:pt x="7214" y="21"/>
                </a:cubicBezTo>
                <a:lnTo>
                  <a:pt x="7341" y="21"/>
                </a:lnTo>
                <a:close/>
                <a:moveTo>
                  <a:pt x="8088" y="708"/>
                </a:moveTo>
                <a:cubicBezTo>
                  <a:pt x="7444" y="708"/>
                  <a:pt x="7444" y="708"/>
                  <a:pt x="7444" y="708"/>
                </a:cubicBezTo>
                <a:cubicBezTo>
                  <a:pt x="7444" y="21"/>
                  <a:pt x="7444" y="21"/>
                  <a:pt x="7444" y="21"/>
                </a:cubicBezTo>
                <a:cubicBezTo>
                  <a:pt x="7558" y="21"/>
                  <a:pt x="7558" y="21"/>
                  <a:pt x="7558" y="21"/>
                </a:cubicBezTo>
                <a:cubicBezTo>
                  <a:pt x="7558" y="606"/>
                  <a:pt x="7558" y="606"/>
                  <a:pt x="7558" y="606"/>
                </a:cubicBezTo>
                <a:cubicBezTo>
                  <a:pt x="8088" y="606"/>
                  <a:pt x="8088" y="606"/>
                  <a:pt x="8088" y="606"/>
                </a:cubicBezTo>
                <a:lnTo>
                  <a:pt x="8088" y="708"/>
                </a:lnTo>
                <a:close/>
                <a:moveTo>
                  <a:pt x="8777" y="124"/>
                </a:moveTo>
                <a:cubicBezTo>
                  <a:pt x="8450" y="124"/>
                  <a:pt x="8450" y="124"/>
                  <a:pt x="8450" y="124"/>
                </a:cubicBezTo>
                <a:cubicBezTo>
                  <a:pt x="8450" y="708"/>
                  <a:pt x="8450" y="708"/>
                  <a:pt x="8450" y="708"/>
                </a:cubicBezTo>
                <a:cubicBezTo>
                  <a:pt x="8336" y="708"/>
                  <a:pt x="8336" y="708"/>
                  <a:pt x="8336" y="708"/>
                </a:cubicBezTo>
                <a:cubicBezTo>
                  <a:pt x="8336" y="124"/>
                  <a:pt x="8336" y="124"/>
                  <a:pt x="8336" y="124"/>
                </a:cubicBezTo>
                <a:cubicBezTo>
                  <a:pt x="8008" y="124"/>
                  <a:pt x="8008" y="124"/>
                  <a:pt x="8008" y="124"/>
                </a:cubicBezTo>
                <a:cubicBezTo>
                  <a:pt x="8008" y="21"/>
                  <a:pt x="8008" y="21"/>
                  <a:pt x="8008" y="21"/>
                </a:cubicBezTo>
                <a:cubicBezTo>
                  <a:pt x="8777" y="21"/>
                  <a:pt x="8777" y="21"/>
                  <a:pt x="8777" y="21"/>
                </a:cubicBezTo>
                <a:lnTo>
                  <a:pt x="8777" y="124"/>
                </a:lnTo>
                <a:close/>
                <a:moveTo>
                  <a:pt x="9722" y="364"/>
                </a:moveTo>
                <a:cubicBezTo>
                  <a:pt x="9722" y="476"/>
                  <a:pt x="9676" y="567"/>
                  <a:pt x="9583" y="637"/>
                </a:cubicBezTo>
                <a:cubicBezTo>
                  <a:pt x="9502" y="698"/>
                  <a:pt x="9402" y="728"/>
                  <a:pt x="9282" y="728"/>
                </a:cubicBezTo>
                <a:cubicBezTo>
                  <a:pt x="9161" y="728"/>
                  <a:pt x="9059" y="697"/>
                  <a:pt x="8978" y="636"/>
                </a:cubicBezTo>
                <a:cubicBezTo>
                  <a:pt x="8886" y="566"/>
                  <a:pt x="8840" y="476"/>
                  <a:pt x="8840" y="364"/>
                </a:cubicBezTo>
                <a:cubicBezTo>
                  <a:pt x="8840" y="254"/>
                  <a:pt x="8887" y="163"/>
                  <a:pt x="8980" y="93"/>
                </a:cubicBezTo>
                <a:cubicBezTo>
                  <a:pt x="9062" y="31"/>
                  <a:pt x="9163" y="0"/>
                  <a:pt x="9282" y="0"/>
                </a:cubicBezTo>
                <a:cubicBezTo>
                  <a:pt x="9401" y="0"/>
                  <a:pt x="9501" y="31"/>
                  <a:pt x="9582" y="93"/>
                </a:cubicBezTo>
                <a:cubicBezTo>
                  <a:pt x="9675" y="163"/>
                  <a:pt x="9722" y="254"/>
                  <a:pt x="9722" y="364"/>
                </a:cubicBezTo>
                <a:close/>
                <a:moveTo>
                  <a:pt x="9603" y="364"/>
                </a:moveTo>
                <a:cubicBezTo>
                  <a:pt x="9603" y="284"/>
                  <a:pt x="9569" y="218"/>
                  <a:pt x="9501" y="168"/>
                </a:cubicBezTo>
                <a:cubicBezTo>
                  <a:pt x="9442" y="126"/>
                  <a:pt x="9369" y="104"/>
                  <a:pt x="9282" y="104"/>
                </a:cubicBezTo>
                <a:cubicBezTo>
                  <a:pt x="9186" y="104"/>
                  <a:pt x="9109" y="129"/>
                  <a:pt x="9049" y="178"/>
                </a:cubicBezTo>
                <a:cubicBezTo>
                  <a:pt x="8988" y="227"/>
                  <a:pt x="8958" y="289"/>
                  <a:pt x="8958" y="364"/>
                </a:cubicBezTo>
                <a:cubicBezTo>
                  <a:pt x="8958" y="442"/>
                  <a:pt x="8988" y="504"/>
                  <a:pt x="9047" y="552"/>
                </a:cubicBezTo>
                <a:cubicBezTo>
                  <a:pt x="9105" y="600"/>
                  <a:pt x="9184" y="624"/>
                  <a:pt x="9282" y="624"/>
                </a:cubicBezTo>
                <a:cubicBezTo>
                  <a:pt x="9379" y="624"/>
                  <a:pt x="9457" y="600"/>
                  <a:pt x="9515" y="552"/>
                </a:cubicBezTo>
                <a:cubicBezTo>
                  <a:pt x="9574" y="504"/>
                  <a:pt x="9603" y="441"/>
                  <a:pt x="9603" y="364"/>
                </a:cubicBezTo>
                <a:close/>
                <a:moveTo>
                  <a:pt x="10625" y="708"/>
                </a:moveTo>
                <a:cubicBezTo>
                  <a:pt x="10483" y="708"/>
                  <a:pt x="10483" y="708"/>
                  <a:pt x="10483" y="708"/>
                </a:cubicBezTo>
                <a:cubicBezTo>
                  <a:pt x="9959" y="145"/>
                  <a:pt x="9959" y="145"/>
                  <a:pt x="9959" y="145"/>
                </a:cubicBezTo>
                <a:cubicBezTo>
                  <a:pt x="9959" y="708"/>
                  <a:pt x="9959" y="708"/>
                  <a:pt x="9959" y="708"/>
                </a:cubicBezTo>
                <a:cubicBezTo>
                  <a:pt x="9845" y="708"/>
                  <a:pt x="9845" y="708"/>
                  <a:pt x="9845" y="708"/>
                </a:cubicBezTo>
                <a:cubicBezTo>
                  <a:pt x="9845" y="21"/>
                  <a:pt x="9845" y="21"/>
                  <a:pt x="9845" y="21"/>
                </a:cubicBezTo>
                <a:cubicBezTo>
                  <a:pt x="9987" y="21"/>
                  <a:pt x="9987" y="21"/>
                  <a:pt x="9987" y="21"/>
                </a:cubicBezTo>
                <a:cubicBezTo>
                  <a:pt x="10511" y="585"/>
                  <a:pt x="10511" y="585"/>
                  <a:pt x="10511" y="585"/>
                </a:cubicBezTo>
                <a:cubicBezTo>
                  <a:pt x="10511" y="21"/>
                  <a:pt x="10511" y="21"/>
                  <a:pt x="10511" y="21"/>
                </a:cubicBezTo>
                <a:cubicBezTo>
                  <a:pt x="10625" y="21"/>
                  <a:pt x="10625" y="21"/>
                  <a:pt x="10625" y="21"/>
                </a:cubicBezTo>
                <a:lnTo>
                  <a:pt x="10625" y="708"/>
                </a:lnTo>
                <a:close/>
                <a:moveTo>
                  <a:pt x="3092" y="1273"/>
                </a:moveTo>
                <a:cubicBezTo>
                  <a:pt x="3060" y="1257"/>
                  <a:pt x="3025" y="1248"/>
                  <a:pt x="2988" y="1248"/>
                </a:cubicBezTo>
                <a:cubicBezTo>
                  <a:pt x="2933" y="1248"/>
                  <a:pt x="2906" y="1258"/>
                  <a:pt x="2906" y="1278"/>
                </a:cubicBezTo>
                <a:cubicBezTo>
                  <a:pt x="2906" y="1289"/>
                  <a:pt x="2916" y="1296"/>
                  <a:pt x="2937" y="1300"/>
                </a:cubicBezTo>
                <a:cubicBezTo>
                  <a:pt x="2965" y="1302"/>
                  <a:pt x="2993" y="1305"/>
                  <a:pt x="3021" y="1308"/>
                </a:cubicBezTo>
                <a:cubicBezTo>
                  <a:pt x="3061" y="1311"/>
                  <a:pt x="3089" y="1319"/>
                  <a:pt x="3106" y="1329"/>
                </a:cubicBezTo>
                <a:cubicBezTo>
                  <a:pt x="3125" y="1340"/>
                  <a:pt x="3135" y="1358"/>
                  <a:pt x="3135" y="1381"/>
                </a:cubicBezTo>
                <a:cubicBezTo>
                  <a:pt x="3135" y="1408"/>
                  <a:pt x="3123" y="1428"/>
                  <a:pt x="3099" y="1442"/>
                </a:cubicBezTo>
                <a:cubicBezTo>
                  <a:pt x="3076" y="1457"/>
                  <a:pt x="3042" y="1464"/>
                  <a:pt x="2997" y="1464"/>
                </a:cubicBezTo>
                <a:cubicBezTo>
                  <a:pt x="2934" y="1464"/>
                  <a:pt x="2884" y="1450"/>
                  <a:pt x="2846" y="1421"/>
                </a:cubicBezTo>
                <a:cubicBezTo>
                  <a:pt x="2872" y="1387"/>
                  <a:pt x="2872" y="1387"/>
                  <a:pt x="2872" y="1387"/>
                </a:cubicBezTo>
                <a:cubicBezTo>
                  <a:pt x="2906" y="1411"/>
                  <a:pt x="2947" y="1422"/>
                  <a:pt x="2996" y="1422"/>
                </a:cubicBezTo>
                <a:cubicBezTo>
                  <a:pt x="3024" y="1422"/>
                  <a:pt x="3045" y="1419"/>
                  <a:pt x="3061" y="1412"/>
                </a:cubicBezTo>
                <a:cubicBezTo>
                  <a:pt x="3076" y="1405"/>
                  <a:pt x="3083" y="1395"/>
                  <a:pt x="3083" y="1384"/>
                </a:cubicBezTo>
                <a:cubicBezTo>
                  <a:pt x="3083" y="1371"/>
                  <a:pt x="3074" y="1361"/>
                  <a:pt x="3055" y="1356"/>
                </a:cubicBezTo>
                <a:cubicBezTo>
                  <a:pt x="3045" y="1353"/>
                  <a:pt x="3029" y="1351"/>
                  <a:pt x="3007" y="1350"/>
                </a:cubicBezTo>
                <a:cubicBezTo>
                  <a:pt x="2973" y="1349"/>
                  <a:pt x="2952" y="1347"/>
                  <a:pt x="2944" y="1347"/>
                </a:cubicBezTo>
                <a:cubicBezTo>
                  <a:pt x="2914" y="1344"/>
                  <a:pt x="2892" y="1337"/>
                  <a:pt x="2877" y="1327"/>
                </a:cubicBezTo>
                <a:cubicBezTo>
                  <a:pt x="2863" y="1317"/>
                  <a:pt x="2856" y="1302"/>
                  <a:pt x="2856" y="1283"/>
                </a:cubicBezTo>
                <a:cubicBezTo>
                  <a:pt x="2856" y="1259"/>
                  <a:pt x="2867" y="1241"/>
                  <a:pt x="2890" y="1227"/>
                </a:cubicBezTo>
                <a:cubicBezTo>
                  <a:pt x="2913" y="1213"/>
                  <a:pt x="2946" y="1206"/>
                  <a:pt x="2987" y="1206"/>
                </a:cubicBezTo>
                <a:cubicBezTo>
                  <a:pt x="3042" y="1206"/>
                  <a:pt x="3087" y="1219"/>
                  <a:pt x="3122" y="1242"/>
                </a:cubicBezTo>
                <a:lnTo>
                  <a:pt x="3092" y="1273"/>
                </a:lnTo>
                <a:close/>
                <a:moveTo>
                  <a:pt x="3661" y="1256"/>
                </a:moveTo>
                <a:cubicBezTo>
                  <a:pt x="3544" y="1256"/>
                  <a:pt x="3544" y="1256"/>
                  <a:pt x="3544" y="1256"/>
                </a:cubicBezTo>
                <a:cubicBezTo>
                  <a:pt x="3544" y="1458"/>
                  <a:pt x="3544" y="1458"/>
                  <a:pt x="3544" y="1458"/>
                </a:cubicBezTo>
                <a:cubicBezTo>
                  <a:pt x="3496" y="1458"/>
                  <a:pt x="3496" y="1458"/>
                  <a:pt x="3496" y="1458"/>
                </a:cubicBezTo>
                <a:cubicBezTo>
                  <a:pt x="3496" y="1256"/>
                  <a:pt x="3496" y="1256"/>
                  <a:pt x="3496" y="1256"/>
                </a:cubicBezTo>
                <a:cubicBezTo>
                  <a:pt x="3378" y="1256"/>
                  <a:pt x="3378" y="1256"/>
                  <a:pt x="3378" y="1256"/>
                </a:cubicBezTo>
                <a:cubicBezTo>
                  <a:pt x="3378" y="1213"/>
                  <a:pt x="3378" y="1213"/>
                  <a:pt x="3378" y="1213"/>
                </a:cubicBezTo>
                <a:cubicBezTo>
                  <a:pt x="3661" y="1213"/>
                  <a:pt x="3661" y="1213"/>
                  <a:pt x="3661" y="1213"/>
                </a:cubicBezTo>
                <a:lnTo>
                  <a:pt x="3661" y="1256"/>
                </a:lnTo>
                <a:close/>
                <a:moveTo>
                  <a:pt x="4202" y="1458"/>
                </a:moveTo>
                <a:cubicBezTo>
                  <a:pt x="4147" y="1458"/>
                  <a:pt x="4147" y="1458"/>
                  <a:pt x="4147" y="1458"/>
                </a:cubicBezTo>
                <a:cubicBezTo>
                  <a:pt x="4082" y="1368"/>
                  <a:pt x="4082" y="1368"/>
                  <a:pt x="4082" y="1368"/>
                </a:cubicBezTo>
                <a:cubicBezTo>
                  <a:pt x="3960" y="1368"/>
                  <a:pt x="3960" y="1368"/>
                  <a:pt x="3960" y="1368"/>
                </a:cubicBezTo>
                <a:cubicBezTo>
                  <a:pt x="3960" y="1458"/>
                  <a:pt x="3960" y="1458"/>
                  <a:pt x="3960" y="1458"/>
                </a:cubicBezTo>
                <a:cubicBezTo>
                  <a:pt x="3913" y="1458"/>
                  <a:pt x="3913" y="1458"/>
                  <a:pt x="3913" y="1458"/>
                </a:cubicBezTo>
                <a:cubicBezTo>
                  <a:pt x="3913" y="1213"/>
                  <a:pt x="3913" y="1213"/>
                  <a:pt x="3913" y="1213"/>
                </a:cubicBezTo>
                <a:cubicBezTo>
                  <a:pt x="4111" y="1213"/>
                  <a:pt x="4111" y="1213"/>
                  <a:pt x="4111" y="1213"/>
                </a:cubicBezTo>
                <a:cubicBezTo>
                  <a:pt x="4137" y="1213"/>
                  <a:pt x="4158" y="1220"/>
                  <a:pt x="4173" y="1234"/>
                </a:cubicBezTo>
                <a:cubicBezTo>
                  <a:pt x="4189" y="1248"/>
                  <a:pt x="4196" y="1267"/>
                  <a:pt x="4196" y="1291"/>
                </a:cubicBezTo>
                <a:cubicBezTo>
                  <a:pt x="4196" y="1331"/>
                  <a:pt x="4176" y="1356"/>
                  <a:pt x="4135" y="1365"/>
                </a:cubicBezTo>
                <a:lnTo>
                  <a:pt x="4202" y="1458"/>
                </a:lnTo>
                <a:close/>
                <a:moveTo>
                  <a:pt x="4104" y="1325"/>
                </a:moveTo>
                <a:cubicBezTo>
                  <a:pt x="4133" y="1325"/>
                  <a:pt x="4147" y="1314"/>
                  <a:pt x="4147" y="1292"/>
                </a:cubicBezTo>
                <a:cubicBezTo>
                  <a:pt x="4147" y="1268"/>
                  <a:pt x="4132" y="1256"/>
                  <a:pt x="4101" y="1256"/>
                </a:cubicBezTo>
                <a:cubicBezTo>
                  <a:pt x="3960" y="1256"/>
                  <a:pt x="3960" y="1256"/>
                  <a:pt x="3960" y="1256"/>
                </a:cubicBezTo>
                <a:cubicBezTo>
                  <a:pt x="3960" y="1325"/>
                  <a:pt x="3960" y="1325"/>
                  <a:pt x="3960" y="1325"/>
                </a:cubicBezTo>
                <a:lnTo>
                  <a:pt x="4104" y="1325"/>
                </a:lnTo>
                <a:close/>
                <a:moveTo>
                  <a:pt x="4759" y="1458"/>
                </a:moveTo>
                <a:cubicBezTo>
                  <a:pt x="4706" y="1458"/>
                  <a:pt x="4706" y="1458"/>
                  <a:pt x="4706" y="1458"/>
                </a:cubicBezTo>
                <a:cubicBezTo>
                  <a:pt x="4678" y="1406"/>
                  <a:pt x="4678" y="1406"/>
                  <a:pt x="4678" y="1406"/>
                </a:cubicBezTo>
                <a:cubicBezTo>
                  <a:pt x="4513" y="1406"/>
                  <a:pt x="4513" y="1406"/>
                  <a:pt x="4513" y="1406"/>
                </a:cubicBezTo>
                <a:cubicBezTo>
                  <a:pt x="4485" y="1458"/>
                  <a:pt x="4485" y="1458"/>
                  <a:pt x="4485" y="1458"/>
                </a:cubicBezTo>
                <a:cubicBezTo>
                  <a:pt x="4432" y="1458"/>
                  <a:pt x="4432" y="1458"/>
                  <a:pt x="4432" y="1458"/>
                </a:cubicBezTo>
                <a:cubicBezTo>
                  <a:pt x="4566" y="1213"/>
                  <a:pt x="4566" y="1213"/>
                  <a:pt x="4566" y="1213"/>
                </a:cubicBezTo>
                <a:cubicBezTo>
                  <a:pt x="4625" y="1213"/>
                  <a:pt x="4625" y="1213"/>
                  <a:pt x="4625" y="1213"/>
                </a:cubicBezTo>
                <a:lnTo>
                  <a:pt x="4759" y="1458"/>
                </a:lnTo>
                <a:close/>
                <a:moveTo>
                  <a:pt x="4654" y="1363"/>
                </a:moveTo>
                <a:cubicBezTo>
                  <a:pt x="4596" y="1254"/>
                  <a:pt x="4596" y="1254"/>
                  <a:pt x="4596" y="1254"/>
                </a:cubicBezTo>
                <a:cubicBezTo>
                  <a:pt x="4537" y="1363"/>
                  <a:pt x="4537" y="1363"/>
                  <a:pt x="4537" y="1363"/>
                </a:cubicBezTo>
                <a:lnTo>
                  <a:pt x="4654" y="1363"/>
                </a:lnTo>
                <a:close/>
                <a:moveTo>
                  <a:pt x="5249" y="1256"/>
                </a:moveTo>
                <a:cubicBezTo>
                  <a:pt x="5131" y="1256"/>
                  <a:pt x="5131" y="1256"/>
                  <a:pt x="5131" y="1256"/>
                </a:cubicBezTo>
                <a:cubicBezTo>
                  <a:pt x="5131" y="1458"/>
                  <a:pt x="5131" y="1458"/>
                  <a:pt x="5131" y="1458"/>
                </a:cubicBezTo>
                <a:cubicBezTo>
                  <a:pt x="5083" y="1458"/>
                  <a:pt x="5083" y="1458"/>
                  <a:pt x="5083" y="1458"/>
                </a:cubicBezTo>
                <a:cubicBezTo>
                  <a:pt x="5083" y="1256"/>
                  <a:pt x="5083" y="1256"/>
                  <a:pt x="5083" y="1256"/>
                </a:cubicBezTo>
                <a:cubicBezTo>
                  <a:pt x="4966" y="1256"/>
                  <a:pt x="4966" y="1256"/>
                  <a:pt x="4966" y="1256"/>
                </a:cubicBezTo>
                <a:cubicBezTo>
                  <a:pt x="4966" y="1213"/>
                  <a:pt x="4966" y="1213"/>
                  <a:pt x="4966" y="1213"/>
                </a:cubicBezTo>
                <a:cubicBezTo>
                  <a:pt x="5249" y="1213"/>
                  <a:pt x="5249" y="1213"/>
                  <a:pt x="5249" y="1213"/>
                </a:cubicBezTo>
                <a:lnTo>
                  <a:pt x="5249" y="1256"/>
                </a:lnTo>
                <a:close/>
                <a:moveTo>
                  <a:pt x="5780" y="1458"/>
                </a:moveTo>
                <a:cubicBezTo>
                  <a:pt x="5516" y="1458"/>
                  <a:pt x="5516" y="1458"/>
                  <a:pt x="5516" y="1458"/>
                </a:cubicBezTo>
                <a:cubicBezTo>
                  <a:pt x="5516" y="1213"/>
                  <a:pt x="5516" y="1213"/>
                  <a:pt x="5516" y="1213"/>
                </a:cubicBezTo>
                <a:cubicBezTo>
                  <a:pt x="5771" y="1213"/>
                  <a:pt x="5771" y="1213"/>
                  <a:pt x="5771" y="1213"/>
                </a:cubicBezTo>
                <a:cubicBezTo>
                  <a:pt x="5771" y="1256"/>
                  <a:pt x="5771" y="1256"/>
                  <a:pt x="5771" y="1256"/>
                </a:cubicBezTo>
                <a:cubicBezTo>
                  <a:pt x="5564" y="1256"/>
                  <a:pt x="5564" y="1256"/>
                  <a:pt x="5564" y="1256"/>
                </a:cubicBezTo>
                <a:cubicBezTo>
                  <a:pt x="5564" y="1309"/>
                  <a:pt x="5564" y="1309"/>
                  <a:pt x="5564" y="1309"/>
                </a:cubicBezTo>
                <a:cubicBezTo>
                  <a:pt x="5708" y="1309"/>
                  <a:pt x="5708" y="1309"/>
                  <a:pt x="5708" y="1309"/>
                </a:cubicBezTo>
                <a:cubicBezTo>
                  <a:pt x="5708" y="1352"/>
                  <a:pt x="5708" y="1352"/>
                  <a:pt x="5708" y="1352"/>
                </a:cubicBezTo>
                <a:cubicBezTo>
                  <a:pt x="5564" y="1352"/>
                  <a:pt x="5564" y="1352"/>
                  <a:pt x="5564" y="1352"/>
                </a:cubicBezTo>
                <a:cubicBezTo>
                  <a:pt x="5564" y="1415"/>
                  <a:pt x="5564" y="1415"/>
                  <a:pt x="5564" y="1415"/>
                </a:cubicBezTo>
                <a:cubicBezTo>
                  <a:pt x="5780" y="1415"/>
                  <a:pt x="5780" y="1415"/>
                  <a:pt x="5780" y="1415"/>
                </a:cubicBezTo>
                <a:lnTo>
                  <a:pt x="5780" y="1458"/>
                </a:lnTo>
                <a:close/>
                <a:moveTo>
                  <a:pt x="6356" y="1324"/>
                </a:moveTo>
                <a:cubicBezTo>
                  <a:pt x="6356" y="1332"/>
                  <a:pt x="6356" y="1332"/>
                  <a:pt x="6356" y="1332"/>
                </a:cubicBezTo>
                <a:cubicBezTo>
                  <a:pt x="6356" y="1372"/>
                  <a:pt x="6342" y="1404"/>
                  <a:pt x="6313" y="1429"/>
                </a:cubicBezTo>
                <a:cubicBezTo>
                  <a:pt x="6284" y="1453"/>
                  <a:pt x="6245" y="1466"/>
                  <a:pt x="6196" y="1466"/>
                </a:cubicBezTo>
                <a:cubicBezTo>
                  <a:pt x="6153" y="1466"/>
                  <a:pt x="6116" y="1455"/>
                  <a:pt x="6087" y="1433"/>
                </a:cubicBezTo>
                <a:cubicBezTo>
                  <a:pt x="6052" y="1408"/>
                  <a:pt x="6035" y="1375"/>
                  <a:pt x="6035" y="1335"/>
                </a:cubicBezTo>
                <a:cubicBezTo>
                  <a:pt x="6035" y="1295"/>
                  <a:pt x="6052" y="1263"/>
                  <a:pt x="6087" y="1238"/>
                </a:cubicBezTo>
                <a:cubicBezTo>
                  <a:pt x="6117" y="1215"/>
                  <a:pt x="6154" y="1205"/>
                  <a:pt x="6199" y="1205"/>
                </a:cubicBezTo>
                <a:cubicBezTo>
                  <a:pt x="6253" y="1205"/>
                  <a:pt x="6298" y="1223"/>
                  <a:pt x="6334" y="1262"/>
                </a:cubicBezTo>
                <a:cubicBezTo>
                  <a:pt x="6289" y="1284"/>
                  <a:pt x="6289" y="1284"/>
                  <a:pt x="6289" y="1284"/>
                </a:cubicBezTo>
                <a:cubicBezTo>
                  <a:pt x="6264" y="1260"/>
                  <a:pt x="6233" y="1248"/>
                  <a:pt x="6196" y="1248"/>
                </a:cubicBezTo>
                <a:cubicBezTo>
                  <a:pt x="6164" y="1248"/>
                  <a:pt x="6137" y="1256"/>
                  <a:pt x="6116" y="1272"/>
                </a:cubicBezTo>
                <a:cubicBezTo>
                  <a:pt x="6095" y="1289"/>
                  <a:pt x="6084" y="1310"/>
                  <a:pt x="6084" y="1335"/>
                </a:cubicBezTo>
                <a:cubicBezTo>
                  <a:pt x="6084" y="1361"/>
                  <a:pt x="6094" y="1382"/>
                  <a:pt x="6115" y="1398"/>
                </a:cubicBezTo>
                <a:cubicBezTo>
                  <a:pt x="6136" y="1414"/>
                  <a:pt x="6163" y="1422"/>
                  <a:pt x="6196" y="1422"/>
                </a:cubicBezTo>
                <a:cubicBezTo>
                  <a:pt x="6247" y="1422"/>
                  <a:pt x="6280" y="1404"/>
                  <a:pt x="6297" y="1367"/>
                </a:cubicBezTo>
                <a:cubicBezTo>
                  <a:pt x="6186" y="1367"/>
                  <a:pt x="6186" y="1367"/>
                  <a:pt x="6186" y="1367"/>
                </a:cubicBezTo>
                <a:cubicBezTo>
                  <a:pt x="6186" y="1324"/>
                  <a:pt x="6186" y="1324"/>
                  <a:pt x="6186" y="1324"/>
                </a:cubicBezTo>
                <a:lnTo>
                  <a:pt x="6356" y="1324"/>
                </a:lnTo>
                <a:close/>
                <a:moveTo>
                  <a:pt x="6673" y="1458"/>
                </a:moveTo>
                <a:cubicBezTo>
                  <a:pt x="6625" y="1458"/>
                  <a:pt x="6625" y="1458"/>
                  <a:pt x="6625" y="1458"/>
                </a:cubicBezTo>
                <a:cubicBezTo>
                  <a:pt x="6625" y="1213"/>
                  <a:pt x="6625" y="1213"/>
                  <a:pt x="6625" y="1213"/>
                </a:cubicBezTo>
                <a:cubicBezTo>
                  <a:pt x="6673" y="1213"/>
                  <a:pt x="6673" y="1213"/>
                  <a:pt x="6673" y="1213"/>
                </a:cubicBezTo>
                <a:lnTo>
                  <a:pt x="6673" y="1458"/>
                </a:lnTo>
                <a:close/>
                <a:moveTo>
                  <a:pt x="7237" y="1458"/>
                </a:moveTo>
                <a:cubicBezTo>
                  <a:pt x="6972" y="1458"/>
                  <a:pt x="6972" y="1458"/>
                  <a:pt x="6972" y="1458"/>
                </a:cubicBezTo>
                <a:cubicBezTo>
                  <a:pt x="6972" y="1213"/>
                  <a:pt x="6972" y="1213"/>
                  <a:pt x="6972" y="1213"/>
                </a:cubicBezTo>
                <a:cubicBezTo>
                  <a:pt x="7228" y="1213"/>
                  <a:pt x="7228" y="1213"/>
                  <a:pt x="7228" y="1213"/>
                </a:cubicBezTo>
                <a:cubicBezTo>
                  <a:pt x="7228" y="1256"/>
                  <a:pt x="7228" y="1256"/>
                  <a:pt x="7228" y="1256"/>
                </a:cubicBezTo>
                <a:cubicBezTo>
                  <a:pt x="7020" y="1256"/>
                  <a:pt x="7020" y="1256"/>
                  <a:pt x="7020" y="1256"/>
                </a:cubicBezTo>
                <a:cubicBezTo>
                  <a:pt x="7020" y="1309"/>
                  <a:pt x="7020" y="1309"/>
                  <a:pt x="7020" y="1309"/>
                </a:cubicBezTo>
                <a:cubicBezTo>
                  <a:pt x="7164" y="1309"/>
                  <a:pt x="7164" y="1309"/>
                  <a:pt x="7164" y="1309"/>
                </a:cubicBezTo>
                <a:cubicBezTo>
                  <a:pt x="7164" y="1352"/>
                  <a:pt x="7164" y="1352"/>
                  <a:pt x="7164" y="1352"/>
                </a:cubicBezTo>
                <a:cubicBezTo>
                  <a:pt x="7020" y="1352"/>
                  <a:pt x="7020" y="1352"/>
                  <a:pt x="7020" y="1352"/>
                </a:cubicBezTo>
                <a:cubicBezTo>
                  <a:pt x="7020" y="1415"/>
                  <a:pt x="7020" y="1415"/>
                  <a:pt x="7020" y="1415"/>
                </a:cubicBezTo>
                <a:cubicBezTo>
                  <a:pt x="7237" y="1415"/>
                  <a:pt x="7237" y="1415"/>
                  <a:pt x="7237" y="1415"/>
                </a:cubicBezTo>
                <a:lnTo>
                  <a:pt x="7237" y="1458"/>
                </a:lnTo>
                <a:close/>
                <a:moveTo>
                  <a:pt x="7737" y="1273"/>
                </a:moveTo>
                <a:cubicBezTo>
                  <a:pt x="7705" y="1257"/>
                  <a:pt x="7670" y="1248"/>
                  <a:pt x="7632" y="1248"/>
                </a:cubicBezTo>
                <a:cubicBezTo>
                  <a:pt x="7578" y="1248"/>
                  <a:pt x="7550" y="1258"/>
                  <a:pt x="7550" y="1278"/>
                </a:cubicBezTo>
                <a:cubicBezTo>
                  <a:pt x="7550" y="1289"/>
                  <a:pt x="7561" y="1296"/>
                  <a:pt x="7581" y="1300"/>
                </a:cubicBezTo>
                <a:cubicBezTo>
                  <a:pt x="7609" y="1302"/>
                  <a:pt x="7637" y="1305"/>
                  <a:pt x="7665" y="1308"/>
                </a:cubicBezTo>
                <a:cubicBezTo>
                  <a:pt x="7705" y="1311"/>
                  <a:pt x="7734" y="1319"/>
                  <a:pt x="7751" y="1329"/>
                </a:cubicBezTo>
                <a:cubicBezTo>
                  <a:pt x="7770" y="1340"/>
                  <a:pt x="7779" y="1358"/>
                  <a:pt x="7779" y="1381"/>
                </a:cubicBezTo>
                <a:cubicBezTo>
                  <a:pt x="7779" y="1408"/>
                  <a:pt x="7768" y="1428"/>
                  <a:pt x="7744" y="1442"/>
                </a:cubicBezTo>
                <a:cubicBezTo>
                  <a:pt x="7720" y="1457"/>
                  <a:pt x="7686" y="1464"/>
                  <a:pt x="7642" y="1464"/>
                </a:cubicBezTo>
                <a:cubicBezTo>
                  <a:pt x="7579" y="1464"/>
                  <a:pt x="7528" y="1450"/>
                  <a:pt x="7490" y="1421"/>
                </a:cubicBezTo>
                <a:cubicBezTo>
                  <a:pt x="7516" y="1387"/>
                  <a:pt x="7516" y="1387"/>
                  <a:pt x="7516" y="1387"/>
                </a:cubicBezTo>
                <a:cubicBezTo>
                  <a:pt x="7550" y="1411"/>
                  <a:pt x="7592" y="1422"/>
                  <a:pt x="7641" y="1422"/>
                </a:cubicBezTo>
                <a:cubicBezTo>
                  <a:pt x="7668" y="1422"/>
                  <a:pt x="7690" y="1419"/>
                  <a:pt x="7705" y="1412"/>
                </a:cubicBezTo>
                <a:cubicBezTo>
                  <a:pt x="7720" y="1405"/>
                  <a:pt x="7728" y="1395"/>
                  <a:pt x="7728" y="1384"/>
                </a:cubicBezTo>
                <a:cubicBezTo>
                  <a:pt x="7728" y="1371"/>
                  <a:pt x="7718" y="1361"/>
                  <a:pt x="7700" y="1356"/>
                </a:cubicBezTo>
                <a:cubicBezTo>
                  <a:pt x="7689" y="1353"/>
                  <a:pt x="7673" y="1351"/>
                  <a:pt x="7651" y="1350"/>
                </a:cubicBezTo>
                <a:cubicBezTo>
                  <a:pt x="7617" y="1349"/>
                  <a:pt x="7596" y="1347"/>
                  <a:pt x="7589" y="1347"/>
                </a:cubicBezTo>
                <a:cubicBezTo>
                  <a:pt x="7559" y="1344"/>
                  <a:pt x="7536" y="1337"/>
                  <a:pt x="7522" y="1327"/>
                </a:cubicBezTo>
                <a:cubicBezTo>
                  <a:pt x="7507" y="1317"/>
                  <a:pt x="7500" y="1302"/>
                  <a:pt x="7500" y="1283"/>
                </a:cubicBezTo>
                <a:cubicBezTo>
                  <a:pt x="7500" y="1259"/>
                  <a:pt x="7512" y="1241"/>
                  <a:pt x="7535" y="1227"/>
                </a:cubicBezTo>
                <a:cubicBezTo>
                  <a:pt x="7558" y="1213"/>
                  <a:pt x="7590" y="1206"/>
                  <a:pt x="7632" y="1206"/>
                </a:cubicBezTo>
                <a:cubicBezTo>
                  <a:pt x="7687" y="1206"/>
                  <a:pt x="7732" y="1219"/>
                  <a:pt x="7766" y="1242"/>
                </a:cubicBezTo>
                <a:lnTo>
                  <a:pt x="7737" y="1273"/>
                </a:lnTo>
                <a:close/>
              </a:path>
            </a:pathLst>
          </a:custGeom>
          <a:solidFill>
            <a:schemeClr val="bg1"/>
          </a:solidFill>
          <a:ln>
            <a:noFill/>
          </a:ln>
        </p:spPr>
        <p:txBody>
          <a:bodyPr vert="horz" wrap="square" lIns="121920" tIns="60960" rIns="121920" bIns="60960" numCol="1" anchor="t" anchorCtr="0" compatLnSpc="1">
            <a:prstTxWarp prst="textNoShape">
              <a:avLst/>
            </a:prstTxWarp>
          </a:bodyPr>
          <a:lstStyle/>
          <a:p>
            <a:pPr defTabSz="914354">
              <a:lnSpc>
                <a:spcPct val="85000"/>
              </a:lnSpc>
              <a:buFont typeface="Arial" panose="020B0604020202020204" pitchFamily="34" charset="0"/>
              <a:buNone/>
            </a:pPr>
            <a:endParaRPr lang="en-GB" sz="1867">
              <a:solidFill>
                <a:prstClr val="black"/>
              </a:solidFill>
            </a:endParaRPr>
          </a:p>
        </p:txBody>
      </p:sp>
      <p:sp>
        <p:nvSpPr>
          <p:cNvPr id="14" name="Freeform 5"/>
          <p:cNvSpPr>
            <a:spLocks noChangeAspect="1"/>
          </p:cNvSpPr>
          <p:nvPr userDrawn="1"/>
        </p:nvSpPr>
        <p:spPr bwMode="gray">
          <a:xfrm>
            <a:off x="720000" y="2712000"/>
            <a:ext cx="3456000" cy="3457680"/>
          </a:xfrm>
          <a:custGeom>
            <a:avLst/>
            <a:gdLst>
              <a:gd name="T0" fmla="*/ 4114 w 4114"/>
              <a:gd name="T1" fmla="*/ 1610 h 4116"/>
              <a:gd name="T2" fmla="*/ 4114 w 4114"/>
              <a:gd name="T3" fmla="*/ 2509 h 4116"/>
              <a:gd name="T4" fmla="*/ 2508 w 4114"/>
              <a:gd name="T5" fmla="*/ 2509 h 4116"/>
              <a:gd name="T6" fmla="*/ 2508 w 4114"/>
              <a:gd name="T7" fmla="*/ 4116 h 4116"/>
              <a:gd name="T8" fmla="*/ 1606 w 4114"/>
              <a:gd name="T9" fmla="*/ 4116 h 4116"/>
              <a:gd name="T10" fmla="*/ 1606 w 4114"/>
              <a:gd name="T11" fmla="*/ 2509 h 4116"/>
              <a:gd name="T12" fmla="*/ 0 w 4114"/>
              <a:gd name="T13" fmla="*/ 2509 h 4116"/>
              <a:gd name="T14" fmla="*/ 0 w 4114"/>
              <a:gd name="T15" fmla="*/ 1610 h 4116"/>
              <a:gd name="T16" fmla="*/ 1606 w 4114"/>
              <a:gd name="T17" fmla="*/ 1610 h 4116"/>
              <a:gd name="T18" fmla="*/ 1606 w 4114"/>
              <a:gd name="T19" fmla="*/ 0 h 4116"/>
              <a:gd name="T20" fmla="*/ 2508 w 4114"/>
              <a:gd name="T21" fmla="*/ 0 h 4116"/>
              <a:gd name="T22" fmla="*/ 2508 w 4114"/>
              <a:gd name="T23" fmla="*/ 1610 h 4116"/>
              <a:gd name="T24" fmla="*/ 4114 w 4114"/>
              <a:gd name="T25" fmla="*/ 1610 h 4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4" h="4116">
                <a:moveTo>
                  <a:pt x="4114" y="1610"/>
                </a:moveTo>
                <a:lnTo>
                  <a:pt x="4114" y="2509"/>
                </a:lnTo>
                <a:lnTo>
                  <a:pt x="2508" y="2509"/>
                </a:lnTo>
                <a:lnTo>
                  <a:pt x="2508" y="4116"/>
                </a:lnTo>
                <a:lnTo>
                  <a:pt x="1606" y="4116"/>
                </a:lnTo>
                <a:lnTo>
                  <a:pt x="1606" y="2509"/>
                </a:lnTo>
                <a:lnTo>
                  <a:pt x="0" y="2509"/>
                </a:lnTo>
                <a:lnTo>
                  <a:pt x="0" y="1610"/>
                </a:lnTo>
                <a:lnTo>
                  <a:pt x="1606" y="1610"/>
                </a:lnTo>
                <a:lnTo>
                  <a:pt x="1606" y="0"/>
                </a:lnTo>
                <a:lnTo>
                  <a:pt x="2508" y="0"/>
                </a:lnTo>
                <a:lnTo>
                  <a:pt x="2508" y="1610"/>
                </a:lnTo>
                <a:lnTo>
                  <a:pt x="4114" y="1610"/>
                </a:lnTo>
                <a:close/>
              </a:path>
            </a:pathLst>
          </a:custGeom>
          <a:noFill/>
          <a:ln w="38100">
            <a:solidFill>
              <a:schemeClr val="bg1"/>
            </a:solidFill>
            <a:round/>
            <a:headEnd/>
            <a:tailEnd/>
          </a:ln>
        </p:spPr>
        <p:txBody>
          <a:bodyPr vert="horz" wrap="square" lIns="121920" tIns="60960" rIns="121920" bIns="60960" numCol="1" anchor="t" anchorCtr="0" compatLnSpc="1">
            <a:prstTxWarp prst="textNoShape">
              <a:avLst/>
            </a:prstTxWarp>
          </a:bodyPr>
          <a:lstStyle/>
          <a:p>
            <a:pPr defTabSz="914354">
              <a:lnSpc>
                <a:spcPct val="85000"/>
              </a:lnSpc>
              <a:buFont typeface="Arial" panose="020B0604020202020204" pitchFamily="34" charset="0"/>
              <a:buNone/>
            </a:pPr>
            <a:endParaRPr lang="en-GB" sz="1867">
              <a:solidFill>
                <a:prstClr val="black"/>
              </a:solidFill>
            </a:endParaRPr>
          </a:p>
        </p:txBody>
      </p:sp>
      <p:cxnSp>
        <p:nvCxnSpPr>
          <p:cNvPr id="11" name="Straight Connector 10"/>
          <p:cNvCxnSpPr/>
          <p:nvPr userDrawn="1"/>
        </p:nvCxnSpPr>
        <p:spPr bwMode="gray">
          <a:xfrm>
            <a:off x="720000" y="696000"/>
            <a:ext cx="8016000" cy="0"/>
          </a:xfrm>
          <a:prstGeom prst="line">
            <a:avLst/>
          </a:prstGeom>
          <a:ln w="6350" cmpd="sng">
            <a:solidFill>
              <a:schemeClr val="bg1"/>
            </a:solidFill>
          </a:ln>
        </p:spPr>
        <p:style>
          <a:lnRef idx="1">
            <a:schemeClr val="dk1"/>
          </a:lnRef>
          <a:fillRef idx="0">
            <a:schemeClr val="dk1"/>
          </a:fillRef>
          <a:effectRef idx="0">
            <a:schemeClr val="dk1"/>
          </a:effectRef>
          <a:fontRef idx="minor">
            <a:schemeClr val="tx1"/>
          </a:fontRef>
        </p:style>
      </p:cxnSp>
      <p:cxnSp>
        <p:nvCxnSpPr>
          <p:cNvPr id="12" name="Straight Connector 11"/>
          <p:cNvCxnSpPr/>
          <p:nvPr userDrawn="1"/>
        </p:nvCxnSpPr>
        <p:spPr bwMode="gray">
          <a:xfrm>
            <a:off x="8928000" y="696000"/>
            <a:ext cx="2544000" cy="0"/>
          </a:xfrm>
          <a:prstGeom prst="line">
            <a:avLst/>
          </a:prstGeom>
          <a:ln w="6350" cmpd="sng">
            <a:solidFill>
              <a:schemeClr val="bg1"/>
            </a:solidFill>
          </a:ln>
        </p:spPr>
        <p:style>
          <a:lnRef idx="1">
            <a:schemeClr val="dk1"/>
          </a:lnRef>
          <a:fillRef idx="0">
            <a:schemeClr val="dk1"/>
          </a:fillRef>
          <a:effectRef idx="0">
            <a:schemeClr val="dk1"/>
          </a:effectRef>
          <a:fontRef idx="minor">
            <a:schemeClr val="tx1"/>
          </a:fontRef>
        </p:style>
      </p:cxnSp>
      <p:grpSp>
        <p:nvGrpSpPr>
          <p:cNvPr id="91" name="Group 90"/>
          <p:cNvGrpSpPr/>
          <p:nvPr userDrawn="1"/>
        </p:nvGrpSpPr>
        <p:grpSpPr bwMode="gray">
          <a:xfrm>
            <a:off x="-261981" y="-261982"/>
            <a:ext cx="12722008" cy="7381963"/>
            <a:chOff x="-196486" y="-196486"/>
            <a:chExt cx="9541506" cy="5536472"/>
          </a:xfrm>
        </p:grpSpPr>
        <p:grpSp>
          <p:nvGrpSpPr>
            <p:cNvPr id="92" name="Group 91"/>
            <p:cNvGrpSpPr/>
            <p:nvPr/>
          </p:nvGrpSpPr>
          <p:grpSpPr bwMode="gray">
            <a:xfrm>
              <a:off x="540000" y="-196486"/>
              <a:ext cx="8065628" cy="180000"/>
              <a:chOff x="540000" y="-265725"/>
              <a:chExt cx="8065628" cy="180000"/>
            </a:xfrm>
          </p:grpSpPr>
          <p:cxnSp>
            <p:nvCxnSpPr>
              <p:cNvPr id="233" name="Straight Connector 232"/>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93" name="Group 92"/>
            <p:cNvGrpSpPr/>
            <p:nvPr/>
          </p:nvGrpSpPr>
          <p:grpSpPr bwMode="gray">
            <a:xfrm>
              <a:off x="540000" y="5159986"/>
              <a:ext cx="8065628" cy="180000"/>
              <a:chOff x="540000" y="-265725"/>
              <a:chExt cx="8065628" cy="180000"/>
            </a:xfrm>
          </p:grpSpPr>
          <p:cxnSp>
            <p:nvCxnSpPr>
              <p:cNvPr id="209" name="Straight Connector 208"/>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94" name="Group 93"/>
            <p:cNvGrpSpPr/>
            <p:nvPr/>
          </p:nvGrpSpPr>
          <p:grpSpPr bwMode="gray">
            <a:xfrm>
              <a:off x="-196486" y="195263"/>
              <a:ext cx="180000" cy="4752975"/>
              <a:chOff x="-180000" y="195263"/>
              <a:chExt cx="180000" cy="4752975"/>
            </a:xfrm>
          </p:grpSpPr>
          <p:cxnSp>
            <p:nvCxnSpPr>
              <p:cNvPr id="194" name="Straight Connector 193"/>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8" name="Group 177"/>
            <p:cNvGrpSpPr/>
            <p:nvPr/>
          </p:nvGrpSpPr>
          <p:grpSpPr bwMode="gray">
            <a:xfrm>
              <a:off x="9165020" y="195263"/>
              <a:ext cx="180000" cy="4752975"/>
              <a:chOff x="-180000" y="195263"/>
              <a:chExt cx="180000" cy="4752975"/>
            </a:xfrm>
          </p:grpSpPr>
          <p:cxnSp>
            <p:nvCxnSpPr>
              <p:cNvPr id="179" name="Straight Connector 178"/>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85985473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Section Header - BLACK">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720000" y="816000"/>
            <a:ext cx="7104000" cy="1728000"/>
          </a:xfrm>
        </p:spPr>
        <p:txBody>
          <a:bodyPr anchor="t" anchorCtr="0">
            <a:noAutofit/>
          </a:bodyPr>
          <a:lstStyle>
            <a:lvl1pPr algn="l">
              <a:lnSpc>
                <a:spcPct val="85000"/>
              </a:lnSpc>
              <a:defRPr sz="6400" baseline="0"/>
            </a:lvl1pPr>
          </a:lstStyle>
          <a:p>
            <a:r>
              <a:rPr lang="en-US" dirty="0"/>
              <a:t>&lt;Insert section title&gt;</a:t>
            </a:r>
            <a:endParaRPr lang="en-GB" dirty="0"/>
          </a:p>
        </p:txBody>
      </p:sp>
      <p:sp>
        <p:nvSpPr>
          <p:cNvPr id="14" name="Slide Number Placeholder 13"/>
          <p:cNvSpPr>
            <a:spLocks noGrp="1"/>
          </p:cNvSpPr>
          <p:nvPr>
            <p:ph type="sldNum" sz="quarter" idx="12"/>
          </p:nvPr>
        </p:nvSpPr>
        <p:spPr bwMode="gray">
          <a:xfrm>
            <a:off x="9901768" y="6488088"/>
            <a:ext cx="480000" cy="144000"/>
          </a:xfrm>
        </p:spPr>
        <p:txBody>
          <a:bodyPr/>
          <a:lstStyle>
            <a:lvl1pPr>
              <a:lnSpc>
                <a:spcPct val="85000"/>
              </a:lnSpc>
              <a:defRPr/>
            </a:lvl1pPr>
          </a:lstStyle>
          <a:p>
            <a:fld id="{130CA15A-B377-495B-BF48-3A3144721AF6}" type="slidenum">
              <a:rPr lang="en-GB" smtClean="0">
                <a:solidFill>
                  <a:prstClr val="black"/>
                </a:solidFill>
              </a:rPr>
              <a:pPr/>
              <a:t>‹#›</a:t>
            </a:fld>
            <a:endParaRPr lang="en-GB" dirty="0">
              <a:solidFill>
                <a:prstClr val="black"/>
              </a:solidFill>
            </a:endParaRPr>
          </a:p>
        </p:txBody>
      </p:sp>
      <p:sp>
        <p:nvSpPr>
          <p:cNvPr id="15" name="TextBox 14"/>
          <p:cNvSpPr txBox="1"/>
          <p:nvPr userDrawn="1"/>
        </p:nvSpPr>
        <p:spPr bwMode="gray">
          <a:xfrm>
            <a:off x="10370711" y="6498533"/>
            <a:ext cx="1560256" cy="123111"/>
          </a:xfrm>
          <a:prstGeom prst="rect">
            <a:avLst/>
          </a:prstGeom>
          <a:noFill/>
        </p:spPr>
        <p:txBody>
          <a:bodyPr wrap="none" lIns="0" tIns="0" rIns="0" bIns="0" rtlCol="0" anchor="ctr" anchorCtr="0">
            <a:noAutofit/>
          </a:bodyPr>
          <a:lstStyle/>
          <a:p>
            <a:pPr algn="r" defTabSz="914354">
              <a:lnSpc>
                <a:spcPct val="85000"/>
              </a:lnSpc>
              <a:buFont typeface="Arial" panose="020B0604020202020204" pitchFamily="34" charset="0"/>
              <a:buNone/>
            </a:pPr>
            <a:r>
              <a:rPr lang="en-GB" sz="800" dirty="0">
                <a:solidFill>
                  <a:prstClr val="black"/>
                </a:solidFill>
                <a:sym typeface="Symbol" panose="05050102010706020507" pitchFamily="18" charset="2"/>
              </a:rPr>
              <a:t> </a:t>
            </a:r>
            <a:r>
              <a:rPr lang="en-GB" sz="800" dirty="0">
                <a:solidFill>
                  <a:prstClr val="black"/>
                </a:solidFill>
              </a:rPr>
              <a:t>© Hill+Knowlton Strategies 2016</a:t>
            </a:r>
          </a:p>
        </p:txBody>
      </p:sp>
      <p:cxnSp>
        <p:nvCxnSpPr>
          <p:cNvPr id="8" name="Straight Connector 7"/>
          <p:cNvCxnSpPr/>
          <p:nvPr userDrawn="1"/>
        </p:nvCxnSpPr>
        <p:spPr bwMode="gray">
          <a:xfrm>
            <a:off x="720000" y="696000"/>
            <a:ext cx="10752000" cy="0"/>
          </a:xfrm>
          <a:prstGeom prst="line">
            <a:avLst/>
          </a:prstGeom>
          <a:ln w="6350" cmpd="sng">
            <a:solidFill>
              <a:schemeClr val="tx1"/>
            </a:solidFill>
          </a:ln>
        </p:spPr>
        <p:style>
          <a:lnRef idx="1">
            <a:schemeClr val="dk1"/>
          </a:lnRef>
          <a:fillRef idx="0">
            <a:schemeClr val="dk1"/>
          </a:fillRef>
          <a:effectRef idx="0">
            <a:schemeClr val="dk1"/>
          </a:effectRef>
          <a:fontRef idx="minor">
            <a:schemeClr val="tx1"/>
          </a:fontRef>
        </p:style>
      </p:cxnSp>
      <p:sp>
        <p:nvSpPr>
          <p:cNvPr id="9" name="Freeform 5"/>
          <p:cNvSpPr>
            <a:spLocks noChangeAspect="1"/>
          </p:cNvSpPr>
          <p:nvPr userDrawn="1"/>
        </p:nvSpPr>
        <p:spPr bwMode="gray">
          <a:xfrm>
            <a:off x="11592000" y="264001"/>
            <a:ext cx="336000" cy="336164"/>
          </a:xfrm>
          <a:custGeom>
            <a:avLst/>
            <a:gdLst>
              <a:gd name="T0" fmla="*/ 4114 w 4114"/>
              <a:gd name="T1" fmla="*/ 1610 h 4116"/>
              <a:gd name="T2" fmla="*/ 4114 w 4114"/>
              <a:gd name="T3" fmla="*/ 2509 h 4116"/>
              <a:gd name="T4" fmla="*/ 2508 w 4114"/>
              <a:gd name="T5" fmla="*/ 2509 h 4116"/>
              <a:gd name="T6" fmla="*/ 2508 w 4114"/>
              <a:gd name="T7" fmla="*/ 4116 h 4116"/>
              <a:gd name="T8" fmla="*/ 1606 w 4114"/>
              <a:gd name="T9" fmla="*/ 4116 h 4116"/>
              <a:gd name="T10" fmla="*/ 1606 w 4114"/>
              <a:gd name="T11" fmla="*/ 2509 h 4116"/>
              <a:gd name="T12" fmla="*/ 0 w 4114"/>
              <a:gd name="T13" fmla="*/ 2509 h 4116"/>
              <a:gd name="T14" fmla="*/ 0 w 4114"/>
              <a:gd name="T15" fmla="*/ 1610 h 4116"/>
              <a:gd name="T16" fmla="*/ 1606 w 4114"/>
              <a:gd name="T17" fmla="*/ 1610 h 4116"/>
              <a:gd name="T18" fmla="*/ 1606 w 4114"/>
              <a:gd name="T19" fmla="*/ 0 h 4116"/>
              <a:gd name="T20" fmla="*/ 2508 w 4114"/>
              <a:gd name="T21" fmla="*/ 0 h 4116"/>
              <a:gd name="T22" fmla="*/ 2508 w 4114"/>
              <a:gd name="T23" fmla="*/ 1610 h 4116"/>
              <a:gd name="T24" fmla="*/ 4114 w 4114"/>
              <a:gd name="T25" fmla="*/ 1610 h 4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4" h="4116">
                <a:moveTo>
                  <a:pt x="4114" y="1610"/>
                </a:moveTo>
                <a:lnTo>
                  <a:pt x="4114" y="2509"/>
                </a:lnTo>
                <a:lnTo>
                  <a:pt x="2508" y="2509"/>
                </a:lnTo>
                <a:lnTo>
                  <a:pt x="2508" y="4116"/>
                </a:lnTo>
                <a:lnTo>
                  <a:pt x="1606" y="4116"/>
                </a:lnTo>
                <a:lnTo>
                  <a:pt x="1606" y="2509"/>
                </a:lnTo>
                <a:lnTo>
                  <a:pt x="0" y="2509"/>
                </a:lnTo>
                <a:lnTo>
                  <a:pt x="0" y="1610"/>
                </a:lnTo>
                <a:lnTo>
                  <a:pt x="1606" y="1610"/>
                </a:lnTo>
                <a:lnTo>
                  <a:pt x="1606" y="0"/>
                </a:lnTo>
                <a:lnTo>
                  <a:pt x="2508" y="0"/>
                </a:lnTo>
                <a:lnTo>
                  <a:pt x="2508" y="1610"/>
                </a:lnTo>
                <a:lnTo>
                  <a:pt x="4114" y="1610"/>
                </a:lnTo>
                <a:close/>
              </a:path>
            </a:pathLst>
          </a:custGeom>
          <a:solidFill>
            <a:schemeClr val="tx1"/>
          </a:solidFill>
          <a:ln>
            <a:noFill/>
          </a:ln>
        </p:spPr>
        <p:txBody>
          <a:bodyPr vert="horz" wrap="square" lIns="121920" tIns="60960" rIns="121920" bIns="60960" numCol="1" anchor="t" anchorCtr="0" compatLnSpc="1">
            <a:prstTxWarp prst="textNoShape">
              <a:avLst/>
            </a:prstTxWarp>
          </a:bodyPr>
          <a:lstStyle/>
          <a:p>
            <a:pPr defTabSz="914354">
              <a:lnSpc>
                <a:spcPct val="85000"/>
              </a:lnSpc>
              <a:buFont typeface="Arial" panose="020B0604020202020204" pitchFamily="34" charset="0"/>
              <a:buNone/>
            </a:pPr>
            <a:endParaRPr lang="en-GB" sz="1867">
              <a:solidFill>
                <a:prstClr val="black"/>
              </a:solidFill>
            </a:endParaRPr>
          </a:p>
        </p:txBody>
      </p:sp>
      <p:sp>
        <p:nvSpPr>
          <p:cNvPr id="10" name="Rectangle 9"/>
          <p:cNvSpPr/>
          <p:nvPr userDrawn="1"/>
        </p:nvSpPr>
        <p:spPr bwMode="gray">
          <a:xfrm>
            <a:off x="12462933" y="1890118"/>
            <a:ext cx="3312000" cy="2676823"/>
          </a:xfrm>
          <a:prstGeom prst="rect">
            <a:avLst/>
          </a:prstGeom>
          <a:noFill/>
        </p:spPr>
        <p:txBody>
          <a:bodyPr lIns="0" tIns="0" rIns="0" bIns="0">
            <a:spAutoFit/>
          </a:bodyPr>
          <a:lstStyle/>
          <a:p>
            <a:pPr defTabSz="914354">
              <a:lnSpc>
                <a:spcPct val="85000"/>
              </a:lnSpc>
              <a:spcBef>
                <a:spcPts val="800"/>
              </a:spcBef>
              <a:buFont typeface="Arial" panose="020B0604020202020204" pitchFamily="34" charset="0"/>
              <a:buNone/>
            </a:pPr>
            <a:r>
              <a:rPr lang="en-GB" sz="1333" dirty="0">
                <a:solidFill>
                  <a:prstClr val="black"/>
                </a:solidFill>
              </a:rPr>
              <a:t>To change this background picture on this slide, please do the following:</a:t>
            </a:r>
          </a:p>
          <a:p>
            <a:pPr defTabSz="914354">
              <a:lnSpc>
                <a:spcPct val="85000"/>
              </a:lnSpc>
              <a:spcBef>
                <a:spcPts val="800"/>
              </a:spcBef>
              <a:buFont typeface="Arial" panose="020B0604020202020204" pitchFamily="34" charset="0"/>
              <a:buNone/>
            </a:pPr>
            <a:r>
              <a:rPr lang="en-GB" sz="1333" dirty="0">
                <a:solidFill>
                  <a:prstClr val="black"/>
                </a:solidFill>
              </a:rPr>
              <a:t>Right-click on the specific slide and click Format Background followed by or ‘Picture or texture file’.</a:t>
            </a:r>
          </a:p>
          <a:p>
            <a:pPr defTabSz="914354">
              <a:lnSpc>
                <a:spcPct val="85000"/>
              </a:lnSpc>
              <a:spcBef>
                <a:spcPts val="800"/>
              </a:spcBef>
              <a:buFont typeface="Arial" panose="020B0604020202020204" pitchFamily="34" charset="0"/>
              <a:buNone/>
            </a:pPr>
            <a:r>
              <a:rPr lang="en-GB" sz="1333" dirty="0">
                <a:solidFill>
                  <a:srgbClr val="A4001B"/>
                </a:solidFill>
              </a:rPr>
              <a:t>TIP:  When you right-click the slide, make sure you're not clicking inside a text or other placeholder.</a:t>
            </a:r>
          </a:p>
          <a:p>
            <a:pPr marL="239994" indent="-239994" defTabSz="914354">
              <a:lnSpc>
                <a:spcPct val="85000"/>
              </a:lnSpc>
              <a:spcBef>
                <a:spcPts val="800"/>
              </a:spcBef>
              <a:buClr>
                <a:srgbClr val="A4001B"/>
              </a:buClr>
              <a:buFont typeface="Arial" panose="020B0604020202020204" pitchFamily="34" charset="0"/>
              <a:buChar char="+"/>
            </a:pPr>
            <a:r>
              <a:rPr lang="en-GB" sz="1333" dirty="0">
                <a:solidFill>
                  <a:prstClr val="black"/>
                </a:solidFill>
              </a:rPr>
              <a:t>To insert a picture from a file, click File, and then locate and double-click the picture to insert.</a:t>
            </a:r>
          </a:p>
          <a:p>
            <a:pPr marL="239994" indent="-239994" defTabSz="914354">
              <a:lnSpc>
                <a:spcPct val="85000"/>
              </a:lnSpc>
              <a:spcBef>
                <a:spcPts val="800"/>
              </a:spcBef>
              <a:buClr>
                <a:srgbClr val="A4001B"/>
              </a:buClr>
              <a:buFont typeface="Arial" panose="020B0604020202020204" pitchFamily="34" charset="0"/>
              <a:buChar char="+"/>
            </a:pPr>
            <a:r>
              <a:rPr lang="en-GB" sz="1333" dirty="0">
                <a:solidFill>
                  <a:prstClr val="black"/>
                </a:solidFill>
              </a:rPr>
              <a:t>To paste a picture copied earlier, click Clipboard</a:t>
            </a:r>
          </a:p>
        </p:txBody>
      </p:sp>
      <p:grpSp>
        <p:nvGrpSpPr>
          <p:cNvPr id="91" name="Group 90"/>
          <p:cNvGrpSpPr/>
          <p:nvPr userDrawn="1"/>
        </p:nvGrpSpPr>
        <p:grpSpPr bwMode="gray">
          <a:xfrm>
            <a:off x="-261981" y="-261982"/>
            <a:ext cx="12722008" cy="7381963"/>
            <a:chOff x="-196486" y="-196486"/>
            <a:chExt cx="9541506" cy="5536472"/>
          </a:xfrm>
        </p:grpSpPr>
        <p:grpSp>
          <p:nvGrpSpPr>
            <p:cNvPr id="92" name="Group 91"/>
            <p:cNvGrpSpPr/>
            <p:nvPr/>
          </p:nvGrpSpPr>
          <p:grpSpPr bwMode="gray">
            <a:xfrm>
              <a:off x="540000" y="-196486"/>
              <a:ext cx="8065628" cy="180000"/>
              <a:chOff x="540000" y="-265725"/>
              <a:chExt cx="8065628" cy="180000"/>
            </a:xfrm>
          </p:grpSpPr>
          <p:cxnSp>
            <p:nvCxnSpPr>
              <p:cNvPr id="233" name="Straight Connector 232"/>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93" name="Group 92"/>
            <p:cNvGrpSpPr/>
            <p:nvPr/>
          </p:nvGrpSpPr>
          <p:grpSpPr bwMode="gray">
            <a:xfrm>
              <a:off x="540000" y="5159986"/>
              <a:ext cx="8065628" cy="180000"/>
              <a:chOff x="540000" y="-265725"/>
              <a:chExt cx="8065628" cy="180000"/>
            </a:xfrm>
          </p:grpSpPr>
          <p:cxnSp>
            <p:nvCxnSpPr>
              <p:cNvPr id="209" name="Straight Connector 208"/>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94" name="Group 93"/>
            <p:cNvGrpSpPr/>
            <p:nvPr/>
          </p:nvGrpSpPr>
          <p:grpSpPr bwMode="gray">
            <a:xfrm>
              <a:off x="-196486" y="195263"/>
              <a:ext cx="180000" cy="4752975"/>
              <a:chOff x="-180000" y="195263"/>
              <a:chExt cx="180000" cy="4752975"/>
            </a:xfrm>
          </p:grpSpPr>
          <p:cxnSp>
            <p:nvCxnSpPr>
              <p:cNvPr id="194" name="Straight Connector 193"/>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5" name="Group 94"/>
            <p:cNvGrpSpPr/>
            <p:nvPr/>
          </p:nvGrpSpPr>
          <p:grpSpPr bwMode="gray">
            <a:xfrm>
              <a:off x="9165020" y="195263"/>
              <a:ext cx="180000" cy="4752975"/>
              <a:chOff x="-180000" y="195263"/>
              <a:chExt cx="180000" cy="4752975"/>
            </a:xfrm>
          </p:grpSpPr>
          <p:cxnSp>
            <p:nvCxnSpPr>
              <p:cNvPr id="179" name="Straight Connector 178"/>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253434101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Section Header - WHITE">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720000" y="816000"/>
            <a:ext cx="7104000" cy="1728000"/>
          </a:xfrm>
        </p:spPr>
        <p:txBody>
          <a:bodyPr anchor="t" anchorCtr="0">
            <a:noAutofit/>
          </a:bodyPr>
          <a:lstStyle>
            <a:lvl1pPr algn="l">
              <a:lnSpc>
                <a:spcPct val="85000"/>
              </a:lnSpc>
              <a:defRPr sz="6400" baseline="0">
                <a:solidFill>
                  <a:schemeClr val="bg1"/>
                </a:solidFill>
              </a:defRPr>
            </a:lvl1pPr>
          </a:lstStyle>
          <a:p>
            <a:r>
              <a:rPr lang="en-US" dirty="0"/>
              <a:t>&lt;Insert section title&gt;</a:t>
            </a:r>
            <a:endParaRPr lang="en-GB" dirty="0"/>
          </a:p>
        </p:txBody>
      </p:sp>
      <p:sp>
        <p:nvSpPr>
          <p:cNvPr id="14" name="Slide Number Placeholder 13"/>
          <p:cNvSpPr>
            <a:spLocks noGrp="1"/>
          </p:cNvSpPr>
          <p:nvPr>
            <p:ph type="sldNum" sz="quarter" idx="12"/>
          </p:nvPr>
        </p:nvSpPr>
        <p:spPr bwMode="gray">
          <a:xfrm>
            <a:off x="9901768" y="6488088"/>
            <a:ext cx="480000" cy="144000"/>
          </a:xfrm>
        </p:spPr>
        <p:txBody>
          <a:bodyPr/>
          <a:lstStyle>
            <a:lvl1pPr>
              <a:lnSpc>
                <a:spcPct val="85000"/>
              </a:lnSpc>
              <a:defRPr>
                <a:solidFill>
                  <a:schemeClr val="bg1"/>
                </a:solidFill>
              </a:defRPr>
            </a:lvl1pPr>
          </a:lstStyle>
          <a:p>
            <a:fld id="{130CA15A-B377-495B-BF48-3A3144721AF6}" type="slidenum">
              <a:rPr lang="en-GB" smtClean="0">
                <a:solidFill>
                  <a:prstClr val="white"/>
                </a:solidFill>
              </a:rPr>
              <a:pPr/>
              <a:t>‹#›</a:t>
            </a:fld>
            <a:endParaRPr lang="en-GB" dirty="0">
              <a:solidFill>
                <a:prstClr val="white"/>
              </a:solidFill>
            </a:endParaRPr>
          </a:p>
        </p:txBody>
      </p:sp>
      <p:sp>
        <p:nvSpPr>
          <p:cNvPr id="15" name="TextBox 14"/>
          <p:cNvSpPr txBox="1"/>
          <p:nvPr userDrawn="1"/>
        </p:nvSpPr>
        <p:spPr bwMode="gray">
          <a:xfrm>
            <a:off x="10370711" y="6498533"/>
            <a:ext cx="1560256" cy="123111"/>
          </a:xfrm>
          <a:prstGeom prst="rect">
            <a:avLst/>
          </a:prstGeom>
          <a:noFill/>
        </p:spPr>
        <p:txBody>
          <a:bodyPr wrap="none" lIns="0" tIns="0" rIns="0" bIns="0" rtlCol="0" anchor="ctr" anchorCtr="0">
            <a:noAutofit/>
          </a:bodyPr>
          <a:lstStyle/>
          <a:p>
            <a:pPr algn="r" defTabSz="914354">
              <a:lnSpc>
                <a:spcPct val="85000"/>
              </a:lnSpc>
              <a:buFont typeface="Arial" panose="020B0604020202020204" pitchFamily="34" charset="0"/>
              <a:buNone/>
            </a:pPr>
            <a:r>
              <a:rPr lang="en-GB" sz="800" dirty="0">
                <a:solidFill>
                  <a:prstClr val="white"/>
                </a:solidFill>
                <a:sym typeface="Symbol" panose="05050102010706020507" pitchFamily="18" charset="2"/>
              </a:rPr>
              <a:t> </a:t>
            </a:r>
            <a:r>
              <a:rPr lang="en-GB" sz="800" dirty="0">
                <a:solidFill>
                  <a:prstClr val="white"/>
                </a:solidFill>
              </a:rPr>
              <a:t>© Hill+Knowlton Strategies 2016</a:t>
            </a:r>
          </a:p>
        </p:txBody>
      </p:sp>
      <p:cxnSp>
        <p:nvCxnSpPr>
          <p:cNvPr id="8" name="Straight Connector 7"/>
          <p:cNvCxnSpPr/>
          <p:nvPr userDrawn="1"/>
        </p:nvCxnSpPr>
        <p:spPr bwMode="gray">
          <a:xfrm>
            <a:off x="720000" y="696000"/>
            <a:ext cx="10752000" cy="0"/>
          </a:xfrm>
          <a:prstGeom prst="line">
            <a:avLst/>
          </a:prstGeom>
          <a:ln w="6350" cmpd="sng">
            <a:solidFill>
              <a:schemeClr val="bg1"/>
            </a:solidFill>
          </a:ln>
        </p:spPr>
        <p:style>
          <a:lnRef idx="1">
            <a:schemeClr val="dk1"/>
          </a:lnRef>
          <a:fillRef idx="0">
            <a:schemeClr val="dk1"/>
          </a:fillRef>
          <a:effectRef idx="0">
            <a:schemeClr val="dk1"/>
          </a:effectRef>
          <a:fontRef idx="minor">
            <a:schemeClr val="tx1"/>
          </a:fontRef>
        </p:style>
      </p:cxnSp>
      <p:sp>
        <p:nvSpPr>
          <p:cNvPr id="9" name="Freeform 5"/>
          <p:cNvSpPr>
            <a:spLocks noChangeAspect="1"/>
          </p:cNvSpPr>
          <p:nvPr userDrawn="1"/>
        </p:nvSpPr>
        <p:spPr bwMode="gray">
          <a:xfrm>
            <a:off x="11592000" y="264001"/>
            <a:ext cx="336000" cy="336164"/>
          </a:xfrm>
          <a:custGeom>
            <a:avLst/>
            <a:gdLst>
              <a:gd name="T0" fmla="*/ 4114 w 4114"/>
              <a:gd name="T1" fmla="*/ 1610 h 4116"/>
              <a:gd name="T2" fmla="*/ 4114 w 4114"/>
              <a:gd name="T3" fmla="*/ 2509 h 4116"/>
              <a:gd name="T4" fmla="*/ 2508 w 4114"/>
              <a:gd name="T5" fmla="*/ 2509 h 4116"/>
              <a:gd name="T6" fmla="*/ 2508 w 4114"/>
              <a:gd name="T7" fmla="*/ 4116 h 4116"/>
              <a:gd name="T8" fmla="*/ 1606 w 4114"/>
              <a:gd name="T9" fmla="*/ 4116 h 4116"/>
              <a:gd name="T10" fmla="*/ 1606 w 4114"/>
              <a:gd name="T11" fmla="*/ 2509 h 4116"/>
              <a:gd name="T12" fmla="*/ 0 w 4114"/>
              <a:gd name="T13" fmla="*/ 2509 h 4116"/>
              <a:gd name="T14" fmla="*/ 0 w 4114"/>
              <a:gd name="T15" fmla="*/ 1610 h 4116"/>
              <a:gd name="T16" fmla="*/ 1606 w 4114"/>
              <a:gd name="T17" fmla="*/ 1610 h 4116"/>
              <a:gd name="T18" fmla="*/ 1606 w 4114"/>
              <a:gd name="T19" fmla="*/ 0 h 4116"/>
              <a:gd name="T20" fmla="*/ 2508 w 4114"/>
              <a:gd name="T21" fmla="*/ 0 h 4116"/>
              <a:gd name="T22" fmla="*/ 2508 w 4114"/>
              <a:gd name="T23" fmla="*/ 1610 h 4116"/>
              <a:gd name="T24" fmla="*/ 4114 w 4114"/>
              <a:gd name="T25" fmla="*/ 1610 h 4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4" h="4116">
                <a:moveTo>
                  <a:pt x="4114" y="1610"/>
                </a:moveTo>
                <a:lnTo>
                  <a:pt x="4114" y="2509"/>
                </a:lnTo>
                <a:lnTo>
                  <a:pt x="2508" y="2509"/>
                </a:lnTo>
                <a:lnTo>
                  <a:pt x="2508" y="4116"/>
                </a:lnTo>
                <a:lnTo>
                  <a:pt x="1606" y="4116"/>
                </a:lnTo>
                <a:lnTo>
                  <a:pt x="1606" y="2509"/>
                </a:lnTo>
                <a:lnTo>
                  <a:pt x="0" y="2509"/>
                </a:lnTo>
                <a:lnTo>
                  <a:pt x="0" y="1610"/>
                </a:lnTo>
                <a:lnTo>
                  <a:pt x="1606" y="1610"/>
                </a:lnTo>
                <a:lnTo>
                  <a:pt x="1606" y="0"/>
                </a:lnTo>
                <a:lnTo>
                  <a:pt x="2508" y="0"/>
                </a:lnTo>
                <a:lnTo>
                  <a:pt x="2508" y="1610"/>
                </a:lnTo>
                <a:lnTo>
                  <a:pt x="4114" y="1610"/>
                </a:lnTo>
                <a:close/>
              </a:path>
            </a:pathLst>
          </a:custGeom>
          <a:solidFill>
            <a:schemeClr val="bg1"/>
          </a:solidFill>
          <a:ln>
            <a:noFill/>
          </a:ln>
        </p:spPr>
        <p:txBody>
          <a:bodyPr vert="horz" wrap="square" lIns="121920" tIns="60960" rIns="121920" bIns="60960" numCol="1" anchor="t" anchorCtr="0" compatLnSpc="1">
            <a:prstTxWarp prst="textNoShape">
              <a:avLst/>
            </a:prstTxWarp>
          </a:bodyPr>
          <a:lstStyle/>
          <a:p>
            <a:pPr defTabSz="914354">
              <a:lnSpc>
                <a:spcPct val="85000"/>
              </a:lnSpc>
              <a:buFont typeface="Arial" panose="020B0604020202020204" pitchFamily="34" charset="0"/>
              <a:buNone/>
            </a:pPr>
            <a:endParaRPr lang="en-GB" sz="1867">
              <a:solidFill>
                <a:prstClr val="black"/>
              </a:solidFill>
            </a:endParaRPr>
          </a:p>
        </p:txBody>
      </p:sp>
      <p:sp>
        <p:nvSpPr>
          <p:cNvPr id="11" name="Rectangle 10"/>
          <p:cNvSpPr/>
          <p:nvPr userDrawn="1"/>
        </p:nvSpPr>
        <p:spPr bwMode="gray">
          <a:xfrm>
            <a:off x="12462933" y="1890118"/>
            <a:ext cx="3312000" cy="2676823"/>
          </a:xfrm>
          <a:prstGeom prst="rect">
            <a:avLst/>
          </a:prstGeom>
          <a:noFill/>
        </p:spPr>
        <p:txBody>
          <a:bodyPr lIns="0" tIns="0" rIns="0" bIns="0">
            <a:spAutoFit/>
          </a:bodyPr>
          <a:lstStyle/>
          <a:p>
            <a:pPr defTabSz="914354">
              <a:lnSpc>
                <a:spcPct val="85000"/>
              </a:lnSpc>
              <a:spcBef>
                <a:spcPts val="800"/>
              </a:spcBef>
              <a:buFont typeface="Arial" panose="020B0604020202020204" pitchFamily="34" charset="0"/>
              <a:buNone/>
            </a:pPr>
            <a:r>
              <a:rPr lang="en-GB" sz="1333" dirty="0">
                <a:solidFill>
                  <a:prstClr val="black"/>
                </a:solidFill>
              </a:rPr>
              <a:t>To change this background picture on this slide, please do the following:</a:t>
            </a:r>
          </a:p>
          <a:p>
            <a:pPr defTabSz="914354">
              <a:lnSpc>
                <a:spcPct val="85000"/>
              </a:lnSpc>
              <a:spcBef>
                <a:spcPts val="800"/>
              </a:spcBef>
              <a:buFont typeface="Arial" panose="020B0604020202020204" pitchFamily="34" charset="0"/>
              <a:buNone/>
            </a:pPr>
            <a:r>
              <a:rPr lang="en-GB" sz="1333" dirty="0">
                <a:solidFill>
                  <a:prstClr val="black"/>
                </a:solidFill>
              </a:rPr>
              <a:t>Right-click on the specific slide and click Format Background followed by or ‘Picture or texture file’.</a:t>
            </a:r>
          </a:p>
          <a:p>
            <a:pPr defTabSz="914354">
              <a:lnSpc>
                <a:spcPct val="85000"/>
              </a:lnSpc>
              <a:spcBef>
                <a:spcPts val="800"/>
              </a:spcBef>
              <a:buFont typeface="Arial" panose="020B0604020202020204" pitchFamily="34" charset="0"/>
              <a:buNone/>
            </a:pPr>
            <a:r>
              <a:rPr lang="en-GB" sz="1333" dirty="0">
                <a:solidFill>
                  <a:srgbClr val="A4001B"/>
                </a:solidFill>
              </a:rPr>
              <a:t>TIP:  When you right-click the slide, make sure you're not clicking inside a text or other placeholder.</a:t>
            </a:r>
          </a:p>
          <a:p>
            <a:pPr marL="239994" indent="-239994" defTabSz="914354">
              <a:lnSpc>
                <a:spcPct val="85000"/>
              </a:lnSpc>
              <a:spcBef>
                <a:spcPts val="800"/>
              </a:spcBef>
              <a:buClr>
                <a:srgbClr val="A4001B"/>
              </a:buClr>
              <a:buFont typeface="Arial" panose="020B0604020202020204" pitchFamily="34" charset="0"/>
              <a:buChar char="+"/>
            </a:pPr>
            <a:r>
              <a:rPr lang="en-GB" sz="1333" dirty="0">
                <a:solidFill>
                  <a:prstClr val="black"/>
                </a:solidFill>
              </a:rPr>
              <a:t>To insert a picture from a file, click File, and then locate and double-click the picture to insert.</a:t>
            </a:r>
          </a:p>
          <a:p>
            <a:pPr marL="239994" indent="-239994" defTabSz="914354">
              <a:lnSpc>
                <a:spcPct val="85000"/>
              </a:lnSpc>
              <a:spcBef>
                <a:spcPts val="800"/>
              </a:spcBef>
              <a:buClr>
                <a:srgbClr val="A4001B"/>
              </a:buClr>
              <a:buFont typeface="Arial" panose="020B0604020202020204" pitchFamily="34" charset="0"/>
              <a:buChar char="+"/>
            </a:pPr>
            <a:r>
              <a:rPr lang="en-GB" sz="1333" dirty="0">
                <a:solidFill>
                  <a:prstClr val="black"/>
                </a:solidFill>
              </a:rPr>
              <a:t>To paste a picture copied earlier, click Clipboard</a:t>
            </a:r>
          </a:p>
        </p:txBody>
      </p:sp>
      <p:grpSp>
        <p:nvGrpSpPr>
          <p:cNvPr id="91" name="Group 90"/>
          <p:cNvGrpSpPr/>
          <p:nvPr userDrawn="1"/>
        </p:nvGrpSpPr>
        <p:grpSpPr bwMode="gray">
          <a:xfrm>
            <a:off x="-261981" y="-261982"/>
            <a:ext cx="12722008" cy="7381963"/>
            <a:chOff x="-196486" y="-196486"/>
            <a:chExt cx="9541506" cy="5536472"/>
          </a:xfrm>
        </p:grpSpPr>
        <p:grpSp>
          <p:nvGrpSpPr>
            <p:cNvPr id="92" name="Group 91"/>
            <p:cNvGrpSpPr/>
            <p:nvPr/>
          </p:nvGrpSpPr>
          <p:grpSpPr bwMode="gray">
            <a:xfrm>
              <a:off x="540000" y="-196486"/>
              <a:ext cx="8065628" cy="180000"/>
              <a:chOff x="540000" y="-265725"/>
              <a:chExt cx="8065628" cy="180000"/>
            </a:xfrm>
          </p:grpSpPr>
          <p:cxnSp>
            <p:nvCxnSpPr>
              <p:cNvPr id="233" name="Straight Connector 232"/>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93" name="Group 92"/>
            <p:cNvGrpSpPr/>
            <p:nvPr/>
          </p:nvGrpSpPr>
          <p:grpSpPr bwMode="gray">
            <a:xfrm>
              <a:off x="540000" y="5159986"/>
              <a:ext cx="8065628" cy="180000"/>
              <a:chOff x="540000" y="-265725"/>
              <a:chExt cx="8065628" cy="180000"/>
            </a:xfrm>
          </p:grpSpPr>
          <p:cxnSp>
            <p:nvCxnSpPr>
              <p:cNvPr id="209" name="Straight Connector 208"/>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94" name="Group 93"/>
            <p:cNvGrpSpPr/>
            <p:nvPr/>
          </p:nvGrpSpPr>
          <p:grpSpPr bwMode="gray">
            <a:xfrm>
              <a:off x="-196486" y="195263"/>
              <a:ext cx="180000" cy="4752975"/>
              <a:chOff x="-180000" y="195263"/>
              <a:chExt cx="180000" cy="4752975"/>
            </a:xfrm>
          </p:grpSpPr>
          <p:cxnSp>
            <p:nvCxnSpPr>
              <p:cNvPr id="194" name="Straight Connector 193"/>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5" name="Group 94"/>
            <p:cNvGrpSpPr/>
            <p:nvPr/>
          </p:nvGrpSpPr>
          <p:grpSpPr bwMode="gray">
            <a:xfrm>
              <a:off x="9165020" y="195263"/>
              <a:ext cx="180000" cy="4752975"/>
              <a:chOff x="-180000" y="195263"/>
              <a:chExt cx="180000" cy="4752975"/>
            </a:xfrm>
          </p:grpSpPr>
          <p:cxnSp>
            <p:nvCxnSpPr>
              <p:cNvPr id="179" name="Straight Connector 178"/>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9237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Section Header - GRADIENT">
    <p:bg bwMode="gray">
      <p:bgPr>
        <a:gradFill>
          <a:gsLst>
            <a:gs pos="15000">
              <a:srgbClr val="A4001B"/>
            </a:gs>
            <a:gs pos="99000">
              <a:srgbClr val="FF6600"/>
            </a:gs>
          </a:gsLst>
          <a:lin ang="0" scaled="1"/>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720000" y="816000"/>
            <a:ext cx="7104000" cy="1728000"/>
          </a:xfrm>
        </p:spPr>
        <p:txBody>
          <a:bodyPr anchor="t" anchorCtr="0">
            <a:noAutofit/>
          </a:bodyPr>
          <a:lstStyle>
            <a:lvl1pPr algn="l">
              <a:lnSpc>
                <a:spcPct val="85000"/>
              </a:lnSpc>
              <a:defRPr sz="6400" baseline="0">
                <a:solidFill>
                  <a:schemeClr val="bg1"/>
                </a:solidFill>
              </a:defRPr>
            </a:lvl1pPr>
          </a:lstStyle>
          <a:p>
            <a:r>
              <a:rPr lang="en-US" dirty="0"/>
              <a:t>&lt;Insert section title&gt;</a:t>
            </a:r>
            <a:endParaRPr lang="en-GB" dirty="0"/>
          </a:p>
        </p:txBody>
      </p:sp>
      <p:sp>
        <p:nvSpPr>
          <p:cNvPr id="14" name="Slide Number Placeholder 13"/>
          <p:cNvSpPr>
            <a:spLocks noGrp="1"/>
          </p:cNvSpPr>
          <p:nvPr>
            <p:ph type="sldNum" sz="quarter" idx="12"/>
          </p:nvPr>
        </p:nvSpPr>
        <p:spPr bwMode="gray">
          <a:xfrm>
            <a:off x="9901768" y="6488088"/>
            <a:ext cx="480000" cy="144000"/>
          </a:xfrm>
        </p:spPr>
        <p:txBody>
          <a:bodyPr/>
          <a:lstStyle>
            <a:lvl1pPr>
              <a:lnSpc>
                <a:spcPct val="85000"/>
              </a:lnSpc>
              <a:defRPr>
                <a:solidFill>
                  <a:schemeClr val="bg1"/>
                </a:solidFill>
              </a:defRPr>
            </a:lvl1pPr>
          </a:lstStyle>
          <a:p>
            <a:fld id="{130CA15A-B377-495B-BF48-3A3144721AF6}" type="slidenum">
              <a:rPr lang="en-GB" smtClean="0">
                <a:solidFill>
                  <a:prstClr val="white"/>
                </a:solidFill>
              </a:rPr>
              <a:pPr/>
              <a:t>‹#›</a:t>
            </a:fld>
            <a:endParaRPr lang="en-GB" dirty="0">
              <a:solidFill>
                <a:prstClr val="white"/>
              </a:solidFill>
            </a:endParaRPr>
          </a:p>
        </p:txBody>
      </p:sp>
      <p:sp>
        <p:nvSpPr>
          <p:cNvPr id="15" name="TextBox 14"/>
          <p:cNvSpPr txBox="1"/>
          <p:nvPr userDrawn="1"/>
        </p:nvSpPr>
        <p:spPr bwMode="gray">
          <a:xfrm>
            <a:off x="10370711" y="6498533"/>
            <a:ext cx="1560256" cy="123111"/>
          </a:xfrm>
          <a:prstGeom prst="rect">
            <a:avLst/>
          </a:prstGeom>
          <a:noFill/>
        </p:spPr>
        <p:txBody>
          <a:bodyPr wrap="none" lIns="0" tIns="0" rIns="0" bIns="0" rtlCol="0" anchor="ctr" anchorCtr="0">
            <a:noAutofit/>
          </a:bodyPr>
          <a:lstStyle/>
          <a:p>
            <a:pPr algn="r" defTabSz="914354">
              <a:lnSpc>
                <a:spcPct val="85000"/>
              </a:lnSpc>
              <a:buFont typeface="Arial" panose="020B0604020202020204" pitchFamily="34" charset="0"/>
              <a:buNone/>
            </a:pPr>
            <a:r>
              <a:rPr lang="en-GB" sz="800" dirty="0">
                <a:solidFill>
                  <a:prstClr val="white"/>
                </a:solidFill>
                <a:sym typeface="Symbol" panose="05050102010706020507" pitchFamily="18" charset="2"/>
              </a:rPr>
              <a:t> </a:t>
            </a:r>
            <a:r>
              <a:rPr lang="en-GB" sz="800" dirty="0">
                <a:solidFill>
                  <a:prstClr val="white"/>
                </a:solidFill>
              </a:rPr>
              <a:t>© Hill+Knowlton Strategies 2016</a:t>
            </a:r>
          </a:p>
        </p:txBody>
      </p:sp>
      <p:cxnSp>
        <p:nvCxnSpPr>
          <p:cNvPr id="8" name="Straight Connector 7"/>
          <p:cNvCxnSpPr/>
          <p:nvPr userDrawn="1"/>
        </p:nvCxnSpPr>
        <p:spPr bwMode="gray">
          <a:xfrm>
            <a:off x="720000" y="696000"/>
            <a:ext cx="10752000" cy="0"/>
          </a:xfrm>
          <a:prstGeom prst="line">
            <a:avLst/>
          </a:prstGeom>
          <a:ln w="6350" cmpd="sng">
            <a:solidFill>
              <a:schemeClr val="bg1"/>
            </a:solidFill>
          </a:ln>
        </p:spPr>
        <p:style>
          <a:lnRef idx="1">
            <a:schemeClr val="dk1"/>
          </a:lnRef>
          <a:fillRef idx="0">
            <a:schemeClr val="dk1"/>
          </a:fillRef>
          <a:effectRef idx="0">
            <a:schemeClr val="dk1"/>
          </a:effectRef>
          <a:fontRef idx="minor">
            <a:schemeClr val="tx1"/>
          </a:fontRef>
        </p:style>
      </p:cxnSp>
      <p:sp>
        <p:nvSpPr>
          <p:cNvPr id="9" name="Freeform 5"/>
          <p:cNvSpPr>
            <a:spLocks noChangeAspect="1"/>
          </p:cNvSpPr>
          <p:nvPr userDrawn="1"/>
        </p:nvSpPr>
        <p:spPr bwMode="gray">
          <a:xfrm>
            <a:off x="11592000" y="264001"/>
            <a:ext cx="336000" cy="336164"/>
          </a:xfrm>
          <a:custGeom>
            <a:avLst/>
            <a:gdLst>
              <a:gd name="T0" fmla="*/ 4114 w 4114"/>
              <a:gd name="T1" fmla="*/ 1610 h 4116"/>
              <a:gd name="T2" fmla="*/ 4114 w 4114"/>
              <a:gd name="T3" fmla="*/ 2509 h 4116"/>
              <a:gd name="T4" fmla="*/ 2508 w 4114"/>
              <a:gd name="T5" fmla="*/ 2509 h 4116"/>
              <a:gd name="T6" fmla="*/ 2508 w 4114"/>
              <a:gd name="T7" fmla="*/ 4116 h 4116"/>
              <a:gd name="T8" fmla="*/ 1606 w 4114"/>
              <a:gd name="T9" fmla="*/ 4116 h 4116"/>
              <a:gd name="T10" fmla="*/ 1606 w 4114"/>
              <a:gd name="T11" fmla="*/ 2509 h 4116"/>
              <a:gd name="T12" fmla="*/ 0 w 4114"/>
              <a:gd name="T13" fmla="*/ 2509 h 4116"/>
              <a:gd name="T14" fmla="*/ 0 w 4114"/>
              <a:gd name="T15" fmla="*/ 1610 h 4116"/>
              <a:gd name="T16" fmla="*/ 1606 w 4114"/>
              <a:gd name="T17" fmla="*/ 1610 h 4116"/>
              <a:gd name="T18" fmla="*/ 1606 w 4114"/>
              <a:gd name="T19" fmla="*/ 0 h 4116"/>
              <a:gd name="T20" fmla="*/ 2508 w 4114"/>
              <a:gd name="T21" fmla="*/ 0 h 4116"/>
              <a:gd name="T22" fmla="*/ 2508 w 4114"/>
              <a:gd name="T23" fmla="*/ 1610 h 4116"/>
              <a:gd name="T24" fmla="*/ 4114 w 4114"/>
              <a:gd name="T25" fmla="*/ 1610 h 4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4" h="4116">
                <a:moveTo>
                  <a:pt x="4114" y="1610"/>
                </a:moveTo>
                <a:lnTo>
                  <a:pt x="4114" y="2509"/>
                </a:lnTo>
                <a:lnTo>
                  <a:pt x="2508" y="2509"/>
                </a:lnTo>
                <a:lnTo>
                  <a:pt x="2508" y="4116"/>
                </a:lnTo>
                <a:lnTo>
                  <a:pt x="1606" y="4116"/>
                </a:lnTo>
                <a:lnTo>
                  <a:pt x="1606" y="2509"/>
                </a:lnTo>
                <a:lnTo>
                  <a:pt x="0" y="2509"/>
                </a:lnTo>
                <a:lnTo>
                  <a:pt x="0" y="1610"/>
                </a:lnTo>
                <a:lnTo>
                  <a:pt x="1606" y="1610"/>
                </a:lnTo>
                <a:lnTo>
                  <a:pt x="1606" y="0"/>
                </a:lnTo>
                <a:lnTo>
                  <a:pt x="2508" y="0"/>
                </a:lnTo>
                <a:lnTo>
                  <a:pt x="2508" y="1610"/>
                </a:lnTo>
                <a:lnTo>
                  <a:pt x="4114" y="1610"/>
                </a:lnTo>
                <a:close/>
              </a:path>
            </a:pathLst>
          </a:custGeom>
          <a:solidFill>
            <a:schemeClr val="bg1"/>
          </a:solidFill>
          <a:ln>
            <a:noFill/>
          </a:ln>
        </p:spPr>
        <p:txBody>
          <a:bodyPr vert="horz" wrap="square" lIns="121920" tIns="60960" rIns="121920" bIns="60960" numCol="1" anchor="t" anchorCtr="0" compatLnSpc="1">
            <a:prstTxWarp prst="textNoShape">
              <a:avLst/>
            </a:prstTxWarp>
          </a:bodyPr>
          <a:lstStyle/>
          <a:p>
            <a:pPr defTabSz="914354">
              <a:lnSpc>
                <a:spcPct val="85000"/>
              </a:lnSpc>
              <a:buFont typeface="Arial" panose="020B0604020202020204" pitchFamily="34" charset="0"/>
              <a:buNone/>
            </a:pPr>
            <a:endParaRPr lang="en-GB" sz="1867">
              <a:solidFill>
                <a:prstClr val="black"/>
              </a:solidFill>
            </a:endParaRPr>
          </a:p>
        </p:txBody>
      </p:sp>
      <p:grpSp>
        <p:nvGrpSpPr>
          <p:cNvPr id="90" name="Group 89"/>
          <p:cNvGrpSpPr/>
          <p:nvPr userDrawn="1"/>
        </p:nvGrpSpPr>
        <p:grpSpPr bwMode="gray">
          <a:xfrm>
            <a:off x="-261981" y="-261982"/>
            <a:ext cx="12722008" cy="7381963"/>
            <a:chOff x="-196486" y="-196486"/>
            <a:chExt cx="9541506" cy="5536472"/>
          </a:xfrm>
        </p:grpSpPr>
        <p:grpSp>
          <p:nvGrpSpPr>
            <p:cNvPr id="91" name="Group 90"/>
            <p:cNvGrpSpPr/>
            <p:nvPr/>
          </p:nvGrpSpPr>
          <p:grpSpPr bwMode="gray">
            <a:xfrm>
              <a:off x="540000" y="-196486"/>
              <a:ext cx="8065628" cy="180000"/>
              <a:chOff x="540000" y="-265725"/>
              <a:chExt cx="8065628" cy="180000"/>
            </a:xfrm>
          </p:grpSpPr>
          <p:cxnSp>
            <p:nvCxnSpPr>
              <p:cNvPr id="232" name="Straight Connector 231"/>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92" name="Group 91"/>
            <p:cNvGrpSpPr/>
            <p:nvPr/>
          </p:nvGrpSpPr>
          <p:grpSpPr bwMode="gray">
            <a:xfrm>
              <a:off x="540000" y="5159986"/>
              <a:ext cx="8065628" cy="180000"/>
              <a:chOff x="540000" y="-265725"/>
              <a:chExt cx="8065628" cy="180000"/>
            </a:xfrm>
          </p:grpSpPr>
          <p:cxnSp>
            <p:nvCxnSpPr>
              <p:cNvPr id="208" name="Straight Connector 207"/>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93" name="Group 92"/>
            <p:cNvGrpSpPr/>
            <p:nvPr/>
          </p:nvGrpSpPr>
          <p:grpSpPr bwMode="gray">
            <a:xfrm>
              <a:off x="-196486" y="195263"/>
              <a:ext cx="180000" cy="4752975"/>
              <a:chOff x="-180000" y="195263"/>
              <a:chExt cx="180000" cy="4752975"/>
            </a:xfrm>
          </p:grpSpPr>
          <p:cxnSp>
            <p:nvCxnSpPr>
              <p:cNvPr id="193" name="Straight Connector 192"/>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7" name="Group 176"/>
            <p:cNvGrpSpPr/>
            <p:nvPr/>
          </p:nvGrpSpPr>
          <p:grpSpPr bwMode="gray">
            <a:xfrm>
              <a:off x="9165020" y="195263"/>
              <a:ext cx="180000" cy="4752975"/>
              <a:chOff x="-180000" y="195263"/>
              <a:chExt cx="180000" cy="4752975"/>
            </a:xfrm>
          </p:grpSpPr>
          <p:cxnSp>
            <p:nvCxnSpPr>
              <p:cNvPr id="178" name="Straight Connector 177"/>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874331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udskapshuse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09603" y="274639"/>
            <a:ext cx="8929511" cy="621799"/>
          </a:xfrm>
          <a:prstGeom prst="rect">
            <a:avLst/>
          </a:prstGeom>
        </p:spPr>
        <p:txBody>
          <a:bodyPr vert="horz" lIns="91440" tIns="45720" rIns="91440" bIns="45720" rtlCol="0" anchor="ctr">
            <a:normAutofit/>
          </a:bodyPr>
          <a:lstStyle>
            <a:lvl1pPr>
              <a:defRPr>
                <a:latin typeface="+mn-lt"/>
                <a:cs typeface="Arial" panose="020B0604020202020204" pitchFamily="34" charset="0"/>
              </a:defRPr>
            </a:lvl1pPr>
          </a:lstStyle>
          <a:p>
            <a:r>
              <a:rPr lang="en-GB" dirty="0"/>
              <a:t>Click to edit Master title style</a:t>
            </a:r>
            <a:endParaRPr lang="en-US" dirty="0"/>
          </a:p>
        </p:txBody>
      </p:sp>
      <p:sp>
        <p:nvSpPr>
          <p:cNvPr id="4" name="Text Placeholder 3"/>
          <p:cNvSpPr>
            <a:spLocks noGrp="1"/>
          </p:cNvSpPr>
          <p:nvPr>
            <p:ph type="body" sz="quarter" idx="13" hasCustomPrompt="1"/>
          </p:nvPr>
        </p:nvSpPr>
        <p:spPr>
          <a:xfrm>
            <a:off x="628654" y="1004411"/>
            <a:ext cx="10934700" cy="1691164"/>
          </a:xfrm>
          <a:custGeom>
            <a:avLst/>
            <a:gdLst>
              <a:gd name="connsiteX0" fmla="*/ 0 w 2199600"/>
              <a:gd name="connsiteY0" fmla="*/ 948600 h 1897200"/>
              <a:gd name="connsiteX1" fmla="*/ 474300 w 2199600"/>
              <a:gd name="connsiteY1" fmla="*/ 0 h 1897200"/>
              <a:gd name="connsiteX2" fmla="*/ 1725300 w 2199600"/>
              <a:gd name="connsiteY2" fmla="*/ 0 h 1897200"/>
              <a:gd name="connsiteX3" fmla="*/ 2199600 w 2199600"/>
              <a:gd name="connsiteY3" fmla="*/ 948600 h 1897200"/>
              <a:gd name="connsiteX4" fmla="*/ 1725300 w 2199600"/>
              <a:gd name="connsiteY4" fmla="*/ 1897200 h 1897200"/>
              <a:gd name="connsiteX5" fmla="*/ 474300 w 2199600"/>
              <a:gd name="connsiteY5" fmla="*/ 1897200 h 1897200"/>
              <a:gd name="connsiteX6" fmla="*/ 0 w 2199600"/>
              <a:gd name="connsiteY6" fmla="*/ 948600 h 1897200"/>
              <a:gd name="connsiteX0" fmla="*/ 0 w 2199600"/>
              <a:gd name="connsiteY0" fmla="*/ 948600 h 1897200"/>
              <a:gd name="connsiteX1" fmla="*/ 474300 w 2199600"/>
              <a:gd name="connsiteY1" fmla="*/ 0 h 1897200"/>
              <a:gd name="connsiteX2" fmla="*/ 1725300 w 2199600"/>
              <a:gd name="connsiteY2" fmla="*/ 0 h 1897200"/>
              <a:gd name="connsiteX3" fmla="*/ 2199600 w 2199600"/>
              <a:gd name="connsiteY3" fmla="*/ 948600 h 1897200"/>
              <a:gd name="connsiteX4" fmla="*/ 1725300 w 2199600"/>
              <a:gd name="connsiteY4" fmla="*/ 1897200 h 1897200"/>
              <a:gd name="connsiteX5" fmla="*/ 7575 w 2199600"/>
              <a:gd name="connsiteY5" fmla="*/ 1887675 h 1897200"/>
              <a:gd name="connsiteX6" fmla="*/ 0 w 2199600"/>
              <a:gd name="connsiteY6" fmla="*/ 948600 h 1897200"/>
              <a:gd name="connsiteX0" fmla="*/ 0 w 2220600"/>
              <a:gd name="connsiteY0" fmla="*/ 948600 h 1887675"/>
              <a:gd name="connsiteX1" fmla="*/ 474300 w 2220600"/>
              <a:gd name="connsiteY1" fmla="*/ 0 h 1887675"/>
              <a:gd name="connsiteX2" fmla="*/ 1725300 w 2220600"/>
              <a:gd name="connsiteY2" fmla="*/ 0 h 1887675"/>
              <a:gd name="connsiteX3" fmla="*/ 2199600 w 2220600"/>
              <a:gd name="connsiteY3" fmla="*/ 948600 h 1887675"/>
              <a:gd name="connsiteX4" fmla="*/ 2220600 w 2220600"/>
              <a:gd name="connsiteY4" fmla="*/ 1878150 h 1887675"/>
              <a:gd name="connsiteX5" fmla="*/ 7575 w 2220600"/>
              <a:gd name="connsiteY5" fmla="*/ 1887675 h 1887675"/>
              <a:gd name="connsiteX6" fmla="*/ 0 w 2220600"/>
              <a:gd name="connsiteY6" fmla="*/ 948600 h 1887675"/>
              <a:gd name="connsiteX0" fmla="*/ 0 w 2222982"/>
              <a:gd name="connsiteY0" fmla="*/ 948600 h 1901963"/>
              <a:gd name="connsiteX1" fmla="*/ 474300 w 2222982"/>
              <a:gd name="connsiteY1" fmla="*/ 0 h 1901963"/>
              <a:gd name="connsiteX2" fmla="*/ 1725300 w 2222982"/>
              <a:gd name="connsiteY2" fmla="*/ 0 h 1901963"/>
              <a:gd name="connsiteX3" fmla="*/ 2199600 w 2222982"/>
              <a:gd name="connsiteY3" fmla="*/ 948600 h 1901963"/>
              <a:gd name="connsiteX4" fmla="*/ 2222982 w 2222982"/>
              <a:gd name="connsiteY4" fmla="*/ 1901963 h 1901963"/>
              <a:gd name="connsiteX5" fmla="*/ 7575 w 2222982"/>
              <a:gd name="connsiteY5" fmla="*/ 1887675 h 1901963"/>
              <a:gd name="connsiteX6" fmla="*/ 0 w 2222982"/>
              <a:gd name="connsiteY6" fmla="*/ 948600 h 1901963"/>
              <a:gd name="connsiteX0" fmla="*/ 0 w 2222982"/>
              <a:gd name="connsiteY0" fmla="*/ 948600 h 1887676"/>
              <a:gd name="connsiteX1" fmla="*/ 474300 w 2222982"/>
              <a:gd name="connsiteY1" fmla="*/ 0 h 1887676"/>
              <a:gd name="connsiteX2" fmla="*/ 1725300 w 2222982"/>
              <a:gd name="connsiteY2" fmla="*/ 0 h 1887676"/>
              <a:gd name="connsiteX3" fmla="*/ 2199600 w 2222982"/>
              <a:gd name="connsiteY3" fmla="*/ 948600 h 1887676"/>
              <a:gd name="connsiteX4" fmla="*/ 2222982 w 2222982"/>
              <a:gd name="connsiteY4" fmla="*/ 1887676 h 1887676"/>
              <a:gd name="connsiteX5" fmla="*/ 7575 w 2222982"/>
              <a:gd name="connsiteY5" fmla="*/ 1887675 h 1887676"/>
              <a:gd name="connsiteX6" fmla="*/ 0 w 2222982"/>
              <a:gd name="connsiteY6" fmla="*/ 948600 h 1887676"/>
              <a:gd name="connsiteX0" fmla="*/ 0 w 2222982"/>
              <a:gd name="connsiteY0" fmla="*/ 948600 h 1887676"/>
              <a:gd name="connsiteX1" fmla="*/ 474300 w 2222982"/>
              <a:gd name="connsiteY1" fmla="*/ 0 h 1887676"/>
              <a:gd name="connsiteX2" fmla="*/ 1725300 w 2222982"/>
              <a:gd name="connsiteY2" fmla="*/ 0 h 1887676"/>
              <a:gd name="connsiteX3" fmla="*/ 2199600 w 2222982"/>
              <a:gd name="connsiteY3" fmla="*/ 948600 h 1887676"/>
              <a:gd name="connsiteX4" fmla="*/ 2222982 w 2222982"/>
              <a:gd name="connsiteY4" fmla="*/ 1887676 h 1887676"/>
              <a:gd name="connsiteX5" fmla="*/ 431 w 2222982"/>
              <a:gd name="connsiteY5" fmla="*/ 1887675 h 1887676"/>
              <a:gd name="connsiteX6" fmla="*/ 0 w 2222982"/>
              <a:gd name="connsiteY6" fmla="*/ 948600 h 1887676"/>
              <a:gd name="connsiteX0" fmla="*/ 0 w 2215838"/>
              <a:gd name="connsiteY0" fmla="*/ 948600 h 1887676"/>
              <a:gd name="connsiteX1" fmla="*/ 474300 w 2215838"/>
              <a:gd name="connsiteY1" fmla="*/ 0 h 1887676"/>
              <a:gd name="connsiteX2" fmla="*/ 1725300 w 2215838"/>
              <a:gd name="connsiteY2" fmla="*/ 0 h 1887676"/>
              <a:gd name="connsiteX3" fmla="*/ 2199600 w 2215838"/>
              <a:gd name="connsiteY3" fmla="*/ 948600 h 1887676"/>
              <a:gd name="connsiteX4" fmla="*/ 2215838 w 2215838"/>
              <a:gd name="connsiteY4" fmla="*/ 1887676 h 1887676"/>
              <a:gd name="connsiteX5" fmla="*/ 431 w 2215838"/>
              <a:gd name="connsiteY5" fmla="*/ 1887675 h 1887676"/>
              <a:gd name="connsiteX6" fmla="*/ 0 w 2215838"/>
              <a:gd name="connsiteY6" fmla="*/ 948600 h 1887676"/>
              <a:gd name="connsiteX0" fmla="*/ 0 w 2215838"/>
              <a:gd name="connsiteY0" fmla="*/ 949053 h 1888129"/>
              <a:gd name="connsiteX1" fmla="*/ 474300 w 2215838"/>
              <a:gd name="connsiteY1" fmla="*/ 453 h 1888129"/>
              <a:gd name="connsiteX2" fmla="*/ 1106805 w 2215838"/>
              <a:gd name="connsiteY2" fmla="*/ 0 h 1888129"/>
              <a:gd name="connsiteX3" fmla="*/ 1725300 w 2215838"/>
              <a:gd name="connsiteY3" fmla="*/ 453 h 1888129"/>
              <a:gd name="connsiteX4" fmla="*/ 2199600 w 2215838"/>
              <a:gd name="connsiteY4" fmla="*/ 949053 h 1888129"/>
              <a:gd name="connsiteX5" fmla="*/ 2215838 w 2215838"/>
              <a:gd name="connsiteY5" fmla="*/ 1888129 h 1888129"/>
              <a:gd name="connsiteX6" fmla="*/ 431 w 2215838"/>
              <a:gd name="connsiteY6" fmla="*/ 1888128 h 1888129"/>
              <a:gd name="connsiteX7" fmla="*/ 0 w 2215838"/>
              <a:gd name="connsiteY7" fmla="*/ 949053 h 1888129"/>
              <a:gd name="connsiteX0" fmla="*/ 0 w 2215838"/>
              <a:gd name="connsiteY0" fmla="*/ 949053 h 1888129"/>
              <a:gd name="connsiteX1" fmla="*/ 1106805 w 2215838"/>
              <a:gd name="connsiteY1" fmla="*/ 0 h 1888129"/>
              <a:gd name="connsiteX2" fmla="*/ 1725300 w 2215838"/>
              <a:gd name="connsiteY2" fmla="*/ 453 h 1888129"/>
              <a:gd name="connsiteX3" fmla="*/ 2199600 w 2215838"/>
              <a:gd name="connsiteY3" fmla="*/ 949053 h 1888129"/>
              <a:gd name="connsiteX4" fmla="*/ 2215838 w 2215838"/>
              <a:gd name="connsiteY4" fmla="*/ 1888129 h 1888129"/>
              <a:gd name="connsiteX5" fmla="*/ 431 w 2215838"/>
              <a:gd name="connsiteY5" fmla="*/ 1888128 h 1888129"/>
              <a:gd name="connsiteX6" fmla="*/ 0 w 2215838"/>
              <a:gd name="connsiteY6" fmla="*/ 949053 h 1888129"/>
              <a:gd name="connsiteX0" fmla="*/ 0 w 2215838"/>
              <a:gd name="connsiteY0" fmla="*/ 949053 h 1888129"/>
              <a:gd name="connsiteX1" fmla="*/ 1106805 w 2215838"/>
              <a:gd name="connsiteY1" fmla="*/ 0 h 1888129"/>
              <a:gd name="connsiteX2" fmla="*/ 2199600 w 2215838"/>
              <a:gd name="connsiteY2" fmla="*/ 949053 h 1888129"/>
              <a:gd name="connsiteX3" fmla="*/ 2215838 w 2215838"/>
              <a:gd name="connsiteY3" fmla="*/ 1888129 h 1888129"/>
              <a:gd name="connsiteX4" fmla="*/ 431 w 2215838"/>
              <a:gd name="connsiteY4" fmla="*/ 1888128 h 1888129"/>
              <a:gd name="connsiteX5" fmla="*/ 0 w 2215838"/>
              <a:gd name="connsiteY5" fmla="*/ 949053 h 1888129"/>
              <a:gd name="connsiteX0" fmla="*/ 0 w 2208694"/>
              <a:gd name="connsiteY0" fmla="*/ 949053 h 1888129"/>
              <a:gd name="connsiteX1" fmla="*/ 1106805 w 2208694"/>
              <a:gd name="connsiteY1" fmla="*/ 0 h 1888129"/>
              <a:gd name="connsiteX2" fmla="*/ 2199600 w 2208694"/>
              <a:gd name="connsiteY2" fmla="*/ 949053 h 1888129"/>
              <a:gd name="connsiteX3" fmla="*/ 2208694 w 2208694"/>
              <a:gd name="connsiteY3" fmla="*/ 1888129 h 1888129"/>
              <a:gd name="connsiteX4" fmla="*/ 431 w 2208694"/>
              <a:gd name="connsiteY4" fmla="*/ 1888128 h 1888129"/>
              <a:gd name="connsiteX5" fmla="*/ 0 w 2208694"/>
              <a:gd name="connsiteY5" fmla="*/ 949053 h 1888129"/>
              <a:gd name="connsiteX0" fmla="*/ 0 w 2201550"/>
              <a:gd name="connsiteY0" fmla="*/ 949053 h 1888129"/>
              <a:gd name="connsiteX1" fmla="*/ 1106805 w 2201550"/>
              <a:gd name="connsiteY1" fmla="*/ 0 h 1888129"/>
              <a:gd name="connsiteX2" fmla="*/ 2199600 w 2201550"/>
              <a:gd name="connsiteY2" fmla="*/ 949053 h 1888129"/>
              <a:gd name="connsiteX3" fmla="*/ 2201550 w 2201550"/>
              <a:gd name="connsiteY3" fmla="*/ 1888129 h 1888129"/>
              <a:gd name="connsiteX4" fmla="*/ 431 w 2201550"/>
              <a:gd name="connsiteY4" fmla="*/ 1888128 h 1888129"/>
              <a:gd name="connsiteX5" fmla="*/ 0 w 2201550"/>
              <a:gd name="connsiteY5" fmla="*/ 949053 h 1888129"/>
              <a:gd name="connsiteX0" fmla="*/ 913 w 2201132"/>
              <a:gd name="connsiteY0" fmla="*/ 1070399 h 1888129"/>
              <a:gd name="connsiteX1" fmla="*/ 1106387 w 2201132"/>
              <a:gd name="connsiteY1" fmla="*/ 0 h 1888129"/>
              <a:gd name="connsiteX2" fmla="*/ 2199182 w 2201132"/>
              <a:gd name="connsiteY2" fmla="*/ 949053 h 1888129"/>
              <a:gd name="connsiteX3" fmla="*/ 2201132 w 2201132"/>
              <a:gd name="connsiteY3" fmla="*/ 1888129 h 1888129"/>
              <a:gd name="connsiteX4" fmla="*/ 13 w 2201132"/>
              <a:gd name="connsiteY4" fmla="*/ 1888128 h 1888129"/>
              <a:gd name="connsiteX5" fmla="*/ 913 w 2201132"/>
              <a:gd name="connsiteY5" fmla="*/ 1070399 h 1888129"/>
              <a:gd name="connsiteX0" fmla="*/ 913 w 2201132"/>
              <a:gd name="connsiteY0" fmla="*/ 1070399 h 1888129"/>
              <a:gd name="connsiteX1" fmla="*/ 1106387 w 2201132"/>
              <a:gd name="connsiteY1" fmla="*/ 0 h 1888129"/>
              <a:gd name="connsiteX2" fmla="*/ 2199182 w 2201132"/>
              <a:gd name="connsiteY2" fmla="*/ 1059997 h 1888129"/>
              <a:gd name="connsiteX3" fmla="*/ 2201132 w 2201132"/>
              <a:gd name="connsiteY3" fmla="*/ 1888129 h 1888129"/>
              <a:gd name="connsiteX4" fmla="*/ 13 w 2201132"/>
              <a:gd name="connsiteY4" fmla="*/ 1888128 h 1888129"/>
              <a:gd name="connsiteX5" fmla="*/ 913 w 2201132"/>
              <a:gd name="connsiteY5" fmla="*/ 1070399 h 1888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01132" h="1888129">
                <a:moveTo>
                  <a:pt x="913" y="1070399"/>
                </a:moveTo>
                <a:lnTo>
                  <a:pt x="1106387" y="0"/>
                </a:lnTo>
                <a:lnTo>
                  <a:pt x="2199182" y="1059997"/>
                </a:lnTo>
                <a:cubicBezTo>
                  <a:pt x="2202213" y="1373022"/>
                  <a:pt x="2198101" y="1575104"/>
                  <a:pt x="2201132" y="1888129"/>
                </a:cubicBezTo>
                <a:lnTo>
                  <a:pt x="13" y="1888128"/>
                </a:lnTo>
                <a:cubicBezTo>
                  <a:pt x="-131" y="1575103"/>
                  <a:pt x="1057" y="1383424"/>
                  <a:pt x="913" y="1070399"/>
                </a:cubicBezTo>
                <a:close/>
              </a:path>
            </a:pathLst>
          </a:custGeom>
          <a:ln w="15875">
            <a:solidFill>
              <a:srgbClr val="6E6F73"/>
            </a:solidFill>
          </a:ln>
        </p:spPr>
        <p:txBody>
          <a:bodyPr wrap="square" lIns="0" tIns="180000" rIns="0" bIns="0" anchor="ctr">
            <a:normAutofit/>
          </a:bodyPr>
          <a:lstStyle>
            <a:lvl1pPr marL="0" indent="0" algn="ctr">
              <a:buNone/>
              <a:defRPr sz="3200">
                <a:latin typeface="Arial" panose="020B0604020202020204" pitchFamily="34" charset="0"/>
                <a:cs typeface="Arial" panose="020B0604020202020204" pitchFamily="34" charset="0"/>
              </a:defRPr>
            </a:lvl1pPr>
          </a:lstStyle>
          <a:p>
            <a:pPr lvl="0"/>
            <a:r>
              <a:rPr lang="nb-NO" dirty="0"/>
              <a:t>Hovedbudskap</a:t>
            </a:r>
          </a:p>
        </p:txBody>
      </p:sp>
      <p:sp>
        <p:nvSpPr>
          <p:cNvPr id="9" name="Text Placeholder 8"/>
          <p:cNvSpPr>
            <a:spLocks noGrp="1"/>
          </p:cNvSpPr>
          <p:nvPr>
            <p:ph type="body" sz="quarter" idx="14"/>
          </p:nvPr>
        </p:nvSpPr>
        <p:spPr>
          <a:xfrm>
            <a:off x="628651" y="2831186"/>
            <a:ext cx="3528000" cy="2608500"/>
          </a:xfrm>
          <a:ln w="15875">
            <a:solidFill>
              <a:srgbClr val="C41230"/>
            </a:solidFill>
          </a:ln>
        </p:spPr>
        <p:txBody>
          <a:bodyPr>
            <a:normAutofit/>
          </a:bodyPr>
          <a:lstStyle>
            <a:lvl1pPr marL="0" indent="0" algn="ctr">
              <a:buNone/>
              <a:defRPr sz="2400">
                <a:latin typeface="Arial" panose="020B0604020202020204" pitchFamily="34" charset="0"/>
                <a:cs typeface="Arial" panose="020B0604020202020204" pitchFamily="34" charset="0"/>
              </a:defRPr>
            </a:lvl1pPr>
          </a:lstStyle>
          <a:p>
            <a:pPr lvl="0"/>
            <a:endParaRPr lang="nb-NO" dirty="0"/>
          </a:p>
        </p:txBody>
      </p:sp>
      <p:sp>
        <p:nvSpPr>
          <p:cNvPr id="19" name="Text Placeholder 8"/>
          <p:cNvSpPr>
            <a:spLocks noGrp="1"/>
          </p:cNvSpPr>
          <p:nvPr>
            <p:ph type="body" sz="quarter" idx="15"/>
          </p:nvPr>
        </p:nvSpPr>
        <p:spPr>
          <a:xfrm>
            <a:off x="4329551" y="2830275"/>
            <a:ext cx="3528000" cy="2608500"/>
          </a:xfrm>
          <a:ln w="15875">
            <a:solidFill>
              <a:srgbClr val="C41230"/>
            </a:solidFill>
          </a:ln>
        </p:spPr>
        <p:txBody>
          <a:bodyPr>
            <a:normAutofit/>
          </a:bodyPr>
          <a:lstStyle>
            <a:lvl1pPr marL="0" indent="0" algn="ctr">
              <a:buNone/>
              <a:defRPr sz="2400">
                <a:latin typeface="Arial" panose="020B0604020202020204" pitchFamily="34" charset="0"/>
                <a:cs typeface="Arial" panose="020B0604020202020204" pitchFamily="34" charset="0"/>
              </a:defRPr>
            </a:lvl1pPr>
          </a:lstStyle>
          <a:p>
            <a:pPr lvl="0"/>
            <a:endParaRPr lang="nb-NO" dirty="0"/>
          </a:p>
        </p:txBody>
      </p:sp>
      <p:sp>
        <p:nvSpPr>
          <p:cNvPr id="22" name="Text Placeholder 8"/>
          <p:cNvSpPr>
            <a:spLocks noGrp="1"/>
          </p:cNvSpPr>
          <p:nvPr>
            <p:ph type="body" sz="quarter" idx="16"/>
          </p:nvPr>
        </p:nvSpPr>
        <p:spPr>
          <a:xfrm>
            <a:off x="8035351" y="2830275"/>
            <a:ext cx="3528000" cy="2608500"/>
          </a:xfrm>
          <a:ln w="15875">
            <a:solidFill>
              <a:srgbClr val="C41230"/>
            </a:solidFill>
          </a:ln>
        </p:spPr>
        <p:txBody>
          <a:bodyPr>
            <a:normAutofit/>
          </a:bodyPr>
          <a:lstStyle>
            <a:lvl1pPr marL="0" indent="0" algn="ctr" rtl="0">
              <a:buNone/>
              <a:defRPr sz="2400">
                <a:latin typeface="Arial" panose="020B0604020202020204" pitchFamily="34" charset="0"/>
                <a:cs typeface="Arial" panose="020B0604020202020204" pitchFamily="34" charset="0"/>
              </a:defRPr>
            </a:lvl1pPr>
          </a:lstStyle>
          <a:p>
            <a:pPr lvl="0"/>
            <a:endParaRPr lang="nb-NO" dirty="0"/>
          </a:p>
        </p:txBody>
      </p:sp>
      <p:sp>
        <p:nvSpPr>
          <p:cNvPr id="23" name="Text Placeholder 8"/>
          <p:cNvSpPr>
            <a:spLocks noGrp="1"/>
          </p:cNvSpPr>
          <p:nvPr>
            <p:ph type="body" sz="quarter" idx="17"/>
          </p:nvPr>
        </p:nvSpPr>
        <p:spPr>
          <a:xfrm>
            <a:off x="628649" y="5560781"/>
            <a:ext cx="10934400" cy="944795"/>
          </a:xfrm>
          <a:ln w="15875">
            <a:solidFill>
              <a:srgbClr val="C41230"/>
            </a:solidFill>
          </a:ln>
        </p:spPr>
        <p:txBody>
          <a:bodyPr anchor="ctr">
            <a:normAutofit/>
          </a:bodyPr>
          <a:lstStyle>
            <a:lvl1pPr marL="0" indent="0" algn="l" rtl="0">
              <a:buNone/>
              <a:defRPr sz="2400">
                <a:latin typeface="Arial" panose="020B0604020202020204" pitchFamily="34" charset="0"/>
                <a:cs typeface="Arial" panose="020B0604020202020204" pitchFamily="34" charset="0"/>
              </a:defRPr>
            </a:lvl1pPr>
          </a:lstStyle>
          <a:p>
            <a:pPr lvl="0"/>
            <a:endParaRPr lang="nb-NO" dirty="0"/>
          </a:p>
        </p:txBody>
      </p:sp>
    </p:spTree>
    <p:extLst>
      <p:ext uri="{BB962C8B-B14F-4D97-AF65-F5344CB8AC3E}">
        <p14:creationId xmlns:p14="http://schemas.microsoft.com/office/powerpoint/2010/main" val="320698990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Back Page - BLACK">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720000" y="816000"/>
            <a:ext cx="7104000" cy="837152"/>
          </a:xfrm>
        </p:spPr>
        <p:txBody>
          <a:bodyPr anchor="t" anchorCtr="0">
            <a:spAutoFit/>
          </a:bodyPr>
          <a:lstStyle>
            <a:lvl1pPr algn="l">
              <a:lnSpc>
                <a:spcPct val="85000"/>
              </a:lnSpc>
              <a:defRPr sz="6400" baseline="0">
                <a:solidFill>
                  <a:schemeClr val="tx1"/>
                </a:solidFill>
              </a:defRPr>
            </a:lvl1pPr>
          </a:lstStyle>
          <a:p>
            <a:r>
              <a:rPr lang="en-US" dirty="0"/>
              <a:t>&lt;Thank You&gt;</a:t>
            </a:r>
            <a:endParaRPr lang="en-GB" dirty="0"/>
          </a:p>
        </p:txBody>
      </p:sp>
      <p:sp>
        <p:nvSpPr>
          <p:cNvPr id="14" name="Slide Number Placeholder 13"/>
          <p:cNvSpPr>
            <a:spLocks noGrp="1"/>
          </p:cNvSpPr>
          <p:nvPr>
            <p:ph type="sldNum" sz="quarter" idx="12"/>
          </p:nvPr>
        </p:nvSpPr>
        <p:spPr bwMode="gray">
          <a:xfrm>
            <a:off x="9901768" y="6488088"/>
            <a:ext cx="480000" cy="144000"/>
          </a:xfrm>
        </p:spPr>
        <p:txBody>
          <a:bodyPr/>
          <a:lstStyle>
            <a:lvl1pPr>
              <a:lnSpc>
                <a:spcPct val="85000"/>
              </a:lnSpc>
              <a:defRPr>
                <a:solidFill>
                  <a:schemeClr val="tx1"/>
                </a:solidFill>
              </a:defRPr>
            </a:lvl1pPr>
          </a:lstStyle>
          <a:p>
            <a:fld id="{130CA15A-B377-495B-BF48-3A3144721AF6}" type="slidenum">
              <a:rPr lang="en-GB" smtClean="0">
                <a:solidFill>
                  <a:prstClr val="black"/>
                </a:solidFill>
              </a:rPr>
              <a:pPr/>
              <a:t>‹#›</a:t>
            </a:fld>
            <a:endParaRPr lang="en-GB" dirty="0">
              <a:solidFill>
                <a:prstClr val="black"/>
              </a:solidFill>
            </a:endParaRPr>
          </a:p>
        </p:txBody>
      </p:sp>
      <p:sp>
        <p:nvSpPr>
          <p:cNvPr id="16" name="Text Placeholder 7"/>
          <p:cNvSpPr>
            <a:spLocks noGrp="1"/>
          </p:cNvSpPr>
          <p:nvPr>
            <p:ph type="body" sz="quarter" idx="15" hasCustomPrompt="1"/>
          </p:nvPr>
        </p:nvSpPr>
        <p:spPr bwMode="gray">
          <a:xfrm>
            <a:off x="8928000" y="1323997"/>
            <a:ext cx="2544000" cy="174407"/>
          </a:xfrm>
        </p:spPr>
        <p:txBody>
          <a:bodyPr>
            <a:spAutoFit/>
          </a:bodyPr>
          <a:lstStyle>
            <a:lvl1pPr>
              <a:lnSpc>
                <a:spcPct val="85000"/>
              </a:lnSpc>
              <a:spcBef>
                <a:spcPts val="0"/>
              </a:spcBef>
              <a:defRPr sz="1333" b="0">
                <a:solidFill>
                  <a:schemeClr val="tx1"/>
                </a:solidFill>
              </a:defRPr>
            </a:lvl1pPr>
            <a:lvl2pPr>
              <a:defRPr sz="1333">
                <a:solidFill>
                  <a:schemeClr val="bg1"/>
                </a:solidFill>
              </a:defRPr>
            </a:lvl2pPr>
            <a:lvl3pPr>
              <a:defRPr sz="1333">
                <a:solidFill>
                  <a:schemeClr val="bg1"/>
                </a:solidFill>
              </a:defRPr>
            </a:lvl3pPr>
            <a:lvl4pPr>
              <a:defRPr sz="1333">
                <a:solidFill>
                  <a:schemeClr val="bg1"/>
                </a:solidFill>
              </a:defRPr>
            </a:lvl4pPr>
            <a:lvl5pPr>
              <a:defRPr sz="1333">
                <a:solidFill>
                  <a:schemeClr val="bg1"/>
                </a:solidFill>
              </a:defRPr>
            </a:lvl5pPr>
          </a:lstStyle>
          <a:p>
            <a:pPr lvl="0"/>
            <a:r>
              <a:rPr lang="en-US" dirty="0"/>
              <a:t>&lt;Insert contact details&gt;</a:t>
            </a:r>
          </a:p>
        </p:txBody>
      </p:sp>
      <p:sp>
        <p:nvSpPr>
          <p:cNvPr id="23" name="TextBox 22"/>
          <p:cNvSpPr txBox="1"/>
          <p:nvPr userDrawn="1"/>
        </p:nvSpPr>
        <p:spPr bwMode="gray">
          <a:xfrm>
            <a:off x="8928000" y="888001"/>
            <a:ext cx="1221488" cy="174343"/>
          </a:xfrm>
          <a:prstGeom prst="rect">
            <a:avLst/>
          </a:prstGeom>
          <a:noFill/>
        </p:spPr>
        <p:txBody>
          <a:bodyPr wrap="none" lIns="0" tIns="0" rIns="0" bIns="0" rtlCol="0">
            <a:spAutoFit/>
          </a:bodyPr>
          <a:lstStyle/>
          <a:p>
            <a:pPr defTabSz="914354">
              <a:lnSpc>
                <a:spcPct val="85000"/>
              </a:lnSpc>
              <a:buFont typeface="Arial" panose="020B0604020202020204" pitchFamily="34" charset="0"/>
              <a:buNone/>
            </a:pPr>
            <a:r>
              <a:rPr lang="en-GB" sz="1333" b="1" dirty="0">
                <a:solidFill>
                  <a:prstClr val="black"/>
                </a:solidFill>
              </a:rPr>
              <a:t>H+K Strategies</a:t>
            </a:r>
          </a:p>
        </p:txBody>
      </p:sp>
      <p:sp>
        <p:nvSpPr>
          <p:cNvPr id="25" name="TextBox 24"/>
          <p:cNvSpPr txBox="1"/>
          <p:nvPr userDrawn="1"/>
        </p:nvSpPr>
        <p:spPr bwMode="gray">
          <a:xfrm>
            <a:off x="10370711" y="6498533"/>
            <a:ext cx="1560256" cy="123111"/>
          </a:xfrm>
          <a:prstGeom prst="rect">
            <a:avLst/>
          </a:prstGeom>
          <a:noFill/>
        </p:spPr>
        <p:txBody>
          <a:bodyPr wrap="none" lIns="0" tIns="0" rIns="0" bIns="0" rtlCol="0" anchor="ctr" anchorCtr="0">
            <a:noAutofit/>
          </a:bodyPr>
          <a:lstStyle/>
          <a:p>
            <a:pPr algn="r" defTabSz="914354">
              <a:lnSpc>
                <a:spcPct val="85000"/>
              </a:lnSpc>
              <a:buFont typeface="Arial" panose="020B0604020202020204" pitchFamily="34" charset="0"/>
              <a:buNone/>
            </a:pPr>
            <a:r>
              <a:rPr lang="en-GB" sz="800" dirty="0">
                <a:solidFill>
                  <a:prstClr val="black"/>
                </a:solidFill>
                <a:sym typeface="Symbol" panose="05050102010706020507" pitchFamily="18" charset="2"/>
              </a:rPr>
              <a:t> </a:t>
            </a:r>
            <a:r>
              <a:rPr lang="en-GB" sz="800" dirty="0">
                <a:solidFill>
                  <a:prstClr val="black"/>
                </a:solidFill>
              </a:rPr>
              <a:t>© Hill+Knowlton Strategies 2016</a:t>
            </a:r>
          </a:p>
        </p:txBody>
      </p:sp>
      <p:cxnSp>
        <p:nvCxnSpPr>
          <p:cNvPr id="26" name="Straight Connector 25"/>
          <p:cNvCxnSpPr/>
          <p:nvPr userDrawn="1"/>
        </p:nvCxnSpPr>
        <p:spPr bwMode="gray">
          <a:xfrm>
            <a:off x="720000" y="696000"/>
            <a:ext cx="8016000" cy="0"/>
          </a:xfrm>
          <a:prstGeom prst="line">
            <a:avLst/>
          </a:prstGeom>
          <a:ln w="6350" cmpd="sng">
            <a:solidFill>
              <a:schemeClr val="tx1"/>
            </a:solidFill>
          </a:ln>
        </p:spPr>
        <p:style>
          <a:lnRef idx="1">
            <a:schemeClr val="dk1"/>
          </a:lnRef>
          <a:fillRef idx="0">
            <a:schemeClr val="dk1"/>
          </a:fillRef>
          <a:effectRef idx="0">
            <a:schemeClr val="dk1"/>
          </a:effectRef>
          <a:fontRef idx="minor">
            <a:schemeClr val="tx1"/>
          </a:fontRef>
        </p:style>
      </p:cxnSp>
      <p:cxnSp>
        <p:nvCxnSpPr>
          <p:cNvPr id="27" name="Straight Connector 26"/>
          <p:cNvCxnSpPr/>
          <p:nvPr userDrawn="1"/>
        </p:nvCxnSpPr>
        <p:spPr bwMode="gray">
          <a:xfrm>
            <a:off x="8928000" y="696000"/>
            <a:ext cx="2544000" cy="0"/>
          </a:xfrm>
          <a:prstGeom prst="line">
            <a:avLst/>
          </a:prstGeom>
          <a:ln w="6350" cmpd="sng">
            <a:solidFill>
              <a:schemeClr val="tx1"/>
            </a:solidFill>
          </a:ln>
        </p:spPr>
        <p:style>
          <a:lnRef idx="1">
            <a:schemeClr val="dk1"/>
          </a:lnRef>
          <a:fillRef idx="0">
            <a:schemeClr val="dk1"/>
          </a:fillRef>
          <a:effectRef idx="0">
            <a:schemeClr val="dk1"/>
          </a:effectRef>
          <a:fontRef idx="minor">
            <a:schemeClr val="tx1"/>
          </a:fontRef>
        </p:style>
      </p:cxnSp>
      <p:sp>
        <p:nvSpPr>
          <p:cNvPr id="28" name="Freeform 5"/>
          <p:cNvSpPr>
            <a:spLocks noChangeAspect="1"/>
          </p:cNvSpPr>
          <p:nvPr userDrawn="1"/>
        </p:nvSpPr>
        <p:spPr bwMode="gray">
          <a:xfrm>
            <a:off x="11592000" y="264001"/>
            <a:ext cx="336000" cy="336164"/>
          </a:xfrm>
          <a:custGeom>
            <a:avLst/>
            <a:gdLst>
              <a:gd name="T0" fmla="*/ 4114 w 4114"/>
              <a:gd name="T1" fmla="*/ 1610 h 4116"/>
              <a:gd name="T2" fmla="*/ 4114 w 4114"/>
              <a:gd name="T3" fmla="*/ 2509 h 4116"/>
              <a:gd name="T4" fmla="*/ 2508 w 4114"/>
              <a:gd name="T5" fmla="*/ 2509 h 4116"/>
              <a:gd name="T6" fmla="*/ 2508 w 4114"/>
              <a:gd name="T7" fmla="*/ 4116 h 4116"/>
              <a:gd name="T8" fmla="*/ 1606 w 4114"/>
              <a:gd name="T9" fmla="*/ 4116 h 4116"/>
              <a:gd name="T10" fmla="*/ 1606 w 4114"/>
              <a:gd name="T11" fmla="*/ 2509 h 4116"/>
              <a:gd name="T12" fmla="*/ 0 w 4114"/>
              <a:gd name="T13" fmla="*/ 2509 h 4116"/>
              <a:gd name="T14" fmla="*/ 0 w 4114"/>
              <a:gd name="T15" fmla="*/ 1610 h 4116"/>
              <a:gd name="T16" fmla="*/ 1606 w 4114"/>
              <a:gd name="T17" fmla="*/ 1610 h 4116"/>
              <a:gd name="T18" fmla="*/ 1606 w 4114"/>
              <a:gd name="T19" fmla="*/ 0 h 4116"/>
              <a:gd name="T20" fmla="*/ 2508 w 4114"/>
              <a:gd name="T21" fmla="*/ 0 h 4116"/>
              <a:gd name="T22" fmla="*/ 2508 w 4114"/>
              <a:gd name="T23" fmla="*/ 1610 h 4116"/>
              <a:gd name="T24" fmla="*/ 4114 w 4114"/>
              <a:gd name="T25" fmla="*/ 1610 h 4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4" h="4116">
                <a:moveTo>
                  <a:pt x="4114" y="1610"/>
                </a:moveTo>
                <a:lnTo>
                  <a:pt x="4114" y="2509"/>
                </a:lnTo>
                <a:lnTo>
                  <a:pt x="2508" y="2509"/>
                </a:lnTo>
                <a:lnTo>
                  <a:pt x="2508" y="4116"/>
                </a:lnTo>
                <a:lnTo>
                  <a:pt x="1606" y="4116"/>
                </a:lnTo>
                <a:lnTo>
                  <a:pt x="1606" y="2509"/>
                </a:lnTo>
                <a:lnTo>
                  <a:pt x="0" y="2509"/>
                </a:lnTo>
                <a:lnTo>
                  <a:pt x="0" y="1610"/>
                </a:lnTo>
                <a:lnTo>
                  <a:pt x="1606" y="1610"/>
                </a:lnTo>
                <a:lnTo>
                  <a:pt x="1606" y="0"/>
                </a:lnTo>
                <a:lnTo>
                  <a:pt x="2508" y="0"/>
                </a:lnTo>
                <a:lnTo>
                  <a:pt x="2508" y="1610"/>
                </a:lnTo>
                <a:lnTo>
                  <a:pt x="4114" y="1610"/>
                </a:lnTo>
                <a:close/>
              </a:path>
            </a:pathLst>
          </a:custGeom>
          <a:solidFill>
            <a:schemeClr val="tx1"/>
          </a:solidFill>
          <a:ln>
            <a:noFill/>
          </a:ln>
        </p:spPr>
        <p:txBody>
          <a:bodyPr vert="horz" wrap="square" lIns="121920" tIns="60960" rIns="121920" bIns="60960" numCol="1" anchor="t" anchorCtr="0" compatLnSpc="1">
            <a:prstTxWarp prst="textNoShape">
              <a:avLst/>
            </a:prstTxWarp>
          </a:bodyPr>
          <a:lstStyle/>
          <a:p>
            <a:pPr defTabSz="914354">
              <a:lnSpc>
                <a:spcPct val="85000"/>
              </a:lnSpc>
              <a:buFont typeface="Arial" panose="020B0604020202020204" pitchFamily="34" charset="0"/>
              <a:buNone/>
            </a:pPr>
            <a:endParaRPr lang="en-GB" sz="1867">
              <a:solidFill>
                <a:prstClr val="black"/>
              </a:solidFill>
            </a:endParaRPr>
          </a:p>
        </p:txBody>
      </p:sp>
      <p:sp>
        <p:nvSpPr>
          <p:cNvPr id="29" name="Rectangle 28"/>
          <p:cNvSpPr/>
          <p:nvPr userDrawn="1"/>
        </p:nvSpPr>
        <p:spPr bwMode="gray">
          <a:xfrm>
            <a:off x="12462933" y="1890118"/>
            <a:ext cx="3312000" cy="2676823"/>
          </a:xfrm>
          <a:prstGeom prst="rect">
            <a:avLst/>
          </a:prstGeom>
          <a:noFill/>
        </p:spPr>
        <p:txBody>
          <a:bodyPr lIns="0" tIns="0" rIns="0" bIns="0">
            <a:spAutoFit/>
          </a:bodyPr>
          <a:lstStyle/>
          <a:p>
            <a:pPr defTabSz="914354">
              <a:lnSpc>
                <a:spcPct val="85000"/>
              </a:lnSpc>
              <a:spcBef>
                <a:spcPts val="800"/>
              </a:spcBef>
              <a:buFont typeface="Arial" panose="020B0604020202020204" pitchFamily="34" charset="0"/>
              <a:buNone/>
            </a:pPr>
            <a:r>
              <a:rPr lang="en-GB" sz="1333" dirty="0">
                <a:solidFill>
                  <a:prstClr val="black"/>
                </a:solidFill>
              </a:rPr>
              <a:t>To change this background picture on this slide, please do the following:</a:t>
            </a:r>
          </a:p>
          <a:p>
            <a:pPr defTabSz="914354">
              <a:lnSpc>
                <a:spcPct val="85000"/>
              </a:lnSpc>
              <a:spcBef>
                <a:spcPts val="800"/>
              </a:spcBef>
              <a:buFont typeface="Arial" panose="020B0604020202020204" pitchFamily="34" charset="0"/>
              <a:buNone/>
            </a:pPr>
            <a:r>
              <a:rPr lang="en-GB" sz="1333" dirty="0">
                <a:solidFill>
                  <a:prstClr val="black"/>
                </a:solidFill>
              </a:rPr>
              <a:t>Right-click on the specific slide and click Format Background followed by or ‘Picture or texture file’.</a:t>
            </a:r>
          </a:p>
          <a:p>
            <a:pPr defTabSz="914354">
              <a:lnSpc>
                <a:spcPct val="85000"/>
              </a:lnSpc>
              <a:spcBef>
                <a:spcPts val="800"/>
              </a:spcBef>
              <a:buFont typeface="Arial" panose="020B0604020202020204" pitchFamily="34" charset="0"/>
              <a:buNone/>
            </a:pPr>
            <a:r>
              <a:rPr lang="en-GB" sz="1333" dirty="0">
                <a:solidFill>
                  <a:srgbClr val="A4001B"/>
                </a:solidFill>
              </a:rPr>
              <a:t>TIP:  When you right-click the slide, make sure you're not clicking inside a text or other placeholder.</a:t>
            </a:r>
          </a:p>
          <a:p>
            <a:pPr marL="239994" indent="-239994" defTabSz="914354">
              <a:lnSpc>
                <a:spcPct val="85000"/>
              </a:lnSpc>
              <a:spcBef>
                <a:spcPts val="800"/>
              </a:spcBef>
              <a:buClr>
                <a:srgbClr val="A4001B"/>
              </a:buClr>
              <a:buFont typeface="Arial" panose="020B0604020202020204" pitchFamily="34" charset="0"/>
              <a:buChar char="+"/>
            </a:pPr>
            <a:r>
              <a:rPr lang="en-GB" sz="1333" dirty="0">
                <a:solidFill>
                  <a:prstClr val="black"/>
                </a:solidFill>
              </a:rPr>
              <a:t>To insert a picture from a file, click File, and then locate and double-click the picture to insert.</a:t>
            </a:r>
          </a:p>
          <a:p>
            <a:pPr marL="239994" indent="-239994" defTabSz="914354">
              <a:lnSpc>
                <a:spcPct val="85000"/>
              </a:lnSpc>
              <a:spcBef>
                <a:spcPts val="800"/>
              </a:spcBef>
              <a:buClr>
                <a:srgbClr val="A4001B"/>
              </a:buClr>
              <a:buFont typeface="Arial" panose="020B0604020202020204" pitchFamily="34" charset="0"/>
              <a:buChar char="+"/>
            </a:pPr>
            <a:r>
              <a:rPr lang="en-GB" sz="1333" dirty="0">
                <a:solidFill>
                  <a:prstClr val="black"/>
                </a:solidFill>
              </a:rPr>
              <a:t>To paste a picture copied earlier, click Clipboard</a:t>
            </a:r>
          </a:p>
        </p:txBody>
      </p:sp>
      <p:sp>
        <p:nvSpPr>
          <p:cNvPr id="3" name="TextBox 2"/>
          <p:cNvSpPr txBox="1"/>
          <p:nvPr userDrawn="1"/>
        </p:nvSpPr>
        <p:spPr bwMode="gray">
          <a:xfrm>
            <a:off x="719999" y="6318157"/>
            <a:ext cx="8015484" cy="313932"/>
          </a:xfrm>
          <a:prstGeom prst="rect">
            <a:avLst/>
          </a:prstGeom>
          <a:noFill/>
        </p:spPr>
        <p:txBody>
          <a:bodyPr wrap="square" lIns="0" tIns="0" rIns="0" bIns="0" rtlCol="0" anchor="b" anchorCtr="0">
            <a:spAutoFit/>
          </a:bodyPr>
          <a:lstStyle/>
          <a:p>
            <a:pPr defTabSz="914354">
              <a:lnSpc>
                <a:spcPct val="85000"/>
              </a:lnSpc>
              <a:defRPr/>
            </a:pPr>
            <a:r>
              <a:rPr lang="en-GB" sz="800" dirty="0" err="1">
                <a:solidFill>
                  <a:prstClr val="black"/>
                </a:solidFill>
              </a:rPr>
              <a:t>Hill+Knowlton</a:t>
            </a:r>
            <a:r>
              <a:rPr lang="en-GB" sz="800" dirty="0">
                <a:solidFill>
                  <a:prstClr val="black"/>
                </a:solidFill>
              </a:rPr>
              <a:t> Strategies retains all intellectual property rights in, and asserts rights of confidentiality over, all parts of its response submitted within this presentation. </a:t>
            </a:r>
            <a:br>
              <a:rPr lang="en-GB" sz="800" dirty="0">
                <a:solidFill>
                  <a:prstClr val="black"/>
                </a:solidFill>
              </a:rPr>
            </a:br>
            <a:r>
              <a:rPr lang="en-GB" sz="800" dirty="0">
                <a:solidFill>
                  <a:prstClr val="black"/>
                </a:solidFill>
              </a:rPr>
              <a:t>By submitting this response we authorise you to make and distribute such copies of our proposal within your organisation and to any party contracted directly </a:t>
            </a:r>
          </a:p>
          <a:p>
            <a:pPr defTabSz="914354">
              <a:lnSpc>
                <a:spcPct val="85000"/>
              </a:lnSpc>
              <a:defRPr/>
            </a:pPr>
            <a:r>
              <a:rPr lang="en-GB" sz="800" dirty="0">
                <a:solidFill>
                  <a:prstClr val="black"/>
                </a:solidFill>
              </a:rPr>
              <a:t>to solely assist in the evaluation process of our presentation on a confidential basis. Any further use will be strictly subject to agreeing appropriate terms.</a:t>
            </a:r>
          </a:p>
        </p:txBody>
      </p:sp>
      <p:grpSp>
        <p:nvGrpSpPr>
          <p:cNvPr id="101" name="Group 100"/>
          <p:cNvGrpSpPr/>
          <p:nvPr userDrawn="1"/>
        </p:nvGrpSpPr>
        <p:grpSpPr bwMode="gray">
          <a:xfrm>
            <a:off x="-261981" y="-261982"/>
            <a:ext cx="12722008" cy="7381963"/>
            <a:chOff x="-196486" y="-196486"/>
            <a:chExt cx="9541506" cy="5536472"/>
          </a:xfrm>
        </p:grpSpPr>
        <p:grpSp>
          <p:nvGrpSpPr>
            <p:cNvPr id="102" name="Group 101"/>
            <p:cNvGrpSpPr/>
            <p:nvPr/>
          </p:nvGrpSpPr>
          <p:grpSpPr bwMode="gray">
            <a:xfrm>
              <a:off x="540000" y="-196486"/>
              <a:ext cx="8065628" cy="180000"/>
              <a:chOff x="540000" y="-265725"/>
              <a:chExt cx="8065628" cy="180000"/>
            </a:xfrm>
          </p:grpSpPr>
          <p:cxnSp>
            <p:nvCxnSpPr>
              <p:cNvPr id="243" name="Straight Connector 242"/>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03" name="Group 102"/>
            <p:cNvGrpSpPr/>
            <p:nvPr/>
          </p:nvGrpSpPr>
          <p:grpSpPr bwMode="gray">
            <a:xfrm>
              <a:off x="540000" y="5159986"/>
              <a:ext cx="8065628" cy="180000"/>
              <a:chOff x="540000" y="-265725"/>
              <a:chExt cx="8065628" cy="180000"/>
            </a:xfrm>
          </p:grpSpPr>
          <p:cxnSp>
            <p:nvCxnSpPr>
              <p:cNvPr id="219" name="Straight Connector 218"/>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04" name="Group 103"/>
            <p:cNvGrpSpPr/>
            <p:nvPr/>
          </p:nvGrpSpPr>
          <p:grpSpPr bwMode="gray">
            <a:xfrm>
              <a:off x="-196486" y="195263"/>
              <a:ext cx="180000" cy="4752975"/>
              <a:chOff x="-180000" y="195263"/>
              <a:chExt cx="180000" cy="4752975"/>
            </a:xfrm>
          </p:grpSpPr>
          <p:cxnSp>
            <p:nvCxnSpPr>
              <p:cNvPr id="204" name="Straight Connector 203"/>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Group 104"/>
            <p:cNvGrpSpPr/>
            <p:nvPr/>
          </p:nvGrpSpPr>
          <p:grpSpPr bwMode="gray">
            <a:xfrm>
              <a:off x="9165020" y="195263"/>
              <a:ext cx="180000" cy="4752975"/>
              <a:chOff x="-180000" y="195263"/>
              <a:chExt cx="180000" cy="4752975"/>
            </a:xfrm>
          </p:grpSpPr>
          <p:cxnSp>
            <p:nvCxnSpPr>
              <p:cNvPr id="106" name="Straight Connector 105"/>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232427223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Back Page - WHITE">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720000" y="816000"/>
            <a:ext cx="7104000" cy="837152"/>
          </a:xfrm>
        </p:spPr>
        <p:txBody>
          <a:bodyPr anchor="t" anchorCtr="0">
            <a:spAutoFit/>
          </a:bodyPr>
          <a:lstStyle>
            <a:lvl1pPr algn="l">
              <a:lnSpc>
                <a:spcPct val="85000"/>
              </a:lnSpc>
              <a:defRPr sz="6400" baseline="0">
                <a:solidFill>
                  <a:schemeClr val="bg1"/>
                </a:solidFill>
              </a:defRPr>
            </a:lvl1pPr>
          </a:lstStyle>
          <a:p>
            <a:r>
              <a:rPr lang="en-US" dirty="0"/>
              <a:t>&lt;Thank You&gt;</a:t>
            </a:r>
            <a:endParaRPr lang="en-GB" dirty="0"/>
          </a:p>
        </p:txBody>
      </p:sp>
      <p:sp>
        <p:nvSpPr>
          <p:cNvPr id="14" name="Slide Number Placeholder 13"/>
          <p:cNvSpPr>
            <a:spLocks noGrp="1"/>
          </p:cNvSpPr>
          <p:nvPr>
            <p:ph type="sldNum" sz="quarter" idx="12"/>
          </p:nvPr>
        </p:nvSpPr>
        <p:spPr bwMode="gray">
          <a:xfrm>
            <a:off x="9901768" y="6488088"/>
            <a:ext cx="480000" cy="144000"/>
          </a:xfrm>
        </p:spPr>
        <p:txBody>
          <a:bodyPr/>
          <a:lstStyle>
            <a:lvl1pPr>
              <a:lnSpc>
                <a:spcPct val="85000"/>
              </a:lnSpc>
              <a:defRPr>
                <a:solidFill>
                  <a:schemeClr val="bg1"/>
                </a:solidFill>
              </a:defRPr>
            </a:lvl1pPr>
          </a:lstStyle>
          <a:p>
            <a:fld id="{130CA15A-B377-495B-BF48-3A3144721AF6}" type="slidenum">
              <a:rPr lang="en-GB" smtClean="0">
                <a:solidFill>
                  <a:prstClr val="white"/>
                </a:solidFill>
              </a:rPr>
              <a:pPr/>
              <a:t>‹#›</a:t>
            </a:fld>
            <a:endParaRPr lang="en-GB" dirty="0">
              <a:solidFill>
                <a:prstClr val="white"/>
              </a:solidFill>
            </a:endParaRPr>
          </a:p>
        </p:txBody>
      </p:sp>
      <p:sp>
        <p:nvSpPr>
          <p:cNvPr id="16" name="Text Placeholder 7"/>
          <p:cNvSpPr>
            <a:spLocks noGrp="1"/>
          </p:cNvSpPr>
          <p:nvPr>
            <p:ph type="body" sz="quarter" idx="15" hasCustomPrompt="1"/>
          </p:nvPr>
        </p:nvSpPr>
        <p:spPr bwMode="gray">
          <a:xfrm>
            <a:off x="8928000" y="1323997"/>
            <a:ext cx="2544000" cy="174407"/>
          </a:xfrm>
        </p:spPr>
        <p:txBody>
          <a:bodyPr>
            <a:spAutoFit/>
          </a:bodyPr>
          <a:lstStyle>
            <a:lvl1pPr>
              <a:lnSpc>
                <a:spcPct val="85000"/>
              </a:lnSpc>
              <a:spcBef>
                <a:spcPts val="0"/>
              </a:spcBef>
              <a:defRPr sz="1333" b="0">
                <a:solidFill>
                  <a:schemeClr val="bg1"/>
                </a:solidFill>
              </a:defRPr>
            </a:lvl1pPr>
            <a:lvl2pPr>
              <a:defRPr sz="1333">
                <a:solidFill>
                  <a:schemeClr val="bg1"/>
                </a:solidFill>
              </a:defRPr>
            </a:lvl2pPr>
            <a:lvl3pPr>
              <a:defRPr sz="1333">
                <a:solidFill>
                  <a:schemeClr val="bg1"/>
                </a:solidFill>
              </a:defRPr>
            </a:lvl3pPr>
            <a:lvl4pPr>
              <a:defRPr sz="1333">
                <a:solidFill>
                  <a:schemeClr val="bg1"/>
                </a:solidFill>
              </a:defRPr>
            </a:lvl4pPr>
            <a:lvl5pPr>
              <a:defRPr sz="1333">
                <a:solidFill>
                  <a:schemeClr val="bg1"/>
                </a:solidFill>
              </a:defRPr>
            </a:lvl5pPr>
          </a:lstStyle>
          <a:p>
            <a:pPr lvl="0"/>
            <a:r>
              <a:rPr lang="en-US" dirty="0"/>
              <a:t>&lt;Insert contact details&gt;</a:t>
            </a:r>
          </a:p>
        </p:txBody>
      </p:sp>
      <p:sp>
        <p:nvSpPr>
          <p:cNvPr id="23" name="TextBox 22"/>
          <p:cNvSpPr txBox="1"/>
          <p:nvPr userDrawn="1"/>
        </p:nvSpPr>
        <p:spPr bwMode="gray">
          <a:xfrm>
            <a:off x="8928000" y="888001"/>
            <a:ext cx="1221488" cy="174343"/>
          </a:xfrm>
          <a:prstGeom prst="rect">
            <a:avLst/>
          </a:prstGeom>
          <a:noFill/>
        </p:spPr>
        <p:txBody>
          <a:bodyPr wrap="none" lIns="0" tIns="0" rIns="0" bIns="0" rtlCol="0">
            <a:spAutoFit/>
          </a:bodyPr>
          <a:lstStyle/>
          <a:p>
            <a:pPr defTabSz="914354">
              <a:lnSpc>
                <a:spcPct val="85000"/>
              </a:lnSpc>
              <a:buFont typeface="Arial" panose="020B0604020202020204" pitchFamily="34" charset="0"/>
              <a:buNone/>
            </a:pPr>
            <a:r>
              <a:rPr lang="en-GB" sz="1333" b="1" dirty="0">
                <a:solidFill>
                  <a:prstClr val="white"/>
                </a:solidFill>
              </a:rPr>
              <a:t>H+K Strategies</a:t>
            </a:r>
          </a:p>
        </p:txBody>
      </p:sp>
      <p:sp>
        <p:nvSpPr>
          <p:cNvPr id="25" name="TextBox 24"/>
          <p:cNvSpPr txBox="1"/>
          <p:nvPr userDrawn="1"/>
        </p:nvSpPr>
        <p:spPr bwMode="gray">
          <a:xfrm>
            <a:off x="10370711" y="6498533"/>
            <a:ext cx="1560256" cy="123111"/>
          </a:xfrm>
          <a:prstGeom prst="rect">
            <a:avLst/>
          </a:prstGeom>
          <a:noFill/>
        </p:spPr>
        <p:txBody>
          <a:bodyPr wrap="none" lIns="0" tIns="0" rIns="0" bIns="0" rtlCol="0" anchor="ctr" anchorCtr="0">
            <a:noAutofit/>
          </a:bodyPr>
          <a:lstStyle/>
          <a:p>
            <a:pPr algn="r" defTabSz="914354">
              <a:lnSpc>
                <a:spcPct val="85000"/>
              </a:lnSpc>
              <a:buFont typeface="Arial" panose="020B0604020202020204" pitchFamily="34" charset="0"/>
              <a:buNone/>
            </a:pPr>
            <a:r>
              <a:rPr lang="en-GB" sz="800" dirty="0">
                <a:solidFill>
                  <a:prstClr val="white"/>
                </a:solidFill>
                <a:sym typeface="Symbol" panose="05050102010706020507" pitchFamily="18" charset="2"/>
              </a:rPr>
              <a:t> </a:t>
            </a:r>
            <a:r>
              <a:rPr lang="en-GB" sz="800" dirty="0">
                <a:solidFill>
                  <a:prstClr val="white"/>
                </a:solidFill>
              </a:rPr>
              <a:t>© Hill+Knowlton Strategies 2016</a:t>
            </a:r>
          </a:p>
        </p:txBody>
      </p:sp>
      <p:cxnSp>
        <p:nvCxnSpPr>
          <p:cNvPr id="26" name="Straight Connector 25"/>
          <p:cNvCxnSpPr/>
          <p:nvPr userDrawn="1"/>
        </p:nvCxnSpPr>
        <p:spPr bwMode="gray">
          <a:xfrm>
            <a:off x="720000" y="696000"/>
            <a:ext cx="8016000" cy="0"/>
          </a:xfrm>
          <a:prstGeom prst="line">
            <a:avLst/>
          </a:prstGeom>
          <a:ln w="6350" cmpd="sng">
            <a:solidFill>
              <a:schemeClr val="bg1"/>
            </a:solidFill>
          </a:ln>
        </p:spPr>
        <p:style>
          <a:lnRef idx="1">
            <a:schemeClr val="dk1"/>
          </a:lnRef>
          <a:fillRef idx="0">
            <a:schemeClr val="dk1"/>
          </a:fillRef>
          <a:effectRef idx="0">
            <a:schemeClr val="dk1"/>
          </a:effectRef>
          <a:fontRef idx="minor">
            <a:schemeClr val="tx1"/>
          </a:fontRef>
        </p:style>
      </p:cxnSp>
      <p:cxnSp>
        <p:nvCxnSpPr>
          <p:cNvPr id="27" name="Straight Connector 26"/>
          <p:cNvCxnSpPr/>
          <p:nvPr userDrawn="1"/>
        </p:nvCxnSpPr>
        <p:spPr bwMode="gray">
          <a:xfrm>
            <a:off x="8928000" y="696000"/>
            <a:ext cx="2544000" cy="0"/>
          </a:xfrm>
          <a:prstGeom prst="line">
            <a:avLst/>
          </a:prstGeom>
          <a:ln w="6350" cmpd="sng">
            <a:solidFill>
              <a:schemeClr val="bg1"/>
            </a:solidFill>
          </a:ln>
        </p:spPr>
        <p:style>
          <a:lnRef idx="1">
            <a:schemeClr val="dk1"/>
          </a:lnRef>
          <a:fillRef idx="0">
            <a:schemeClr val="dk1"/>
          </a:fillRef>
          <a:effectRef idx="0">
            <a:schemeClr val="dk1"/>
          </a:effectRef>
          <a:fontRef idx="minor">
            <a:schemeClr val="tx1"/>
          </a:fontRef>
        </p:style>
      </p:cxnSp>
      <p:sp>
        <p:nvSpPr>
          <p:cNvPr id="28" name="Freeform 5"/>
          <p:cNvSpPr>
            <a:spLocks noChangeAspect="1"/>
          </p:cNvSpPr>
          <p:nvPr userDrawn="1"/>
        </p:nvSpPr>
        <p:spPr bwMode="gray">
          <a:xfrm>
            <a:off x="11592000" y="264001"/>
            <a:ext cx="336000" cy="336164"/>
          </a:xfrm>
          <a:custGeom>
            <a:avLst/>
            <a:gdLst>
              <a:gd name="T0" fmla="*/ 4114 w 4114"/>
              <a:gd name="T1" fmla="*/ 1610 h 4116"/>
              <a:gd name="T2" fmla="*/ 4114 w 4114"/>
              <a:gd name="T3" fmla="*/ 2509 h 4116"/>
              <a:gd name="T4" fmla="*/ 2508 w 4114"/>
              <a:gd name="T5" fmla="*/ 2509 h 4116"/>
              <a:gd name="T6" fmla="*/ 2508 w 4114"/>
              <a:gd name="T7" fmla="*/ 4116 h 4116"/>
              <a:gd name="T8" fmla="*/ 1606 w 4114"/>
              <a:gd name="T9" fmla="*/ 4116 h 4116"/>
              <a:gd name="T10" fmla="*/ 1606 w 4114"/>
              <a:gd name="T11" fmla="*/ 2509 h 4116"/>
              <a:gd name="T12" fmla="*/ 0 w 4114"/>
              <a:gd name="T13" fmla="*/ 2509 h 4116"/>
              <a:gd name="T14" fmla="*/ 0 w 4114"/>
              <a:gd name="T15" fmla="*/ 1610 h 4116"/>
              <a:gd name="T16" fmla="*/ 1606 w 4114"/>
              <a:gd name="T17" fmla="*/ 1610 h 4116"/>
              <a:gd name="T18" fmla="*/ 1606 w 4114"/>
              <a:gd name="T19" fmla="*/ 0 h 4116"/>
              <a:gd name="T20" fmla="*/ 2508 w 4114"/>
              <a:gd name="T21" fmla="*/ 0 h 4116"/>
              <a:gd name="T22" fmla="*/ 2508 w 4114"/>
              <a:gd name="T23" fmla="*/ 1610 h 4116"/>
              <a:gd name="T24" fmla="*/ 4114 w 4114"/>
              <a:gd name="T25" fmla="*/ 1610 h 4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4" h="4116">
                <a:moveTo>
                  <a:pt x="4114" y="1610"/>
                </a:moveTo>
                <a:lnTo>
                  <a:pt x="4114" y="2509"/>
                </a:lnTo>
                <a:lnTo>
                  <a:pt x="2508" y="2509"/>
                </a:lnTo>
                <a:lnTo>
                  <a:pt x="2508" y="4116"/>
                </a:lnTo>
                <a:lnTo>
                  <a:pt x="1606" y="4116"/>
                </a:lnTo>
                <a:lnTo>
                  <a:pt x="1606" y="2509"/>
                </a:lnTo>
                <a:lnTo>
                  <a:pt x="0" y="2509"/>
                </a:lnTo>
                <a:lnTo>
                  <a:pt x="0" y="1610"/>
                </a:lnTo>
                <a:lnTo>
                  <a:pt x="1606" y="1610"/>
                </a:lnTo>
                <a:lnTo>
                  <a:pt x="1606" y="0"/>
                </a:lnTo>
                <a:lnTo>
                  <a:pt x="2508" y="0"/>
                </a:lnTo>
                <a:lnTo>
                  <a:pt x="2508" y="1610"/>
                </a:lnTo>
                <a:lnTo>
                  <a:pt x="4114" y="1610"/>
                </a:lnTo>
                <a:close/>
              </a:path>
            </a:pathLst>
          </a:custGeom>
          <a:solidFill>
            <a:schemeClr val="bg1"/>
          </a:solidFill>
          <a:ln>
            <a:noFill/>
          </a:ln>
        </p:spPr>
        <p:txBody>
          <a:bodyPr vert="horz" wrap="square" lIns="121920" tIns="60960" rIns="121920" bIns="60960" numCol="1" anchor="t" anchorCtr="0" compatLnSpc="1">
            <a:prstTxWarp prst="textNoShape">
              <a:avLst/>
            </a:prstTxWarp>
          </a:bodyPr>
          <a:lstStyle/>
          <a:p>
            <a:pPr defTabSz="914354">
              <a:lnSpc>
                <a:spcPct val="85000"/>
              </a:lnSpc>
              <a:buFont typeface="Arial" panose="020B0604020202020204" pitchFamily="34" charset="0"/>
              <a:buNone/>
            </a:pPr>
            <a:endParaRPr lang="en-GB" sz="1867">
              <a:solidFill>
                <a:prstClr val="black"/>
              </a:solidFill>
            </a:endParaRPr>
          </a:p>
        </p:txBody>
      </p:sp>
      <p:sp>
        <p:nvSpPr>
          <p:cNvPr id="29" name="Rectangle 28"/>
          <p:cNvSpPr/>
          <p:nvPr userDrawn="1"/>
        </p:nvSpPr>
        <p:spPr bwMode="gray">
          <a:xfrm>
            <a:off x="12462933" y="1890118"/>
            <a:ext cx="3312000" cy="2676823"/>
          </a:xfrm>
          <a:prstGeom prst="rect">
            <a:avLst/>
          </a:prstGeom>
          <a:noFill/>
        </p:spPr>
        <p:txBody>
          <a:bodyPr lIns="0" tIns="0" rIns="0" bIns="0">
            <a:spAutoFit/>
          </a:bodyPr>
          <a:lstStyle/>
          <a:p>
            <a:pPr defTabSz="914354">
              <a:lnSpc>
                <a:spcPct val="85000"/>
              </a:lnSpc>
              <a:spcBef>
                <a:spcPts val="800"/>
              </a:spcBef>
              <a:buFont typeface="Arial" panose="020B0604020202020204" pitchFamily="34" charset="0"/>
              <a:buNone/>
            </a:pPr>
            <a:r>
              <a:rPr lang="en-GB" sz="1333" dirty="0">
                <a:solidFill>
                  <a:prstClr val="black"/>
                </a:solidFill>
              </a:rPr>
              <a:t>To change this background picture on this slide, please do the following:</a:t>
            </a:r>
          </a:p>
          <a:p>
            <a:pPr defTabSz="914354">
              <a:lnSpc>
                <a:spcPct val="85000"/>
              </a:lnSpc>
              <a:spcBef>
                <a:spcPts val="800"/>
              </a:spcBef>
              <a:buFont typeface="Arial" panose="020B0604020202020204" pitchFamily="34" charset="0"/>
              <a:buNone/>
            </a:pPr>
            <a:r>
              <a:rPr lang="en-GB" sz="1333" dirty="0">
                <a:solidFill>
                  <a:prstClr val="black"/>
                </a:solidFill>
              </a:rPr>
              <a:t>Right-click on the specific slide and click Format Background followed by or ‘Picture or texture file’.</a:t>
            </a:r>
          </a:p>
          <a:p>
            <a:pPr defTabSz="914354">
              <a:lnSpc>
                <a:spcPct val="85000"/>
              </a:lnSpc>
              <a:spcBef>
                <a:spcPts val="800"/>
              </a:spcBef>
              <a:buFont typeface="Arial" panose="020B0604020202020204" pitchFamily="34" charset="0"/>
              <a:buNone/>
            </a:pPr>
            <a:r>
              <a:rPr lang="en-GB" sz="1333" dirty="0">
                <a:solidFill>
                  <a:srgbClr val="A4001B"/>
                </a:solidFill>
              </a:rPr>
              <a:t>TIP:  When you right-click the slide, make sure you're not clicking inside a text or other placeholder.</a:t>
            </a:r>
          </a:p>
          <a:p>
            <a:pPr marL="239994" indent="-239994" defTabSz="914354">
              <a:lnSpc>
                <a:spcPct val="85000"/>
              </a:lnSpc>
              <a:spcBef>
                <a:spcPts val="800"/>
              </a:spcBef>
              <a:buClr>
                <a:srgbClr val="A4001B"/>
              </a:buClr>
              <a:buFont typeface="Arial" panose="020B0604020202020204" pitchFamily="34" charset="0"/>
              <a:buChar char="+"/>
            </a:pPr>
            <a:r>
              <a:rPr lang="en-GB" sz="1333" dirty="0">
                <a:solidFill>
                  <a:prstClr val="black"/>
                </a:solidFill>
              </a:rPr>
              <a:t>To insert a picture from a file, click File, and then locate and double-click the picture to insert.</a:t>
            </a:r>
          </a:p>
          <a:p>
            <a:pPr marL="239994" indent="-239994" defTabSz="914354">
              <a:lnSpc>
                <a:spcPct val="85000"/>
              </a:lnSpc>
              <a:spcBef>
                <a:spcPts val="800"/>
              </a:spcBef>
              <a:buClr>
                <a:srgbClr val="A4001B"/>
              </a:buClr>
              <a:buFont typeface="Arial" panose="020B0604020202020204" pitchFamily="34" charset="0"/>
              <a:buChar char="+"/>
            </a:pPr>
            <a:r>
              <a:rPr lang="en-GB" sz="1333" dirty="0">
                <a:solidFill>
                  <a:prstClr val="black"/>
                </a:solidFill>
              </a:rPr>
              <a:t>To paste a picture copied earlier, click Clipboard</a:t>
            </a:r>
          </a:p>
        </p:txBody>
      </p:sp>
      <p:sp>
        <p:nvSpPr>
          <p:cNvPr id="24" name="TextBox 23"/>
          <p:cNvSpPr txBox="1"/>
          <p:nvPr userDrawn="1"/>
        </p:nvSpPr>
        <p:spPr bwMode="gray">
          <a:xfrm>
            <a:off x="720000" y="6318157"/>
            <a:ext cx="8016000" cy="313932"/>
          </a:xfrm>
          <a:prstGeom prst="rect">
            <a:avLst/>
          </a:prstGeom>
          <a:noFill/>
        </p:spPr>
        <p:txBody>
          <a:bodyPr wrap="square" lIns="0" tIns="0" rIns="0" bIns="0" rtlCol="0" anchor="b" anchorCtr="0">
            <a:spAutoFit/>
          </a:bodyPr>
          <a:lstStyle/>
          <a:p>
            <a:pPr defTabSz="914354">
              <a:lnSpc>
                <a:spcPct val="85000"/>
              </a:lnSpc>
              <a:defRPr/>
            </a:pPr>
            <a:r>
              <a:rPr lang="en-GB" sz="800" dirty="0" err="1">
                <a:solidFill>
                  <a:prstClr val="white"/>
                </a:solidFill>
              </a:rPr>
              <a:t>Hill+Knowlton</a:t>
            </a:r>
            <a:r>
              <a:rPr lang="en-GB" sz="800" dirty="0">
                <a:solidFill>
                  <a:prstClr val="white"/>
                </a:solidFill>
              </a:rPr>
              <a:t> Strategies retains all intellectual property rights in, and asserts rights of confidentiality over, all parts of its response submitted within this presentation. </a:t>
            </a:r>
            <a:br>
              <a:rPr lang="en-GB" sz="800" dirty="0">
                <a:solidFill>
                  <a:prstClr val="white"/>
                </a:solidFill>
              </a:rPr>
            </a:br>
            <a:r>
              <a:rPr lang="en-GB" sz="800" dirty="0">
                <a:solidFill>
                  <a:prstClr val="white"/>
                </a:solidFill>
              </a:rPr>
              <a:t>By submitting this response we authorise you to make and distribute such copies of our proposal within your organisation and to any party contracted directly </a:t>
            </a:r>
          </a:p>
          <a:p>
            <a:pPr defTabSz="914354">
              <a:lnSpc>
                <a:spcPct val="85000"/>
              </a:lnSpc>
              <a:defRPr/>
            </a:pPr>
            <a:r>
              <a:rPr lang="en-GB" sz="800" dirty="0">
                <a:solidFill>
                  <a:prstClr val="white"/>
                </a:solidFill>
              </a:rPr>
              <a:t>to solely assist in the evaluation process of our presentation on a confidential basis. Any further use will be strictly subject to agreeing appropriate terms.</a:t>
            </a:r>
          </a:p>
        </p:txBody>
      </p:sp>
      <p:grpSp>
        <p:nvGrpSpPr>
          <p:cNvPr id="101" name="Group 100"/>
          <p:cNvGrpSpPr/>
          <p:nvPr userDrawn="1"/>
        </p:nvGrpSpPr>
        <p:grpSpPr bwMode="gray">
          <a:xfrm>
            <a:off x="-261981" y="-261982"/>
            <a:ext cx="12722008" cy="7381963"/>
            <a:chOff x="-196486" y="-196486"/>
            <a:chExt cx="9541506" cy="5536472"/>
          </a:xfrm>
        </p:grpSpPr>
        <p:grpSp>
          <p:nvGrpSpPr>
            <p:cNvPr id="102" name="Group 101"/>
            <p:cNvGrpSpPr/>
            <p:nvPr/>
          </p:nvGrpSpPr>
          <p:grpSpPr bwMode="gray">
            <a:xfrm>
              <a:off x="540000" y="-196486"/>
              <a:ext cx="8065628" cy="180000"/>
              <a:chOff x="540000" y="-265725"/>
              <a:chExt cx="8065628" cy="180000"/>
            </a:xfrm>
          </p:grpSpPr>
          <p:cxnSp>
            <p:nvCxnSpPr>
              <p:cNvPr id="243" name="Straight Connector 242"/>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03" name="Group 102"/>
            <p:cNvGrpSpPr/>
            <p:nvPr/>
          </p:nvGrpSpPr>
          <p:grpSpPr bwMode="gray">
            <a:xfrm>
              <a:off x="540000" y="5159986"/>
              <a:ext cx="8065628" cy="180000"/>
              <a:chOff x="540000" y="-265725"/>
              <a:chExt cx="8065628" cy="180000"/>
            </a:xfrm>
          </p:grpSpPr>
          <p:cxnSp>
            <p:nvCxnSpPr>
              <p:cNvPr id="219" name="Straight Connector 218"/>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04" name="Group 103"/>
            <p:cNvGrpSpPr/>
            <p:nvPr/>
          </p:nvGrpSpPr>
          <p:grpSpPr bwMode="gray">
            <a:xfrm>
              <a:off x="-196486" y="195263"/>
              <a:ext cx="180000" cy="4752975"/>
              <a:chOff x="-180000" y="195263"/>
              <a:chExt cx="180000" cy="4752975"/>
            </a:xfrm>
          </p:grpSpPr>
          <p:cxnSp>
            <p:nvCxnSpPr>
              <p:cNvPr id="204" name="Straight Connector 203"/>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Group 104"/>
            <p:cNvGrpSpPr/>
            <p:nvPr/>
          </p:nvGrpSpPr>
          <p:grpSpPr bwMode="gray">
            <a:xfrm>
              <a:off x="9165020" y="195263"/>
              <a:ext cx="180000" cy="4752975"/>
              <a:chOff x="-180000" y="195263"/>
              <a:chExt cx="180000" cy="4752975"/>
            </a:xfrm>
          </p:grpSpPr>
          <p:cxnSp>
            <p:nvCxnSpPr>
              <p:cNvPr id="106" name="Straight Connector 105"/>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7308757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Back Page - GRADIENT">
    <p:bg bwMode="gray">
      <p:bgPr>
        <a:gradFill>
          <a:gsLst>
            <a:gs pos="15000">
              <a:srgbClr val="A4001B"/>
            </a:gs>
            <a:gs pos="99000">
              <a:srgbClr val="FF6600"/>
            </a:gs>
          </a:gsLst>
          <a:lin ang="0" scaled="1"/>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720000" y="816000"/>
            <a:ext cx="7104000" cy="837152"/>
          </a:xfrm>
        </p:spPr>
        <p:txBody>
          <a:bodyPr anchor="t" anchorCtr="0">
            <a:spAutoFit/>
          </a:bodyPr>
          <a:lstStyle>
            <a:lvl1pPr algn="l">
              <a:lnSpc>
                <a:spcPct val="85000"/>
              </a:lnSpc>
              <a:defRPr sz="6400" baseline="0">
                <a:solidFill>
                  <a:schemeClr val="bg1"/>
                </a:solidFill>
              </a:defRPr>
            </a:lvl1pPr>
          </a:lstStyle>
          <a:p>
            <a:r>
              <a:rPr lang="en-US" dirty="0"/>
              <a:t>&lt;Thank You&gt;</a:t>
            </a:r>
            <a:endParaRPr lang="en-GB" dirty="0"/>
          </a:p>
        </p:txBody>
      </p:sp>
      <p:sp>
        <p:nvSpPr>
          <p:cNvPr id="14" name="Slide Number Placeholder 13"/>
          <p:cNvSpPr>
            <a:spLocks noGrp="1"/>
          </p:cNvSpPr>
          <p:nvPr>
            <p:ph type="sldNum" sz="quarter" idx="12"/>
          </p:nvPr>
        </p:nvSpPr>
        <p:spPr bwMode="gray">
          <a:xfrm>
            <a:off x="9901768" y="6488088"/>
            <a:ext cx="480000" cy="144000"/>
          </a:xfrm>
        </p:spPr>
        <p:txBody>
          <a:bodyPr/>
          <a:lstStyle>
            <a:lvl1pPr>
              <a:lnSpc>
                <a:spcPct val="85000"/>
              </a:lnSpc>
              <a:defRPr>
                <a:solidFill>
                  <a:schemeClr val="bg1"/>
                </a:solidFill>
              </a:defRPr>
            </a:lvl1pPr>
          </a:lstStyle>
          <a:p>
            <a:fld id="{130CA15A-B377-495B-BF48-3A3144721AF6}" type="slidenum">
              <a:rPr lang="en-GB" smtClean="0">
                <a:solidFill>
                  <a:prstClr val="white"/>
                </a:solidFill>
              </a:rPr>
              <a:pPr/>
              <a:t>‹#›</a:t>
            </a:fld>
            <a:endParaRPr lang="en-GB" dirty="0">
              <a:solidFill>
                <a:prstClr val="white"/>
              </a:solidFill>
            </a:endParaRPr>
          </a:p>
        </p:txBody>
      </p:sp>
      <p:sp>
        <p:nvSpPr>
          <p:cNvPr id="16" name="Text Placeholder 7"/>
          <p:cNvSpPr>
            <a:spLocks noGrp="1"/>
          </p:cNvSpPr>
          <p:nvPr>
            <p:ph type="body" sz="quarter" idx="15" hasCustomPrompt="1"/>
          </p:nvPr>
        </p:nvSpPr>
        <p:spPr bwMode="gray">
          <a:xfrm>
            <a:off x="8928000" y="1323997"/>
            <a:ext cx="2544000" cy="174407"/>
          </a:xfrm>
        </p:spPr>
        <p:txBody>
          <a:bodyPr>
            <a:spAutoFit/>
          </a:bodyPr>
          <a:lstStyle>
            <a:lvl1pPr>
              <a:lnSpc>
                <a:spcPct val="85000"/>
              </a:lnSpc>
              <a:spcBef>
                <a:spcPts val="0"/>
              </a:spcBef>
              <a:defRPr sz="1333" b="0">
                <a:solidFill>
                  <a:schemeClr val="bg1"/>
                </a:solidFill>
              </a:defRPr>
            </a:lvl1pPr>
            <a:lvl2pPr>
              <a:defRPr sz="1333">
                <a:solidFill>
                  <a:schemeClr val="bg1"/>
                </a:solidFill>
              </a:defRPr>
            </a:lvl2pPr>
            <a:lvl3pPr>
              <a:defRPr sz="1333">
                <a:solidFill>
                  <a:schemeClr val="bg1"/>
                </a:solidFill>
              </a:defRPr>
            </a:lvl3pPr>
            <a:lvl4pPr>
              <a:defRPr sz="1333">
                <a:solidFill>
                  <a:schemeClr val="bg1"/>
                </a:solidFill>
              </a:defRPr>
            </a:lvl4pPr>
            <a:lvl5pPr>
              <a:defRPr sz="1333">
                <a:solidFill>
                  <a:schemeClr val="bg1"/>
                </a:solidFill>
              </a:defRPr>
            </a:lvl5pPr>
          </a:lstStyle>
          <a:p>
            <a:pPr lvl="0"/>
            <a:r>
              <a:rPr lang="en-US" dirty="0"/>
              <a:t>&lt;Insert contact details&gt;</a:t>
            </a:r>
          </a:p>
        </p:txBody>
      </p:sp>
      <p:sp>
        <p:nvSpPr>
          <p:cNvPr id="23" name="TextBox 22"/>
          <p:cNvSpPr txBox="1"/>
          <p:nvPr userDrawn="1"/>
        </p:nvSpPr>
        <p:spPr bwMode="gray">
          <a:xfrm>
            <a:off x="8928000" y="888001"/>
            <a:ext cx="1221488" cy="174343"/>
          </a:xfrm>
          <a:prstGeom prst="rect">
            <a:avLst/>
          </a:prstGeom>
          <a:noFill/>
        </p:spPr>
        <p:txBody>
          <a:bodyPr wrap="none" lIns="0" tIns="0" rIns="0" bIns="0" rtlCol="0">
            <a:spAutoFit/>
          </a:bodyPr>
          <a:lstStyle/>
          <a:p>
            <a:pPr defTabSz="914354">
              <a:lnSpc>
                <a:spcPct val="85000"/>
              </a:lnSpc>
              <a:buFont typeface="Arial" panose="020B0604020202020204" pitchFamily="34" charset="0"/>
              <a:buNone/>
            </a:pPr>
            <a:r>
              <a:rPr lang="en-GB" sz="1333" b="1" dirty="0">
                <a:solidFill>
                  <a:prstClr val="white"/>
                </a:solidFill>
              </a:rPr>
              <a:t>H+K Strategies</a:t>
            </a:r>
          </a:p>
        </p:txBody>
      </p:sp>
      <p:sp>
        <p:nvSpPr>
          <p:cNvPr id="25" name="TextBox 24"/>
          <p:cNvSpPr txBox="1"/>
          <p:nvPr userDrawn="1"/>
        </p:nvSpPr>
        <p:spPr bwMode="gray">
          <a:xfrm>
            <a:off x="10370711" y="6498533"/>
            <a:ext cx="1560256" cy="123111"/>
          </a:xfrm>
          <a:prstGeom prst="rect">
            <a:avLst/>
          </a:prstGeom>
          <a:noFill/>
        </p:spPr>
        <p:txBody>
          <a:bodyPr wrap="none" lIns="0" tIns="0" rIns="0" bIns="0" rtlCol="0" anchor="ctr" anchorCtr="0">
            <a:noAutofit/>
          </a:bodyPr>
          <a:lstStyle/>
          <a:p>
            <a:pPr algn="r" defTabSz="914354">
              <a:lnSpc>
                <a:spcPct val="85000"/>
              </a:lnSpc>
              <a:buFont typeface="Arial" panose="020B0604020202020204" pitchFamily="34" charset="0"/>
              <a:buNone/>
            </a:pPr>
            <a:r>
              <a:rPr lang="en-GB" sz="800" dirty="0">
                <a:solidFill>
                  <a:prstClr val="white"/>
                </a:solidFill>
                <a:sym typeface="Symbol" panose="05050102010706020507" pitchFamily="18" charset="2"/>
              </a:rPr>
              <a:t> </a:t>
            </a:r>
            <a:r>
              <a:rPr lang="en-GB" sz="800" dirty="0">
                <a:solidFill>
                  <a:prstClr val="white"/>
                </a:solidFill>
              </a:rPr>
              <a:t>© Hill+Knowlton Strategies 2016</a:t>
            </a:r>
          </a:p>
        </p:txBody>
      </p:sp>
      <p:cxnSp>
        <p:nvCxnSpPr>
          <p:cNvPr id="26" name="Straight Connector 25"/>
          <p:cNvCxnSpPr/>
          <p:nvPr userDrawn="1"/>
        </p:nvCxnSpPr>
        <p:spPr bwMode="gray">
          <a:xfrm>
            <a:off x="720000" y="696000"/>
            <a:ext cx="8016000" cy="0"/>
          </a:xfrm>
          <a:prstGeom prst="line">
            <a:avLst/>
          </a:prstGeom>
          <a:ln w="6350" cmpd="sng">
            <a:solidFill>
              <a:schemeClr val="bg1"/>
            </a:solidFill>
          </a:ln>
        </p:spPr>
        <p:style>
          <a:lnRef idx="1">
            <a:schemeClr val="dk1"/>
          </a:lnRef>
          <a:fillRef idx="0">
            <a:schemeClr val="dk1"/>
          </a:fillRef>
          <a:effectRef idx="0">
            <a:schemeClr val="dk1"/>
          </a:effectRef>
          <a:fontRef idx="minor">
            <a:schemeClr val="tx1"/>
          </a:fontRef>
        </p:style>
      </p:cxnSp>
      <p:cxnSp>
        <p:nvCxnSpPr>
          <p:cNvPr id="27" name="Straight Connector 26"/>
          <p:cNvCxnSpPr/>
          <p:nvPr userDrawn="1"/>
        </p:nvCxnSpPr>
        <p:spPr bwMode="gray">
          <a:xfrm>
            <a:off x="8928000" y="696000"/>
            <a:ext cx="2544000" cy="0"/>
          </a:xfrm>
          <a:prstGeom prst="line">
            <a:avLst/>
          </a:prstGeom>
          <a:ln w="6350" cmpd="sng">
            <a:solidFill>
              <a:schemeClr val="bg1"/>
            </a:solidFill>
          </a:ln>
        </p:spPr>
        <p:style>
          <a:lnRef idx="1">
            <a:schemeClr val="dk1"/>
          </a:lnRef>
          <a:fillRef idx="0">
            <a:schemeClr val="dk1"/>
          </a:fillRef>
          <a:effectRef idx="0">
            <a:schemeClr val="dk1"/>
          </a:effectRef>
          <a:fontRef idx="minor">
            <a:schemeClr val="tx1"/>
          </a:fontRef>
        </p:style>
      </p:cxnSp>
      <p:sp>
        <p:nvSpPr>
          <p:cNvPr id="28" name="Freeform 5"/>
          <p:cNvSpPr>
            <a:spLocks noChangeAspect="1"/>
          </p:cNvSpPr>
          <p:nvPr userDrawn="1"/>
        </p:nvSpPr>
        <p:spPr bwMode="gray">
          <a:xfrm>
            <a:off x="11592000" y="264001"/>
            <a:ext cx="336000" cy="336164"/>
          </a:xfrm>
          <a:custGeom>
            <a:avLst/>
            <a:gdLst>
              <a:gd name="T0" fmla="*/ 4114 w 4114"/>
              <a:gd name="T1" fmla="*/ 1610 h 4116"/>
              <a:gd name="T2" fmla="*/ 4114 w 4114"/>
              <a:gd name="T3" fmla="*/ 2509 h 4116"/>
              <a:gd name="T4" fmla="*/ 2508 w 4114"/>
              <a:gd name="T5" fmla="*/ 2509 h 4116"/>
              <a:gd name="T6" fmla="*/ 2508 w 4114"/>
              <a:gd name="T7" fmla="*/ 4116 h 4116"/>
              <a:gd name="T8" fmla="*/ 1606 w 4114"/>
              <a:gd name="T9" fmla="*/ 4116 h 4116"/>
              <a:gd name="T10" fmla="*/ 1606 w 4114"/>
              <a:gd name="T11" fmla="*/ 2509 h 4116"/>
              <a:gd name="T12" fmla="*/ 0 w 4114"/>
              <a:gd name="T13" fmla="*/ 2509 h 4116"/>
              <a:gd name="T14" fmla="*/ 0 w 4114"/>
              <a:gd name="T15" fmla="*/ 1610 h 4116"/>
              <a:gd name="T16" fmla="*/ 1606 w 4114"/>
              <a:gd name="T17" fmla="*/ 1610 h 4116"/>
              <a:gd name="T18" fmla="*/ 1606 w 4114"/>
              <a:gd name="T19" fmla="*/ 0 h 4116"/>
              <a:gd name="T20" fmla="*/ 2508 w 4114"/>
              <a:gd name="T21" fmla="*/ 0 h 4116"/>
              <a:gd name="T22" fmla="*/ 2508 w 4114"/>
              <a:gd name="T23" fmla="*/ 1610 h 4116"/>
              <a:gd name="T24" fmla="*/ 4114 w 4114"/>
              <a:gd name="T25" fmla="*/ 1610 h 4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4" h="4116">
                <a:moveTo>
                  <a:pt x="4114" y="1610"/>
                </a:moveTo>
                <a:lnTo>
                  <a:pt x="4114" y="2509"/>
                </a:lnTo>
                <a:lnTo>
                  <a:pt x="2508" y="2509"/>
                </a:lnTo>
                <a:lnTo>
                  <a:pt x="2508" y="4116"/>
                </a:lnTo>
                <a:lnTo>
                  <a:pt x="1606" y="4116"/>
                </a:lnTo>
                <a:lnTo>
                  <a:pt x="1606" y="2509"/>
                </a:lnTo>
                <a:lnTo>
                  <a:pt x="0" y="2509"/>
                </a:lnTo>
                <a:lnTo>
                  <a:pt x="0" y="1610"/>
                </a:lnTo>
                <a:lnTo>
                  <a:pt x="1606" y="1610"/>
                </a:lnTo>
                <a:lnTo>
                  <a:pt x="1606" y="0"/>
                </a:lnTo>
                <a:lnTo>
                  <a:pt x="2508" y="0"/>
                </a:lnTo>
                <a:lnTo>
                  <a:pt x="2508" y="1610"/>
                </a:lnTo>
                <a:lnTo>
                  <a:pt x="4114" y="1610"/>
                </a:lnTo>
                <a:close/>
              </a:path>
            </a:pathLst>
          </a:custGeom>
          <a:solidFill>
            <a:schemeClr val="bg1"/>
          </a:solidFill>
          <a:ln>
            <a:noFill/>
          </a:ln>
        </p:spPr>
        <p:txBody>
          <a:bodyPr vert="horz" wrap="square" lIns="121920" tIns="60960" rIns="121920" bIns="60960" numCol="1" anchor="t" anchorCtr="0" compatLnSpc="1">
            <a:prstTxWarp prst="textNoShape">
              <a:avLst/>
            </a:prstTxWarp>
          </a:bodyPr>
          <a:lstStyle/>
          <a:p>
            <a:pPr defTabSz="914354">
              <a:lnSpc>
                <a:spcPct val="85000"/>
              </a:lnSpc>
              <a:buFont typeface="Arial" panose="020B0604020202020204" pitchFamily="34" charset="0"/>
              <a:buNone/>
            </a:pPr>
            <a:endParaRPr lang="en-GB" sz="1867">
              <a:solidFill>
                <a:prstClr val="black"/>
              </a:solidFill>
            </a:endParaRPr>
          </a:p>
        </p:txBody>
      </p:sp>
      <p:sp>
        <p:nvSpPr>
          <p:cNvPr id="29" name="Rectangle 28"/>
          <p:cNvSpPr/>
          <p:nvPr userDrawn="1"/>
        </p:nvSpPr>
        <p:spPr bwMode="gray">
          <a:xfrm>
            <a:off x="12462933" y="1890118"/>
            <a:ext cx="3312000" cy="2676823"/>
          </a:xfrm>
          <a:prstGeom prst="rect">
            <a:avLst/>
          </a:prstGeom>
          <a:noFill/>
        </p:spPr>
        <p:txBody>
          <a:bodyPr lIns="0" tIns="0" rIns="0" bIns="0">
            <a:spAutoFit/>
          </a:bodyPr>
          <a:lstStyle/>
          <a:p>
            <a:pPr defTabSz="914354">
              <a:lnSpc>
                <a:spcPct val="85000"/>
              </a:lnSpc>
              <a:spcBef>
                <a:spcPts val="800"/>
              </a:spcBef>
              <a:buFont typeface="Arial" panose="020B0604020202020204" pitchFamily="34" charset="0"/>
              <a:buNone/>
            </a:pPr>
            <a:r>
              <a:rPr lang="en-GB" sz="1333" dirty="0">
                <a:solidFill>
                  <a:prstClr val="black"/>
                </a:solidFill>
              </a:rPr>
              <a:t>To change this background picture on this slide, please do the following:</a:t>
            </a:r>
          </a:p>
          <a:p>
            <a:pPr defTabSz="914354">
              <a:lnSpc>
                <a:spcPct val="85000"/>
              </a:lnSpc>
              <a:spcBef>
                <a:spcPts val="800"/>
              </a:spcBef>
              <a:buFont typeface="Arial" panose="020B0604020202020204" pitchFamily="34" charset="0"/>
              <a:buNone/>
            </a:pPr>
            <a:r>
              <a:rPr lang="en-GB" sz="1333" dirty="0">
                <a:solidFill>
                  <a:prstClr val="black"/>
                </a:solidFill>
              </a:rPr>
              <a:t>Right-click on the specific slide and click Format Background followed by or ‘Picture or texture file’.</a:t>
            </a:r>
          </a:p>
          <a:p>
            <a:pPr defTabSz="914354">
              <a:lnSpc>
                <a:spcPct val="85000"/>
              </a:lnSpc>
              <a:spcBef>
                <a:spcPts val="800"/>
              </a:spcBef>
              <a:buFont typeface="Arial" panose="020B0604020202020204" pitchFamily="34" charset="0"/>
              <a:buNone/>
            </a:pPr>
            <a:r>
              <a:rPr lang="en-GB" sz="1333" dirty="0">
                <a:solidFill>
                  <a:srgbClr val="A4001B"/>
                </a:solidFill>
              </a:rPr>
              <a:t>TIP:  When you right-click the slide, make sure you're not clicking inside a text or other placeholder.</a:t>
            </a:r>
          </a:p>
          <a:p>
            <a:pPr marL="239994" indent="-239994" defTabSz="914354">
              <a:lnSpc>
                <a:spcPct val="85000"/>
              </a:lnSpc>
              <a:spcBef>
                <a:spcPts val="800"/>
              </a:spcBef>
              <a:buClr>
                <a:srgbClr val="A4001B"/>
              </a:buClr>
              <a:buFont typeface="Arial" panose="020B0604020202020204" pitchFamily="34" charset="0"/>
              <a:buChar char="+"/>
            </a:pPr>
            <a:r>
              <a:rPr lang="en-GB" sz="1333" dirty="0">
                <a:solidFill>
                  <a:prstClr val="black"/>
                </a:solidFill>
              </a:rPr>
              <a:t>To insert a picture from a file, click File, and then locate and double-click the picture to insert.</a:t>
            </a:r>
          </a:p>
          <a:p>
            <a:pPr marL="239994" indent="-239994" defTabSz="914354">
              <a:lnSpc>
                <a:spcPct val="85000"/>
              </a:lnSpc>
              <a:spcBef>
                <a:spcPts val="800"/>
              </a:spcBef>
              <a:buClr>
                <a:srgbClr val="A4001B"/>
              </a:buClr>
              <a:buFont typeface="Arial" panose="020B0604020202020204" pitchFamily="34" charset="0"/>
              <a:buChar char="+"/>
            </a:pPr>
            <a:r>
              <a:rPr lang="en-GB" sz="1333" dirty="0">
                <a:solidFill>
                  <a:prstClr val="black"/>
                </a:solidFill>
              </a:rPr>
              <a:t>To paste a picture copied earlier, click Clipboard</a:t>
            </a:r>
          </a:p>
        </p:txBody>
      </p:sp>
      <p:sp>
        <p:nvSpPr>
          <p:cNvPr id="24" name="TextBox 23"/>
          <p:cNvSpPr txBox="1"/>
          <p:nvPr userDrawn="1"/>
        </p:nvSpPr>
        <p:spPr bwMode="gray">
          <a:xfrm>
            <a:off x="720000" y="6318157"/>
            <a:ext cx="8016000" cy="313932"/>
          </a:xfrm>
          <a:prstGeom prst="rect">
            <a:avLst/>
          </a:prstGeom>
          <a:noFill/>
        </p:spPr>
        <p:txBody>
          <a:bodyPr wrap="square" lIns="0" tIns="0" rIns="0" bIns="0" rtlCol="0" anchor="b" anchorCtr="0">
            <a:spAutoFit/>
          </a:bodyPr>
          <a:lstStyle/>
          <a:p>
            <a:pPr defTabSz="914354">
              <a:lnSpc>
                <a:spcPct val="85000"/>
              </a:lnSpc>
              <a:defRPr/>
            </a:pPr>
            <a:r>
              <a:rPr lang="en-GB" sz="800" dirty="0" err="1">
                <a:solidFill>
                  <a:prstClr val="white"/>
                </a:solidFill>
              </a:rPr>
              <a:t>Hill+Knowlton</a:t>
            </a:r>
            <a:r>
              <a:rPr lang="en-GB" sz="800" dirty="0">
                <a:solidFill>
                  <a:prstClr val="white"/>
                </a:solidFill>
              </a:rPr>
              <a:t> Strategies retains all intellectual property rights in, and asserts rights of confidentiality over, all parts of its response submitted within this presentation. </a:t>
            </a:r>
            <a:br>
              <a:rPr lang="en-GB" sz="800" dirty="0">
                <a:solidFill>
                  <a:prstClr val="white"/>
                </a:solidFill>
              </a:rPr>
            </a:br>
            <a:r>
              <a:rPr lang="en-GB" sz="800" dirty="0">
                <a:solidFill>
                  <a:prstClr val="white"/>
                </a:solidFill>
              </a:rPr>
              <a:t>By submitting this response we authorise you to make and distribute such copies of our proposal within your organisation and to any party contracted directly </a:t>
            </a:r>
          </a:p>
          <a:p>
            <a:pPr defTabSz="914354">
              <a:lnSpc>
                <a:spcPct val="85000"/>
              </a:lnSpc>
              <a:defRPr/>
            </a:pPr>
            <a:r>
              <a:rPr lang="en-GB" sz="800" dirty="0">
                <a:solidFill>
                  <a:prstClr val="white"/>
                </a:solidFill>
              </a:rPr>
              <a:t>to solely assist in the evaluation process of our presentation on a confidential basis. Any further use will be strictly subject to agreeing appropriate terms.</a:t>
            </a:r>
          </a:p>
        </p:txBody>
      </p:sp>
      <p:grpSp>
        <p:nvGrpSpPr>
          <p:cNvPr id="101" name="Group 100"/>
          <p:cNvGrpSpPr/>
          <p:nvPr userDrawn="1"/>
        </p:nvGrpSpPr>
        <p:grpSpPr bwMode="gray">
          <a:xfrm>
            <a:off x="-261981" y="-261982"/>
            <a:ext cx="12722008" cy="7381963"/>
            <a:chOff x="-196486" y="-196486"/>
            <a:chExt cx="9541506" cy="5536472"/>
          </a:xfrm>
        </p:grpSpPr>
        <p:grpSp>
          <p:nvGrpSpPr>
            <p:cNvPr id="102" name="Group 101"/>
            <p:cNvGrpSpPr/>
            <p:nvPr/>
          </p:nvGrpSpPr>
          <p:grpSpPr bwMode="gray">
            <a:xfrm>
              <a:off x="540000" y="-196486"/>
              <a:ext cx="8065628" cy="180000"/>
              <a:chOff x="540000" y="-265725"/>
              <a:chExt cx="8065628" cy="180000"/>
            </a:xfrm>
          </p:grpSpPr>
          <p:cxnSp>
            <p:nvCxnSpPr>
              <p:cNvPr id="243" name="Straight Connector 242"/>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03" name="Group 102"/>
            <p:cNvGrpSpPr/>
            <p:nvPr/>
          </p:nvGrpSpPr>
          <p:grpSpPr bwMode="gray">
            <a:xfrm>
              <a:off x="540000" y="5159986"/>
              <a:ext cx="8065628" cy="180000"/>
              <a:chOff x="540000" y="-265725"/>
              <a:chExt cx="8065628" cy="180000"/>
            </a:xfrm>
          </p:grpSpPr>
          <p:cxnSp>
            <p:nvCxnSpPr>
              <p:cNvPr id="219" name="Straight Connector 218"/>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04" name="Group 103"/>
            <p:cNvGrpSpPr/>
            <p:nvPr/>
          </p:nvGrpSpPr>
          <p:grpSpPr bwMode="gray">
            <a:xfrm>
              <a:off x="-196486" y="195263"/>
              <a:ext cx="180000" cy="4752975"/>
              <a:chOff x="-180000" y="195263"/>
              <a:chExt cx="180000" cy="4752975"/>
            </a:xfrm>
          </p:grpSpPr>
          <p:cxnSp>
            <p:nvCxnSpPr>
              <p:cNvPr id="204" name="Straight Connector 203"/>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Group 104"/>
            <p:cNvGrpSpPr/>
            <p:nvPr/>
          </p:nvGrpSpPr>
          <p:grpSpPr bwMode="gray">
            <a:xfrm>
              <a:off x="9165020" y="195263"/>
              <a:ext cx="180000" cy="4752975"/>
              <a:chOff x="-180000" y="195263"/>
              <a:chExt cx="180000" cy="4752975"/>
            </a:xfrm>
          </p:grpSpPr>
          <p:cxnSp>
            <p:nvCxnSpPr>
              <p:cNvPr id="106" name="Straight Connector 105"/>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225771332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Mood board – one image - BLACK">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720000" y="240000"/>
            <a:ext cx="10752000" cy="432000"/>
          </a:xfrm>
        </p:spPr>
        <p:txBody>
          <a:bodyPr/>
          <a:lstStyle>
            <a:lvl1pPr>
              <a:lnSpc>
                <a:spcPct val="85000"/>
              </a:lnSpc>
              <a:defRPr/>
            </a:lvl1pPr>
          </a:lstStyle>
          <a:p>
            <a:r>
              <a:rPr lang="en-US"/>
              <a:t>Click to edit Master title style</a:t>
            </a:r>
            <a:endParaRPr lang="en-GB" dirty="0"/>
          </a:p>
        </p:txBody>
      </p:sp>
      <p:sp>
        <p:nvSpPr>
          <p:cNvPr id="5" name="Slide Number Placeholder 4"/>
          <p:cNvSpPr>
            <a:spLocks noGrp="1"/>
          </p:cNvSpPr>
          <p:nvPr>
            <p:ph type="sldNum" sz="quarter" idx="12"/>
          </p:nvPr>
        </p:nvSpPr>
        <p:spPr bwMode="gray"/>
        <p:txBody>
          <a:bodyPr/>
          <a:lstStyle>
            <a:lvl1pPr>
              <a:lnSpc>
                <a:spcPct val="85000"/>
              </a:lnSpc>
              <a:defRPr/>
            </a:lvl1pPr>
          </a:lstStyle>
          <a:p>
            <a:fld id="{130CA15A-B377-495B-BF48-3A3144721AF6}" type="slidenum">
              <a:rPr lang="en-GB" smtClean="0">
                <a:solidFill>
                  <a:prstClr val="black"/>
                </a:solidFill>
              </a:rPr>
              <a:pPr/>
              <a:t>‹#›</a:t>
            </a:fld>
            <a:endParaRPr lang="en-GB" dirty="0">
              <a:solidFill>
                <a:prstClr val="black"/>
              </a:solidFill>
            </a:endParaRPr>
          </a:p>
        </p:txBody>
      </p:sp>
      <p:sp>
        <p:nvSpPr>
          <p:cNvPr id="18" name="TextBox 17"/>
          <p:cNvSpPr txBox="1"/>
          <p:nvPr userDrawn="1"/>
        </p:nvSpPr>
        <p:spPr bwMode="gray">
          <a:xfrm>
            <a:off x="10370711" y="6488088"/>
            <a:ext cx="1560256" cy="144000"/>
          </a:xfrm>
          <a:prstGeom prst="rect">
            <a:avLst/>
          </a:prstGeom>
          <a:noFill/>
        </p:spPr>
        <p:txBody>
          <a:bodyPr wrap="none" lIns="0" tIns="0" rIns="0" bIns="0" rtlCol="0" anchor="ctr" anchorCtr="0">
            <a:noAutofit/>
          </a:bodyPr>
          <a:lstStyle/>
          <a:p>
            <a:pPr algn="r" defTabSz="914354">
              <a:lnSpc>
                <a:spcPct val="85000"/>
              </a:lnSpc>
              <a:buFont typeface="Arial" panose="020B0604020202020204" pitchFamily="34" charset="0"/>
              <a:buNone/>
            </a:pPr>
            <a:r>
              <a:rPr lang="en-GB" sz="800" dirty="0">
                <a:solidFill>
                  <a:prstClr val="black"/>
                </a:solidFill>
                <a:sym typeface="Symbol" panose="05050102010706020507" pitchFamily="18" charset="2"/>
              </a:rPr>
              <a:t> </a:t>
            </a:r>
            <a:r>
              <a:rPr lang="en-GB" sz="800" dirty="0">
                <a:solidFill>
                  <a:prstClr val="black"/>
                </a:solidFill>
              </a:rPr>
              <a:t>© Hill+Knowlton Strategies 2016</a:t>
            </a:r>
          </a:p>
        </p:txBody>
      </p:sp>
      <p:cxnSp>
        <p:nvCxnSpPr>
          <p:cNvPr id="15" name="Straight Connector 14"/>
          <p:cNvCxnSpPr/>
          <p:nvPr userDrawn="1"/>
        </p:nvCxnSpPr>
        <p:spPr bwMode="gray">
          <a:xfrm>
            <a:off x="720000" y="696000"/>
            <a:ext cx="10752000" cy="0"/>
          </a:xfrm>
          <a:prstGeom prst="line">
            <a:avLst/>
          </a:prstGeom>
          <a:ln w="6350" cmpd="sng">
            <a:solidFill>
              <a:schemeClr val="tx1"/>
            </a:solidFill>
          </a:ln>
        </p:spPr>
        <p:style>
          <a:lnRef idx="1">
            <a:schemeClr val="dk1"/>
          </a:lnRef>
          <a:fillRef idx="0">
            <a:schemeClr val="dk1"/>
          </a:fillRef>
          <a:effectRef idx="0">
            <a:schemeClr val="dk1"/>
          </a:effectRef>
          <a:fontRef idx="minor">
            <a:schemeClr val="tx1"/>
          </a:fontRef>
        </p:style>
      </p:cxnSp>
      <p:sp>
        <p:nvSpPr>
          <p:cNvPr id="16" name="Freeform 5"/>
          <p:cNvSpPr>
            <a:spLocks noChangeAspect="1"/>
          </p:cNvSpPr>
          <p:nvPr userDrawn="1"/>
        </p:nvSpPr>
        <p:spPr bwMode="gray">
          <a:xfrm>
            <a:off x="11592000" y="264001"/>
            <a:ext cx="336000" cy="336164"/>
          </a:xfrm>
          <a:custGeom>
            <a:avLst/>
            <a:gdLst>
              <a:gd name="T0" fmla="*/ 4114 w 4114"/>
              <a:gd name="T1" fmla="*/ 1610 h 4116"/>
              <a:gd name="T2" fmla="*/ 4114 w 4114"/>
              <a:gd name="T3" fmla="*/ 2509 h 4116"/>
              <a:gd name="T4" fmla="*/ 2508 w 4114"/>
              <a:gd name="T5" fmla="*/ 2509 h 4116"/>
              <a:gd name="T6" fmla="*/ 2508 w 4114"/>
              <a:gd name="T7" fmla="*/ 4116 h 4116"/>
              <a:gd name="T8" fmla="*/ 1606 w 4114"/>
              <a:gd name="T9" fmla="*/ 4116 h 4116"/>
              <a:gd name="T10" fmla="*/ 1606 w 4114"/>
              <a:gd name="T11" fmla="*/ 2509 h 4116"/>
              <a:gd name="T12" fmla="*/ 0 w 4114"/>
              <a:gd name="T13" fmla="*/ 2509 h 4116"/>
              <a:gd name="T14" fmla="*/ 0 w 4114"/>
              <a:gd name="T15" fmla="*/ 1610 h 4116"/>
              <a:gd name="T16" fmla="*/ 1606 w 4114"/>
              <a:gd name="T17" fmla="*/ 1610 h 4116"/>
              <a:gd name="T18" fmla="*/ 1606 w 4114"/>
              <a:gd name="T19" fmla="*/ 0 h 4116"/>
              <a:gd name="T20" fmla="*/ 2508 w 4114"/>
              <a:gd name="T21" fmla="*/ 0 h 4116"/>
              <a:gd name="T22" fmla="*/ 2508 w 4114"/>
              <a:gd name="T23" fmla="*/ 1610 h 4116"/>
              <a:gd name="T24" fmla="*/ 4114 w 4114"/>
              <a:gd name="T25" fmla="*/ 1610 h 4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4" h="4116">
                <a:moveTo>
                  <a:pt x="4114" y="1610"/>
                </a:moveTo>
                <a:lnTo>
                  <a:pt x="4114" y="2509"/>
                </a:lnTo>
                <a:lnTo>
                  <a:pt x="2508" y="2509"/>
                </a:lnTo>
                <a:lnTo>
                  <a:pt x="2508" y="4116"/>
                </a:lnTo>
                <a:lnTo>
                  <a:pt x="1606" y="4116"/>
                </a:lnTo>
                <a:lnTo>
                  <a:pt x="1606" y="2509"/>
                </a:lnTo>
                <a:lnTo>
                  <a:pt x="0" y="2509"/>
                </a:lnTo>
                <a:lnTo>
                  <a:pt x="0" y="1610"/>
                </a:lnTo>
                <a:lnTo>
                  <a:pt x="1606" y="1610"/>
                </a:lnTo>
                <a:lnTo>
                  <a:pt x="1606" y="0"/>
                </a:lnTo>
                <a:lnTo>
                  <a:pt x="2508" y="0"/>
                </a:lnTo>
                <a:lnTo>
                  <a:pt x="2508" y="1610"/>
                </a:lnTo>
                <a:lnTo>
                  <a:pt x="4114" y="1610"/>
                </a:lnTo>
                <a:close/>
              </a:path>
            </a:pathLst>
          </a:custGeom>
          <a:solidFill>
            <a:schemeClr val="tx1"/>
          </a:solidFill>
          <a:ln>
            <a:noFill/>
          </a:ln>
        </p:spPr>
        <p:txBody>
          <a:bodyPr vert="horz" wrap="square" lIns="121920" tIns="60960" rIns="121920" bIns="60960" numCol="1" anchor="t" anchorCtr="0" compatLnSpc="1">
            <a:prstTxWarp prst="textNoShape">
              <a:avLst/>
            </a:prstTxWarp>
          </a:bodyPr>
          <a:lstStyle/>
          <a:p>
            <a:pPr defTabSz="914354">
              <a:lnSpc>
                <a:spcPct val="85000"/>
              </a:lnSpc>
              <a:buFont typeface="Arial" panose="020B0604020202020204" pitchFamily="34" charset="0"/>
              <a:buNone/>
            </a:pPr>
            <a:endParaRPr lang="en-GB" sz="1867">
              <a:solidFill>
                <a:prstClr val="black"/>
              </a:solidFill>
            </a:endParaRPr>
          </a:p>
        </p:txBody>
      </p:sp>
      <p:sp>
        <p:nvSpPr>
          <p:cNvPr id="8" name="Rectangle 7"/>
          <p:cNvSpPr/>
          <p:nvPr userDrawn="1"/>
        </p:nvSpPr>
        <p:spPr bwMode="gray">
          <a:xfrm>
            <a:off x="12462933" y="1890118"/>
            <a:ext cx="3312000" cy="2676823"/>
          </a:xfrm>
          <a:prstGeom prst="rect">
            <a:avLst/>
          </a:prstGeom>
          <a:noFill/>
        </p:spPr>
        <p:txBody>
          <a:bodyPr lIns="0" tIns="0" rIns="0" bIns="0">
            <a:spAutoFit/>
          </a:bodyPr>
          <a:lstStyle/>
          <a:p>
            <a:pPr defTabSz="914354">
              <a:lnSpc>
                <a:spcPct val="85000"/>
              </a:lnSpc>
              <a:spcBef>
                <a:spcPts val="800"/>
              </a:spcBef>
              <a:buFont typeface="Arial" panose="020B0604020202020204" pitchFamily="34" charset="0"/>
              <a:buNone/>
            </a:pPr>
            <a:r>
              <a:rPr lang="en-GB" sz="1333" dirty="0">
                <a:solidFill>
                  <a:prstClr val="black"/>
                </a:solidFill>
              </a:rPr>
              <a:t>To change this background picture on this slide, please do the following:</a:t>
            </a:r>
          </a:p>
          <a:p>
            <a:pPr defTabSz="914354">
              <a:lnSpc>
                <a:spcPct val="85000"/>
              </a:lnSpc>
              <a:spcBef>
                <a:spcPts val="800"/>
              </a:spcBef>
              <a:buFont typeface="Arial" panose="020B0604020202020204" pitchFamily="34" charset="0"/>
              <a:buNone/>
            </a:pPr>
            <a:r>
              <a:rPr lang="en-GB" sz="1333" dirty="0">
                <a:solidFill>
                  <a:prstClr val="black"/>
                </a:solidFill>
              </a:rPr>
              <a:t>Right-click on the specific slide and click Format Background followed by or ‘Picture or texture file’.</a:t>
            </a:r>
          </a:p>
          <a:p>
            <a:pPr defTabSz="914354">
              <a:lnSpc>
                <a:spcPct val="85000"/>
              </a:lnSpc>
              <a:spcBef>
                <a:spcPts val="800"/>
              </a:spcBef>
              <a:buFont typeface="Arial" panose="020B0604020202020204" pitchFamily="34" charset="0"/>
              <a:buNone/>
            </a:pPr>
            <a:r>
              <a:rPr lang="en-GB" sz="1333" dirty="0">
                <a:solidFill>
                  <a:srgbClr val="A4001B"/>
                </a:solidFill>
              </a:rPr>
              <a:t>TIP:  When you right-click the slide, make sure you're not clicking inside a text or other placeholder.</a:t>
            </a:r>
          </a:p>
          <a:p>
            <a:pPr marL="239994" indent="-239994" defTabSz="914354">
              <a:lnSpc>
                <a:spcPct val="85000"/>
              </a:lnSpc>
              <a:spcBef>
                <a:spcPts val="800"/>
              </a:spcBef>
              <a:buClr>
                <a:srgbClr val="A4001B"/>
              </a:buClr>
              <a:buFont typeface="Arial" panose="020B0604020202020204" pitchFamily="34" charset="0"/>
              <a:buChar char="+"/>
            </a:pPr>
            <a:r>
              <a:rPr lang="en-GB" sz="1333" dirty="0">
                <a:solidFill>
                  <a:prstClr val="black"/>
                </a:solidFill>
              </a:rPr>
              <a:t>To insert a picture from a file, click File, and then locate and double-click the picture to insert.</a:t>
            </a:r>
          </a:p>
          <a:p>
            <a:pPr marL="239994" indent="-239994" defTabSz="914354">
              <a:lnSpc>
                <a:spcPct val="85000"/>
              </a:lnSpc>
              <a:spcBef>
                <a:spcPts val="800"/>
              </a:spcBef>
              <a:buClr>
                <a:srgbClr val="A4001B"/>
              </a:buClr>
              <a:buFont typeface="Arial" panose="020B0604020202020204" pitchFamily="34" charset="0"/>
              <a:buChar char="+"/>
            </a:pPr>
            <a:r>
              <a:rPr lang="en-GB" sz="1333" dirty="0">
                <a:solidFill>
                  <a:prstClr val="black"/>
                </a:solidFill>
              </a:rPr>
              <a:t>To paste a picture copied earlier, click Clipboard</a:t>
            </a:r>
          </a:p>
        </p:txBody>
      </p:sp>
      <p:grpSp>
        <p:nvGrpSpPr>
          <p:cNvPr id="91" name="Group 90"/>
          <p:cNvGrpSpPr/>
          <p:nvPr userDrawn="1"/>
        </p:nvGrpSpPr>
        <p:grpSpPr bwMode="gray">
          <a:xfrm>
            <a:off x="-261981" y="-261982"/>
            <a:ext cx="12722008" cy="7381963"/>
            <a:chOff x="-196486" y="-196486"/>
            <a:chExt cx="9541506" cy="5536472"/>
          </a:xfrm>
        </p:grpSpPr>
        <p:grpSp>
          <p:nvGrpSpPr>
            <p:cNvPr id="92" name="Group 91"/>
            <p:cNvGrpSpPr/>
            <p:nvPr/>
          </p:nvGrpSpPr>
          <p:grpSpPr bwMode="gray">
            <a:xfrm>
              <a:off x="540000" y="-196486"/>
              <a:ext cx="8065628" cy="180000"/>
              <a:chOff x="540000" y="-265725"/>
              <a:chExt cx="8065628" cy="180000"/>
            </a:xfrm>
          </p:grpSpPr>
          <p:cxnSp>
            <p:nvCxnSpPr>
              <p:cNvPr id="233" name="Straight Connector 232"/>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93" name="Group 92"/>
            <p:cNvGrpSpPr/>
            <p:nvPr/>
          </p:nvGrpSpPr>
          <p:grpSpPr bwMode="gray">
            <a:xfrm>
              <a:off x="540000" y="5159986"/>
              <a:ext cx="8065628" cy="180000"/>
              <a:chOff x="540000" y="-265725"/>
              <a:chExt cx="8065628" cy="180000"/>
            </a:xfrm>
          </p:grpSpPr>
          <p:cxnSp>
            <p:nvCxnSpPr>
              <p:cNvPr id="209" name="Straight Connector 208"/>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94" name="Group 93"/>
            <p:cNvGrpSpPr/>
            <p:nvPr/>
          </p:nvGrpSpPr>
          <p:grpSpPr bwMode="gray">
            <a:xfrm>
              <a:off x="-196486" y="195263"/>
              <a:ext cx="180000" cy="4752975"/>
              <a:chOff x="-180000" y="195263"/>
              <a:chExt cx="180000" cy="4752975"/>
            </a:xfrm>
          </p:grpSpPr>
          <p:cxnSp>
            <p:nvCxnSpPr>
              <p:cNvPr id="194" name="Straight Connector 193"/>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8" name="Group 177"/>
            <p:cNvGrpSpPr/>
            <p:nvPr/>
          </p:nvGrpSpPr>
          <p:grpSpPr bwMode="gray">
            <a:xfrm>
              <a:off x="9165020" y="195263"/>
              <a:ext cx="180000" cy="4752975"/>
              <a:chOff x="-180000" y="195263"/>
              <a:chExt cx="180000" cy="4752975"/>
            </a:xfrm>
          </p:grpSpPr>
          <p:cxnSp>
            <p:nvCxnSpPr>
              <p:cNvPr id="179" name="Straight Connector 178"/>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2200787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Mood board – one image - WHITE">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720000" y="240000"/>
            <a:ext cx="10752000" cy="432000"/>
          </a:xfrm>
        </p:spPr>
        <p:txBody>
          <a:bodyPr/>
          <a:lstStyle>
            <a:lvl1pPr>
              <a:lnSpc>
                <a:spcPct val="85000"/>
              </a:lnSpc>
              <a:defRPr>
                <a:solidFill>
                  <a:schemeClr val="bg1"/>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bwMode="gray"/>
        <p:txBody>
          <a:bodyPr/>
          <a:lstStyle>
            <a:lvl1pPr>
              <a:lnSpc>
                <a:spcPct val="85000"/>
              </a:lnSpc>
              <a:defRPr>
                <a:solidFill>
                  <a:schemeClr val="bg1"/>
                </a:solidFill>
              </a:defRPr>
            </a:lvl1pPr>
          </a:lstStyle>
          <a:p>
            <a:fld id="{130CA15A-B377-495B-BF48-3A3144721AF6}" type="slidenum">
              <a:rPr lang="en-GB" smtClean="0">
                <a:solidFill>
                  <a:prstClr val="white"/>
                </a:solidFill>
              </a:rPr>
              <a:pPr/>
              <a:t>‹#›</a:t>
            </a:fld>
            <a:endParaRPr lang="en-GB" dirty="0">
              <a:solidFill>
                <a:prstClr val="white"/>
              </a:solidFill>
            </a:endParaRPr>
          </a:p>
        </p:txBody>
      </p:sp>
      <p:sp>
        <p:nvSpPr>
          <p:cNvPr id="18" name="TextBox 17"/>
          <p:cNvSpPr txBox="1"/>
          <p:nvPr userDrawn="1"/>
        </p:nvSpPr>
        <p:spPr bwMode="gray">
          <a:xfrm>
            <a:off x="10370711" y="6488088"/>
            <a:ext cx="1560256" cy="144000"/>
          </a:xfrm>
          <a:prstGeom prst="rect">
            <a:avLst/>
          </a:prstGeom>
          <a:noFill/>
        </p:spPr>
        <p:txBody>
          <a:bodyPr wrap="none" lIns="0" tIns="0" rIns="0" bIns="0" rtlCol="0" anchor="ctr" anchorCtr="0">
            <a:noAutofit/>
          </a:bodyPr>
          <a:lstStyle/>
          <a:p>
            <a:pPr algn="r" defTabSz="914354">
              <a:lnSpc>
                <a:spcPct val="85000"/>
              </a:lnSpc>
              <a:buFont typeface="Arial" panose="020B0604020202020204" pitchFamily="34" charset="0"/>
              <a:buNone/>
            </a:pPr>
            <a:r>
              <a:rPr lang="en-GB" sz="800" dirty="0">
                <a:solidFill>
                  <a:prstClr val="white"/>
                </a:solidFill>
                <a:sym typeface="Symbol" panose="05050102010706020507" pitchFamily="18" charset="2"/>
              </a:rPr>
              <a:t> </a:t>
            </a:r>
            <a:r>
              <a:rPr lang="en-GB" sz="800" dirty="0">
                <a:solidFill>
                  <a:prstClr val="white"/>
                </a:solidFill>
              </a:rPr>
              <a:t>© Hill+Knowlton Strategies 2016</a:t>
            </a:r>
          </a:p>
        </p:txBody>
      </p:sp>
      <p:cxnSp>
        <p:nvCxnSpPr>
          <p:cNvPr id="15" name="Straight Connector 14"/>
          <p:cNvCxnSpPr/>
          <p:nvPr userDrawn="1"/>
        </p:nvCxnSpPr>
        <p:spPr bwMode="gray">
          <a:xfrm>
            <a:off x="720000" y="696000"/>
            <a:ext cx="10752000" cy="0"/>
          </a:xfrm>
          <a:prstGeom prst="line">
            <a:avLst/>
          </a:prstGeom>
          <a:ln w="6350" cmpd="sng">
            <a:solidFill>
              <a:schemeClr val="bg1"/>
            </a:solidFill>
          </a:ln>
        </p:spPr>
        <p:style>
          <a:lnRef idx="1">
            <a:schemeClr val="dk1"/>
          </a:lnRef>
          <a:fillRef idx="0">
            <a:schemeClr val="dk1"/>
          </a:fillRef>
          <a:effectRef idx="0">
            <a:schemeClr val="dk1"/>
          </a:effectRef>
          <a:fontRef idx="minor">
            <a:schemeClr val="tx1"/>
          </a:fontRef>
        </p:style>
      </p:cxnSp>
      <p:sp>
        <p:nvSpPr>
          <p:cNvPr id="16" name="Freeform 5"/>
          <p:cNvSpPr>
            <a:spLocks noChangeAspect="1"/>
          </p:cNvSpPr>
          <p:nvPr userDrawn="1"/>
        </p:nvSpPr>
        <p:spPr bwMode="gray">
          <a:xfrm>
            <a:off x="11592000" y="264001"/>
            <a:ext cx="336000" cy="336164"/>
          </a:xfrm>
          <a:custGeom>
            <a:avLst/>
            <a:gdLst>
              <a:gd name="T0" fmla="*/ 4114 w 4114"/>
              <a:gd name="T1" fmla="*/ 1610 h 4116"/>
              <a:gd name="T2" fmla="*/ 4114 w 4114"/>
              <a:gd name="T3" fmla="*/ 2509 h 4116"/>
              <a:gd name="T4" fmla="*/ 2508 w 4114"/>
              <a:gd name="T5" fmla="*/ 2509 h 4116"/>
              <a:gd name="T6" fmla="*/ 2508 w 4114"/>
              <a:gd name="T7" fmla="*/ 4116 h 4116"/>
              <a:gd name="T8" fmla="*/ 1606 w 4114"/>
              <a:gd name="T9" fmla="*/ 4116 h 4116"/>
              <a:gd name="T10" fmla="*/ 1606 w 4114"/>
              <a:gd name="T11" fmla="*/ 2509 h 4116"/>
              <a:gd name="T12" fmla="*/ 0 w 4114"/>
              <a:gd name="T13" fmla="*/ 2509 h 4116"/>
              <a:gd name="T14" fmla="*/ 0 w 4114"/>
              <a:gd name="T15" fmla="*/ 1610 h 4116"/>
              <a:gd name="T16" fmla="*/ 1606 w 4114"/>
              <a:gd name="T17" fmla="*/ 1610 h 4116"/>
              <a:gd name="T18" fmla="*/ 1606 w 4114"/>
              <a:gd name="T19" fmla="*/ 0 h 4116"/>
              <a:gd name="T20" fmla="*/ 2508 w 4114"/>
              <a:gd name="T21" fmla="*/ 0 h 4116"/>
              <a:gd name="T22" fmla="*/ 2508 w 4114"/>
              <a:gd name="T23" fmla="*/ 1610 h 4116"/>
              <a:gd name="T24" fmla="*/ 4114 w 4114"/>
              <a:gd name="T25" fmla="*/ 1610 h 4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4" h="4116">
                <a:moveTo>
                  <a:pt x="4114" y="1610"/>
                </a:moveTo>
                <a:lnTo>
                  <a:pt x="4114" y="2509"/>
                </a:lnTo>
                <a:lnTo>
                  <a:pt x="2508" y="2509"/>
                </a:lnTo>
                <a:lnTo>
                  <a:pt x="2508" y="4116"/>
                </a:lnTo>
                <a:lnTo>
                  <a:pt x="1606" y="4116"/>
                </a:lnTo>
                <a:lnTo>
                  <a:pt x="1606" y="2509"/>
                </a:lnTo>
                <a:lnTo>
                  <a:pt x="0" y="2509"/>
                </a:lnTo>
                <a:lnTo>
                  <a:pt x="0" y="1610"/>
                </a:lnTo>
                <a:lnTo>
                  <a:pt x="1606" y="1610"/>
                </a:lnTo>
                <a:lnTo>
                  <a:pt x="1606" y="0"/>
                </a:lnTo>
                <a:lnTo>
                  <a:pt x="2508" y="0"/>
                </a:lnTo>
                <a:lnTo>
                  <a:pt x="2508" y="1610"/>
                </a:lnTo>
                <a:lnTo>
                  <a:pt x="4114" y="1610"/>
                </a:lnTo>
                <a:close/>
              </a:path>
            </a:pathLst>
          </a:custGeom>
          <a:solidFill>
            <a:schemeClr val="bg1"/>
          </a:solidFill>
          <a:ln>
            <a:noFill/>
          </a:ln>
        </p:spPr>
        <p:txBody>
          <a:bodyPr vert="horz" wrap="square" lIns="121920" tIns="60960" rIns="121920" bIns="60960" numCol="1" anchor="t" anchorCtr="0" compatLnSpc="1">
            <a:prstTxWarp prst="textNoShape">
              <a:avLst/>
            </a:prstTxWarp>
          </a:bodyPr>
          <a:lstStyle/>
          <a:p>
            <a:pPr defTabSz="914354">
              <a:lnSpc>
                <a:spcPct val="85000"/>
              </a:lnSpc>
              <a:buFont typeface="Arial" panose="020B0604020202020204" pitchFamily="34" charset="0"/>
              <a:buNone/>
            </a:pPr>
            <a:endParaRPr lang="en-GB" sz="1867">
              <a:solidFill>
                <a:prstClr val="black"/>
              </a:solidFill>
            </a:endParaRPr>
          </a:p>
        </p:txBody>
      </p:sp>
      <p:sp>
        <p:nvSpPr>
          <p:cNvPr id="8" name="Rectangle 7"/>
          <p:cNvSpPr/>
          <p:nvPr userDrawn="1"/>
        </p:nvSpPr>
        <p:spPr bwMode="gray">
          <a:xfrm>
            <a:off x="12462933" y="1890118"/>
            <a:ext cx="3312000" cy="2676823"/>
          </a:xfrm>
          <a:prstGeom prst="rect">
            <a:avLst/>
          </a:prstGeom>
          <a:noFill/>
        </p:spPr>
        <p:txBody>
          <a:bodyPr lIns="0" tIns="0" rIns="0" bIns="0">
            <a:spAutoFit/>
          </a:bodyPr>
          <a:lstStyle/>
          <a:p>
            <a:pPr defTabSz="914354">
              <a:lnSpc>
                <a:spcPct val="85000"/>
              </a:lnSpc>
              <a:spcBef>
                <a:spcPts val="800"/>
              </a:spcBef>
              <a:buFont typeface="Arial" panose="020B0604020202020204" pitchFamily="34" charset="0"/>
              <a:buNone/>
            </a:pPr>
            <a:r>
              <a:rPr lang="en-GB" sz="1333" dirty="0">
                <a:solidFill>
                  <a:prstClr val="black"/>
                </a:solidFill>
              </a:rPr>
              <a:t>To change this background picture on this slide, please do the following:</a:t>
            </a:r>
          </a:p>
          <a:p>
            <a:pPr defTabSz="914354">
              <a:lnSpc>
                <a:spcPct val="85000"/>
              </a:lnSpc>
              <a:spcBef>
                <a:spcPts val="800"/>
              </a:spcBef>
              <a:buFont typeface="Arial" panose="020B0604020202020204" pitchFamily="34" charset="0"/>
              <a:buNone/>
            </a:pPr>
            <a:r>
              <a:rPr lang="en-GB" sz="1333" dirty="0">
                <a:solidFill>
                  <a:prstClr val="black"/>
                </a:solidFill>
              </a:rPr>
              <a:t>Right-click on the specific slide and click Format Background followed by or ‘Picture or texture file’.</a:t>
            </a:r>
          </a:p>
          <a:p>
            <a:pPr defTabSz="914354">
              <a:lnSpc>
                <a:spcPct val="85000"/>
              </a:lnSpc>
              <a:spcBef>
                <a:spcPts val="800"/>
              </a:spcBef>
              <a:buFont typeface="Arial" panose="020B0604020202020204" pitchFamily="34" charset="0"/>
              <a:buNone/>
            </a:pPr>
            <a:r>
              <a:rPr lang="en-GB" sz="1333" dirty="0">
                <a:solidFill>
                  <a:srgbClr val="A4001B"/>
                </a:solidFill>
              </a:rPr>
              <a:t>TIP:  When you right-click the slide, make sure you're not clicking inside a text or other placeholder.</a:t>
            </a:r>
          </a:p>
          <a:p>
            <a:pPr marL="239994" indent="-239994" defTabSz="914354">
              <a:lnSpc>
                <a:spcPct val="85000"/>
              </a:lnSpc>
              <a:spcBef>
                <a:spcPts val="800"/>
              </a:spcBef>
              <a:buClr>
                <a:srgbClr val="A4001B"/>
              </a:buClr>
              <a:buFont typeface="Arial" panose="020B0604020202020204" pitchFamily="34" charset="0"/>
              <a:buChar char="+"/>
            </a:pPr>
            <a:r>
              <a:rPr lang="en-GB" sz="1333" dirty="0">
                <a:solidFill>
                  <a:prstClr val="black"/>
                </a:solidFill>
              </a:rPr>
              <a:t>To insert a picture from a file, click File, and then locate and double-click the picture to insert.</a:t>
            </a:r>
          </a:p>
          <a:p>
            <a:pPr marL="239994" indent="-239994" defTabSz="914354">
              <a:lnSpc>
                <a:spcPct val="85000"/>
              </a:lnSpc>
              <a:spcBef>
                <a:spcPts val="800"/>
              </a:spcBef>
              <a:buClr>
                <a:srgbClr val="A4001B"/>
              </a:buClr>
              <a:buFont typeface="Arial" panose="020B0604020202020204" pitchFamily="34" charset="0"/>
              <a:buChar char="+"/>
            </a:pPr>
            <a:r>
              <a:rPr lang="en-GB" sz="1333" dirty="0">
                <a:solidFill>
                  <a:prstClr val="black"/>
                </a:solidFill>
              </a:rPr>
              <a:t>To paste a picture copied earlier, click Clipboard</a:t>
            </a:r>
          </a:p>
        </p:txBody>
      </p:sp>
    </p:spTree>
    <p:extLst>
      <p:ext uri="{BB962C8B-B14F-4D97-AF65-F5344CB8AC3E}">
        <p14:creationId xmlns:p14="http://schemas.microsoft.com/office/powerpoint/2010/main" val="311348574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nb-NO"/>
          </a:p>
        </p:txBody>
      </p:sp>
      <p:sp>
        <p:nvSpPr>
          <p:cNvPr id="3" name="Subtitle 2"/>
          <p:cNvSpPr>
            <a:spLocks noGrp="1"/>
          </p:cNvSpPr>
          <p:nvPr>
            <p:ph type="subTitle" idx="1"/>
          </p:nvPr>
        </p:nvSpPr>
        <p:spPr>
          <a:xfrm>
            <a:off x="1524000" y="3602037"/>
            <a:ext cx="9144000" cy="1655763"/>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nb-NO"/>
          </a:p>
        </p:txBody>
      </p:sp>
      <p:sp>
        <p:nvSpPr>
          <p:cNvPr id="4" name="Date Placeholder 3"/>
          <p:cNvSpPr>
            <a:spLocks noGrp="1"/>
          </p:cNvSpPr>
          <p:nvPr>
            <p:ph type="dt" sz="half" idx="10"/>
          </p:nvPr>
        </p:nvSpPr>
        <p:spPr>
          <a:xfrm>
            <a:off x="838200" y="6356351"/>
            <a:ext cx="2743200" cy="365125"/>
          </a:xfrm>
          <a:prstGeom prst="rect">
            <a:avLst/>
          </a:prstGeom>
        </p:spPr>
        <p:txBody>
          <a:bodyPr/>
          <a:lstStyle/>
          <a:p>
            <a:pPr defTabSz="914354">
              <a:lnSpc>
                <a:spcPct val="85000"/>
              </a:lnSpc>
            </a:pPr>
            <a:fld id="{CC377626-111B-49EC-BB53-F714F8190FA9}" type="datetimeFigureOut">
              <a:rPr lang="nb-NO" sz="1867" smtClean="0">
                <a:solidFill>
                  <a:prstClr val="black"/>
                </a:solidFill>
              </a:rPr>
              <a:pPr defTabSz="914354">
                <a:lnSpc>
                  <a:spcPct val="85000"/>
                </a:lnSpc>
              </a:pPr>
              <a:t>17.11.2023</a:t>
            </a:fld>
            <a:endParaRPr lang="nb-NO" sz="1867">
              <a:solidFill>
                <a:prstClr val="black"/>
              </a:solidFill>
            </a:endParaRPr>
          </a:p>
        </p:txBody>
      </p:sp>
      <p:sp>
        <p:nvSpPr>
          <p:cNvPr id="5" name="Footer Placeholder 4"/>
          <p:cNvSpPr>
            <a:spLocks noGrp="1"/>
          </p:cNvSpPr>
          <p:nvPr>
            <p:ph type="ftr" sz="quarter" idx="11"/>
          </p:nvPr>
        </p:nvSpPr>
        <p:spPr>
          <a:xfrm>
            <a:off x="4038600" y="6356351"/>
            <a:ext cx="4114800" cy="365125"/>
          </a:xfrm>
          <a:prstGeom prst="rect">
            <a:avLst/>
          </a:prstGeom>
        </p:spPr>
        <p:txBody>
          <a:bodyPr/>
          <a:lstStyle/>
          <a:p>
            <a:pPr defTabSz="914354">
              <a:lnSpc>
                <a:spcPct val="85000"/>
              </a:lnSpc>
            </a:pPr>
            <a:endParaRPr lang="nb-NO" sz="1867" dirty="0">
              <a:solidFill>
                <a:prstClr val="black"/>
              </a:solidFill>
            </a:endParaRPr>
          </a:p>
        </p:txBody>
      </p:sp>
      <p:sp>
        <p:nvSpPr>
          <p:cNvPr id="6" name="Slide Number Placeholder 5"/>
          <p:cNvSpPr>
            <a:spLocks noGrp="1"/>
          </p:cNvSpPr>
          <p:nvPr>
            <p:ph type="sldNum" sz="quarter" idx="12"/>
          </p:nvPr>
        </p:nvSpPr>
        <p:spPr/>
        <p:txBody>
          <a:bodyPr/>
          <a:lstStyle/>
          <a:p>
            <a:fld id="{B5A6F9FA-492E-47F4-A5F9-EFF8E781B013}" type="slidenum">
              <a:rPr lang="nb-NO" smtClean="0">
                <a:solidFill>
                  <a:prstClr val="black"/>
                </a:solidFill>
              </a:rPr>
              <a:pPr/>
              <a:t>‹#›</a:t>
            </a:fld>
            <a:endParaRPr lang="nb-NO">
              <a:solidFill>
                <a:prstClr val="black"/>
              </a:solidFill>
            </a:endParaRPr>
          </a:p>
        </p:txBody>
      </p:sp>
    </p:spTree>
    <p:extLst>
      <p:ext uri="{BB962C8B-B14F-4D97-AF65-F5344CB8AC3E}">
        <p14:creationId xmlns:p14="http://schemas.microsoft.com/office/powerpoint/2010/main" val="95227984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b-NO"/>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4" name="Date Placeholder 3"/>
          <p:cNvSpPr>
            <a:spLocks noGrp="1"/>
          </p:cNvSpPr>
          <p:nvPr>
            <p:ph type="dt" sz="half" idx="10"/>
          </p:nvPr>
        </p:nvSpPr>
        <p:spPr>
          <a:xfrm>
            <a:off x="838200" y="6356351"/>
            <a:ext cx="2743200" cy="365125"/>
          </a:xfrm>
          <a:prstGeom prst="rect">
            <a:avLst/>
          </a:prstGeom>
        </p:spPr>
        <p:txBody>
          <a:bodyPr/>
          <a:lstStyle/>
          <a:p>
            <a:pPr defTabSz="914354">
              <a:lnSpc>
                <a:spcPct val="85000"/>
              </a:lnSpc>
            </a:pPr>
            <a:fld id="{CC377626-111B-49EC-BB53-F714F8190FA9}" type="datetimeFigureOut">
              <a:rPr lang="nb-NO" sz="1867" smtClean="0">
                <a:solidFill>
                  <a:prstClr val="black"/>
                </a:solidFill>
              </a:rPr>
              <a:pPr defTabSz="914354">
                <a:lnSpc>
                  <a:spcPct val="85000"/>
                </a:lnSpc>
              </a:pPr>
              <a:t>17.11.2023</a:t>
            </a:fld>
            <a:endParaRPr lang="nb-NO" sz="1867">
              <a:solidFill>
                <a:prstClr val="black"/>
              </a:solidFill>
            </a:endParaRPr>
          </a:p>
        </p:txBody>
      </p:sp>
      <p:sp>
        <p:nvSpPr>
          <p:cNvPr id="5" name="Footer Placeholder 4"/>
          <p:cNvSpPr>
            <a:spLocks noGrp="1"/>
          </p:cNvSpPr>
          <p:nvPr>
            <p:ph type="ftr" sz="quarter" idx="11"/>
          </p:nvPr>
        </p:nvSpPr>
        <p:spPr>
          <a:xfrm>
            <a:off x="4038600" y="6356351"/>
            <a:ext cx="4114800" cy="365125"/>
          </a:xfrm>
          <a:prstGeom prst="rect">
            <a:avLst/>
          </a:prstGeom>
        </p:spPr>
        <p:txBody>
          <a:bodyPr/>
          <a:lstStyle/>
          <a:p>
            <a:pPr defTabSz="914354">
              <a:lnSpc>
                <a:spcPct val="85000"/>
              </a:lnSpc>
            </a:pPr>
            <a:endParaRPr lang="nb-NO" sz="1867">
              <a:solidFill>
                <a:prstClr val="black"/>
              </a:solidFill>
            </a:endParaRPr>
          </a:p>
        </p:txBody>
      </p:sp>
      <p:sp>
        <p:nvSpPr>
          <p:cNvPr id="6" name="Slide Number Placeholder 5"/>
          <p:cNvSpPr>
            <a:spLocks noGrp="1"/>
          </p:cNvSpPr>
          <p:nvPr>
            <p:ph type="sldNum" sz="quarter" idx="12"/>
          </p:nvPr>
        </p:nvSpPr>
        <p:spPr/>
        <p:txBody>
          <a:bodyPr/>
          <a:lstStyle/>
          <a:p>
            <a:fld id="{B5A6F9FA-492E-47F4-A5F9-EFF8E781B013}" type="slidenum">
              <a:rPr lang="nb-NO" smtClean="0">
                <a:solidFill>
                  <a:prstClr val="black"/>
                </a:solidFill>
              </a:rPr>
              <a:pPr/>
              <a:t>‹#›</a:t>
            </a:fld>
            <a:endParaRPr lang="nb-NO">
              <a:solidFill>
                <a:prstClr val="black"/>
              </a:solidFill>
            </a:endParaRPr>
          </a:p>
        </p:txBody>
      </p:sp>
    </p:spTree>
    <p:extLst>
      <p:ext uri="{BB962C8B-B14F-4D97-AF65-F5344CB8AC3E}">
        <p14:creationId xmlns:p14="http://schemas.microsoft.com/office/powerpoint/2010/main" val="249385588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b-NO"/>
          </a:p>
        </p:txBody>
      </p:sp>
      <p:sp>
        <p:nvSpPr>
          <p:cNvPr id="3" name="Date Placeholder 2"/>
          <p:cNvSpPr>
            <a:spLocks noGrp="1"/>
          </p:cNvSpPr>
          <p:nvPr>
            <p:ph type="dt" sz="half" idx="10"/>
          </p:nvPr>
        </p:nvSpPr>
        <p:spPr>
          <a:xfrm>
            <a:off x="838200" y="6356351"/>
            <a:ext cx="2743200" cy="365125"/>
          </a:xfrm>
          <a:prstGeom prst="rect">
            <a:avLst/>
          </a:prstGeom>
        </p:spPr>
        <p:txBody>
          <a:bodyPr/>
          <a:lstStyle/>
          <a:p>
            <a:pPr defTabSz="914354">
              <a:lnSpc>
                <a:spcPct val="85000"/>
              </a:lnSpc>
            </a:pPr>
            <a:fld id="{CC377626-111B-49EC-BB53-F714F8190FA9}" type="datetimeFigureOut">
              <a:rPr lang="nb-NO" sz="1867" smtClean="0">
                <a:solidFill>
                  <a:prstClr val="black"/>
                </a:solidFill>
              </a:rPr>
              <a:pPr defTabSz="914354">
                <a:lnSpc>
                  <a:spcPct val="85000"/>
                </a:lnSpc>
              </a:pPr>
              <a:t>17.11.2023</a:t>
            </a:fld>
            <a:endParaRPr lang="nb-NO" sz="1867">
              <a:solidFill>
                <a:prstClr val="black"/>
              </a:solidFill>
            </a:endParaRPr>
          </a:p>
        </p:txBody>
      </p:sp>
      <p:sp>
        <p:nvSpPr>
          <p:cNvPr id="4" name="Footer Placeholder 3"/>
          <p:cNvSpPr>
            <a:spLocks noGrp="1"/>
          </p:cNvSpPr>
          <p:nvPr>
            <p:ph type="ftr" sz="quarter" idx="11"/>
          </p:nvPr>
        </p:nvSpPr>
        <p:spPr>
          <a:xfrm>
            <a:off x="4038600" y="6356351"/>
            <a:ext cx="4114800" cy="365125"/>
          </a:xfrm>
          <a:prstGeom prst="rect">
            <a:avLst/>
          </a:prstGeom>
        </p:spPr>
        <p:txBody>
          <a:bodyPr/>
          <a:lstStyle/>
          <a:p>
            <a:pPr defTabSz="914354">
              <a:lnSpc>
                <a:spcPct val="85000"/>
              </a:lnSpc>
            </a:pPr>
            <a:endParaRPr lang="nb-NO" sz="1867">
              <a:solidFill>
                <a:prstClr val="black"/>
              </a:solidFill>
            </a:endParaRPr>
          </a:p>
        </p:txBody>
      </p:sp>
      <p:sp>
        <p:nvSpPr>
          <p:cNvPr id="5" name="Slide Number Placeholder 4"/>
          <p:cNvSpPr>
            <a:spLocks noGrp="1"/>
          </p:cNvSpPr>
          <p:nvPr>
            <p:ph type="sldNum" sz="quarter" idx="12"/>
          </p:nvPr>
        </p:nvSpPr>
        <p:spPr/>
        <p:txBody>
          <a:bodyPr/>
          <a:lstStyle/>
          <a:p>
            <a:fld id="{B5A6F9FA-492E-47F4-A5F9-EFF8E781B013}" type="slidenum">
              <a:rPr lang="nb-NO" smtClean="0">
                <a:solidFill>
                  <a:prstClr val="black"/>
                </a:solidFill>
              </a:rPr>
              <a:pPr/>
              <a:t>‹#›</a:t>
            </a:fld>
            <a:endParaRPr lang="nb-NO">
              <a:solidFill>
                <a:prstClr val="black"/>
              </a:solidFill>
            </a:endParaRPr>
          </a:p>
        </p:txBody>
      </p:sp>
      <p:sp>
        <p:nvSpPr>
          <p:cNvPr id="8" name="Content Placeholder 7"/>
          <p:cNvSpPr>
            <a:spLocks noGrp="1"/>
          </p:cNvSpPr>
          <p:nvPr>
            <p:ph sz="quarter" idx="13"/>
          </p:nvPr>
        </p:nvSpPr>
        <p:spPr>
          <a:xfrm>
            <a:off x="838200" y="514351"/>
            <a:ext cx="914400" cy="91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Tree>
    <p:extLst>
      <p:ext uri="{BB962C8B-B14F-4D97-AF65-F5344CB8AC3E}">
        <p14:creationId xmlns:p14="http://schemas.microsoft.com/office/powerpoint/2010/main" val="119631559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Aktørhjul - bilde i midten">
    <p:spTree>
      <p:nvGrpSpPr>
        <p:cNvPr id="1" name=""/>
        <p:cNvGrpSpPr/>
        <p:nvPr/>
      </p:nvGrpSpPr>
      <p:grpSpPr>
        <a:xfrm>
          <a:off x="0" y="0"/>
          <a:ext cx="0" cy="0"/>
          <a:chOff x="0" y="0"/>
          <a:chExt cx="0" cy="0"/>
        </a:xfrm>
      </p:grpSpPr>
      <p:sp>
        <p:nvSpPr>
          <p:cNvPr id="31" name="Plassholder for tekst 4"/>
          <p:cNvSpPr>
            <a:spLocks noGrp="1"/>
          </p:cNvSpPr>
          <p:nvPr>
            <p:ph type="body" sz="quarter" idx="31"/>
          </p:nvPr>
        </p:nvSpPr>
        <p:spPr>
          <a:xfrm>
            <a:off x="2124078" y="1346708"/>
            <a:ext cx="704849" cy="4806000"/>
          </a:xfrm>
        </p:spPr>
        <p:txBody>
          <a:bodyPr vert="wordArtVert">
            <a:normAutofit/>
          </a:bodyPr>
          <a:lstStyle>
            <a:lvl1pPr marL="0" indent="0" algn="ctr" rtl="0">
              <a:spcBef>
                <a:spcPts val="0"/>
              </a:spcBef>
              <a:buNone/>
              <a:defRPr sz="2667" kern="0" spc="-667" baseline="0">
                <a:latin typeface="Arial" panose="020B0604020202020204" pitchFamily="34" charset="0"/>
                <a:cs typeface="Arial" panose="020B0604020202020204" pitchFamily="34" charset="0"/>
              </a:defRPr>
            </a:lvl1pPr>
          </a:lstStyle>
          <a:p>
            <a:pPr lvl="0"/>
            <a:endParaRPr lang="nb-NO" dirty="0"/>
          </a:p>
        </p:txBody>
      </p:sp>
      <p:sp>
        <p:nvSpPr>
          <p:cNvPr id="7" name="Title Placeholder 1"/>
          <p:cNvSpPr>
            <a:spLocks noGrp="1"/>
          </p:cNvSpPr>
          <p:nvPr>
            <p:ph type="title"/>
          </p:nvPr>
        </p:nvSpPr>
        <p:spPr>
          <a:xfrm>
            <a:off x="609603" y="274639"/>
            <a:ext cx="8929511" cy="621799"/>
          </a:xfrm>
          <a:prstGeom prst="rect">
            <a:avLst/>
          </a:prstGeom>
        </p:spPr>
        <p:txBody>
          <a:bodyPr vert="horz" lIns="91440" tIns="45720" rIns="91440" bIns="45720" rtlCol="0" anchor="ctr">
            <a:normAutofit/>
          </a:bodyPr>
          <a:lstStyle>
            <a:lvl1pPr>
              <a:defRPr>
                <a:latin typeface="+mn-lt"/>
                <a:cs typeface="Arial" panose="020B0604020202020204" pitchFamily="34" charset="0"/>
              </a:defRPr>
            </a:lvl1pPr>
          </a:lstStyle>
          <a:p>
            <a:r>
              <a:rPr lang="en-GB" dirty="0"/>
              <a:t>Click to edit Master title style</a:t>
            </a:r>
            <a:endParaRPr lang="en-US" dirty="0"/>
          </a:p>
        </p:txBody>
      </p:sp>
      <p:sp>
        <p:nvSpPr>
          <p:cNvPr id="26" name="Picture Placeholder 25"/>
          <p:cNvSpPr>
            <a:spLocks noGrp="1"/>
          </p:cNvSpPr>
          <p:nvPr>
            <p:ph type="pic" sz="quarter" idx="10" hasCustomPrompt="1"/>
          </p:nvPr>
        </p:nvSpPr>
        <p:spPr>
          <a:xfrm>
            <a:off x="5353051" y="3195639"/>
            <a:ext cx="1488000" cy="1116000"/>
          </a:xfrm>
          <a:prstGeom prst="ellipse">
            <a:avLst/>
          </a:prstGeom>
          <a:solidFill>
            <a:schemeClr val="bg1"/>
          </a:solidFill>
        </p:spPr>
        <p:txBody>
          <a:bodyPr/>
          <a:lstStyle>
            <a:lvl1pPr marL="0" indent="0">
              <a:buNone/>
              <a:defRPr/>
            </a:lvl1pPr>
          </a:lstStyle>
          <a:p>
            <a:r>
              <a:rPr lang="nb-NO" dirty="0"/>
              <a:t> </a:t>
            </a:r>
          </a:p>
        </p:txBody>
      </p:sp>
      <p:sp>
        <p:nvSpPr>
          <p:cNvPr id="28" name="Text Placeholder 27"/>
          <p:cNvSpPr>
            <a:spLocks noGrp="1"/>
          </p:cNvSpPr>
          <p:nvPr>
            <p:ph type="body" sz="quarter" idx="11"/>
          </p:nvPr>
        </p:nvSpPr>
        <p:spPr>
          <a:xfrm>
            <a:off x="3840343" y="1346710"/>
            <a:ext cx="4521229" cy="1116975"/>
          </a:xfrm>
        </p:spPr>
        <p:txBody>
          <a:bodyPr lIns="0" tIns="0" rIns="0" bIns="0" anchor="ctr">
            <a:normAutofit/>
          </a:bodyPr>
          <a:lstStyle>
            <a:lvl1pPr marL="0" indent="0" algn="ctr">
              <a:buNone/>
              <a:defRPr sz="2133"/>
            </a:lvl1pPr>
          </a:lstStyle>
          <a:p>
            <a:pPr lvl="0"/>
            <a:endParaRPr lang="nb-NO" dirty="0"/>
          </a:p>
        </p:txBody>
      </p:sp>
      <p:grpSp>
        <p:nvGrpSpPr>
          <p:cNvPr id="10" name="Gruppe 9"/>
          <p:cNvGrpSpPr/>
          <p:nvPr userDrawn="1"/>
        </p:nvGrpSpPr>
        <p:grpSpPr>
          <a:xfrm>
            <a:off x="2892000" y="1346707"/>
            <a:ext cx="6408000" cy="4806000"/>
            <a:chOff x="2169000" y="1346707"/>
            <a:chExt cx="4806000" cy="4806000"/>
          </a:xfrm>
        </p:grpSpPr>
        <p:cxnSp>
          <p:nvCxnSpPr>
            <p:cNvPr id="21" name="Rett linje 20"/>
            <p:cNvCxnSpPr>
              <a:stCxn id="2" idx="7"/>
              <a:endCxn id="15" idx="7"/>
            </p:cNvCxnSpPr>
            <p:nvPr userDrawn="1"/>
          </p:nvCxnSpPr>
          <p:spPr>
            <a:xfrm flipH="1">
              <a:off x="4972930" y="2050529"/>
              <a:ext cx="1298248" cy="1300699"/>
            </a:xfrm>
            <a:prstGeom prst="line">
              <a:avLst/>
            </a:prstGeom>
            <a:ln w="15875">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4" name="Rett linje 3"/>
            <p:cNvCxnSpPr>
              <a:stCxn id="2" idx="1"/>
              <a:endCxn id="15" idx="1"/>
            </p:cNvCxnSpPr>
            <p:nvPr userDrawn="1"/>
          </p:nvCxnSpPr>
          <p:spPr>
            <a:xfrm>
              <a:off x="2872822" y="2050529"/>
              <a:ext cx="1298248" cy="1300699"/>
            </a:xfrm>
            <a:prstGeom prst="line">
              <a:avLst/>
            </a:prstGeom>
            <a:ln w="15875">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25" name="Rett linje 24"/>
            <p:cNvCxnSpPr/>
            <p:nvPr userDrawn="1"/>
          </p:nvCxnSpPr>
          <p:spPr>
            <a:xfrm flipH="1">
              <a:off x="2880256" y="4154392"/>
              <a:ext cx="1298248" cy="1300699"/>
            </a:xfrm>
            <a:prstGeom prst="line">
              <a:avLst/>
            </a:prstGeom>
            <a:ln w="15875">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20" name="Rett linje 19"/>
            <p:cNvCxnSpPr/>
            <p:nvPr userDrawn="1"/>
          </p:nvCxnSpPr>
          <p:spPr>
            <a:xfrm>
              <a:off x="4969252" y="4154392"/>
              <a:ext cx="1298248" cy="1300699"/>
            </a:xfrm>
            <a:prstGeom prst="line">
              <a:avLst/>
            </a:prstGeom>
            <a:ln w="15875">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 name="Ellipse 1"/>
            <p:cNvSpPr/>
            <p:nvPr userDrawn="1"/>
          </p:nvSpPr>
          <p:spPr>
            <a:xfrm>
              <a:off x="2169000" y="1346707"/>
              <a:ext cx="4806000" cy="4806000"/>
            </a:xfrm>
            <a:prstGeom prst="ellipse">
              <a:avLst/>
            </a:prstGeom>
            <a:noFill/>
            <a:ln w="15875">
              <a:solidFill>
                <a:srgbClr val="C4123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914354">
                <a:lnSpc>
                  <a:spcPct val="85000"/>
                </a:lnSpc>
                <a:buFont typeface="Arial" panose="020B0604020202020204" pitchFamily="34" charset="0"/>
                <a:buNone/>
              </a:pPr>
              <a:endParaRPr lang="nb-NO" sz="2400" dirty="0">
                <a:solidFill>
                  <a:srgbClr val="6E6F73"/>
                </a:solidFill>
              </a:endParaRPr>
            </a:p>
          </p:txBody>
        </p:sp>
        <p:sp>
          <p:nvSpPr>
            <p:cNvPr id="14" name="Ellipse 13"/>
            <p:cNvSpPr/>
            <p:nvPr userDrawn="1"/>
          </p:nvSpPr>
          <p:spPr>
            <a:xfrm>
              <a:off x="3276000" y="2450863"/>
              <a:ext cx="2592000" cy="2593578"/>
            </a:xfrm>
            <a:prstGeom prst="ellipse">
              <a:avLst/>
            </a:prstGeom>
            <a:noFill/>
            <a:ln w="15875">
              <a:solidFill>
                <a:schemeClr val="bg1">
                  <a:lumMod val="6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914354">
                <a:lnSpc>
                  <a:spcPct val="85000"/>
                </a:lnSpc>
                <a:buFont typeface="Arial" panose="020B0604020202020204" pitchFamily="34" charset="0"/>
                <a:buNone/>
              </a:pPr>
              <a:endParaRPr lang="nb-NO" sz="2400" dirty="0">
                <a:solidFill>
                  <a:srgbClr val="6E6F73"/>
                </a:solidFill>
              </a:endParaRPr>
            </a:p>
          </p:txBody>
        </p:sp>
        <p:sp>
          <p:nvSpPr>
            <p:cNvPr id="15" name="Ellipse 14"/>
            <p:cNvSpPr/>
            <p:nvPr userDrawn="1"/>
          </p:nvSpPr>
          <p:spPr>
            <a:xfrm>
              <a:off x="4005000" y="3185158"/>
              <a:ext cx="1134000" cy="1134000"/>
            </a:xfrm>
            <a:prstGeom prst="ellipse">
              <a:avLst/>
            </a:prstGeom>
            <a:noFill/>
            <a:ln w="15875">
              <a:solidFill>
                <a:schemeClr val="bg1">
                  <a:lumMod val="6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914354">
                <a:lnSpc>
                  <a:spcPct val="85000"/>
                </a:lnSpc>
                <a:buFont typeface="Arial" panose="020B0604020202020204" pitchFamily="34" charset="0"/>
                <a:buNone/>
              </a:pPr>
              <a:endParaRPr lang="nb-NO" sz="2400" dirty="0">
                <a:solidFill>
                  <a:srgbClr val="6E6F73"/>
                </a:solidFill>
              </a:endParaRPr>
            </a:p>
          </p:txBody>
        </p:sp>
      </p:grpSp>
      <p:sp>
        <p:nvSpPr>
          <p:cNvPr id="34" name="Text Placeholder 27"/>
          <p:cNvSpPr>
            <a:spLocks noGrp="1"/>
          </p:cNvSpPr>
          <p:nvPr>
            <p:ph type="body" sz="quarter" idx="22"/>
          </p:nvPr>
        </p:nvSpPr>
        <p:spPr>
          <a:xfrm>
            <a:off x="3840343" y="5044443"/>
            <a:ext cx="4521229" cy="1116975"/>
          </a:xfrm>
        </p:spPr>
        <p:txBody>
          <a:bodyPr lIns="0" tIns="0" rIns="0" bIns="0" anchor="ctr">
            <a:normAutofit/>
          </a:bodyPr>
          <a:lstStyle>
            <a:lvl1pPr marL="0" indent="0" algn="ctr" rtl="0">
              <a:buNone/>
              <a:defRPr sz="2133"/>
            </a:lvl1pPr>
          </a:lstStyle>
          <a:p>
            <a:pPr lvl="0"/>
            <a:endParaRPr lang="nb-NO" dirty="0"/>
          </a:p>
        </p:txBody>
      </p:sp>
      <p:sp>
        <p:nvSpPr>
          <p:cNvPr id="37" name="Text Placeholder 27"/>
          <p:cNvSpPr>
            <a:spLocks noGrp="1"/>
          </p:cNvSpPr>
          <p:nvPr>
            <p:ph type="body" sz="quarter" idx="23"/>
          </p:nvPr>
        </p:nvSpPr>
        <p:spPr>
          <a:xfrm>
            <a:off x="2892001" y="2274849"/>
            <a:ext cx="1476000" cy="3180243"/>
          </a:xfrm>
        </p:spPr>
        <p:txBody>
          <a:bodyPr lIns="36000" tIns="0" rIns="36000" bIns="0" anchor="ctr">
            <a:normAutofit/>
          </a:bodyPr>
          <a:lstStyle>
            <a:lvl1pPr marL="0" indent="0" algn="ctr" rtl="0">
              <a:buNone/>
              <a:defRPr sz="2133"/>
            </a:lvl1pPr>
          </a:lstStyle>
          <a:p>
            <a:pPr lvl="0"/>
            <a:endParaRPr lang="nb-NO" dirty="0"/>
          </a:p>
        </p:txBody>
      </p:sp>
      <p:sp>
        <p:nvSpPr>
          <p:cNvPr id="41" name="Text Placeholder 27"/>
          <p:cNvSpPr>
            <a:spLocks noGrp="1"/>
          </p:cNvSpPr>
          <p:nvPr>
            <p:ph type="body" sz="quarter" idx="24"/>
          </p:nvPr>
        </p:nvSpPr>
        <p:spPr>
          <a:xfrm>
            <a:off x="7796577" y="2274849"/>
            <a:ext cx="1476000" cy="3180243"/>
          </a:xfrm>
        </p:spPr>
        <p:txBody>
          <a:bodyPr lIns="36000" tIns="0" rIns="36000" bIns="0" anchor="ctr">
            <a:normAutofit/>
          </a:bodyPr>
          <a:lstStyle>
            <a:lvl1pPr marL="0" indent="0" algn="ctr" rtl="0">
              <a:buNone/>
              <a:defRPr sz="2133"/>
            </a:lvl1pPr>
          </a:lstStyle>
          <a:p>
            <a:pPr lvl="0"/>
            <a:endParaRPr lang="nb-NO" dirty="0"/>
          </a:p>
        </p:txBody>
      </p:sp>
      <p:sp>
        <p:nvSpPr>
          <p:cNvPr id="42" name="Text Placeholder 27"/>
          <p:cNvSpPr>
            <a:spLocks noGrp="1"/>
          </p:cNvSpPr>
          <p:nvPr>
            <p:ph type="body" sz="quarter" idx="25"/>
          </p:nvPr>
        </p:nvSpPr>
        <p:spPr>
          <a:xfrm>
            <a:off x="4845649" y="2463684"/>
            <a:ext cx="2479464" cy="887547"/>
          </a:xfrm>
        </p:spPr>
        <p:txBody>
          <a:bodyPr lIns="0" tIns="0" rIns="0" bIns="0" anchor="ctr">
            <a:normAutofit/>
          </a:bodyPr>
          <a:lstStyle>
            <a:lvl1pPr marL="0" indent="0" algn="ctr">
              <a:buNone/>
              <a:defRPr sz="1867"/>
            </a:lvl1pPr>
          </a:lstStyle>
          <a:p>
            <a:pPr lvl="0"/>
            <a:endParaRPr lang="nb-NO" dirty="0"/>
          </a:p>
        </p:txBody>
      </p:sp>
      <p:sp>
        <p:nvSpPr>
          <p:cNvPr id="43" name="Text Placeholder 27"/>
          <p:cNvSpPr>
            <a:spLocks noGrp="1"/>
          </p:cNvSpPr>
          <p:nvPr>
            <p:ph type="body" sz="quarter" idx="26"/>
          </p:nvPr>
        </p:nvSpPr>
        <p:spPr>
          <a:xfrm>
            <a:off x="4845649" y="4152821"/>
            <a:ext cx="2479464" cy="887547"/>
          </a:xfrm>
        </p:spPr>
        <p:txBody>
          <a:bodyPr lIns="0" tIns="0" rIns="0" bIns="0" anchor="ctr">
            <a:normAutofit/>
          </a:bodyPr>
          <a:lstStyle>
            <a:lvl1pPr marL="0" indent="0" algn="ctr">
              <a:buNone/>
              <a:defRPr sz="1867"/>
            </a:lvl1pPr>
          </a:lstStyle>
          <a:p>
            <a:pPr lvl="0"/>
            <a:endParaRPr lang="nb-NO" dirty="0"/>
          </a:p>
        </p:txBody>
      </p:sp>
      <p:sp>
        <p:nvSpPr>
          <p:cNvPr id="44" name="Text Placeholder 27"/>
          <p:cNvSpPr>
            <a:spLocks noGrp="1"/>
          </p:cNvSpPr>
          <p:nvPr>
            <p:ph type="body" sz="quarter" idx="27"/>
          </p:nvPr>
        </p:nvSpPr>
        <p:spPr>
          <a:xfrm>
            <a:off x="4377915" y="2847279"/>
            <a:ext cx="1093620" cy="1821367"/>
          </a:xfrm>
        </p:spPr>
        <p:txBody>
          <a:bodyPr lIns="36000" tIns="0" rIns="36000" bIns="0" anchor="ctr">
            <a:normAutofit/>
          </a:bodyPr>
          <a:lstStyle>
            <a:lvl1pPr marL="0" indent="0" algn="ctr" rtl="0">
              <a:buNone/>
              <a:defRPr sz="1867"/>
            </a:lvl1pPr>
          </a:lstStyle>
          <a:p>
            <a:pPr lvl="0"/>
            <a:endParaRPr lang="nb-NO" dirty="0"/>
          </a:p>
        </p:txBody>
      </p:sp>
      <p:sp>
        <p:nvSpPr>
          <p:cNvPr id="46" name="Text Placeholder 27"/>
          <p:cNvSpPr>
            <a:spLocks noGrp="1"/>
          </p:cNvSpPr>
          <p:nvPr>
            <p:ph type="body" sz="quarter" idx="28"/>
          </p:nvPr>
        </p:nvSpPr>
        <p:spPr>
          <a:xfrm>
            <a:off x="6686414" y="2847279"/>
            <a:ext cx="1093620" cy="1821367"/>
          </a:xfrm>
        </p:spPr>
        <p:txBody>
          <a:bodyPr lIns="90000" tIns="0" rIns="36000" bIns="0" anchor="ctr">
            <a:normAutofit/>
          </a:bodyPr>
          <a:lstStyle>
            <a:lvl1pPr marL="0" indent="0" algn="ctr" rtl="0">
              <a:buNone/>
              <a:defRPr sz="1867"/>
            </a:lvl1pPr>
          </a:lstStyle>
          <a:p>
            <a:pPr lvl="0"/>
            <a:endParaRPr lang="nb-NO" dirty="0"/>
          </a:p>
        </p:txBody>
      </p:sp>
      <p:sp>
        <p:nvSpPr>
          <p:cNvPr id="5" name="Plassholder for tekst 4"/>
          <p:cNvSpPr>
            <a:spLocks noGrp="1"/>
          </p:cNvSpPr>
          <p:nvPr>
            <p:ph type="body" sz="quarter" idx="29"/>
          </p:nvPr>
        </p:nvSpPr>
        <p:spPr>
          <a:xfrm>
            <a:off x="3676654" y="921600"/>
            <a:ext cx="4838700" cy="399600"/>
          </a:xfrm>
        </p:spPr>
        <p:txBody>
          <a:bodyPr>
            <a:normAutofit/>
          </a:bodyPr>
          <a:lstStyle>
            <a:lvl1pPr marL="0" indent="0" algn="ctr">
              <a:spcBef>
                <a:spcPts val="0"/>
              </a:spcBef>
              <a:buNone/>
              <a:defRPr sz="2667">
                <a:latin typeface="Arial" panose="020B0604020202020204" pitchFamily="34" charset="0"/>
                <a:cs typeface="Arial" panose="020B0604020202020204" pitchFamily="34" charset="0"/>
              </a:defRPr>
            </a:lvl1pPr>
          </a:lstStyle>
          <a:p>
            <a:pPr lvl="0"/>
            <a:endParaRPr lang="nb-NO" dirty="0"/>
          </a:p>
        </p:txBody>
      </p:sp>
      <p:sp>
        <p:nvSpPr>
          <p:cNvPr id="30" name="Plassholder for tekst 4"/>
          <p:cNvSpPr>
            <a:spLocks noGrp="1"/>
          </p:cNvSpPr>
          <p:nvPr>
            <p:ph type="body" sz="quarter" idx="30"/>
          </p:nvPr>
        </p:nvSpPr>
        <p:spPr>
          <a:xfrm>
            <a:off x="3676654" y="6274800"/>
            <a:ext cx="4838700" cy="399600"/>
          </a:xfrm>
        </p:spPr>
        <p:txBody>
          <a:bodyPr>
            <a:normAutofit/>
          </a:bodyPr>
          <a:lstStyle>
            <a:lvl1pPr marL="0" indent="0" algn="ctr" rtl="0">
              <a:spcBef>
                <a:spcPts val="0"/>
              </a:spcBef>
              <a:buNone/>
              <a:defRPr sz="2667">
                <a:latin typeface="Arial" panose="020B0604020202020204" pitchFamily="34" charset="0"/>
                <a:cs typeface="Arial" panose="020B0604020202020204" pitchFamily="34" charset="0"/>
              </a:defRPr>
            </a:lvl1pPr>
          </a:lstStyle>
          <a:p>
            <a:pPr lvl="0"/>
            <a:endParaRPr lang="nb-NO" dirty="0"/>
          </a:p>
        </p:txBody>
      </p:sp>
      <p:sp>
        <p:nvSpPr>
          <p:cNvPr id="35" name="Plassholder for tekst 4"/>
          <p:cNvSpPr>
            <a:spLocks noGrp="1"/>
          </p:cNvSpPr>
          <p:nvPr>
            <p:ph type="body" sz="quarter" idx="32"/>
          </p:nvPr>
        </p:nvSpPr>
        <p:spPr>
          <a:xfrm>
            <a:off x="9283130" y="1346708"/>
            <a:ext cx="704849" cy="4806000"/>
          </a:xfrm>
        </p:spPr>
        <p:txBody>
          <a:bodyPr vert="wordArtVert">
            <a:normAutofit/>
          </a:bodyPr>
          <a:lstStyle>
            <a:lvl1pPr marL="0" indent="0" algn="ctr" rtl="0">
              <a:spcBef>
                <a:spcPts val="0"/>
              </a:spcBef>
              <a:buNone/>
              <a:defRPr sz="2667" kern="0" spc="-667" baseline="0">
                <a:latin typeface="Arial" panose="020B0604020202020204" pitchFamily="34" charset="0"/>
                <a:cs typeface="Arial" panose="020B0604020202020204" pitchFamily="34" charset="0"/>
              </a:defRPr>
            </a:lvl1pPr>
          </a:lstStyle>
          <a:p>
            <a:pPr lvl="0"/>
            <a:endParaRPr lang="nb-NO" dirty="0"/>
          </a:p>
        </p:txBody>
      </p:sp>
    </p:spTree>
    <p:extLst>
      <p:ext uri="{BB962C8B-B14F-4D97-AF65-F5344CB8AC3E}">
        <p14:creationId xmlns:p14="http://schemas.microsoft.com/office/powerpoint/2010/main" val="352136613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Aktørkart">
    <p:spTree>
      <p:nvGrpSpPr>
        <p:cNvPr id="1" name=""/>
        <p:cNvGrpSpPr/>
        <p:nvPr/>
      </p:nvGrpSpPr>
      <p:grpSpPr>
        <a:xfrm>
          <a:off x="0" y="0"/>
          <a:ext cx="0" cy="0"/>
          <a:chOff x="0" y="0"/>
          <a:chExt cx="0" cy="0"/>
        </a:xfrm>
      </p:grpSpPr>
      <p:sp>
        <p:nvSpPr>
          <p:cNvPr id="3" name="Rectangle 2"/>
          <p:cNvSpPr/>
          <p:nvPr userDrawn="1"/>
        </p:nvSpPr>
        <p:spPr>
          <a:xfrm>
            <a:off x="616936" y="1437642"/>
            <a:ext cx="10958128" cy="4108335"/>
          </a:xfrm>
          <a:prstGeom prst="rect">
            <a:avLst/>
          </a:prstGeom>
          <a:noFill/>
          <a:ln w="15875">
            <a:solidFill>
              <a:srgbClr val="6E6F7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914354">
              <a:lnSpc>
                <a:spcPct val="85000"/>
              </a:lnSpc>
              <a:buFont typeface="Arial" panose="020B0604020202020204" pitchFamily="34" charset="0"/>
              <a:buNone/>
            </a:pPr>
            <a:endParaRPr lang="nb-NO" sz="2400">
              <a:solidFill>
                <a:prstClr val="white"/>
              </a:solidFill>
            </a:endParaRPr>
          </a:p>
        </p:txBody>
      </p:sp>
      <p:sp>
        <p:nvSpPr>
          <p:cNvPr id="20" name="Text Placeholder 19"/>
          <p:cNvSpPr>
            <a:spLocks noGrp="1"/>
          </p:cNvSpPr>
          <p:nvPr>
            <p:ph type="body" sz="quarter" idx="10"/>
          </p:nvPr>
        </p:nvSpPr>
        <p:spPr>
          <a:xfrm>
            <a:off x="3038400" y="1428115"/>
            <a:ext cx="3048000" cy="4111200"/>
          </a:xfrm>
          <a:solidFill>
            <a:schemeClr val="bg1">
              <a:lumMod val="95000"/>
            </a:schemeClr>
          </a:solidFill>
          <a:ln>
            <a:noFill/>
          </a:ln>
        </p:spPr>
        <p:txBody>
          <a:bodyPr lIns="54000" tIns="0" rIns="54000" bIns="0" anchor="ctr">
            <a:normAutofit/>
          </a:bodyPr>
          <a:lstStyle>
            <a:lvl1pPr marL="0" indent="0" algn="ctr">
              <a:buNone/>
              <a:defRPr sz="2400">
                <a:solidFill>
                  <a:schemeClr val="tx1">
                    <a:lumMod val="65000"/>
                    <a:lumOff val="35000"/>
                  </a:schemeClr>
                </a:solidFill>
                <a:latin typeface="Arial" panose="020B0604020202020204" pitchFamily="34" charset="0"/>
                <a:cs typeface="Arial" panose="020B0604020202020204" pitchFamily="34" charset="0"/>
              </a:defRPr>
            </a:lvl1pPr>
          </a:lstStyle>
          <a:p>
            <a:pPr lvl="0"/>
            <a:endParaRPr lang="nb-NO" dirty="0"/>
          </a:p>
        </p:txBody>
      </p:sp>
      <p:sp>
        <p:nvSpPr>
          <p:cNvPr id="43" name="Text Placeholder 19"/>
          <p:cNvSpPr>
            <a:spLocks noGrp="1"/>
          </p:cNvSpPr>
          <p:nvPr>
            <p:ph type="body" sz="quarter" idx="11"/>
          </p:nvPr>
        </p:nvSpPr>
        <p:spPr>
          <a:xfrm>
            <a:off x="6108701" y="1428115"/>
            <a:ext cx="3048000" cy="4111200"/>
          </a:xfrm>
          <a:solidFill>
            <a:schemeClr val="bg1">
              <a:lumMod val="95000"/>
            </a:schemeClr>
          </a:solidFill>
        </p:spPr>
        <p:txBody>
          <a:bodyPr lIns="54000" tIns="0" rIns="54000" bIns="0" anchor="ctr">
            <a:normAutofit/>
          </a:bodyPr>
          <a:lstStyle>
            <a:lvl1pPr marL="0" indent="0" algn="ctr" rtl="0">
              <a:buNone/>
              <a:defRPr sz="2400">
                <a:solidFill>
                  <a:schemeClr val="tx1">
                    <a:lumMod val="65000"/>
                    <a:lumOff val="35000"/>
                  </a:schemeClr>
                </a:solidFill>
                <a:latin typeface="Arial" panose="020B0604020202020204" pitchFamily="34" charset="0"/>
                <a:cs typeface="Arial" panose="020B0604020202020204" pitchFamily="34" charset="0"/>
              </a:defRPr>
            </a:lvl1pPr>
          </a:lstStyle>
          <a:p>
            <a:pPr lvl="0"/>
            <a:endParaRPr lang="nb-NO" dirty="0"/>
          </a:p>
        </p:txBody>
      </p:sp>
      <p:sp>
        <p:nvSpPr>
          <p:cNvPr id="7" name="Title Placeholder 1"/>
          <p:cNvSpPr>
            <a:spLocks noGrp="1"/>
          </p:cNvSpPr>
          <p:nvPr>
            <p:ph type="title"/>
          </p:nvPr>
        </p:nvSpPr>
        <p:spPr>
          <a:xfrm>
            <a:off x="609603" y="274639"/>
            <a:ext cx="8929511" cy="621799"/>
          </a:xfrm>
          <a:prstGeom prst="rect">
            <a:avLst/>
          </a:prstGeom>
        </p:spPr>
        <p:txBody>
          <a:bodyPr vert="horz" lIns="91440" tIns="45720" rIns="91440" bIns="45720" rtlCol="0" anchor="ctr">
            <a:normAutofit/>
          </a:bodyPr>
          <a:lstStyle>
            <a:lvl1pPr>
              <a:defRPr>
                <a:latin typeface="+mn-lt"/>
                <a:cs typeface="Arial" panose="020B0604020202020204" pitchFamily="34" charset="0"/>
              </a:defRPr>
            </a:lvl1pPr>
          </a:lstStyle>
          <a:p>
            <a:r>
              <a:rPr lang="en-GB" dirty="0"/>
              <a:t>Click to edit Master title style</a:t>
            </a:r>
            <a:endParaRPr lang="en-US" dirty="0"/>
          </a:p>
        </p:txBody>
      </p:sp>
      <p:cxnSp>
        <p:nvCxnSpPr>
          <p:cNvPr id="6" name="Straight Arrow Connector 5"/>
          <p:cNvCxnSpPr/>
          <p:nvPr userDrawn="1"/>
        </p:nvCxnSpPr>
        <p:spPr>
          <a:xfrm>
            <a:off x="435296" y="5545339"/>
            <a:ext cx="11321408" cy="0"/>
          </a:xfrm>
          <a:prstGeom prst="straightConnector1">
            <a:avLst/>
          </a:prstGeom>
          <a:ln w="15875">
            <a:solidFill>
              <a:srgbClr val="C41230"/>
            </a:solidFill>
            <a:headEnd type="triangle"/>
            <a:tailEnd type="triangle"/>
          </a:ln>
          <a:effectLst/>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a:stCxn id="3" idx="2"/>
          </p:cNvCxnSpPr>
          <p:nvPr userDrawn="1"/>
        </p:nvCxnSpPr>
        <p:spPr>
          <a:xfrm flipV="1">
            <a:off x="6096000" y="1291591"/>
            <a:ext cx="0" cy="4254384"/>
          </a:xfrm>
          <a:prstGeom prst="straightConnector1">
            <a:avLst/>
          </a:prstGeom>
          <a:ln w="15875">
            <a:solidFill>
              <a:srgbClr val="C41230"/>
            </a:solidFill>
            <a:tailEnd type="triangle"/>
          </a:ln>
          <a:effectLst/>
        </p:spPr>
        <p:style>
          <a:lnRef idx="2">
            <a:schemeClr val="accent1"/>
          </a:lnRef>
          <a:fillRef idx="0">
            <a:schemeClr val="accent1"/>
          </a:fillRef>
          <a:effectRef idx="1">
            <a:schemeClr val="accent1"/>
          </a:effectRef>
          <a:fontRef idx="minor">
            <a:schemeClr val="tx1"/>
          </a:fontRef>
        </p:style>
      </p:cxnSp>
      <p:sp>
        <p:nvSpPr>
          <p:cNvPr id="37" name="TextBox 36"/>
          <p:cNvSpPr txBox="1"/>
          <p:nvPr userDrawn="1"/>
        </p:nvSpPr>
        <p:spPr>
          <a:xfrm>
            <a:off x="5046133" y="952317"/>
            <a:ext cx="2057400" cy="313932"/>
          </a:xfrm>
          <a:prstGeom prst="rect">
            <a:avLst/>
          </a:prstGeom>
          <a:noFill/>
        </p:spPr>
        <p:txBody>
          <a:bodyPr wrap="square" lIns="0" tIns="0" rIns="0" bIns="0" rtlCol="0">
            <a:spAutoFit/>
          </a:bodyPr>
          <a:lstStyle/>
          <a:p>
            <a:pPr algn="ctr" defTabSz="914354">
              <a:lnSpc>
                <a:spcPct val="85000"/>
              </a:lnSpc>
              <a:buFont typeface="Arial" panose="020B0604020202020204" pitchFamily="34" charset="0"/>
              <a:buNone/>
            </a:pPr>
            <a:r>
              <a:rPr lang="nb-NO" sz="2400" dirty="0">
                <a:solidFill>
                  <a:prstClr val="black">
                    <a:lumMod val="65000"/>
                    <a:lumOff val="35000"/>
                  </a:prstClr>
                </a:solidFill>
                <a:cs typeface="Arial" panose="020B0604020202020204" pitchFamily="34" charset="0"/>
              </a:rPr>
              <a:t>Innflytelse</a:t>
            </a:r>
            <a:endParaRPr lang="nb-NO" sz="1867" dirty="0">
              <a:solidFill>
                <a:prstClr val="black">
                  <a:lumMod val="65000"/>
                  <a:lumOff val="35000"/>
                </a:prstClr>
              </a:solidFill>
              <a:cs typeface="Arial" panose="020B0604020202020204" pitchFamily="34" charset="0"/>
            </a:endParaRPr>
          </a:p>
        </p:txBody>
      </p:sp>
      <p:sp>
        <p:nvSpPr>
          <p:cNvPr id="41" name="TextBox 40"/>
          <p:cNvSpPr txBox="1"/>
          <p:nvPr userDrawn="1"/>
        </p:nvSpPr>
        <p:spPr>
          <a:xfrm>
            <a:off x="2035100" y="5864676"/>
            <a:ext cx="2057400" cy="313932"/>
          </a:xfrm>
          <a:prstGeom prst="rect">
            <a:avLst/>
          </a:prstGeom>
          <a:noFill/>
        </p:spPr>
        <p:txBody>
          <a:bodyPr wrap="square" lIns="0" tIns="0" rIns="0" bIns="0" rtlCol="0" anchor="t">
            <a:spAutoFit/>
          </a:bodyPr>
          <a:lstStyle/>
          <a:p>
            <a:pPr algn="ctr" defTabSz="914354">
              <a:lnSpc>
                <a:spcPct val="85000"/>
              </a:lnSpc>
              <a:buFont typeface="Arial" panose="020B0604020202020204" pitchFamily="34" charset="0"/>
              <a:buNone/>
            </a:pPr>
            <a:r>
              <a:rPr lang="nb-NO" sz="2400" dirty="0">
                <a:solidFill>
                  <a:prstClr val="black">
                    <a:lumMod val="65000"/>
                    <a:lumOff val="35000"/>
                  </a:prstClr>
                </a:solidFill>
                <a:cs typeface="Arial" panose="020B0604020202020204" pitchFamily="34" charset="0"/>
              </a:rPr>
              <a:t>Motstandere</a:t>
            </a:r>
          </a:p>
        </p:txBody>
      </p:sp>
      <p:sp>
        <p:nvSpPr>
          <p:cNvPr id="42" name="TextBox 41"/>
          <p:cNvSpPr txBox="1"/>
          <p:nvPr userDrawn="1"/>
        </p:nvSpPr>
        <p:spPr>
          <a:xfrm>
            <a:off x="8068733" y="5864676"/>
            <a:ext cx="2057400" cy="313932"/>
          </a:xfrm>
          <a:prstGeom prst="rect">
            <a:avLst/>
          </a:prstGeom>
          <a:noFill/>
        </p:spPr>
        <p:txBody>
          <a:bodyPr wrap="square" lIns="0" tIns="0" rIns="0" bIns="0" rtlCol="0">
            <a:spAutoFit/>
          </a:bodyPr>
          <a:lstStyle/>
          <a:p>
            <a:pPr algn="ctr" defTabSz="914354">
              <a:lnSpc>
                <a:spcPct val="85000"/>
              </a:lnSpc>
              <a:buFont typeface="Arial" panose="020B0604020202020204" pitchFamily="34" charset="0"/>
              <a:buNone/>
            </a:pPr>
            <a:r>
              <a:rPr lang="nb-NO" sz="2400" dirty="0">
                <a:solidFill>
                  <a:prstClr val="black">
                    <a:lumMod val="65000"/>
                    <a:lumOff val="35000"/>
                  </a:prstClr>
                </a:solidFill>
                <a:cs typeface="Arial" panose="020B0604020202020204" pitchFamily="34" charset="0"/>
              </a:rPr>
              <a:t>Tilhengere</a:t>
            </a:r>
          </a:p>
        </p:txBody>
      </p:sp>
      <p:sp>
        <p:nvSpPr>
          <p:cNvPr id="10" name="Plassholder for tekst 9"/>
          <p:cNvSpPr>
            <a:spLocks noGrp="1"/>
          </p:cNvSpPr>
          <p:nvPr>
            <p:ph type="body" sz="quarter" idx="12"/>
          </p:nvPr>
        </p:nvSpPr>
        <p:spPr>
          <a:xfrm>
            <a:off x="628800" y="1447165"/>
            <a:ext cx="2409600" cy="4089600"/>
          </a:xfrm>
        </p:spPr>
        <p:txBody>
          <a:bodyPr anchor="ctr">
            <a:normAutofit/>
          </a:bodyPr>
          <a:lstStyle>
            <a:lvl1pPr marL="0" indent="0" algn="ctr">
              <a:buNone/>
              <a:defRPr sz="2400">
                <a:latin typeface="Arial" panose="020B0604020202020204" pitchFamily="34" charset="0"/>
                <a:cs typeface="Arial" panose="020B0604020202020204" pitchFamily="34" charset="0"/>
              </a:defRPr>
            </a:lvl1pPr>
          </a:lstStyle>
          <a:p>
            <a:pPr lvl="0"/>
            <a:endParaRPr lang="nb-NO" dirty="0"/>
          </a:p>
        </p:txBody>
      </p:sp>
      <p:sp>
        <p:nvSpPr>
          <p:cNvPr id="22" name="Plassholder for tekst 9"/>
          <p:cNvSpPr>
            <a:spLocks noGrp="1"/>
          </p:cNvSpPr>
          <p:nvPr>
            <p:ph type="body" sz="quarter" idx="13"/>
          </p:nvPr>
        </p:nvSpPr>
        <p:spPr>
          <a:xfrm>
            <a:off x="9154512" y="1447165"/>
            <a:ext cx="2409600" cy="4089600"/>
          </a:xfrm>
        </p:spPr>
        <p:txBody>
          <a:bodyPr anchor="ctr">
            <a:normAutofit/>
          </a:bodyPr>
          <a:lstStyle>
            <a:lvl1pPr marL="0" indent="0" algn="ctr" rtl="0">
              <a:buNone/>
              <a:defRPr sz="2400">
                <a:latin typeface="Arial" panose="020B0604020202020204" pitchFamily="34" charset="0"/>
                <a:cs typeface="Arial" panose="020B0604020202020204" pitchFamily="34" charset="0"/>
              </a:defRPr>
            </a:lvl1pPr>
          </a:lstStyle>
          <a:p>
            <a:pPr lvl="0"/>
            <a:endParaRPr lang="nb-NO" dirty="0"/>
          </a:p>
        </p:txBody>
      </p:sp>
    </p:spTree>
    <p:extLst>
      <p:ext uri="{BB962C8B-B14F-4D97-AF65-F5344CB8AC3E}">
        <p14:creationId xmlns:p14="http://schemas.microsoft.com/office/powerpoint/2010/main" val="610546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bwMode="gray">
          <a:xfrm>
            <a:off x="720000" y="1800000"/>
            <a:ext cx="7104000" cy="4368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12"/>
          </p:nvPr>
        </p:nvSpPr>
        <p:spPr bwMode="gray">
          <a:xfrm>
            <a:off x="9901768" y="6488088"/>
            <a:ext cx="480000" cy="144000"/>
          </a:xfrm>
          <a:prstGeom prst="rect">
            <a:avLst/>
          </a:prstGeom>
        </p:spPr>
        <p:txBody>
          <a:bodyPr/>
          <a:lstStyle/>
          <a:p>
            <a:fld id="{130CA15A-B377-495B-BF48-3A3144721AF6}" type="slidenum">
              <a:rPr lang="en-GB" smtClean="0">
                <a:solidFill>
                  <a:prstClr val="black"/>
                </a:solidFill>
              </a:rPr>
              <a:pPr/>
              <a:t>‹#›</a:t>
            </a:fld>
            <a:endParaRPr lang="en-GB" dirty="0">
              <a:solidFill>
                <a:prstClr val="black"/>
              </a:solidFill>
            </a:endParaRPr>
          </a:p>
        </p:txBody>
      </p:sp>
      <p:sp>
        <p:nvSpPr>
          <p:cNvPr id="7" name="Title 6"/>
          <p:cNvSpPr>
            <a:spLocks noGrp="1"/>
          </p:cNvSpPr>
          <p:nvPr>
            <p:ph type="title"/>
          </p:nvPr>
        </p:nvSpPr>
        <p:spPr bwMode="gray"/>
        <p:txBody>
          <a:bodyPr/>
          <a:lstStyle/>
          <a:p>
            <a:r>
              <a:rPr lang="en-US" dirty="0"/>
              <a:t>Click to edit Master title style</a:t>
            </a:r>
            <a:endParaRPr lang="en-GB" dirty="0"/>
          </a:p>
        </p:txBody>
      </p:sp>
      <p:sp>
        <p:nvSpPr>
          <p:cNvPr id="10" name="Content Placeholder 9"/>
          <p:cNvSpPr>
            <a:spLocks noGrp="1"/>
          </p:cNvSpPr>
          <p:nvPr>
            <p:ph sz="quarter" idx="13"/>
          </p:nvPr>
        </p:nvSpPr>
        <p:spPr bwMode="gray">
          <a:xfrm>
            <a:off x="719667" y="888000"/>
            <a:ext cx="7103533" cy="719667"/>
          </a:xfrm>
        </p:spPr>
        <p:txBody>
          <a:bodyPr/>
          <a:lstStyle>
            <a:lvl1pPr>
              <a:defRPr sz="4000"/>
            </a:lvl1pPr>
          </a:lstStyle>
          <a:p>
            <a:pPr lvl="0"/>
            <a:r>
              <a:rPr lang="en-US" dirty="0"/>
              <a:t>Click to edit Master text styles</a:t>
            </a:r>
          </a:p>
        </p:txBody>
      </p:sp>
    </p:spTree>
    <p:extLst>
      <p:ext uri="{BB962C8B-B14F-4D97-AF65-F5344CB8AC3E}">
        <p14:creationId xmlns:p14="http://schemas.microsoft.com/office/powerpoint/2010/main" val="270003404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b-NO"/>
          </a:p>
        </p:txBody>
      </p:sp>
      <p:sp>
        <p:nvSpPr>
          <p:cNvPr id="3" name="Date Placeholder 2"/>
          <p:cNvSpPr>
            <a:spLocks noGrp="1"/>
          </p:cNvSpPr>
          <p:nvPr>
            <p:ph type="dt" sz="half" idx="10"/>
          </p:nvPr>
        </p:nvSpPr>
        <p:spPr>
          <a:xfrm>
            <a:off x="838200" y="6356351"/>
            <a:ext cx="2743200" cy="365125"/>
          </a:xfrm>
          <a:prstGeom prst="rect">
            <a:avLst/>
          </a:prstGeom>
        </p:spPr>
        <p:txBody>
          <a:bodyPr/>
          <a:lstStyle/>
          <a:p>
            <a:pPr defTabSz="914354">
              <a:lnSpc>
                <a:spcPct val="85000"/>
              </a:lnSpc>
            </a:pPr>
            <a:fld id="{CC377626-111B-49EC-BB53-F714F8190FA9}" type="datetimeFigureOut">
              <a:rPr lang="nb-NO" sz="1867" smtClean="0">
                <a:solidFill>
                  <a:prstClr val="black"/>
                </a:solidFill>
              </a:rPr>
              <a:pPr defTabSz="914354">
                <a:lnSpc>
                  <a:spcPct val="85000"/>
                </a:lnSpc>
              </a:pPr>
              <a:t>17.11.2023</a:t>
            </a:fld>
            <a:endParaRPr lang="nb-NO" sz="1867">
              <a:solidFill>
                <a:prstClr val="black"/>
              </a:solidFill>
            </a:endParaRPr>
          </a:p>
        </p:txBody>
      </p:sp>
      <p:sp>
        <p:nvSpPr>
          <p:cNvPr id="4" name="Footer Placeholder 3"/>
          <p:cNvSpPr>
            <a:spLocks noGrp="1"/>
          </p:cNvSpPr>
          <p:nvPr>
            <p:ph type="ftr" sz="quarter" idx="11"/>
          </p:nvPr>
        </p:nvSpPr>
        <p:spPr>
          <a:xfrm>
            <a:off x="4038600" y="6356351"/>
            <a:ext cx="4114800" cy="365125"/>
          </a:xfrm>
          <a:prstGeom prst="rect">
            <a:avLst/>
          </a:prstGeom>
        </p:spPr>
        <p:txBody>
          <a:bodyPr/>
          <a:lstStyle/>
          <a:p>
            <a:pPr defTabSz="914354">
              <a:lnSpc>
                <a:spcPct val="85000"/>
              </a:lnSpc>
            </a:pPr>
            <a:endParaRPr lang="nb-NO" sz="1867">
              <a:solidFill>
                <a:prstClr val="black"/>
              </a:solidFill>
            </a:endParaRPr>
          </a:p>
        </p:txBody>
      </p:sp>
      <p:sp>
        <p:nvSpPr>
          <p:cNvPr id="5" name="Slide Number Placeholder 4"/>
          <p:cNvSpPr>
            <a:spLocks noGrp="1"/>
          </p:cNvSpPr>
          <p:nvPr>
            <p:ph type="sldNum" sz="quarter" idx="12"/>
          </p:nvPr>
        </p:nvSpPr>
        <p:spPr/>
        <p:txBody>
          <a:bodyPr/>
          <a:lstStyle/>
          <a:p>
            <a:fld id="{B5A6F9FA-492E-47F4-A5F9-EFF8E781B013}" type="slidenum">
              <a:rPr lang="nb-NO" smtClean="0">
                <a:solidFill>
                  <a:prstClr val="black"/>
                </a:solidFill>
              </a:rPr>
              <a:pPr/>
              <a:t>‹#›</a:t>
            </a:fld>
            <a:endParaRPr lang="nb-NO">
              <a:solidFill>
                <a:prstClr val="black"/>
              </a:solidFill>
            </a:endParaRPr>
          </a:p>
        </p:txBody>
      </p:sp>
    </p:spTree>
    <p:extLst>
      <p:ext uri="{BB962C8B-B14F-4D97-AF65-F5344CB8AC3E}">
        <p14:creationId xmlns:p14="http://schemas.microsoft.com/office/powerpoint/2010/main" val="360739717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Swot analyse">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09603" y="274639"/>
            <a:ext cx="8929511" cy="621799"/>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Plassholder for tekst 2"/>
          <p:cNvSpPr>
            <a:spLocks noGrp="1"/>
          </p:cNvSpPr>
          <p:nvPr>
            <p:ph type="body" sz="quarter" idx="14"/>
          </p:nvPr>
        </p:nvSpPr>
        <p:spPr>
          <a:xfrm>
            <a:off x="609599" y="990599"/>
            <a:ext cx="5352000" cy="2700000"/>
          </a:xfrm>
          <a:blipFill dpi="0" rotWithShape="1">
            <a:blip r:embed="rId2" cstate="email">
              <a:extLst>
                <a:ext uri="{28A0092B-C50C-407E-A947-70E740481C1C}">
                  <a14:useLocalDpi xmlns:a14="http://schemas.microsoft.com/office/drawing/2010/main"/>
                </a:ext>
              </a:extLst>
            </a:blip>
            <a:srcRect/>
            <a:tile tx="0" ty="0" sx="100000" sy="100000" flip="none" algn="tl"/>
          </a:blipFill>
          <a:ln w="15875">
            <a:solidFill>
              <a:schemeClr val="tx1">
                <a:lumMod val="65000"/>
                <a:lumOff val="35000"/>
              </a:schemeClr>
            </a:solidFill>
          </a:ln>
        </p:spPr>
        <p:txBody>
          <a:bodyPr tIns="540000"/>
          <a:lstStyle>
            <a:lvl1pPr>
              <a:defRPr sz="3200">
                <a:solidFill>
                  <a:schemeClr val="tx1">
                    <a:lumMod val="65000"/>
                    <a:lumOff val="35000"/>
                  </a:schemeClr>
                </a:solidFill>
                <a:latin typeface="Arial" panose="020B0604020202020204" pitchFamily="34" charset="0"/>
                <a:cs typeface="Arial" panose="020B0604020202020204" pitchFamily="34" charset="0"/>
              </a:defRPr>
            </a:lvl1pPr>
            <a:lvl2pPr>
              <a:defRPr sz="2667">
                <a:solidFill>
                  <a:schemeClr val="tx1">
                    <a:lumMod val="65000"/>
                    <a:lumOff val="35000"/>
                  </a:schemeClr>
                </a:solidFill>
                <a:latin typeface="Arial" panose="020B0604020202020204" pitchFamily="34" charset="0"/>
                <a:cs typeface="Arial" panose="020B0604020202020204" pitchFamily="34" charset="0"/>
              </a:defRPr>
            </a:lvl2pPr>
            <a:lvl3pPr>
              <a:defRPr sz="2000">
                <a:solidFill>
                  <a:schemeClr val="tx1">
                    <a:lumMod val="65000"/>
                    <a:lumOff val="35000"/>
                  </a:schemeClr>
                </a:solidFill>
                <a:latin typeface="Arial" panose="020B0604020202020204" pitchFamily="34" charset="0"/>
                <a:cs typeface="Arial" panose="020B0604020202020204" pitchFamily="34" charset="0"/>
              </a:defRPr>
            </a:lvl3pPr>
            <a:lvl4pPr>
              <a:defRPr sz="2000">
                <a:solidFill>
                  <a:schemeClr val="tx1">
                    <a:lumMod val="65000"/>
                    <a:lumOff val="35000"/>
                  </a:schemeClr>
                </a:solidFill>
                <a:latin typeface="Arial" panose="020B0604020202020204" pitchFamily="34" charset="0"/>
                <a:cs typeface="Arial" panose="020B0604020202020204" pitchFamily="34" charset="0"/>
              </a:defRPr>
            </a:lvl4pPr>
            <a:lvl5pPr>
              <a:defRPr sz="2000">
                <a:solidFill>
                  <a:schemeClr val="tx1">
                    <a:lumMod val="65000"/>
                    <a:lumOff val="35000"/>
                  </a:schemeClr>
                </a:solidFill>
                <a:latin typeface="Arial" panose="020B0604020202020204" pitchFamily="34" charset="0"/>
                <a:cs typeface="Arial" panose="020B0604020202020204" pitchFamily="34" charset="0"/>
              </a:defRPr>
            </a:lvl5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15" name="Plassholder for tekst 2"/>
          <p:cNvSpPr>
            <a:spLocks noGrp="1"/>
          </p:cNvSpPr>
          <p:nvPr>
            <p:ph type="body" sz="quarter" idx="18"/>
          </p:nvPr>
        </p:nvSpPr>
        <p:spPr>
          <a:xfrm>
            <a:off x="6230399" y="990599"/>
            <a:ext cx="5352000" cy="2700000"/>
          </a:xfrm>
          <a:blipFill dpi="0" rotWithShape="1">
            <a:blip r:embed="rId3" cstate="email">
              <a:extLst>
                <a:ext uri="{28A0092B-C50C-407E-A947-70E740481C1C}">
                  <a14:useLocalDpi xmlns:a14="http://schemas.microsoft.com/office/drawing/2010/main"/>
                </a:ext>
              </a:extLst>
            </a:blip>
            <a:srcRect/>
            <a:tile tx="0" ty="0" sx="100000" sy="100000" flip="none" algn="tl"/>
          </a:blipFill>
          <a:ln w="15875">
            <a:solidFill>
              <a:schemeClr val="tx1">
                <a:lumMod val="65000"/>
                <a:lumOff val="35000"/>
              </a:schemeClr>
            </a:solidFill>
          </a:ln>
        </p:spPr>
        <p:txBody>
          <a:bodyPr tIns="540000"/>
          <a:lstStyle>
            <a:lvl1pPr>
              <a:defRPr sz="3200">
                <a:solidFill>
                  <a:schemeClr val="tx1">
                    <a:lumMod val="65000"/>
                    <a:lumOff val="35000"/>
                  </a:schemeClr>
                </a:solidFill>
                <a:latin typeface="Arial" panose="020B0604020202020204" pitchFamily="34" charset="0"/>
                <a:cs typeface="Arial" panose="020B0604020202020204" pitchFamily="34" charset="0"/>
              </a:defRPr>
            </a:lvl1pPr>
            <a:lvl2pPr>
              <a:defRPr sz="2667">
                <a:solidFill>
                  <a:schemeClr val="tx1">
                    <a:lumMod val="65000"/>
                    <a:lumOff val="35000"/>
                  </a:schemeClr>
                </a:solidFill>
                <a:latin typeface="Arial" panose="020B0604020202020204" pitchFamily="34" charset="0"/>
                <a:cs typeface="Arial" panose="020B0604020202020204" pitchFamily="34" charset="0"/>
              </a:defRPr>
            </a:lvl2pPr>
            <a:lvl3pPr>
              <a:defRPr sz="2000">
                <a:solidFill>
                  <a:schemeClr val="tx1">
                    <a:lumMod val="65000"/>
                    <a:lumOff val="35000"/>
                  </a:schemeClr>
                </a:solidFill>
                <a:latin typeface="Arial" panose="020B0604020202020204" pitchFamily="34" charset="0"/>
                <a:cs typeface="Arial" panose="020B0604020202020204" pitchFamily="34" charset="0"/>
              </a:defRPr>
            </a:lvl3pPr>
            <a:lvl4pPr>
              <a:defRPr sz="2000">
                <a:solidFill>
                  <a:schemeClr val="tx1">
                    <a:lumMod val="65000"/>
                    <a:lumOff val="35000"/>
                  </a:schemeClr>
                </a:solidFill>
                <a:latin typeface="Arial" panose="020B0604020202020204" pitchFamily="34" charset="0"/>
                <a:cs typeface="Arial" panose="020B0604020202020204" pitchFamily="34" charset="0"/>
              </a:defRPr>
            </a:lvl4pPr>
            <a:lvl5pPr>
              <a:defRPr sz="2000">
                <a:solidFill>
                  <a:schemeClr val="tx1">
                    <a:lumMod val="65000"/>
                    <a:lumOff val="35000"/>
                  </a:schemeClr>
                </a:solidFill>
                <a:latin typeface="Arial" panose="020B0604020202020204" pitchFamily="34" charset="0"/>
                <a:cs typeface="Arial" panose="020B0604020202020204" pitchFamily="34" charset="0"/>
              </a:defRPr>
            </a:lvl5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16" name="Plassholder for tekst 2"/>
          <p:cNvSpPr>
            <a:spLocks noGrp="1"/>
          </p:cNvSpPr>
          <p:nvPr>
            <p:ph type="body" sz="quarter" idx="19"/>
          </p:nvPr>
        </p:nvSpPr>
        <p:spPr>
          <a:xfrm>
            <a:off x="609600" y="3901800"/>
            <a:ext cx="5352000" cy="2700000"/>
          </a:xfrm>
          <a:blipFill dpi="0" rotWithShape="1">
            <a:blip r:embed="rId4" cstate="email">
              <a:extLst>
                <a:ext uri="{28A0092B-C50C-407E-A947-70E740481C1C}">
                  <a14:useLocalDpi xmlns:a14="http://schemas.microsoft.com/office/drawing/2010/main"/>
                </a:ext>
              </a:extLst>
            </a:blip>
            <a:srcRect/>
            <a:tile tx="0" ty="0" sx="100000" sy="100000" flip="none" algn="tl"/>
          </a:blipFill>
          <a:ln w="15875">
            <a:solidFill>
              <a:schemeClr val="tx1">
                <a:lumMod val="65000"/>
                <a:lumOff val="35000"/>
              </a:schemeClr>
            </a:solidFill>
          </a:ln>
        </p:spPr>
        <p:txBody>
          <a:bodyPr tIns="540000"/>
          <a:lstStyle>
            <a:lvl1pPr rtl="0">
              <a:defRPr sz="3200">
                <a:solidFill>
                  <a:schemeClr val="tx1">
                    <a:lumMod val="65000"/>
                    <a:lumOff val="35000"/>
                  </a:schemeClr>
                </a:solidFill>
                <a:latin typeface="Arial" panose="020B0604020202020204" pitchFamily="34" charset="0"/>
                <a:cs typeface="Arial" panose="020B0604020202020204" pitchFamily="34" charset="0"/>
              </a:defRPr>
            </a:lvl1pPr>
            <a:lvl2pPr rtl="0">
              <a:defRPr sz="2667">
                <a:solidFill>
                  <a:schemeClr val="tx1">
                    <a:lumMod val="65000"/>
                    <a:lumOff val="35000"/>
                  </a:schemeClr>
                </a:solidFill>
                <a:latin typeface="Arial" panose="020B0604020202020204" pitchFamily="34" charset="0"/>
                <a:cs typeface="Arial" panose="020B0604020202020204" pitchFamily="34" charset="0"/>
              </a:defRPr>
            </a:lvl2pPr>
            <a:lvl3pPr rtl="0">
              <a:defRPr sz="2000">
                <a:solidFill>
                  <a:schemeClr val="tx1">
                    <a:lumMod val="65000"/>
                    <a:lumOff val="35000"/>
                  </a:schemeClr>
                </a:solidFill>
                <a:latin typeface="Arial" panose="020B0604020202020204" pitchFamily="34" charset="0"/>
                <a:cs typeface="Arial" panose="020B0604020202020204" pitchFamily="34" charset="0"/>
              </a:defRPr>
            </a:lvl3pPr>
            <a:lvl4pPr rtl="0">
              <a:defRPr sz="2000">
                <a:solidFill>
                  <a:schemeClr val="tx1">
                    <a:lumMod val="65000"/>
                    <a:lumOff val="35000"/>
                  </a:schemeClr>
                </a:solidFill>
                <a:latin typeface="Arial" panose="020B0604020202020204" pitchFamily="34" charset="0"/>
                <a:cs typeface="Arial" panose="020B0604020202020204" pitchFamily="34" charset="0"/>
              </a:defRPr>
            </a:lvl4pPr>
            <a:lvl5pPr rtl="0">
              <a:defRPr sz="2000">
                <a:solidFill>
                  <a:schemeClr val="tx1">
                    <a:lumMod val="65000"/>
                    <a:lumOff val="35000"/>
                  </a:schemeClr>
                </a:solidFill>
                <a:latin typeface="Arial" panose="020B0604020202020204" pitchFamily="34" charset="0"/>
                <a:cs typeface="Arial" panose="020B0604020202020204" pitchFamily="34" charset="0"/>
              </a:defRPr>
            </a:lvl5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17" name="Plassholder for tekst 2"/>
          <p:cNvSpPr>
            <a:spLocks noGrp="1"/>
          </p:cNvSpPr>
          <p:nvPr>
            <p:ph type="body" sz="quarter" idx="20"/>
          </p:nvPr>
        </p:nvSpPr>
        <p:spPr>
          <a:xfrm>
            <a:off x="6230400" y="3902400"/>
            <a:ext cx="5352000" cy="2700000"/>
          </a:xfrm>
          <a:blipFill dpi="0" rotWithShape="1">
            <a:blip r:embed="rId5" cstate="email">
              <a:extLst>
                <a:ext uri="{28A0092B-C50C-407E-A947-70E740481C1C}">
                  <a14:useLocalDpi xmlns:a14="http://schemas.microsoft.com/office/drawing/2010/main"/>
                </a:ext>
              </a:extLst>
            </a:blip>
            <a:srcRect/>
            <a:tile tx="0" ty="0" sx="100000" sy="100000" flip="none" algn="tl"/>
          </a:blipFill>
          <a:ln w="15875">
            <a:solidFill>
              <a:schemeClr val="tx1">
                <a:lumMod val="65000"/>
                <a:lumOff val="35000"/>
              </a:schemeClr>
            </a:solidFill>
          </a:ln>
        </p:spPr>
        <p:txBody>
          <a:bodyPr tIns="540000"/>
          <a:lstStyle>
            <a:lvl1pPr rtl="0">
              <a:defRPr sz="3200">
                <a:solidFill>
                  <a:schemeClr val="tx1">
                    <a:lumMod val="65000"/>
                    <a:lumOff val="35000"/>
                  </a:schemeClr>
                </a:solidFill>
                <a:latin typeface="Arial" panose="020B0604020202020204" pitchFamily="34" charset="0"/>
                <a:cs typeface="Arial" panose="020B0604020202020204" pitchFamily="34" charset="0"/>
              </a:defRPr>
            </a:lvl1pPr>
            <a:lvl2pPr rtl="0">
              <a:defRPr sz="2667">
                <a:solidFill>
                  <a:schemeClr val="tx1">
                    <a:lumMod val="65000"/>
                    <a:lumOff val="35000"/>
                  </a:schemeClr>
                </a:solidFill>
                <a:latin typeface="Arial" panose="020B0604020202020204" pitchFamily="34" charset="0"/>
                <a:cs typeface="Arial" panose="020B0604020202020204" pitchFamily="34" charset="0"/>
              </a:defRPr>
            </a:lvl2pPr>
            <a:lvl3pPr rtl="0">
              <a:defRPr sz="2000">
                <a:solidFill>
                  <a:schemeClr val="tx1">
                    <a:lumMod val="65000"/>
                    <a:lumOff val="35000"/>
                  </a:schemeClr>
                </a:solidFill>
                <a:latin typeface="Arial" panose="020B0604020202020204" pitchFamily="34" charset="0"/>
                <a:cs typeface="Arial" panose="020B0604020202020204" pitchFamily="34" charset="0"/>
              </a:defRPr>
            </a:lvl3pPr>
            <a:lvl4pPr rtl="0">
              <a:defRPr sz="2000">
                <a:solidFill>
                  <a:schemeClr val="tx1">
                    <a:lumMod val="65000"/>
                    <a:lumOff val="35000"/>
                  </a:schemeClr>
                </a:solidFill>
                <a:latin typeface="Arial" panose="020B0604020202020204" pitchFamily="34" charset="0"/>
                <a:cs typeface="Arial" panose="020B0604020202020204" pitchFamily="34" charset="0"/>
              </a:defRPr>
            </a:lvl4pPr>
            <a:lvl5pPr rtl="0">
              <a:defRPr sz="2000">
                <a:solidFill>
                  <a:schemeClr val="tx1">
                    <a:lumMod val="65000"/>
                    <a:lumOff val="35000"/>
                  </a:schemeClr>
                </a:solidFill>
                <a:latin typeface="Arial" panose="020B0604020202020204" pitchFamily="34" charset="0"/>
                <a:cs typeface="Arial" panose="020B0604020202020204" pitchFamily="34" charset="0"/>
              </a:defRPr>
            </a:lvl5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Tree>
    <p:extLst>
      <p:ext uri="{BB962C8B-B14F-4D97-AF65-F5344CB8AC3E}">
        <p14:creationId xmlns:p14="http://schemas.microsoft.com/office/powerpoint/2010/main" val="195180590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GAP-analyse">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09603" y="274639"/>
            <a:ext cx="8929511" cy="621799"/>
          </a:xfrm>
          <a:prstGeom prst="rect">
            <a:avLst/>
          </a:prstGeom>
        </p:spPr>
        <p:txBody>
          <a:bodyPr vert="horz" lIns="91440" tIns="45720" rIns="91440" bIns="45720" rtlCol="0" anchor="ctr">
            <a:normAutofit/>
          </a:bodyPr>
          <a:lstStyle>
            <a:lvl1pPr>
              <a:defRPr>
                <a:latin typeface="+mn-lt"/>
                <a:cs typeface="Arial" panose="020B0604020202020204" pitchFamily="34" charset="0"/>
              </a:defRPr>
            </a:lvl1pPr>
          </a:lstStyle>
          <a:p>
            <a:r>
              <a:rPr lang="en-GB" dirty="0"/>
              <a:t>Click to edit Master title style</a:t>
            </a:r>
            <a:endParaRPr lang="en-US" dirty="0"/>
          </a:p>
        </p:txBody>
      </p:sp>
      <p:sp>
        <p:nvSpPr>
          <p:cNvPr id="4" name="Table Placeholder 3"/>
          <p:cNvSpPr>
            <a:spLocks noGrp="1"/>
          </p:cNvSpPr>
          <p:nvPr>
            <p:ph type="tbl" sz="quarter" idx="10"/>
          </p:nvPr>
        </p:nvSpPr>
        <p:spPr>
          <a:xfrm>
            <a:off x="677603" y="2349183"/>
            <a:ext cx="4294644" cy="3911919"/>
          </a:xfrm>
        </p:spPr>
        <p:txBody>
          <a:bodyPr/>
          <a:lstStyle/>
          <a:p>
            <a:endParaRPr lang="nb-NO" dirty="0"/>
          </a:p>
        </p:txBody>
      </p:sp>
      <p:sp>
        <p:nvSpPr>
          <p:cNvPr id="21" name="Table Placeholder 3"/>
          <p:cNvSpPr>
            <a:spLocks noGrp="1"/>
          </p:cNvSpPr>
          <p:nvPr>
            <p:ph type="tbl" sz="quarter" idx="11"/>
          </p:nvPr>
        </p:nvSpPr>
        <p:spPr>
          <a:xfrm>
            <a:off x="7209770" y="2350800"/>
            <a:ext cx="4328511" cy="3913200"/>
          </a:xfrm>
        </p:spPr>
        <p:txBody>
          <a:bodyPr/>
          <a:lstStyle/>
          <a:p>
            <a:endParaRPr lang="nb-NO" dirty="0"/>
          </a:p>
        </p:txBody>
      </p:sp>
      <p:sp>
        <p:nvSpPr>
          <p:cNvPr id="8" name="Isosceles Triangle 7"/>
          <p:cNvSpPr/>
          <p:nvPr userDrawn="1"/>
        </p:nvSpPr>
        <p:spPr>
          <a:xfrm rot="5400000">
            <a:off x="5983734" y="1819686"/>
            <a:ext cx="282172" cy="244639"/>
          </a:xfrm>
          <a:prstGeom prst="triangle">
            <a:avLst/>
          </a:prstGeom>
          <a:solidFill>
            <a:srgbClr val="C41230"/>
          </a:solidFill>
          <a:ln w="15875">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defTabSz="914354">
              <a:lnSpc>
                <a:spcPct val="85000"/>
              </a:lnSpc>
              <a:buFont typeface="Arial" panose="020B0604020202020204" pitchFamily="34" charset="0"/>
              <a:buNone/>
            </a:pPr>
            <a:endParaRPr lang="nb-NO" sz="2400" dirty="0">
              <a:solidFill>
                <a:srgbClr val="6E6F73"/>
              </a:solidFill>
            </a:endParaRPr>
          </a:p>
        </p:txBody>
      </p:sp>
      <p:sp>
        <p:nvSpPr>
          <p:cNvPr id="22" name="Rectangle 21"/>
          <p:cNvSpPr/>
          <p:nvPr userDrawn="1"/>
        </p:nvSpPr>
        <p:spPr>
          <a:xfrm>
            <a:off x="677337" y="1392827"/>
            <a:ext cx="4328511" cy="739988"/>
          </a:xfrm>
          <a:prstGeom prst="rect">
            <a:avLst/>
          </a:prstGeom>
          <a:noFill/>
          <a:ln w="15875">
            <a:solidFill>
              <a:srgbClr val="C4123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914354">
              <a:lnSpc>
                <a:spcPct val="85000"/>
              </a:lnSpc>
              <a:buFont typeface="Arial" panose="020B0604020202020204" pitchFamily="34" charset="0"/>
              <a:buNone/>
            </a:pPr>
            <a:r>
              <a:rPr lang="nb-NO" sz="2667" dirty="0">
                <a:solidFill>
                  <a:prstClr val="black">
                    <a:lumMod val="65000"/>
                    <a:lumOff val="35000"/>
                  </a:prstClr>
                </a:solidFill>
                <a:cs typeface="Arial" panose="020B0604020202020204" pitchFamily="34" charset="0"/>
              </a:rPr>
              <a:t>Nåværende posisjon</a:t>
            </a:r>
          </a:p>
        </p:txBody>
      </p:sp>
      <p:sp>
        <p:nvSpPr>
          <p:cNvPr id="23" name="Rectangle 22"/>
          <p:cNvSpPr/>
          <p:nvPr userDrawn="1"/>
        </p:nvSpPr>
        <p:spPr>
          <a:xfrm>
            <a:off x="7209770" y="1392827"/>
            <a:ext cx="4328511" cy="739988"/>
          </a:xfrm>
          <a:prstGeom prst="rect">
            <a:avLst/>
          </a:prstGeom>
          <a:noFill/>
          <a:ln w="15875">
            <a:solidFill>
              <a:srgbClr val="C4123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914354">
              <a:lnSpc>
                <a:spcPct val="85000"/>
              </a:lnSpc>
              <a:buFont typeface="Arial" panose="020B0604020202020204" pitchFamily="34" charset="0"/>
              <a:buNone/>
            </a:pPr>
            <a:r>
              <a:rPr lang="nb-NO" sz="2667" dirty="0">
                <a:solidFill>
                  <a:prstClr val="black">
                    <a:lumMod val="65000"/>
                    <a:lumOff val="35000"/>
                  </a:prstClr>
                </a:solidFill>
                <a:cs typeface="Arial" panose="020B0604020202020204" pitchFamily="34" charset="0"/>
              </a:rPr>
              <a:t>Ønsket posisjon</a:t>
            </a:r>
          </a:p>
        </p:txBody>
      </p:sp>
      <p:sp>
        <p:nvSpPr>
          <p:cNvPr id="9" name="TextBox 8"/>
          <p:cNvSpPr txBox="1"/>
          <p:nvPr userDrawn="1"/>
        </p:nvSpPr>
        <p:spPr>
          <a:xfrm>
            <a:off x="5570142" y="1314458"/>
            <a:ext cx="987899" cy="441211"/>
          </a:xfrm>
          <a:prstGeom prst="rect">
            <a:avLst/>
          </a:prstGeom>
          <a:noFill/>
        </p:spPr>
        <p:txBody>
          <a:bodyPr wrap="none" rtlCol="0">
            <a:spAutoFit/>
          </a:bodyPr>
          <a:lstStyle/>
          <a:p>
            <a:pPr defTabSz="914354">
              <a:lnSpc>
                <a:spcPct val="85000"/>
              </a:lnSpc>
              <a:buFont typeface="Arial" panose="020B0604020202020204" pitchFamily="34" charset="0"/>
              <a:buNone/>
            </a:pPr>
            <a:r>
              <a:rPr lang="nb-NO" sz="2667" dirty="0">
                <a:solidFill>
                  <a:prstClr val="black">
                    <a:lumMod val="65000"/>
                    <a:lumOff val="35000"/>
                  </a:prstClr>
                </a:solidFill>
                <a:cs typeface="Arial" panose="020B0604020202020204" pitchFamily="34" charset="0"/>
              </a:rPr>
              <a:t>Tiltak</a:t>
            </a:r>
          </a:p>
        </p:txBody>
      </p:sp>
    </p:spTree>
    <p:extLst>
      <p:ext uri="{BB962C8B-B14F-4D97-AF65-F5344CB8AC3E}">
        <p14:creationId xmlns:p14="http://schemas.microsoft.com/office/powerpoint/2010/main" val="316698172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Budskapshuse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09603" y="274639"/>
            <a:ext cx="8929511" cy="621799"/>
          </a:xfrm>
          <a:prstGeom prst="rect">
            <a:avLst/>
          </a:prstGeom>
        </p:spPr>
        <p:txBody>
          <a:bodyPr vert="horz" lIns="91440" tIns="45720" rIns="91440" bIns="45720" rtlCol="0" anchor="ctr">
            <a:normAutofit/>
          </a:bodyPr>
          <a:lstStyle>
            <a:lvl1pPr>
              <a:defRPr>
                <a:latin typeface="+mn-lt"/>
                <a:cs typeface="Arial" panose="020B0604020202020204" pitchFamily="34" charset="0"/>
              </a:defRPr>
            </a:lvl1pPr>
          </a:lstStyle>
          <a:p>
            <a:r>
              <a:rPr lang="en-GB" dirty="0"/>
              <a:t>Click to edit Master title style</a:t>
            </a:r>
            <a:endParaRPr lang="en-US" dirty="0"/>
          </a:p>
        </p:txBody>
      </p:sp>
      <p:sp>
        <p:nvSpPr>
          <p:cNvPr id="4" name="Text Placeholder 3"/>
          <p:cNvSpPr>
            <a:spLocks noGrp="1"/>
          </p:cNvSpPr>
          <p:nvPr>
            <p:ph type="body" sz="quarter" idx="13" hasCustomPrompt="1"/>
          </p:nvPr>
        </p:nvSpPr>
        <p:spPr>
          <a:xfrm>
            <a:off x="628654" y="1004411"/>
            <a:ext cx="10934700" cy="1691164"/>
          </a:xfrm>
          <a:custGeom>
            <a:avLst/>
            <a:gdLst>
              <a:gd name="connsiteX0" fmla="*/ 0 w 2199600"/>
              <a:gd name="connsiteY0" fmla="*/ 948600 h 1897200"/>
              <a:gd name="connsiteX1" fmla="*/ 474300 w 2199600"/>
              <a:gd name="connsiteY1" fmla="*/ 0 h 1897200"/>
              <a:gd name="connsiteX2" fmla="*/ 1725300 w 2199600"/>
              <a:gd name="connsiteY2" fmla="*/ 0 h 1897200"/>
              <a:gd name="connsiteX3" fmla="*/ 2199600 w 2199600"/>
              <a:gd name="connsiteY3" fmla="*/ 948600 h 1897200"/>
              <a:gd name="connsiteX4" fmla="*/ 1725300 w 2199600"/>
              <a:gd name="connsiteY4" fmla="*/ 1897200 h 1897200"/>
              <a:gd name="connsiteX5" fmla="*/ 474300 w 2199600"/>
              <a:gd name="connsiteY5" fmla="*/ 1897200 h 1897200"/>
              <a:gd name="connsiteX6" fmla="*/ 0 w 2199600"/>
              <a:gd name="connsiteY6" fmla="*/ 948600 h 1897200"/>
              <a:gd name="connsiteX0" fmla="*/ 0 w 2199600"/>
              <a:gd name="connsiteY0" fmla="*/ 948600 h 1897200"/>
              <a:gd name="connsiteX1" fmla="*/ 474300 w 2199600"/>
              <a:gd name="connsiteY1" fmla="*/ 0 h 1897200"/>
              <a:gd name="connsiteX2" fmla="*/ 1725300 w 2199600"/>
              <a:gd name="connsiteY2" fmla="*/ 0 h 1897200"/>
              <a:gd name="connsiteX3" fmla="*/ 2199600 w 2199600"/>
              <a:gd name="connsiteY3" fmla="*/ 948600 h 1897200"/>
              <a:gd name="connsiteX4" fmla="*/ 1725300 w 2199600"/>
              <a:gd name="connsiteY4" fmla="*/ 1897200 h 1897200"/>
              <a:gd name="connsiteX5" fmla="*/ 7575 w 2199600"/>
              <a:gd name="connsiteY5" fmla="*/ 1887675 h 1897200"/>
              <a:gd name="connsiteX6" fmla="*/ 0 w 2199600"/>
              <a:gd name="connsiteY6" fmla="*/ 948600 h 1897200"/>
              <a:gd name="connsiteX0" fmla="*/ 0 w 2220600"/>
              <a:gd name="connsiteY0" fmla="*/ 948600 h 1887675"/>
              <a:gd name="connsiteX1" fmla="*/ 474300 w 2220600"/>
              <a:gd name="connsiteY1" fmla="*/ 0 h 1887675"/>
              <a:gd name="connsiteX2" fmla="*/ 1725300 w 2220600"/>
              <a:gd name="connsiteY2" fmla="*/ 0 h 1887675"/>
              <a:gd name="connsiteX3" fmla="*/ 2199600 w 2220600"/>
              <a:gd name="connsiteY3" fmla="*/ 948600 h 1887675"/>
              <a:gd name="connsiteX4" fmla="*/ 2220600 w 2220600"/>
              <a:gd name="connsiteY4" fmla="*/ 1878150 h 1887675"/>
              <a:gd name="connsiteX5" fmla="*/ 7575 w 2220600"/>
              <a:gd name="connsiteY5" fmla="*/ 1887675 h 1887675"/>
              <a:gd name="connsiteX6" fmla="*/ 0 w 2220600"/>
              <a:gd name="connsiteY6" fmla="*/ 948600 h 1887675"/>
              <a:gd name="connsiteX0" fmla="*/ 0 w 2222982"/>
              <a:gd name="connsiteY0" fmla="*/ 948600 h 1901963"/>
              <a:gd name="connsiteX1" fmla="*/ 474300 w 2222982"/>
              <a:gd name="connsiteY1" fmla="*/ 0 h 1901963"/>
              <a:gd name="connsiteX2" fmla="*/ 1725300 w 2222982"/>
              <a:gd name="connsiteY2" fmla="*/ 0 h 1901963"/>
              <a:gd name="connsiteX3" fmla="*/ 2199600 w 2222982"/>
              <a:gd name="connsiteY3" fmla="*/ 948600 h 1901963"/>
              <a:gd name="connsiteX4" fmla="*/ 2222982 w 2222982"/>
              <a:gd name="connsiteY4" fmla="*/ 1901963 h 1901963"/>
              <a:gd name="connsiteX5" fmla="*/ 7575 w 2222982"/>
              <a:gd name="connsiteY5" fmla="*/ 1887675 h 1901963"/>
              <a:gd name="connsiteX6" fmla="*/ 0 w 2222982"/>
              <a:gd name="connsiteY6" fmla="*/ 948600 h 1901963"/>
              <a:gd name="connsiteX0" fmla="*/ 0 w 2222982"/>
              <a:gd name="connsiteY0" fmla="*/ 948600 h 1887676"/>
              <a:gd name="connsiteX1" fmla="*/ 474300 w 2222982"/>
              <a:gd name="connsiteY1" fmla="*/ 0 h 1887676"/>
              <a:gd name="connsiteX2" fmla="*/ 1725300 w 2222982"/>
              <a:gd name="connsiteY2" fmla="*/ 0 h 1887676"/>
              <a:gd name="connsiteX3" fmla="*/ 2199600 w 2222982"/>
              <a:gd name="connsiteY3" fmla="*/ 948600 h 1887676"/>
              <a:gd name="connsiteX4" fmla="*/ 2222982 w 2222982"/>
              <a:gd name="connsiteY4" fmla="*/ 1887676 h 1887676"/>
              <a:gd name="connsiteX5" fmla="*/ 7575 w 2222982"/>
              <a:gd name="connsiteY5" fmla="*/ 1887675 h 1887676"/>
              <a:gd name="connsiteX6" fmla="*/ 0 w 2222982"/>
              <a:gd name="connsiteY6" fmla="*/ 948600 h 1887676"/>
              <a:gd name="connsiteX0" fmla="*/ 0 w 2222982"/>
              <a:gd name="connsiteY0" fmla="*/ 948600 h 1887676"/>
              <a:gd name="connsiteX1" fmla="*/ 474300 w 2222982"/>
              <a:gd name="connsiteY1" fmla="*/ 0 h 1887676"/>
              <a:gd name="connsiteX2" fmla="*/ 1725300 w 2222982"/>
              <a:gd name="connsiteY2" fmla="*/ 0 h 1887676"/>
              <a:gd name="connsiteX3" fmla="*/ 2199600 w 2222982"/>
              <a:gd name="connsiteY3" fmla="*/ 948600 h 1887676"/>
              <a:gd name="connsiteX4" fmla="*/ 2222982 w 2222982"/>
              <a:gd name="connsiteY4" fmla="*/ 1887676 h 1887676"/>
              <a:gd name="connsiteX5" fmla="*/ 431 w 2222982"/>
              <a:gd name="connsiteY5" fmla="*/ 1887675 h 1887676"/>
              <a:gd name="connsiteX6" fmla="*/ 0 w 2222982"/>
              <a:gd name="connsiteY6" fmla="*/ 948600 h 1887676"/>
              <a:gd name="connsiteX0" fmla="*/ 0 w 2215838"/>
              <a:gd name="connsiteY0" fmla="*/ 948600 h 1887676"/>
              <a:gd name="connsiteX1" fmla="*/ 474300 w 2215838"/>
              <a:gd name="connsiteY1" fmla="*/ 0 h 1887676"/>
              <a:gd name="connsiteX2" fmla="*/ 1725300 w 2215838"/>
              <a:gd name="connsiteY2" fmla="*/ 0 h 1887676"/>
              <a:gd name="connsiteX3" fmla="*/ 2199600 w 2215838"/>
              <a:gd name="connsiteY3" fmla="*/ 948600 h 1887676"/>
              <a:gd name="connsiteX4" fmla="*/ 2215838 w 2215838"/>
              <a:gd name="connsiteY4" fmla="*/ 1887676 h 1887676"/>
              <a:gd name="connsiteX5" fmla="*/ 431 w 2215838"/>
              <a:gd name="connsiteY5" fmla="*/ 1887675 h 1887676"/>
              <a:gd name="connsiteX6" fmla="*/ 0 w 2215838"/>
              <a:gd name="connsiteY6" fmla="*/ 948600 h 1887676"/>
              <a:gd name="connsiteX0" fmla="*/ 0 w 2215838"/>
              <a:gd name="connsiteY0" fmla="*/ 949053 h 1888129"/>
              <a:gd name="connsiteX1" fmla="*/ 474300 w 2215838"/>
              <a:gd name="connsiteY1" fmla="*/ 453 h 1888129"/>
              <a:gd name="connsiteX2" fmla="*/ 1106805 w 2215838"/>
              <a:gd name="connsiteY2" fmla="*/ 0 h 1888129"/>
              <a:gd name="connsiteX3" fmla="*/ 1725300 w 2215838"/>
              <a:gd name="connsiteY3" fmla="*/ 453 h 1888129"/>
              <a:gd name="connsiteX4" fmla="*/ 2199600 w 2215838"/>
              <a:gd name="connsiteY4" fmla="*/ 949053 h 1888129"/>
              <a:gd name="connsiteX5" fmla="*/ 2215838 w 2215838"/>
              <a:gd name="connsiteY5" fmla="*/ 1888129 h 1888129"/>
              <a:gd name="connsiteX6" fmla="*/ 431 w 2215838"/>
              <a:gd name="connsiteY6" fmla="*/ 1888128 h 1888129"/>
              <a:gd name="connsiteX7" fmla="*/ 0 w 2215838"/>
              <a:gd name="connsiteY7" fmla="*/ 949053 h 1888129"/>
              <a:gd name="connsiteX0" fmla="*/ 0 w 2215838"/>
              <a:gd name="connsiteY0" fmla="*/ 949053 h 1888129"/>
              <a:gd name="connsiteX1" fmla="*/ 1106805 w 2215838"/>
              <a:gd name="connsiteY1" fmla="*/ 0 h 1888129"/>
              <a:gd name="connsiteX2" fmla="*/ 1725300 w 2215838"/>
              <a:gd name="connsiteY2" fmla="*/ 453 h 1888129"/>
              <a:gd name="connsiteX3" fmla="*/ 2199600 w 2215838"/>
              <a:gd name="connsiteY3" fmla="*/ 949053 h 1888129"/>
              <a:gd name="connsiteX4" fmla="*/ 2215838 w 2215838"/>
              <a:gd name="connsiteY4" fmla="*/ 1888129 h 1888129"/>
              <a:gd name="connsiteX5" fmla="*/ 431 w 2215838"/>
              <a:gd name="connsiteY5" fmla="*/ 1888128 h 1888129"/>
              <a:gd name="connsiteX6" fmla="*/ 0 w 2215838"/>
              <a:gd name="connsiteY6" fmla="*/ 949053 h 1888129"/>
              <a:gd name="connsiteX0" fmla="*/ 0 w 2215838"/>
              <a:gd name="connsiteY0" fmla="*/ 949053 h 1888129"/>
              <a:gd name="connsiteX1" fmla="*/ 1106805 w 2215838"/>
              <a:gd name="connsiteY1" fmla="*/ 0 h 1888129"/>
              <a:gd name="connsiteX2" fmla="*/ 2199600 w 2215838"/>
              <a:gd name="connsiteY2" fmla="*/ 949053 h 1888129"/>
              <a:gd name="connsiteX3" fmla="*/ 2215838 w 2215838"/>
              <a:gd name="connsiteY3" fmla="*/ 1888129 h 1888129"/>
              <a:gd name="connsiteX4" fmla="*/ 431 w 2215838"/>
              <a:gd name="connsiteY4" fmla="*/ 1888128 h 1888129"/>
              <a:gd name="connsiteX5" fmla="*/ 0 w 2215838"/>
              <a:gd name="connsiteY5" fmla="*/ 949053 h 1888129"/>
              <a:gd name="connsiteX0" fmla="*/ 0 w 2208694"/>
              <a:gd name="connsiteY0" fmla="*/ 949053 h 1888129"/>
              <a:gd name="connsiteX1" fmla="*/ 1106805 w 2208694"/>
              <a:gd name="connsiteY1" fmla="*/ 0 h 1888129"/>
              <a:gd name="connsiteX2" fmla="*/ 2199600 w 2208694"/>
              <a:gd name="connsiteY2" fmla="*/ 949053 h 1888129"/>
              <a:gd name="connsiteX3" fmla="*/ 2208694 w 2208694"/>
              <a:gd name="connsiteY3" fmla="*/ 1888129 h 1888129"/>
              <a:gd name="connsiteX4" fmla="*/ 431 w 2208694"/>
              <a:gd name="connsiteY4" fmla="*/ 1888128 h 1888129"/>
              <a:gd name="connsiteX5" fmla="*/ 0 w 2208694"/>
              <a:gd name="connsiteY5" fmla="*/ 949053 h 1888129"/>
              <a:gd name="connsiteX0" fmla="*/ 0 w 2201550"/>
              <a:gd name="connsiteY0" fmla="*/ 949053 h 1888129"/>
              <a:gd name="connsiteX1" fmla="*/ 1106805 w 2201550"/>
              <a:gd name="connsiteY1" fmla="*/ 0 h 1888129"/>
              <a:gd name="connsiteX2" fmla="*/ 2199600 w 2201550"/>
              <a:gd name="connsiteY2" fmla="*/ 949053 h 1888129"/>
              <a:gd name="connsiteX3" fmla="*/ 2201550 w 2201550"/>
              <a:gd name="connsiteY3" fmla="*/ 1888129 h 1888129"/>
              <a:gd name="connsiteX4" fmla="*/ 431 w 2201550"/>
              <a:gd name="connsiteY4" fmla="*/ 1888128 h 1888129"/>
              <a:gd name="connsiteX5" fmla="*/ 0 w 2201550"/>
              <a:gd name="connsiteY5" fmla="*/ 949053 h 1888129"/>
              <a:gd name="connsiteX0" fmla="*/ 913 w 2201132"/>
              <a:gd name="connsiteY0" fmla="*/ 1070399 h 1888129"/>
              <a:gd name="connsiteX1" fmla="*/ 1106387 w 2201132"/>
              <a:gd name="connsiteY1" fmla="*/ 0 h 1888129"/>
              <a:gd name="connsiteX2" fmla="*/ 2199182 w 2201132"/>
              <a:gd name="connsiteY2" fmla="*/ 949053 h 1888129"/>
              <a:gd name="connsiteX3" fmla="*/ 2201132 w 2201132"/>
              <a:gd name="connsiteY3" fmla="*/ 1888129 h 1888129"/>
              <a:gd name="connsiteX4" fmla="*/ 13 w 2201132"/>
              <a:gd name="connsiteY4" fmla="*/ 1888128 h 1888129"/>
              <a:gd name="connsiteX5" fmla="*/ 913 w 2201132"/>
              <a:gd name="connsiteY5" fmla="*/ 1070399 h 1888129"/>
              <a:gd name="connsiteX0" fmla="*/ 913 w 2201132"/>
              <a:gd name="connsiteY0" fmla="*/ 1070399 h 1888129"/>
              <a:gd name="connsiteX1" fmla="*/ 1106387 w 2201132"/>
              <a:gd name="connsiteY1" fmla="*/ 0 h 1888129"/>
              <a:gd name="connsiteX2" fmla="*/ 2199182 w 2201132"/>
              <a:gd name="connsiteY2" fmla="*/ 1059997 h 1888129"/>
              <a:gd name="connsiteX3" fmla="*/ 2201132 w 2201132"/>
              <a:gd name="connsiteY3" fmla="*/ 1888129 h 1888129"/>
              <a:gd name="connsiteX4" fmla="*/ 13 w 2201132"/>
              <a:gd name="connsiteY4" fmla="*/ 1888128 h 1888129"/>
              <a:gd name="connsiteX5" fmla="*/ 913 w 2201132"/>
              <a:gd name="connsiteY5" fmla="*/ 1070399 h 1888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01132" h="1888129">
                <a:moveTo>
                  <a:pt x="913" y="1070399"/>
                </a:moveTo>
                <a:lnTo>
                  <a:pt x="1106387" y="0"/>
                </a:lnTo>
                <a:lnTo>
                  <a:pt x="2199182" y="1059997"/>
                </a:lnTo>
                <a:cubicBezTo>
                  <a:pt x="2202213" y="1373022"/>
                  <a:pt x="2198101" y="1575104"/>
                  <a:pt x="2201132" y="1888129"/>
                </a:cubicBezTo>
                <a:lnTo>
                  <a:pt x="13" y="1888128"/>
                </a:lnTo>
                <a:cubicBezTo>
                  <a:pt x="-131" y="1575103"/>
                  <a:pt x="1057" y="1383424"/>
                  <a:pt x="913" y="1070399"/>
                </a:cubicBezTo>
                <a:close/>
              </a:path>
            </a:pathLst>
          </a:custGeom>
          <a:ln w="15875">
            <a:solidFill>
              <a:srgbClr val="6E6F73"/>
            </a:solidFill>
          </a:ln>
        </p:spPr>
        <p:txBody>
          <a:bodyPr wrap="square" lIns="0" tIns="180000" rIns="0" bIns="0" anchor="ctr">
            <a:normAutofit/>
          </a:bodyPr>
          <a:lstStyle>
            <a:lvl1pPr marL="0" indent="0" algn="ctr">
              <a:buNone/>
              <a:defRPr sz="3200">
                <a:latin typeface="Arial" panose="020B0604020202020204" pitchFamily="34" charset="0"/>
                <a:cs typeface="Arial" panose="020B0604020202020204" pitchFamily="34" charset="0"/>
              </a:defRPr>
            </a:lvl1pPr>
          </a:lstStyle>
          <a:p>
            <a:pPr lvl="0"/>
            <a:r>
              <a:rPr lang="nb-NO" dirty="0"/>
              <a:t>Hovedbudskap</a:t>
            </a:r>
          </a:p>
        </p:txBody>
      </p:sp>
      <p:sp>
        <p:nvSpPr>
          <p:cNvPr id="9" name="Text Placeholder 8"/>
          <p:cNvSpPr>
            <a:spLocks noGrp="1"/>
          </p:cNvSpPr>
          <p:nvPr>
            <p:ph type="body" sz="quarter" idx="14"/>
          </p:nvPr>
        </p:nvSpPr>
        <p:spPr>
          <a:xfrm>
            <a:off x="628651" y="2831186"/>
            <a:ext cx="3528000" cy="2608500"/>
          </a:xfrm>
          <a:ln w="15875">
            <a:solidFill>
              <a:srgbClr val="C41230"/>
            </a:solidFill>
          </a:ln>
        </p:spPr>
        <p:txBody>
          <a:bodyPr>
            <a:normAutofit/>
          </a:bodyPr>
          <a:lstStyle>
            <a:lvl1pPr marL="0" indent="0" algn="ctr">
              <a:buNone/>
              <a:defRPr sz="2400">
                <a:latin typeface="Arial" panose="020B0604020202020204" pitchFamily="34" charset="0"/>
                <a:cs typeface="Arial" panose="020B0604020202020204" pitchFamily="34" charset="0"/>
              </a:defRPr>
            </a:lvl1pPr>
          </a:lstStyle>
          <a:p>
            <a:pPr lvl="0"/>
            <a:endParaRPr lang="nb-NO" dirty="0"/>
          </a:p>
        </p:txBody>
      </p:sp>
      <p:sp>
        <p:nvSpPr>
          <p:cNvPr id="19" name="Text Placeholder 8"/>
          <p:cNvSpPr>
            <a:spLocks noGrp="1"/>
          </p:cNvSpPr>
          <p:nvPr>
            <p:ph type="body" sz="quarter" idx="15"/>
          </p:nvPr>
        </p:nvSpPr>
        <p:spPr>
          <a:xfrm>
            <a:off x="4329551" y="2830275"/>
            <a:ext cx="3528000" cy="2608500"/>
          </a:xfrm>
          <a:ln w="15875">
            <a:solidFill>
              <a:srgbClr val="C41230"/>
            </a:solidFill>
          </a:ln>
        </p:spPr>
        <p:txBody>
          <a:bodyPr>
            <a:normAutofit/>
          </a:bodyPr>
          <a:lstStyle>
            <a:lvl1pPr marL="0" indent="0" algn="ctr">
              <a:buNone/>
              <a:defRPr sz="2400">
                <a:latin typeface="Arial" panose="020B0604020202020204" pitchFamily="34" charset="0"/>
                <a:cs typeface="Arial" panose="020B0604020202020204" pitchFamily="34" charset="0"/>
              </a:defRPr>
            </a:lvl1pPr>
          </a:lstStyle>
          <a:p>
            <a:pPr lvl="0"/>
            <a:endParaRPr lang="nb-NO" dirty="0"/>
          </a:p>
        </p:txBody>
      </p:sp>
      <p:sp>
        <p:nvSpPr>
          <p:cNvPr id="22" name="Text Placeholder 8"/>
          <p:cNvSpPr>
            <a:spLocks noGrp="1"/>
          </p:cNvSpPr>
          <p:nvPr>
            <p:ph type="body" sz="quarter" idx="16"/>
          </p:nvPr>
        </p:nvSpPr>
        <p:spPr>
          <a:xfrm>
            <a:off x="8035351" y="2830275"/>
            <a:ext cx="3528000" cy="2608500"/>
          </a:xfrm>
          <a:ln w="15875">
            <a:solidFill>
              <a:srgbClr val="C41230"/>
            </a:solidFill>
          </a:ln>
        </p:spPr>
        <p:txBody>
          <a:bodyPr>
            <a:normAutofit/>
          </a:bodyPr>
          <a:lstStyle>
            <a:lvl1pPr marL="0" indent="0" algn="ctr" rtl="0">
              <a:buNone/>
              <a:defRPr sz="2400">
                <a:latin typeface="Arial" panose="020B0604020202020204" pitchFamily="34" charset="0"/>
                <a:cs typeface="Arial" panose="020B0604020202020204" pitchFamily="34" charset="0"/>
              </a:defRPr>
            </a:lvl1pPr>
          </a:lstStyle>
          <a:p>
            <a:pPr lvl="0"/>
            <a:endParaRPr lang="nb-NO" dirty="0"/>
          </a:p>
        </p:txBody>
      </p:sp>
      <p:sp>
        <p:nvSpPr>
          <p:cNvPr id="23" name="Text Placeholder 8"/>
          <p:cNvSpPr>
            <a:spLocks noGrp="1"/>
          </p:cNvSpPr>
          <p:nvPr>
            <p:ph type="body" sz="quarter" idx="17"/>
          </p:nvPr>
        </p:nvSpPr>
        <p:spPr>
          <a:xfrm>
            <a:off x="628649" y="5560781"/>
            <a:ext cx="10934400" cy="944795"/>
          </a:xfrm>
          <a:ln w="15875">
            <a:solidFill>
              <a:srgbClr val="C41230"/>
            </a:solidFill>
          </a:ln>
        </p:spPr>
        <p:txBody>
          <a:bodyPr anchor="ctr">
            <a:normAutofit/>
          </a:bodyPr>
          <a:lstStyle>
            <a:lvl1pPr marL="0" indent="0" algn="l" rtl="0">
              <a:buNone/>
              <a:defRPr sz="2400">
                <a:latin typeface="Arial" panose="020B0604020202020204" pitchFamily="34" charset="0"/>
                <a:cs typeface="Arial" panose="020B0604020202020204" pitchFamily="34" charset="0"/>
              </a:defRPr>
            </a:lvl1pPr>
          </a:lstStyle>
          <a:p>
            <a:pPr lvl="0"/>
            <a:endParaRPr lang="nb-NO" dirty="0"/>
          </a:p>
        </p:txBody>
      </p:sp>
    </p:spTree>
    <p:extLst>
      <p:ext uri="{BB962C8B-B14F-4D97-AF65-F5344CB8AC3E}">
        <p14:creationId xmlns:p14="http://schemas.microsoft.com/office/powerpoint/2010/main" val="40499333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C377626-111B-49EC-BB53-F714F8190FA9}" type="datetimeFigureOut">
              <a:rPr lang="nb-NO" smtClean="0"/>
              <a:t>17.11.2023</a:t>
            </a:fld>
            <a:endParaRPr lang="nb-NO"/>
          </a:p>
        </p:txBody>
      </p:sp>
      <p:sp>
        <p:nvSpPr>
          <p:cNvPr id="5" name="Footer Placeholder 4"/>
          <p:cNvSpPr>
            <a:spLocks noGrp="1"/>
          </p:cNvSpPr>
          <p:nvPr>
            <p:ph type="ftr" sz="quarter" idx="11"/>
          </p:nvPr>
        </p:nvSpPr>
        <p:spPr/>
        <p:txBody>
          <a:bodyPr/>
          <a:lstStyle/>
          <a:p>
            <a:endParaRPr lang="nb-NO" dirty="0"/>
          </a:p>
        </p:txBody>
      </p:sp>
      <p:sp>
        <p:nvSpPr>
          <p:cNvPr id="6" name="Slide Number Placeholder 5"/>
          <p:cNvSpPr>
            <a:spLocks noGrp="1"/>
          </p:cNvSpPr>
          <p:nvPr>
            <p:ph type="sldNum" sz="quarter" idx="12"/>
          </p:nvPr>
        </p:nvSpPr>
        <p:spPr/>
        <p:txBody>
          <a:bodyPr/>
          <a:lstStyle/>
          <a:p>
            <a:fld id="{B5A6F9FA-492E-47F4-A5F9-EFF8E781B013}" type="slidenum">
              <a:rPr lang="nb-NO" smtClean="0"/>
              <a:t>‹#›</a:t>
            </a:fld>
            <a:endParaRPr lang="nb-NO"/>
          </a:p>
        </p:txBody>
      </p:sp>
    </p:spTree>
    <p:extLst>
      <p:ext uri="{BB962C8B-B14F-4D97-AF65-F5344CB8AC3E}">
        <p14:creationId xmlns:p14="http://schemas.microsoft.com/office/powerpoint/2010/main" val="110789441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377626-111B-49EC-BB53-F714F8190FA9}" type="datetimeFigureOut">
              <a:rPr lang="nb-NO" smtClean="0"/>
              <a:t>17.11.2023</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B5A6F9FA-492E-47F4-A5F9-EFF8E781B013}" type="slidenum">
              <a:rPr lang="nb-NO" smtClean="0"/>
              <a:t>‹#›</a:t>
            </a:fld>
            <a:endParaRPr lang="nb-NO"/>
          </a:p>
        </p:txBody>
      </p:sp>
    </p:spTree>
    <p:extLst>
      <p:ext uri="{BB962C8B-B14F-4D97-AF65-F5344CB8AC3E}">
        <p14:creationId xmlns:p14="http://schemas.microsoft.com/office/powerpoint/2010/main" val="101644036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377626-111B-49EC-BB53-F714F8190FA9}" type="datetimeFigureOut">
              <a:rPr lang="nb-NO" smtClean="0"/>
              <a:t>17.11.2023</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B5A6F9FA-492E-47F4-A5F9-EFF8E781B013}" type="slidenum">
              <a:rPr lang="nb-NO" smtClean="0"/>
              <a:t>‹#›</a:t>
            </a:fld>
            <a:endParaRPr lang="nb-NO"/>
          </a:p>
        </p:txBody>
      </p:sp>
    </p:spTree>
    <p:extLst>
      <p:ext uri="{BB962C8B-B14F-4D97-AF65-F5344CB8AC3E}">
        <p14:creationId xmlns:p14="http://schemas.microsoft.com/office/powerpoint/2010/main" val="175224195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C377626-111B-49EC-BB53-F714F8190FA9}" type="datetimeFigureOut">
              <a:rPr lang="nb-NO" smtClean="0"/>
              <a:t>17.11.2023</a:t>
            </a:fld>
            <a:endParaRPr lang="nb-NO"/>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5A6F9FA-492E-47F4-A5F9-EFF8E781B013}" type="slidenum">
              <a:rPr lang="nb-NO" smtClean="0"/>
              <a:t>‹#›</a:t>
            </a:fld>
            <a:endParaRPr lang="nb-NO"/>
          </a:p>
        </p:txBody>
      </p:sp>
    </p:spTree>
    <p:extLst>
      <p:ext uri="{BB962C8B-B14F-4D97-AF65-F5344CB8AC3E}">
        <p14:creationId xmlns:p14="http://schemas.microsoft.com/office/powerpoint/2010/main" val="167989897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C377626-111B-49EC-BB53-F714F8190FA9}" type="datetimeFigureOut">
              <a:rPr lang="nb-NO" smtClean="0"/>
              <a:t>17.11.2023</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B5A6F9FA-492E-47F4-A5F9-EFF8E781B013}" type="slidenum">
              <a:rPr lang="nb-NO" smtClean="0"/>
              <a:t>‹#›</a:t>
            </a:fld>
            <a:endParaRPr lang="nb-NO"/>
          </a:p>
        </p:txBody>
      </p:sp>
    </p:spTree>
    <p:extLst>
      <p:ext uri="{BB962C8B-B14F-4D97-AF65-F5344CB8AC3E}">
        <p14:creationId xmlns:p14="http://schemas.microsoft.com/office/powerpoint/2010/main" val="291244288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C377626-111B-49EC-BB53-F714F8190FA9}" type="datetimeFigureOut">
              <a:rPr lang="nb-NO" smtClean="0"/>
              <a:t>17.11.2023</a:t>
            </a:fld>
            <a:endParaRPr lang="nb-NO"/>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755586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rge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bwMode="gray">
          <a:xfrm>
            <a:off x="9901768" y="6488088"/>
            <a:ext cx="480000" cy="144000"/>
          </a:xfrm>
          <a:prstGeom prst="rect">
            <a:avLst/>
          </a:prstGeom>
        </p:spPr>
        <p:txBody>
          <a:bodyPr/>
          <a:lstStyle/>
          <a:p>
            <a:fld id="{130CA15A-B377-495B-BF48-3A3144721AF6}" type="slidenum">
              <a:rPr lang="en-GB" smtClean="0">
                <a:solidFill>
                  <a:prstClr val="black"/>
                </a:solidFill>
              </a:rPr>
              <a:pPr/>
              <a:t>‹#›</a:t>
            </a:fld>
            <a:endParaRPr lang="en-GB" dirty="0">
              <a:solidFill>
                <a:prstClr val="black"/>
              </a:solidFill>
            </a:endParaRPr>
          </a:p>
        </p:txBody>
      </p:sp>
      <p:sp>
        <p:nvSpPr>
          <p:cNvPr id="7" name="Title 6"/>
          <p:cNvSpPr>
            <a:spLocks noGrp="1"/>
          </p:cNvSpPr>
          <p:nvPr>
            <p:ph type="title"/>
          </p:nvPr>
        </p:nvSpPr>
        <p:spPr bwMode="gray"/>
        <p:txBody>
          <a:bodyPr/>
          <a:lstStyle/>
          <a:p>
            <a:r>
              <a:rPr lang="en-US" dirty="0"/>
              <a:t>Click to edit Master title style</a:t>
            </a:r>
            <a:endParaRPr lang="en-GB" dirty="0"/>
          </a:p>
        </p:txBody>
      </p:sp>
      <p:sp>
        <p:nvSpPr>
          <p:cNvPr id="10" name="Content Placeholder 9"/>
          <p:cNvSpPr>
            <a:spLocks noGrp="1"/>
          </p:cNvSpPr>
          <p:nvPr>
            <p:ph sz="quarter" idx="13"/>
          </p:nvPr>
        </p:nvSpPr>
        <p:spPr bwMode="gray">
          <a:xfrm>
            <a:off x="719667" y="888000"/>
            <a:ext cx="7103533" cy="5280000"/>
          </a:xfrm>
        </p:spPr>
        <p:txBody>
          <a:bodyPr/>
          <a:lstStyle>
            <a:lvl1pPr>
              <a:defRPr sz="4000"/>
            </a:lvl1pPr>
          </a:lstStyle>
          <a:p>
            <a:pPr lvl="0"/>
            <a:r>
              <a:rPr lang="en-US" dirty="0"/>
              <a:t>Click to edit Master text styles</a:t>
            </a:r>
          </a:p>
        </p:txBody>
      </p:sp>
    </p:spTree>
    <p:extLst>
      <p:ext uri="{BB962C8B-B14F-4D97-AF65-F5344CB8AC3E}">
        <p14:creationId xmlns:p14="http://schemas.microsoft.com/office/powerpoint/2010/main" val="162094954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377626-111B-49EC-BB53-F714F8190FA9}" type="datetimeFigureOut">
              <a:rPr lang="nb-NO" smtClean="0"/>
              <a:t>17.11.2023</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B5A6F9FA-492E-47F4-A5F9-EFF8E781B013}" type="slidenum">
              <a:rPr lang="nb-NO" smtClean="0"/>
              <a:t>‹#›</a:t>
            </a:fld>
            <a:endParaRPr lang="nb-NO"/>
          </a:p>
        </p:txBody>
      </p:sp>
    </p:spTree>
    <p:extLst>
      <p:ext uri="{BB962C8B-B14F-4D97-AF65-F5344CB8AC3E}">
        <p14:creationId xmlns:p14="http://schemas.microsoft.com/office/powerpoint/2010/main" val="356207006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C377626-111B-49EC-BB53-F714F8190FA9}" type="datetimeFigureOut">
              <a:rPr lang="nb-NO" smtClean="0"/>
              <a:t>17.11.2023</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B5A6F9FA-492E-47F4-A5F9-EFF8E781B013}" type="slidenum">
              <a:rPr lang="nb-NO" smtClean="0"/>
              <a:t>‹#›</a:t>
            </a:fld>
            <a:endParaRPr lang="nb-NO"/>
          </a:p>
        </p:txBody>
      </p:sp>
    </p:spTree>
    <p:extLst>
      <p:ext uri="{BB962C8B-B14F-4D97-AF65-F5344CB8AC3E}">
        <p14:creationId xmlns:p14="http://schemas.microsoft.com/office/powerpoint/2010/main" val="61646787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C377626-111B-49EC-BB53-F714F8190FA9}" type="datetimeFigureOut">
              <a:rPr lang="nb-NO" smtClean="0"/>
              <a:t>17.11.2023</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B5A6F9FA-492E-47F4-A5F9-EFF8E781B013}" type="slidenum">
              <a:rPr lang="nb-NO" smtClean="0"/>
              <a:t>‹#›</a:t>
            </a:fld>
            <a:endParaRPr lang="nb-NO"/>
          </a:p>
        </p:txBody>
      </p:sp>
    </p:spTree>
    <p:extLst>
      <p:ext uri="{BB962C8B-B14F-4D97-AF65-F5344CB8AC3E}">
        <p14:creationId xmlns:p14="http://schemas.microsoft.com/office/powerpoint/2010/main" val="416016426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377626-111B-49EC-BB53-F714F8190FA9}" type="datetimeFigureOut">
              <a:rPr lang="nb-NO" smtClean="0"/>
              <a:t>17.11.2023</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B5A6F9FA-492E-47F4-A5F9-EFF8E781B013}" type="slidenum">
              <a:rPr lang="nb-NO" smtClean="0"/>
              <a:t>‹#›</a:t>
            </a:fld>
            <a:endParaRPr lang="nb-NO"/>
          </a:p>
        </p:txBody>
      </p:sp>
    </p:spTree>
    <p:extLst>
      <p:ext uri="{BB962C8B-B14F-4D97-AF65-F5344CB8AC3E}">
        <p14:creationId xmlns:p14="http://schemas.microsoft.com/office/powerpoint/2010/main" val="86165375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377626-111B-49EC-BB53-F714F8190FA9}" type="datetimeFigureOut">
              <a:rPr lang="nb-NO" smtClean="0"/>
              <a:t>17.11.2023</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B5A6F9FA-492E-47F4-A5F9-EFF8E781B013}" type="slidenum">
              <a:rPr lang="nb-NO" smtClean="0"/>
              <a:t>‹#›</a:t>
            </a:fld>
            <a:endParaRPr lang="nb-NO"/>
          </a:p>
        </p:txBody>
      </p:sp>
    </p:spTree>
    <p:extLst>
      <p:ext uri="{BB962C8B-B14F-4D97-AF65-F5344CB8AC3E}">
        <p14:creationId xmlns:p14="http://schemas.microsoft.com/office/powerpoint/2010/main" val="220919460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nb-NO"/>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b-NO"/>
          </a:p>
        </p:txBody>
      </p:sp>
      <p:sp>
        <p:nvSpPr>
          <p:cNvPr id="4" name="Date Placeholder 3"/>
          <p:cNvSpPr>
            <a:spLocks noGrp="1"/>
          </p:cNvSpPr>
          <p:nvPr>
            <p:ph type="dt" sz="half" idx="10"/>
          </p:nvPr>
        </p:nvSpPr>
        <p:spPr/>
        <p:txBody>
          <a:bodyPr/>
          <a:lstStyle/>
          <a:p>
            <a:fld id="{CC377626-111B-49EC-BB53-F714F8190FA9}" type="datetimeFigureOut">
              <a:rPr lang="nb-NO" smtClean="0"/>
              <a:t>17.11.2023</a:t>
            </a:fld>
            <a:endParaRPr lang="nb-NO"/>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nb-NO"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B5A6F9FA-492E-47F4-A5F9-EFF8E781B013}" type="slidenum">
              <a:rPr lang="nb-NO" smtClean="0"/>
              <a:t>‹#›</a:t>
            </a:fld>
            <a:endParaRPr lang="nb-NO"/>
          </a:p>
        </p:txBody>
      </p:sp>
    </p:spTree>
    <p:extLst>
      <p:ext uri="{BB962C8B-B14F-4D97-AF65-F5344CB8AC3E}">
        <p14:creationId xmlns:p14="http://schemas.microsoft.com/office/powerpoint/2010/main" val="149707429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Tiltaksplan">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09602" y="274638"/>
            <a:ext cx="8929511" cy="621799"/>
          </a:xfrm>
          <a:prstGeom prst="rect">
            <a:avLst/>
          </a:prstGeom>
        </p:spPr>
        <p:txBody>
          <a:bodyPr vert="horz" lIns="91440" tIns="45720" rIns="91440" bIns="45720" rtlCol="0" anchor="ctr">
            <a:normAutofit/>
          </a:bodyPr>
          <a:lstStyle>
            <a:lvl1pPr>
              <a:defRPr>
                <a:latin typeface="+mn-lt"/>
                <a:cs typeface="Arial" panose="020B0604020202020204" pitchFamily="34" charset="0"/>
              </a:defRPr>
            </a:lvl1pPr>
          </a:lstStyle>
          <a:p>
            <a:r>
              <a:rPr lang="en-GB" dirty="0"/>
              <a:t>Click to edit Master title style</a:t>
            </a:r>
            <a:endParaRPr lang="en-US" dirty="0"/>
          </a:p>
        </p:txBody>
      </p:sp>
      <p:sp>
        <p:nvSpPr>
          <p:cNvPr id="11" name="TextBox 10"/>
          <p:cNvSpPr txBox="1"/>
          <p:nvPr userDrawn="1"/>
        </p:nvSpPr>
        <p:spPr>
          <a:xfrm>
            <a:off x="1294343" y="950242"/>
            <a:ext cx="3934884" cy="502766"/>
          </a:xfrm>
          <a:prstGeom prst="rect">
            <a:avLst/>
          </a:prstGeom>
          <a:noFill/>
        </p:spPr>
        <p:txBody>
          <a:bodyPr wrap="square" lIns="0" rtlCol="0">
            <a:spAutoFit/>
          </a:bodyPr>
          <a:lstStyle/>
          <a:p>
            <a:pPr algn="l" rtl="0"/>
            <a:r>
              <a:rPr lang="nb-NO" sz="2667" dirty="0">
                <a:solidFill>
                  <a:schemeClr val="tx1">
                    <a:lumMod val="65000"/>
                    <a:lumOff val="35000"/>
                  </a:schemeClr>
                </a:solidFill>
                <a:latin typeface="Arial" panose="020B0604020202020204" pitchFamily="34" charset="0"/>
                <a:cs typeface="Arial" panose="020B0604020202020204" pitchFamily="34" charset="0"/>
              </a:rPr>
              <a:t>Eksterne milepæler</a:t>
            </a:r>
            <a:endParaRPr lang="nb-NO" sz="2400"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20" name="Text Placeholder 19"/>
          <p:cNvSpPr>
            <a:spLocks noGrp="1"/>
          </p:cNvSpPr>
          <p:nvPr>
            <p:ph type="body" sz="quarter" idx="10" hasCustomPrompt="1"/>
          </p:nvPr>
        </p:nvSpPr>
        <p:spPr>
          <a:xfrm>
            <a:off x="1226037" y="4199116"/>
            <a:ext cx="9722091" cy="471181"/>
          </a:xfrm>
          <a:blipFill dpi="0" rotWithShape="1">
            <a:blip r:embed="rId2" cstate="email">
              <a:extLst>
                <a:ext uri="{28A0092B-C50C-407E-A947-70E740481C1C}">
                  <a14:useLocalDpi xmlns:a14="http://schemas.microsoft.com/office/drawing/2010/main"/>
                </a:ext>
              </a:extLst>
            </a:blip>
            <a:srcRect/>
            <a:tile tx="0" ty="0" sx="100000" sy="100000" flip="none" algn="br"/>
          </a:blipFill>
        </p:spPr>
        <p:txBody>
          <a:bodyPr wrap="square" lIns="36000" tIns="0" rIns="90000" bIns="100800" anchor="b" anchorCtr="0">
            <a:spAutoFit/>
          </a:bodyPr>
          <a:lstStyle>
            <a:lvl1pPr marL="0" indent="0" algn="l">
              <a:spcBef>
                <a:spcPts val="0"/>
              </a:spcBef>
              <a:buNone/>
              <a:defRPr sz="2667">
                <a:latin typeface="Arial" panose="020B0604020202020204" pitchFamily="34" charset="0"/>
                <a:cs typeface="Arial" panose="020B0604020202020204" pitchFamily="34" charset="0"/>
              </a:defRPr>
            </a:lvl1pPr>
          </a:lstStyle>
          <a:p>
            <a:pPr lvl="0"/>
            <a:r>
              <a:rPr lang="en-US" dirty="0" err="1"/>
              <a:t>Tiltak</a:t>
            </a:r>
            <a:r>
              <a:rPr lang="en-US" dirty="0"/>
              <a:t>/program 1</a:t>
            </a:r>
          </a:p>
        </p:txBody>
      </p:sp>
      <p:grpSp>
        <p:nvGrpSpPr>
          <p:cNvPr id="4" name="Gruppe 3"/>
          <p:cNvGrpSpPr/>
          <p:nvPr userDrawn="1"/>
        </p:nvGrpSpPr>
        <p:grpSpPr>
          <a:xfrm>
            <a:off x="1329271" y="1360920"/>
            <a:ext cx="3113615" cy="128685"/>
            <a:chOff x="603252" y="1360920"/>
            <a:chExt cx="2335211" cy="128685"/>
          </a:xfrm>
        </p:grpSpPr>
        <p:cxnSp>
          <p:nvCxnSpPr>
            <p:cNvPr id="5" name="Straight Connector 4"/>
            <p:cNvCxnSpPr/>
            <p:nvPr userDrawn="1"/>
          </p:nvCxnSpPr>
          <p:spPr>
            <a:xfrm>
              <a:off x="603252" y="1362075"/>
              <a:ext cx="2335211" cy="0"/>
            </a:xfrm>
            <a:prstGeom prst="line">
              <a:avLst/>
            </a:prstGeom>
            <a:ln w="15875">
              <a:solidFill>
                <a:schemeClr val="tx1">
                  <a:lumMod val="65000"/>
                  <a:lumOff val="35000"/>
                </a:schemeClr>
              </a:solidFill>
            </a:ln>
            <a:effectLst/>
          </p:spPr>
          <p:style>
            <a:lnRef idx="2">
              <a:schemeClr val="accent1"/>
            </a:lnRef>
            <a:fillRef idx="0">
              <a:schemeClr val="accent1"/>
            </a:fillRef>
            <a:effectRef idx="1">
              <a:schemeClr val="accent1"/>
            </a:effectRef>
            <a:fontRef idx="minor">
              <a:schemeClr val="tx1"/>
            </a:fontRef>
          </p:style>
        </p:cxnSp>
        <p:sp>
          <p:nvSpPr>
            <p:cNvPr id="6" name="Isosceles Triangle 5"/>
            <p:cNvSpPr/>
            <p:nvPr userDrawn="1"/>
          </p:nvSpPr>
          <p:spPr>
            <a:xfrm rot="10800000">
              <a:off x="1680301" y="1360920"/>
              <a:ext cx="181112" cy="128685"/>
            </a:xfrm>
            <a:prstGeom prst="triangle">
              <a:avLst/>
            </a:prstGeom>
            <a:solidFill>
              <a:schemeClr val="tx1">
                <a:lumMod val="65000"/>
                <a:lumOff val="35000"/>
              </a:schemeClr>
            </a:solidFill>
            <a:ln w="158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400" dirty="0">
                <a:solidFill>
                  <a:srgbClr val="6E6F73"/>
                </a:solidFill>
              </a:endParaRPr>
            </a:p>
          </p:txBody>
        </p:sp>
      </p:grpSp>
      <p:sp>
        <p:nvSpPr>
          <p:cNvPr id="10" name="Text Placeholder 9"/>
          <p:cNvSpPr>
            <a:spLocks noGrp="1"/>
          </p:cNvSpPr>
          <p:nvPr>
            <p:ph type="body" sz="quarter" idx="11" hasCustomPrompt="1"/>
          </p:nvPr>
        </p:nvSpPr>
        <p:spPr>
          <a:xfrm>
            <a:off x="1234973" y="2096466"/>
            <a:ext cx="3081704" cy="393975"/>
          </a:xfrm>
          <a:ln w="15875">
            <a:solidFill>
              <a:schemeClr val="tx1">
                <a:lumMod val="65000"/>
                <a:lumOff val="35000"/>
              </a:schemeClr>
            </a:solidFill>
          </a:ln>
        </p:spPr>
        <p:txBody>
          <a:bodyPr tIns="0" bIns="0" anchor="ctr">
            <a:noAutofit/>
          </a:bodyPr>
          <a:lstStyle>
            <a:lvl1pPr marL="0" indent="0" algn="ctr">
              <a:buNone/>
              <a:defRPr sz="2667" baseline="0">
                <a:solidFill>
                  <a:srgbClr val="C41230"/>
                </a:solidFill>
                <a:latin typeface="Arial" panose="020B0604020202020204" pitchFamily="34" charset="0"/>
                <a:cs typeface="Arial" panose="020B0604020202020204" pitchFamily="34" charset="0"/>
              </a:defRPr>
            </a:lvl1pPr>
          </a:lstStyle>
          <a:p>
            <a:pPr lvl="0"/>
            <a:r>
              <a:rPr lang="nb-NO" dirty="0"/>
              <a:t>Hendelse 1</a:t>
            </a:r>
          </a:p>
        </p:txBody>
      </p:sp>
      <p:sp>
        <p:nvSpPr>
          <p:cNvPr id="32" name="Text Placeholder 9"/>
          <p:cNvSpPr>
            <a:spLocks noGrp="1"/>
          </p:cNvSpPr>
          <p:nvPr>
            <p:ph type="body" sz="quarter" idx="12" hasCustomPrompt="1"/>
          </p:nvPr>
        </p:nvSpPr>
        <p:spPr>
          <a:xfrm>
            <a:off x="1234973" y="2553069"/>
            <a:ext cx="3081600" cy="392400"/>
          </a:xfrm>
          <a:ln w="15875">
            <a:solidFill>
              <a:schemeClr val="tx1">
                <a:lumMod val="65000"/>
                <a:lumOff val="35000"/>
              </a:schemeClr>
            </a:solidFill>
          </a:ln>
        </p:spPr>
        <p:txBody>
          <a:bodyPr tIns="0" bIns="0" anchor="ctr">
            <a:noAutofit/>
          </a:bodyPr>
          <a:lstStyle>
            <a:lvl1pPr marL="0" indent="0" algn="ctr" rtl="0">
              <a:buNone/>
              <a:defRPr sz="2667" baseline="0">
                <a:solidFill>
                  <a:srgbClr val="C41230"/>
                </a:solidFill>
                <a:latin typeface="Arial" panose="020B0604020202020204" pitchFamily="34" charset="0"/>
                <a:cs typeface="Arial" panose="020B0604020202020204" pitchFamily="34" charset="0"/>
              </a:defRPr>
            </a:lvl1pPr>
          </a:lstStyle>
          <a:p>
            <a:pPr lvl="0"/>
            <a:r>
              <a:rPr lang="nb-NO" dirty="0"/>
              <a:t>Hendelse 2</a:t>
            </a:r>
          </a:p>
        </p:txBody>
      </p:sp>
      <p:sp>
        <p:nvSpPr>
          <p:cNvPr id="13" name="Table Placeholder 12"/>
          <p:cNvSpPr>
            <a:spLocks noGrp="1"/>
          </p:cNvSpPr>
          <p:nvPr>
            <p:ph type="tbl" sz="quarter" idx="14"/>
          </p:nvPr>
        </p:nvSpPr>
        <p:spPr>
          <a:xfrm>
            <a:off x="1234973" y="3583782"/>
            <a:ext cx="9706440" cy="483393"/>
          </a:xfrm>
        </p:spPr>
        <p:txBody>
          <a:bodyPr>
            <a:noAutofit/>
          </a:bodyPr>
          <a:lstStyle>
            <a:lvl1pPr marL="0" indent="0">
              <a:buNone/>
              <a:defRPr sz="2667"/>
            </a:lvl1pPr>
          </a:lstStyle>
          <a:p>
            <a:endParaRPr lang="nb-NO" dirty="0"/>
          </a:p>
        </p:txBody>
      </p:sp>
      <p:sp>
        <p:nvSpPr>
          <p:cNvPr id="35" name="Text Placeholder 19"/>
          <p:cNvSpPr>
            <a:spLocks noGrp="1"/>
          </p:cNvSpPr>
          <p:nvPr>
            <p:ph type="body" sz="quarter" idx="15" hasCustomPrompt="1"/>
          </p:nvPr>
        </p:nvSpPr>
        <p:spPr>
          <a:xfrm>
            <a:off x="3261783" y="4677688"/>
            <a:ext cx="7686345" cy="471181"/>
          </a:xfrm>
          <a:blipFill dpi="0" rotWithShape="1">
            <a:blip r:embed="rId2" cstate="email">
              <a:extLst>
                <a:ext uri="{28A0092B-C50C-407E-A947-70E740481C1C}">
                  <a14:useLocalDpi xmlns:a14="http://schemas.microsoft.com/office/drawing/2010/main"/>
                </a:ext>
              </a:extLst>
            </a:blip>
            <a:srcRect/>
            <a:tile tx="0" ty="0" sx="100000" sy="100000" flip="none" algn="br"/>
          </a:blipFill>
        </p:spPr>
        <p:txBody>
          <a:bodyPr wrap="square" lIns="36000" tIns="0" rIns="90000" bIns="100800" anchor="b" anchorCtr="0">
            <a:spAutoFit/>
          </a:bodyPr>
          <a:lstStyle>
            <a:lvl1pPr marL="0" indent="0" algn="l" rtl="0">
              <a:spcBef>
                <a:spcPts val="0"/>
              </a:spcBef>
              <a:buNone/>
              <a:defRPr sz="2667">
                <a:latin typeface="Arial" panose="020B0604020202020204" pitchFamily="34" charset="0"/>
                <a:cs typeface="Arial" panose="020B0604020202020204" pitchFamily="34" charset="0"/>
              </a:defRPr>
            </a:lvl1pPr>
          </a:lstStyle>
          <a:p>
            <a:pPr lvl="0"/>
            <a:r>
              <a:rPr lang="en-US" dirty="0" err="1"/>
              <a:t>Tiltak</a:t>
            </a:r>
            <a:r>
              <a:rPr lang="en-US" dirty="0"/>
              <a:t>/program 2</a:t>
            </a:r>
          </a:p>
        </p:txBody>
      </p:sp>
      <p:sp>
        <p:nvSpPr>
          <p:cNvPr id="36" name="Text Placeholder 19"/>
          <p:cNvSpPr>
            <a:spLocks noGrp="1"/>
          </p:cNvSpPr>
          <p:nvPr>
            <p:ph type="body" sz="quarter" idx="16" hasCustomPrompt="1"/>
          </p:nvPr>
        </p:nvSpPr>
        <p:spPr>
          <a:xfrm>
            <a:off x="5388183" y="5178561"/>
            <a:ext cx="5559945" cy="471181"/>
          </a:xfrm>
          <a:blipFill dpi="0" rotWithShape="1">
            <a:blip r:embed="rId2" cstate="email">
              <a:extLst>
                <a:ext uri="{28A0092B-C50C-407E-A947-70E740481C1C}">
                  <a14:useLocalDpi xmlns:a14="http://schemas.microsoft.com/office/drawing/2010/main"/>
                </a:ext>
              </a:extLst>
            </a:blip>
            <a:srcRect/>
            <a:tile tx="0" ty="0" sx="100000" sy="100000" flip="none" algn="br"/>
          </a:blipFill>
        </p:spPr>
        <p:txBody>
          <a:bodyPr wrap="square" lIns="36000" tIns="0" rIns="90000" bIns="100800" anchor="b" anchorCtr="0">
            <a:spAutoFit/>
          </a:bodyPr>
          <a:lstStyle>
            <a:lvl1pPr marL="0" indent="0" algn="l" rtl="0">
              <a:spcBef>
                <a:spcPts val="0"/>
              </a:spcBef>
              <a:buNone/>
              <a:defRPr sz="2667">
                <a:latin typeface="Arial" panose="020B0604020202020204" pitchFamily="34" charset="0"/>
                <a:cs typeface="Arial" panose="020B0604020202020204" pitchFamily="34" charset="0"/>
              </a:defRPr>
            </a:lvl1pPr>
          </a:lstStyle>
          <a:p>
            <a:pPr lvl="0"/>
            <a:r>
              <a:rPr lang="en-US" dirty="0" err="1"/>
              <a:t>Tiltak</a:t>
            </a:r>
            <a:r>
              <a:rPr lang="en-US" dirty="0"/>
              <a:t>/program 3</a:t>
            </a:r>
          </a:p>
        </p:txBody>
      </p:sp>
      <p:sp>
        <p:nvSpPr>
          <p:cNvPr id="37" name="TextBox 36"/>
          <p:cNvSpPr txBox="1"/>
          <p:nvPr userDrawn="1"/>
        </p:nvSpPr>
        <p:spPr>
          <a:xfrm>
            <a:off x="1314167" y="6255293"/>
            <a:ext cx="2628900" cy="502766"/>
          </a:xfrm>
          <a:prstGeom prst="rect">
            <a:avLst/>
          </a:prstGeom>
          <a:noFill/>
        </p:spPr>
        <p:txBody>
          <a:bodyPr wrap="square" lIns="0" rtlCol="0">
            <a:spAutoFit/>
          </a:bodyPr>
          <a:lstStyle/>
          <a:p>
            <a:pPr algn="l" rtl="0"/>
            <a:r>
              <a:rPr lang="nb-NO" sz="2667" dirty="0">
                <a:solidFill>
                  <a:schemeClr val="tx1">
                    <a:lumMod val="65000"/>
                    <a:lumOff val="35000"/>
                  </a:schemeClr>
                </a:solidFill>
                <a:latin typeface="Arial" panose="020B0604020202020204" pitchFamily="34" charset="0"/>
                <a:cs typeface="Arial" panose="020B0604020202020204" pitchFamily="34" charset="0"/>
              </a:rPr>
              <a:t>Egne tiltak</a:t>
            </a:r>
            <a:endParaRPr lang="nb-NO" sz="2400" dirty="0">
              <a:solidFill>
                <a:schemeClr val="tx1">
                  <a:lumMod val="65000"/>
                  <a:lumOff val="35000"/>
                </a:schemeClr>
              </a:solidFill>
              <a:latin typeface="Arial" panose="020B0604020202020204" pitchFamily="34" charset="0"/>
              <a:cs typeface="Arial" panose="020B0604020202020204" pitchFamily="34" charset="0"/>
            </a:endParaRPr>
          </a:p>
        </p:txBody>
      </p:sp>
      <p:grpSp>
        <p:nvGrpSpPr>
          <p:cNvPr id="24" name="Gruppe 23"/>
          <p:cNvGrpSpPr/>
          <p:nvPr userDrawn="1"/>
        </p:nvGrpSpPr>
        <p:grpSpPr>
          <a:xfrm rot="10800000">
            <a:off x="1329269" y="6089038"/>
            <a:ext cx="3113615" cy="128685"/>
            <a:chOff x="603252" y="1360920"/>
            <a:chExt cx="2335211" cy="128685"/>
          </a:xfrm>
        </p:grpSpPr>
        <p:cxnSp>
          <p:nvCxnSpPr>
            <p:cNvPr id="25" name="Straight Connector 4"/>
            <p:cNvCxnSpPr/>
            <p:nvPr userDrawn="1"/>
          </p:nvCxnSpPr>
          <p:spPr>
            <a:xfrm>
              <a:off x="603252" y="1362075"/>
              <a:ext cx="2335211" cy="0"/>
            </a:xfrm>
            <a:prstGeom prst="line">
              <a:avLst/>
            </a:prstGeom>
            <a:ln w="15875">
              <a:solidFill>
                <a:schemeClr val="tx1">
                  <a:lumMod val="65000"/>
                  <a:lumOff val="35000"/>
                </a:schemeClr>
              </a:solidFill>
            </a:ln>
            <a:effectLst/>
          </p:spPr>
          <p:style>
            <a:lnRef idx="2">
              <a:schemeClr val="accent1"/>
            </a:lnRef>
            <a:fillRef idx="0">
              <a:schemeClr val="accent1"/>
            </a:fillRef>
            <a:effectRef idx="1">
              <a:schemeClr val="accent1"/>
            </a:effectRef>
            <a:fontRef idx="minor">
              <a:schemeClr val="tx1"/>
            </a:fontRef>
          </p:style>
        </p:cxnSp>
        <p:sp>
          <p:nvSpPr>
            <p:cNvPr id="26" name="Isosceles Triangle 5"/>
            <p:cNvSpPr/>
            <p:nvPr userDrawn="1"/>
          </p:nvSpPr>
          <p:spPr>
            <a:xfrm rot="10800000">
              <a:off x="1680301" y="1360920"/>
              <a:ext cx="181112" cy="128685"/>
            </a:xfrm>
            <a:prstGeom prst="triangle">
              <a:avLst/>
            </a:prstGeom>
            <a:solidFill>
              <a:schemeClr val="tx1">
                <a:lumMod val="65000"/>
                <a:lumOff val="35000"/>
              </a:schemeClr>
            </a:solidFill>
            <a:ln w="158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400" dirty="0">
                <a:solidFill>
                  <a:srgbClr val="6E6F73"/>
                </a:solidFill>
              </a:endParaRPr>
            </a:p>
          </p:txBody>
        </p:sp>
      </p:grpSp>
      <p:sp>
        <p:nvSpPr>
          <p:cNvPr id="27" name="Text Placeholder 9"/>
          <p:cNvSpPr>
            <a:spLocks noGrp="1"/>
          </p:cNvSpPr>
          <p:nvPr>
            <p:ph type="body" sz="quarter" idx="17" hasCustomPrompt="1"/>
          </p:nvPr>
        </p:nvSpPr>
        <p:spPr>
          <a:xfrm>
            <a:off x="5388183" y="2553069"/>
            <a:ext cx="3081600" cy="392400"/>
          </a:xfrm>
          <a:ln w="15875">
            <a:solidFill>
              <a:schemeClr val="tx1">
                <a:lumMod val="65000"/>
                <a:lumOff val="35000"/>
              </a:schemeClr>
            </a:solidFill>
          </a:ln>
        </p:spPr>
        <p:txBody>
          <a:bodyPr tIns="0" bIns="0" anchor="ctr">
            <a:noAutofit/>
          </a:bodyPr>
          <a:lstStyle>
            <a:lvl1pPr marL="0" indent="0" algn="ctr" rtl="0">
              <a:buNone/>
              <a:defRPr sz="2667" baseline="0">
                <a:solidFill>
                  <a:srgbClr val="C41230"/>
                </a:solidFill>
                <a:latin typeface="Arial" panose="020B0604020202020204" pitchFamily="34" charset="0"/>
                <a:cs typeface="Arial" panose="020B0604020202020204" pitchFamily="34" charset="0"/>
              </a:defRPr>
            </a:lvl1pPr>
          </a:lstStyle>
          <a:p>
            <a:pPr lvl="0"/>
            <a:r>
              <a:rPr lang="nb-NO" dirty="0"/>
              <a:t>Hendelse 3</a:t>
            </a:r>
          </a:p>
        </p:txBody>
      </p:sp>
    </p:spTree>
    <p:extLst>
      <p:ext uri="{BB962C8B-B14F-4D97-AF65-F5344CB8AC3E}">
        <p14:creationId xmlns:p14="http://schemas.microsoft.com/office/powerpoint/2010/main" val="295543021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609600" y="6356352"/>
            <a:ext cx="2844800" cy="365125"/>
          </a:xfrm>
          <a:prstGeom prst="rect">
            <a:avLst/>
          </a:prstGeom>
        </p:spPr>
        <p:txBody>
          <a:bodyPr/>
          <a:lstStyle/>
          <a:p>
            <a:fld id="{FD1176A7-B091-469C-82C8-89C693043C40}" type="datetimeFigureOut">
              <a:rPr lang="en-US" smtClean="0"/>
              <a:pPr/>
              <a:t>11/17/2023</a:t>
            </a:fld>
            <a:endParaRPr lang="en-US"/>
          </a:p>
        </p:txBody>
      </p:sp>
      <p:sp>
        <p:nvSpPr>
          <p:cNvPr id="4" name="Footer Placeholder 3"/>
          <p:cNvSpPr>
            <a:spLocks noGrp="1"/>
          </p:cNvSpPr>
          <p:nvPr>
            <p:ph type="ftr" sz="quarter" idx="11"/>
          </p:nvPr>
        </p:nvSpPr>
        <p:spPr>
          <a:xfrm>
            <a:off x="2484120" y="6477059"/>
            <a:ext cx="9044939" cy="184666"/>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5939B1FA-81F2-4940-9AF3-5EAFB5D6669B}" type="slidenum">
              <a:rPr lang="en-US" smtClean="0"/>
              <a:pPr/>
              <a:t>‹#›</a:t>
            </a:fld>
            <a:endParaRPr lang="en-US"/>
          </a:p>
        </p:txBody>
      </p:sp>
      <p:sp>
        <p:nvSpPr>
          <p:cNvPr id="6" name="Title 1"/>
          <p:cNvSpPr>
            <a:spLocks noGrp="1"/>
          </p:cNvSpPr>
          <p:nvPr>
            <p:ph type="title"/>
          </p:nvPr>
        </p:nvSpPr>
        <p:spPr>
          <a:xfrm>
            <a:off x="609600" y="274640"/>
            <a:ext cx="10972800" cy="715961"/>
          </a:xfrm>
        </p:spPr>
        <p:txBody>
          <a:bodyPr>
            <a:normAutofit/>
          </a:bodyPr>
          <a:lstStyle>
            <a:lvl1pPr algn="l">
              <a:defRPr sz="3733">
                <a:solidFill>
                  <a:schemeClr val="bg1">
                    <a:lumMod val="50000"/>
                  </a:schemeClr>
                </a:solidFill>
              </a:defRPr>
            </a:lvl1pPr>
          </a:lstStyle>
          <a:p>
            <a:r>
              <a:rPr lang="en-US"/>
              <a:t>Click to edit Master title style</a:t>
            </a:r>
          </a:p>
        </p:txBody>
      </p:sp>
      <p:sp>
        <p:nvSpPr>
          <p:cNvPr id="7" name="Text Placeholder 9"/>
          <p:cNvSpPr>
            <a:spLocks noGrp="1"/>
          </p:cNvSpPr>
          <p:nvPr>
            <p:ph type="body" sz="quarter" idx="13" hasCustomPrompt="1"/>
          </p:nvPr>
        </p:nvSpPr>
        <p:spPr>
          <a:xfrm>
            <a:off x="609600" y="990600"/>
            <a:ext cx="10972800" cy="508000"/>
          </a:xfrm>
        </p:spPr>
        <p:txBody>
          <a:bodyPr>
            <a:noAutofit/>
          </a:bodyPr>
          <a:lstStyle>
            <a:lvl1pPr marL="0" indent="0">
              <a:buNone/>
              <a:defRPr sz="1867">
                <a:solidFill>
                  <a:schemeClr val="bg1">
                    <a:lumMod val="50000"/>
                  </a:schemeClr>
                </a:solidFill>
              </a:defRPr>
            </a:lvl1pPr>
          </a:lstStyle>
          <a:p>
            <a:pPr lvl="0"/>
            <a:r>
              <a:rPr lang="en-US"/>
              <a:t>Subtitle</a:t>
            </a:r>
          </a:p>
        </p:txBody>
      </p:sp>
    </p:spTree>
    <p:extLst>
      <p:ext uri="{BB962C8B-B14F-4D97-AF65-F5344CB8AC3E}">
        <p14:creationId xmlns:p14="http://schemas.microsoft.com/office/powerpoint/2010/main" val="642242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line + one column">
    <p:spTree>
      <p:nvGrpSpPr>
        <p:cNvPr id="1" name=""/>
        <p:cNvGrpSpPr/>
        <p:nvPr/>
      </p:nvGrpSpPr>
      <p:grpSpPr>
        <a:xfrm>
          <a:off x="0" y="0"/>
          <a:ext cx="0" cy="0"/>
          <a:chOff x="0" y="0"/>
          <a:chExt cx="0" cy="0"/>
        </a:xfrm>
      </p:grpSpPr>
      <p:sp>
        <p:nvSpPr>
          <p:cNvPr id="3" name="Content Placeholder 2"/>
          <p:cNvSpPr>
            <a:spLocks noGrp="1"/>
          </p:cNvSpPr>
          <p:nvPr>
            <p:ph idx="1"/>
          </p:nvPr>
        </p:nvSpPr>
        <p:spPr bwMode="gray">
          <a:xfrm>
            <a:off x="720000" y="888000"/>
            <a:ext cx="7104000" cy="5280000"/>
          </a:xfrm>
        </p:spPr>
        <p:txBody>
          <a:bodyPr/>
          <a:lstStyle>
            <a:lvl1pPr>
              <a:defRPr sz="2400"/>
            </a:lvl1pPr>
            <a:lvl2pPr>
              <a:defRPr sz="2400"/>
            </a:lvl2pPr>
            <a:lvl3pPr>
              <a:spcBef>
                <a:spcPts val="667"/>
              </a:spcBef>
              <a:defRPr sz="2400"/>
            </a:lvl3pPr>
            <a:lvl4pPr>
              <a:spcBef>
                <a:spcPts val="533"/>
              </a:spcBef>
              <a:defRPr sz="2400"/>
            </a:lvl4pPr>
            <a:lvl5pPr>
              <a:spcBef>
                <a:spcPts val="533"/>
              </a:spcBef>
              <a:defRPr sz="2400"/>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bwMode="gray">
          <a:xfrm>
            <a:off x="9901768" y="6488088"/>
            <a:ext cx="480000" cy="144000"/>
          </a:xfrm>
          <a:prstGeom prst="rect">
            <a:avLst/>
          </a:prstGeom>
        </p:spPr>
        <p:txBody>
          <a:bodyPr/>
          <a:lstStyle>
            <a:lvl1pPr>
              <a:defRPr/>
            </a:lvl1pPr>
          </a:lstStyle>
          <a:p>
            <a:fld id="{BFA23C2B-F17A-49EE-985A-3785B20F73DF}" type="slidenum">
              <a:rPr lang="en-GB" smtClean="0">
                <a:solidFill>
                  <a:prstClr val="black"/>
                </a:solidFill>
              </a:rPr>
              <a:pPr/>
              <a:t>‹#›</a:t>
            </a:fld>
            <a:endParaRPr lang="en-GB" dirty="0">
              <a:solidFill>
                <a:prstClr val="black"/>
              </a:solidFill>
            </a:endParaRPr>
          </a:p>
        </p:txBody>
      </p:sp>
      <p:sp>
        <p:nvSpPr>
          <p:cNvPr id="7" name="Title 6"/>
          <p:cNvSpPr>
            <a:spLocks noGrp="1"/>
          </p:cNvSpPr>
          <p:nvPr>
            <p:ph type="title"/>
          </p:nvPr>
        </p:nvSpPr>
        <p:spPr bwMode="gray"/>
        <p:txBody>
          <a:bodyPr/>
          <a:lstStyle/>
          <a:p>
            <a:r>
              <a:rPr lang="en-US" dirty="0"/>
              <a:t>Click to edit Master title style</a:t>
            </a:r>
            <a:endParaRPr lang="en-GB" dirty="0"/>
          </a:p>
        </p:txBody>
      </p:sp>
    </p:spTree>
    <p:extLst>
      <p:ext uri="{BB962C8B-B14F-4D97-AF65-F5344CB8AC3E}">
        <p14:creationId xmlns:p14="http://schemas.microsoft.com/office/powerpoint/2010/main" val="2952044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line + two columns">
    <p:spTree>
      <p:nvGrpSpPr>
        <p:cNvPr id="1" name=""/>
        <p:cNvGrpSpPr/>
        <p:nvPr/>
      </p:nvGrpSpPr>
      <p:grpSpPr>
        <a:xfrm>
          <a:off x="0" y="0"/>
          <a:ext cx="0" cy="0"/>
          <a:chOff x="0" y="0"/>
          <a:chExt cx="0" cy="0"/>
        </a:xfrm>
      </p:grpSpPr>
      <p:sp>
        <p:nvSpPr>
          <p:cNvPr id="3" name="Content Placeholder 2"/>
          <p:cNvSpPr>
            <a:spLocks noGrp="1"/>
          </p:cNvSpPr>
          <p:nvPr>
            <p:ph idx="1"/>
          </p:nvPr>
        </p:nvSpPr>
        <p:spPr bwMode="gray">
          <a:xfrm>
            <a:off x="720000" y="888000"/>
            <a:ext cx="7104000" cy="5280000"/>
          </a:xfrm>
        </p:spPr>
        <p:txBody>
          <a:bodyPr numCol="2" spcCol="180000"/>
          <a:lstStyle>
            <a:lvl1pPr>
              <a:defRPr sz="1867"/>
            </a:lvl1pPr>
            <a:lvl2pPr>
              <a:defRPr sz="1867"/>
            </a:lvl2pPr>
            <a:lvl3pPr>
              <a:spcBef>
                <a:spcPts val="667"/>
              </a:spcBef>
              <a:defRPr sz="1867"/>
            </a:lvl3pPr>
            <a:lvl4pPr>
              <a:spcBef>
                <a:spcPts val="533"/>
              </a:spcBef>
              <a:defRPr sz="1867"/>
            </a:lvl4pPr>
            <a:lvl5pPr>
              <a:spcBef>
                <a:spcPts val="533"/>
              </a:spcBef>
              <a:defRPr sz="1867"/>
            </a:lvl5pPr>
            <a:lvl6pPr>
              <a:spcBef>
                <a:spcPts val="533"/>
              </a:spcBef>
              <a:defRPr sz="1867" baseline="0"/>
            </a:lvl6pPr>
            <a:lvl7pPr>
              <a:spcBef>
                <a:spcPts val="533"/>
              </a:spcBef>
              <a:defRPr sz="1867"/>
            </a:lvl7pPr>
            <a:lvl8pPr>
              <a:spcBef>
                <a:spcPts val="533"/>
              </a:spcBef>
              <a:defRPr sz="1867"/>
            </a:lvl8pPr>
            <a:lvl9pPr>
              <a:spcBef>
                <a:spcPts val="533"/>
              </a:spcBef>
              <a:defRPr sz="1867"/>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Slide Number Placeholder 5"/>
          <p:cNvSpPr>
            <a:spLocks noGrp="1"/>
          </p:cNvSpPr>
          <p:nvPr>
            <p:ph type="sldNum" sz="quarter" idx="12"/>
          </p:nvPr>
        </p:nvSpPr>
        <p:spPr bwMode="gray">
          <a:xfrm>
            <a:off x="9901768" y="6488088"/>
            <a:ext cx="480000" cy="144000"/>
          </a:xfrm>
          <a:prstGeom prst="rect">
            <a:avLst/>
          </a:prstGeom>
        </p:spPr>
        <p:txBody>
          <a:bodyPr/>
          <a:lstStyle/>
          <a:p>
            <a:fld id="{130CA15A-B377-495B-BF48-3A3144721AF6}" type="slidenum">
              <a:rPr lang="en-GB" smtClean="0">
                <a:solidFill>
                  <a:prstClr val="black"/>
                </a:solidFill>
              </a:rPr>
              <a:pPr/>
              <a:t>‹#›</a:t>
            </a:fld>
            <a:endParaRPr lang="en-GB" dirty="0">
              <a:solidFill>
                <a:prstClr val="black"/>
              </a:solidFill>
            </a:endParaRPr>
          </a:p>
        </p:txBody>
      </p:sp>
      <p:sp>
        <p:nvSpPr>
          <p:cNvPr id="7" name="Title 6"/>
          <p:cNvSpPr>
            <a:spLocks noGrp="1"/>
          </p:cNvSpPr>
          <p:nvPr>
            <p:ph type="title"/>
          </p:nvPr>
        </p:nvSpPr>
        <p:spPr bwMode="gray"/>
        <p:txBody>
          <a:bodyPr/>
          <a:lstStyle/>
          <a:p>
            <a:r>
              <a:rPr lang="en-US" dirty="0"/>
              <a:t>Click to edit Master title style</a:t>
            </a:r>
            <a:endParaRPr lang="en-GB" dirty="0"/>
          </a:p>
        </p:txBody>
      </p:sp>
    </p:spTree>
    <p:extLst>
      <p:ext uri="{BB962C8B-B14F-4D97-AF65-F5344CB8AC3E}">
        <p14:creationId xmlns:p14="http://schemas.microsoft.com/office/powerpoint/2010/main" val="1624517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Graph/infographic with borders">
    <p:spTree>
      <p:nvGrpSpPr>
        <p:cNvPr id="1" name=""/>
        <p:cNvGrpSpPr/>
        <p:nvPr/>
      </p:nvGrpSpPr>
      <p:grpSpPr>
        <a:xfrm>
          <a:off x="0" y="0"/>
          <a:ext cx="0" cy="0"/>
          <a:chOff x="0" y="0"/>
          <a:chExt cx="0" cy="0"/>
        </a:xfrm>
      </p:grpSpPr>
      <p:sp>
        <p:nvSpPr>
          <p:cNvPr id="8" name="Rectangle 7"/>
          <p:cNvSpPr/>
          <p:nvPr userDrawn="1"/>
        </p:nvSpPr>
        <p:spPr bwMode="gray">
          <a:xfrm>
            <a:off x="720001" y="884766"/>
            <a:ext cx="7103200" cy="5281085"/>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4">
              <a:lnSpc>
                <a:spcPct val="90000"/>
              </a:lnSpc>
              <a:spcBef>
                <a:spcPts val="1867"/>
              </a:spcBef>
              <a:buFont typeface="Arial" panose="020B0604020202020204" pitchFamily="34" charset="0"/>
              <a:buNone/>
            </a:pPr>
            <a:endParaRPr lang="en-GB" sz="1867">
              <a:solidFill>
                <a:prstClr val="white"/>
              </a:solidFill>
            </a:endParaRPr>
          </a:p>
        </p:txBody>
      </p:sp>
      <p:sp>
        <p:nvSpPr>
          <p:cNvPr id="2" name="Title 1"/>
          <p:cNvSpPr>
            <a:spLocks noGrp="1"/>
          </p:cNvSpPr>
          <p:nvPr>
            <p:ph type="title"/>
          </p:nvPr>
        </p:nvSpPr>
        <p:spPr bwMode="gray"/>
        <p:txBody>
          <a:bodyPr/>
          <a:lstStyle>
            <a:lvl1pPr>
              <a:lnSpc>
                <a:spcPct val="90000"/>
              </a:lnSpc>
              <a:defRPr/>
            </a:lvl1pPr>
          </a:lstStyle>
          <a:p>
            <a:r>
              <a:rPr lang="en-US" dirty="0"/>
              <a:t>Click to edit Master title style</a:t>
            </a:r>
            <a:endParaRPr lang="en-GB" dirty="0"/>
          </a:p>
        </p:txBody>
      </p:sp>
      <p:sp>
        <p:nvSpPr>
          <p:cNvPr id="6" name="Slide Number Placeholder 5"/>
          <p:cNvSpPr>
            <a:spLocks noGrp="1"/>
          </p:cNvSpPr>
          <p:nvPr>
            <p:ph type="sldNum" sz="quarter" idx="12"/>
          </p:nvPr>
        </p:nvSpPr>
        <p:spPr bwMode="gray">
          <a:xfrm>
            <a:off x="9901768" y="6488088"/>
            <a:ext cx="480000" cy="144000"/>
          </a:xfrm>
          <a:prstGeom prst="rect">
            <a:avLst/>
          </a:prstGeom>
        </p:spPr>
        <p:txBody>
          <a:bodyPr/>
          <a:lstStyle>
            <a:lvl1pPr>
              <a:lnSpc>
                <a:spcPct val="90000"/>
              </a:lnSpc>
              <a:defRPr/>
            </a:lvl1pPr>
          </a:lstStyle>
          <a:p>
            <a:fld id="{130CA15A-B377-495B-BF48-3A3144721AF6}" type="slidenum">
              <a:rPr lang="en-GB" smtClean="0">
                <a:solidFill>
                  <a:prstClr val="black"/>
                </a:solidFill>
              </a:rPr>
              <a:pPr/>
              <a:t>‹#›</a:t>
            </a:fld>
            <a:endParaRPr lang="en-GB">
              <a:solidFill>
                <a:prstClr val="black"/>
              </a:solidFill>
            </a:endParaRPr>
          </a:p>
        </p:txBody>
      </p:sp>
      <p:sp>
        <p:nvSpPr>
          <p:cNvPr id="7" name="Content Placeholder 18"/>
          <p:cNvSpPr>
            <a:spLocks noGrp="1"/>
          </p:cNvSpPr>
          <p:nvPr>
            <p:ph sz="quarter" idx="19"/>
          </p:nvPr>
        </p:nvSpPr>
        <p:spPr bwMode="gray">
          <a:xfrm>
            <a:off x="8928101" y="888000"/>
            <a:ext cx="2543900" cy="5281085"/>
          </a:xfrm>
        </p:spPr>
        <p:txBody>
          <a:bodyPr/>
          <a:lstStyle>
            <a:lvl1pPr>
              <a:lnSpc>
                <a:spcPct val="90000"/>
              </a:lnSpc>
              <a:defRPr sz="1333">
                <a:solidFill>
                  <a:schemeClr val="tx1"/>
                </a:solidFill>
              </a:defRPr>
            </a:lvl1pPr>
            <a:lvl2pPr>
              <a:lnSpc>
                <a:spcPct val="90000"/>
              </a:lnSpc>
              <a:defRPr sz="1333"/>
            </a:lvl2pPr>
            <a:lvl3pPr>
              <a:lnSpc>
                <a:spcPct val="90000"/>
              </a:lnSpc>
              <a:defRPr sz="1333"/>
            </a:lvl3pPr>
            <a:lvl4pPr>
              <a:lnSpc>
                <a:spcPct val="90000"/>
              </a:lnSpc>
              <a:defRPr sz="1333"/>
            </a:lvl4pPr>
            <a:lvl5pPr>
              <a:lnSpc>
                <a:spcPct val="90000"/>
              </a:lnSpc>
              <a:defRPr sz="1333" baseline="0"/>
            </a:lvl5pPr>
            <a:lvl6pPr>
              <a:lnSpc>
                <a:spcPct val="90000"/>
              </a:lnSpc>
              <a:defRPr sz="1333"/>
            </a:lvl6pPr>
            <a:lvl7pPr>
              <a:lnSpc>
                <a:spcPct val="90000"/>
              </a:lnSpc>
              <a:defRPr sz="1333"/>
            </a:lvl7pPr>
            <a:lvl8pPr>
              <a:lnSpc>
                <a:spcPct val="90000"/>
              </a:lnSpc>
              <a:defRPr sz="1333"/>
            </a:lvl8pPr>
            <a:lvl9pPr>
              <a:lnSpc>
                <a:spcPct val="90000"/>
              </a:lnSpc>
              <a:defRPr sz="1333"/>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lang="en-GB" dirty="0"/>
          </a:p>
        </p:txBody>
      </p:sp>
      <p:sp>
        <p:nvSpPr>
          <p:cNvPr id="9" name="Picture Placeholder 6"/>
          <p:cNvSpPr>
            <a:spLocks noGrp="1"/>
          </p:cNvSpPr>
          <p:nvPr>
            <p:ph type="pic" sz="quarter" idx="13" hasCustomPrompt="1"/>
          </p:nvPr>
        </p:nvSpPr>
        <p:spPr bwMode="gray">
          <a:xfrm>
            <a:off x="839741" y="1005308"/>
            <a:ext cx="6864000" cy="5040000"/>
          </a:xfrm>
        </p:spPr>
        <p:txBody>
          <a:bodyPr/>
          <a:lstStyle>
            <a:lvl1pPr>
              <a:lnSpc>
                <a:spcPct val="90000"/>
              </a:lnSpc>
              <a:defRPr sz="1867"/>
            </a:lvl1pPr>
          </a:lstStyle>
          <a:p>
            <a:r>
              <a:rPr lang="en-GB" dirty="0"/>
              <a:t>&lt;Insert picture&gt;</a:t>
            </a:r>
          </a:p>
        </p:txBody>
      </p:sp>
      <p:cxnSp>
        <p:nvCxnSpPr>
          <p:cNvPr id="10" name="Straight Connector 9"/>
          <p:cNvCxnSpPr/>
          <p:nvPr userDrawn="1"/>
        </p:nvCxnSpPr>
        <p:spPr bwMode="gray">
          <a:xfrm>
            <a:off x="720000" y="696000"/>
            <a:ext cx="8016000" cy="0"/>
          </a:xfrm>
          <a:prstGeom prst="line">
            <a:avLst/>
          </a:prstGeom>
          <a:ln w="6350" cmpd="sng">
            <a:solidFill>
              <a:schemeClr val="accent1"/>
            </a:solidFill>
          </a:ln>
        </p:spPr>
        <p:style>
          <a:lnRef idx="1">
            <a:schemeClr val="dk1"/>
          </a:lnRef>
          <a:fillRef idx="0">
            <a:schemeClr val="dk1"/>
          </a:fillRef>
          <a:effectRef idx="0">
            <a:schemeClr val="dk1"/>
          </a:effectRef>
          <a:fontRef idx="minor">
            <a:schemeClr val="tx1"/>
          </a:fontRef>
        </p:style>
      </p:cxnSp>
      <p:cxnSp>
        <p:nvCxnSpPr>
          <p:cNvPr id="11" name="Straight Connector 10"/>
          <p:cNvCxnSpPr/>
          <p:nvPr userDrawn="1"/>
        </p:nvCxnSpPr>
        <p:spPr bwMode="gray">
          <a:xfrm>
            <a:off x="8928000" y="696000"/>
            <a:ext cx="2544000" cy="0"/>
          </a:xfrm>
          <a:prstGeom prst="line">
            <a:avLst/>
          </a:prstGeom>
          <a:ln w="6350" cmpd="sng">
            <a:solidFill>
              <a:schemeClr val="accent1"/>
            </a:solidFill>
          </a:ln>
        </p:spPr>
        <p:style>
          <a:lnRef idx="1">
            <a:schemeClr val="dk1"/>
          </a:lnRef>
          <a:fillRef idx="0">
            <a:schemeClr val="dk1"/>
          </a:fillRef>
          <a:effectRef idx="0">
            <a:schemeClr val="dk1"/>
          </a:effectRef>
          <a:fontRef idx="minor">
            <a:schemeClr val="tx1"/>
          </a:fontRef>
        </p:style>
      </p:cxnSp>
      <p:sp>
        <p:nvSpPr>
          <p:cNvPr id="12" name="Freeform 5"/>
          <p:cNvSpPr>
            <a:spLocks noChangeAspect="1"/>
          </p:cNvSpPr>
          <p:nvPr userDrawn="1"/>
        </p:nvSpPr>
        <p:spPr bwMode="gray">
          <a:xfrm>
            <a:off x="11592000" y="264001"/>
            <a:ext cx="336000" cy="336164"/>
          </a:xfrm>
          <a:custGeom>
            <a:avLst/>
            <a:gdLst>
              <a:gd name="T0" fmla="*/ 4114 w 4114"/>
              <a:gd name="T1" fmla="*/ 1610 h 4116"/>
              <a:gd name="T2" fmla="*/ 4114 w 4114"/>
              <a:gd name="T3" fmla="*/ 2509 h 4116"/>
              <a:gd name="T4" fmla="*/ 2508 w 4114"/>
              <a:gd name="T5" fmla="*/ 2509 h 4116"/>
              <a:gd name="T6" fmla="*/ 2508 w 4114"/>
              <a:gd name="T7" fmla="*/ 4116 h 4116"/>
              <a:gd name="T8" fmla="*/ 1606 w 4114"/>
              <a:gd name="T9" fmla="*/ 4116 h 4116"/>
              <a:gd name="T10" fmla="*/ 1606 w 4114"/>
              <a:gd name="T11" fmla="*/ 2509 h 4116"/>
              <a:gd name="T12" fmla="*/ 0 w 4114"/>
              <a:gd name="T13" fmla="*/ 2509 h 4116"/>
              <a:gd name="T14" fmla="*/ 0 w 4114"/>
              <a:gd name="T15" fmla="*/ 1610 h 4116"/>
              <a:gd name="T16" fmla="*/ 1606 w 4114"/>
              <a:gd name="T17" fmla="*/ 1610 h 4116"/>
              <a:gd name="T18" fmla="*/ 1606 w 4114"/>
              <a:gd name="T19" fmla="*/ 0 h 4116"/>
              <a:gd name="T20" fmla="*/ 2508 w 4114"/>
              <a:gd name="T21" fmla="*/ 0 h 4116"/>
              <a:gd name="T22" fmla="*/ 2508 w 4114"/>
              <a:gd name="T23" fmla="*/ 1610 h 4116"/>
              <a:gd name="T24" fmla="*/ 4114 w 4114"/>
              <a:gd name="T25" fmla="*/ 1610 h 4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4" h="4116">
                <a:moveTo>
                  <a:pt x="4114" y="1610"/>
                </a:moveTo>
                <a:lnTo>
                  <a:pt x="4114" y="2509"/>
                </a:lnTo>
                <a:lnTo>
                  <a:pt x="2508" y="2509"/>
                </a:lnTo>
                <a:lnTo>
                  <a:pt x="2508" y="4116"/>
                </a:lnTo>
                <a:lnTo>
                  <a:pt x="1606" y="4116"/>
                </a:lnTo>
                <a:lnTo>
                  <a:pt x="1606" y="2509"/>
                </a:lnTo>
                <a:lnTo>
                  <a:pt x="0" y="2509"/>
                </a:lnTo>
                <a:lnTo>
                  <a:pt x="0" y="1610"/>
                </a:lnTo>
                <a:lnTo>
                  <a:pt x="1606" y="1610"/>
                </a:lnTo>
                <a:lnTo>
                  <a:pt x="1606" y="0"/>
                </a:lnTo>
                <a:lnTo>
                  <a:pt x="2508" y="0"/>
                </a:lnTo>
                <a:lnTo>
                  <a:pt x="2508" y="1610"/>
                </a:lnTo>
                <a:lnTo>
                  <a:pt x="4114" y="1610"/>
                </a:lnTo>
                <a:close/>
              </a:path>
            </a:pathLst>
          </a:custGeom>
          <a:solidFill>
            <a:schemeClr val="accent1"/>
          </a:solidFill>
          <a:ln>
            <a:noFill/>
          </a:ln>
        </p:spPr>
        <p:txBody>
          <a:bodyPr vert="horz" wrap="square" lIns="121920" tIns="60960" rIns="121920" bIns="60960" numCol="1" anchor="t" anchorCtr="0" compatLnSpc="1">
            <a:prstTxWarp prst="textNoShape">
              <a:avLst/>
            </a:prstTxWarp>
          </a:bodyPr>
          <a:lstStyle/>
          <a:p>
            <a:pPr defTabSz="914354">
              <a:lnSpc>
                <a:spcPct val="90000"/>
              </a:lnSpc>
              <a:spcBef>
                <a:spcPts val="1867"/>
              </a:spcBef>
              <a:buFont typeface="Arial" panose="020B0604020202020204" pitchFamily="34" charset="0"/>
              <a:buNone/>
            </a:pPr>
            <a:endParaRPr lang="en-GB" sz="1867">
              <a:solidFill>
                <a:prstClr val="black"/>
              </a:solidFill>
            </a:endParaRPr>
          </a:p>
        </p:txBody>
      </p:sp>
      <p:sp>
        <p:nvSpPr>
          <p:cNvPr id="13" name="TextBox 12"/>
          <p:cNvSpPr txBox="1"/>
          <p:nvPr userDrawn="1"/>
        </p:nvSpPr>
        <p:spPr bwMode="gray">
          <a:xfrm>
            <a:off x="10370711" y="6488088"/>
            <a:ext cx="1560256" cy="144000"/>
          </a:xfrm>
          <a:prstGeom prst="rect">
            <a:avLst/>
          </a:prstGeom>
          <a:noFill/>
        </p:spPr>
        <p:txBody>
          <a:bodyPr wrap="none" lIns="0" tIns="0" rIns="0" bIns="0" rtlCol="0" anchor="ctr" anchorCtr="0">
            <a:noAutofit/>
          </a:bodyPr>
          <a:lstStyle/>
          <a:p>
            <a:pPr algn="r" defTabSz="914354">
              <a:lnSpc>
                <a:spcPct val="90000"/>
              </a:lnSpc>
              <a:spcBef>
                <a:spcPts val="1867"/>
              </a:spcBef>
              <a:buFont typeface="Arial" panose="020B0604020202020204" pitchFamily="34" charset="0"/>
              <a:buNone/>
            </a:pPr>
            <a:r>
              <a:rPr lang="en-GB" sz="800" dirty="0">
                <a:solidFill>
                  <a:prstClr val="black"/>
                </a:solidFill>
                <a:sym typeface="Symbol" panose="05050102010706020507" pitchFamily="18" charset="2"/>
              </a:rPr>
              <a:t> </a:t>
            </a:r>
            <a:r>
              <a:rPr lang="en-GB" sz="800" dirty="0">
                <a:solidFill>
                  <a:prstClr val="black"/>
                </a:solidFill>
              </a:rPr>
              <a:t>© </a:t>
            </a:r>
            <a:r>
              <a:rPr lang="en-GB" sz="800" dirty="0" err="1">
                <a:solidFill>
                  <a:prstClr val="black"/>
                </a:solidFill>
              </a:rPr>
              <a:t>Hill+Knowlton</a:t>
            </a:r>
            <a:r>
              <a:rPr lang="en-GB" sz="800" dirty="0">
                <a:solidFill>
                  <a:prstClr val="black"/>
                </a:solidFill>
              </a:rPr>
              <a:t> Strategies 2015</a:t>
            </a:r>
          </a:p>
        </p:txBody>
      </p:sp>
    </p:spTree>
    <p:extLst>
      <p:ext uri="{BB962C8B-B14F-4D97-AF65-F5344CB8AC3E}">
        <p14:creationId xmlns:p14="http://schemas.microsoft.com/office/powerpoint/2010/main" val="4245790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Graph/Infographic">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lvl1pPr>
              <a:lnSpc>
                <a:spcPct val="90000"/>
              </a:lnSpc>
              <a:defRPr/>
            </a:lvl1pPr>
          </a:lstStyle>
          <a:p>
            <a:r>
              <a:rPr lang="en-US" dirty="0"/>
              <a:t>Click to edit Master title style</a:t>
            </a:r>
            <a:endParaRPr lang="en-GB" dirty="0"/>
          </a:p>
        </p:txBody>
      </p:sp>
      <p:sp>
        <p:nvSpPr>
          <p:cNvPr id="6" name="Slide Number Placeholder 5"/>
          <p:cNvSpPr>
            <a:spLocks noGrp="1"/>
          </p:cNvSpPr>
          <p:nvPr>
            <p:ph type="sldNum" sz="quarter" idx="12"/>
          </p:nvPr>
        </p:nvSpPr>
        <p:spPr bwMode="gray">
          <a:xfrm>
            <a:off x="9901768" y="6488088"/>
            <a:ext cx="480000" cy="144000"/>
          </a:xfrm>
          <a:prstGeom prst="rect">
            <a:avLst/>
          </a:prstGeom>
        </p:spPr>
        <p:txBody>
          <a:bodyPr/>
          <a:lstStyle>
            <a:lvl1pPr>
              <a:lnSpc>
                <a:spcPct val="90000"/>
              </a:lnSpc>
              <a:defRPr/>
            </a:lvl1pPr>
          </a:lstStyle>
          <a:p>
            <a:fld id="{130CA15A-B377-495B-BF48-3A3144721AF6}" type="slidenum">
              <a:rPr lang="en-GB" smtClean="0">
                <a:solidFill>
                  <a:prstClr val="black"/>
                </a:solidFill>
              </a:rPr>
              <a:pPr/>
              <a:t>‹#›</a:t>
            </a:fld>
            <a:endParaRPr lang="en-GB">
              <a:solidFill>
                <a:prstClr val="black"/>
              </a:solidFill>
            </a:endParaRPr>
          </a:p>
        </p:txBody>
      </p:sp>
      <p:sp>
        <p:nvSpPr>
          <p:cNvPr id="7" name="Content Placeholder 18"/>
          <p:cNvSpPr>
            <a:spLocks noGrp="1"/>
          </p:cNvSpPr>
          <p:nvPr>
            <p:ph sz="quarter" idx="19"/>
          </p:nvPr>
        </p:nvSpPr>
        <p:spPr bwMode="gray">
          <a:xfrm>
            <a:off x="8928101" y="888000"/>
            <a:ext cx="2543900" cy="5281085"/>
          </a:xfrm>
        </p:spPr>
        <p:txBody>
          <a:bodyPr/>
          <a:lstStyle>
            <a:lvl1pPr>
              <a:lnSpc>
                <a:spcPct val="90000"/>
              </a:lnSpc>
              <a:defRPr sz="1333">
                <a:solidFill>
                  <a:schemeClr val="tx1"/>
                </a:solidFill>
              </a:defRPr>
            </a:lvl1pPr>
            <a:lvl2pPr>
              <a:lnSpc>
                <a:spcPct val="90000"/>
              </a:lnSpc>
              <a:defRPr sz="1333"/>
            </a:lvl2pPr>
            <a:lvl3pPr>
              <a:lnSpc>
                <a:spcPct val="90000"/>
              </a:lnSpc>
              <a:defRPr sz="1333"/>
            </a:lvl3pPr>
            <a:lvl4pPr>
              <a:lnSpc>
                <a:spcPct val="90000"/>
              </a:lnSpc>
              <a:defRPr sz="1333"/>
            </a:lvl4pPr>
            <a:lvl5pPr>
              <a:lnSpc>
                <a:spcPct val="90000"/>
              </a:lnSpc>
              <a:defRPr sz="1333" baseline="0"/>
            </a:lvl5pPr>
            <a:lvl6pPr>
              <a:lnSpc>
                <a:spcPct val="90000"/>
              </a:lnSpc>
              <a:defRPr sz="1333"/>
            </a:lvl6pPr>
            <a:lvl7pPr>
              <a:lnSpc>
                <a:spcPct val="90000"/>
              </a:lnSpc>
              <a:defRPr sz="1333"/>
            </a:lvl7pPr>
            <a:lvl8pPr>
              <a:lnSpc>
                <a:spcPct val="90000"/>
              </a:lnSpc>
              <a:defRPr sz="1333"/>
            </a:lvl8pPr>
            <a:lvl9pPr>
              <a:lnSpc>
                <a:spcPct val="90000"/>
              </a:lnSpc>
              <a:defRPr sz="1333"/>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lang="en-GB" dirty="0"/>
          </a:p>
        </p:txBody>
      </p:sp>
      <p:sp>
        <p:nvSpPr>
          <p:cNvPr id="10" name="Content Placeholder 9"/>
          <p:cNvSpPr>
            <a:spLocks noGrp="1"/>
          </p:cNvSpPr>
          <p:nvPr>
            <p:ph sz="quarter" idx="20"/>
          </p:nvPr>
        </p:nvSpPr>
        <p:spPr bwMode="gray">
          <a:xfrm>
            <a:off x="719667" y="889000"/>
            <a:ext cx="7104000" cy="5280000"/>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1" name="Straight Connector 10"/>
          <p:cNvCxnSpPr/>
          <p:nvPr userDrawn="1"/>
        </p:nvCxnSpPr>
        <p:spPr bwMode="gray">
          <a:xfrm>
            <a:off x="720000" y="696000"/>
            <a:ext cx="8016000" cy="0"/>
          </a:xfrm>
          <a:prstGeom prst="line">
            <a:avLst/>
          </a:prstGeom>
          <a:ln w="6350" cmpd="sng">
            <a:solidFill>
              <a:schemeClr val="accent1"/>
            </a:solidFill>
          </a:ln>
        </p:spPr>
        <p:style>
          <a:lnRef idx="1">
            <a:schemeClr val="dk1"/>
          </a:lnRef>
          <a:fillRef idx="0">
            <a:schemeClr val="dk1"/>
          </a:fillRef>
          <a:effectRef idx="0">
            <a:schemeClr val="dk1"/>
          </a:effectRef>
          <a:fontRef idx="minor">
            <a:schemeClr val="tx1"/>
          </a:fontRef>
        </p:style>
      </p:cxnSp>
      <p:cxnSp>
        <p:nvCxnSpPr>
          <p:cNvPr id="12" name="Straight Connector 11"/>
          <p:cNvCxnSpPr/>
          <p:nvPr userDrawn="1"/>
        </p:nvCxnSpPr>
        <p:spPr bwMode="gray">
          <a:xfrm>
            <a:off x="8928000" y="696000"/>
            <a:ext cx="2544000" cy="0"/>
          </a:xfrm>
          <a:prstGeom prst="line">
            <a:avLst/>
          </a:prstGeom>
          <a:ln w="6350" cmpd="sng">
            <a:solidFill>
              <a:schemeClr val="accent1"/>
            </a:solidFill>
          </a:ln>
        </p:spPr>
        <p:style>
          <a:lnRef idx="1">
            <a:schemeClr val="dk1"/>
          </a:lnRef>
          <a:fillRef idx="0">
            <a:schemeClr val="dk1"/>
          </a:fillRef>
          <a:effectRef idx="0">
            <a:schemeClr val="dk1"/>
          </a:effectRef>
          <a:fontRef idx="minor">
            <a:schemeClr val="tx1"/>
          </a:fontRef>
        </p:style>
      </p:cxnSp>
      <p:sp>
        <p:nvSpPr>
          <p:cNvPr id="13" name="Freeform 5"/>
          <p:cNvSpPr>
            <a:spLocks noChangeAspect="1"/>
          </p:cNvSpPr>
          <p:nvPr userDrawn="1"/>
        </p:nvSpPr>
        <p:spPr bwMode="gray">
          <a:xfrm>
            <a:off x="11592000" y="264001"/>
            <a:ext cx="336000" cy="336164"/>
          </a:xfrm>
          <a:custGeom>
            <a:avLst/>
            <a:gdLst>
              <a:gd name="T0" fmla="*/ 4114 w 4114"/>
              <a:gd name="T1" fmla="*/ 1610 h 4116"/>
              <a:gd name="T2" fmla="*/ 4114 w 4114"/>
              <a:gd name="T3" fmla="*/ 2509 h 4116"/>
              <a:gd name="T4" fmla="*/ 2508 w 4114"/>
              <a:gd name="T5" fmla="*/ 2509 h 4116"/>
              <a:gd name="T6" fmla="*/ 2508 w 4114"/>
              <a:gd name="T7" fmla="*/ 4116 h 4116"/>
              <a:gd name="T8" fmla="*/ 1606 w 4114"/>
              <a:gd name="T9" fmla="*/ 4116 h 4116"/>
              <a:gd name="T10" fmla="*/ 1606 w 4114"/>
              <a:gd name="T11" fmla="*/ 2509 h 4116"/>
              <a:gd name="T12" fmla="*/ 0 w 4114"/>
              <a:gd name="T13" fmla="*/ 2509 h 4116"/>
              <a:gd name="T14" fmla="*/ 0 w 4114"/>
              <a:gd name="T15" fmla="*/ 1610 h 4116"/>
              <a:gd name="T16" fmla="*/ 1606 w 4114"/>
              <a:gd name="T17" fmla="*/ 1610 h 4116"/>
              <a:gd name="T18" fmla="*/ 1606 w 4114"/>
              <a:gd name="T19" fmla="*/ 0 h 4116"/>
              <a:gd name="T20" fmla="*/ 2508 w 4114"/>
              <a:gd name="T21" fmla="*/ 0 h 4116"/>
              <a:gd name="T22" fmla="*/ 2508 w 4114"/>
              <a:gd name="T23" fmla="*/ 1610 h 4116"/>
              <a:gd name="T24" fmla="*/ 4114 w 4114"/>
              <a:gd name="T25" fmla="*/ 1610 h 4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4" h="4116">
                <a:moveTo>
                  <a:pt x="4114" y="1610"/>
                </a:moveTo>
                <a:lnTo>
                  <a:pt x="4114" y="2509"/>
                </a:lnTo>
                <a:lnTo>
                  <a:pt x="2508" y="2509"/>
                </a:lnTo>
                <a:lnTo>
                  <a:pt x="2508" y="4116"/>
                </a:lnTo>
                <a:lnTo>
                  <a:pt x="1606" y="4116"/>
                </a:lnTo>
                <a:lnTo>
                  <a:pt x="1606" y="2509"/>
                </a:lnTo>
                <a:lnTo>
                  <a:pt x="0" y="2509"/>
                </a:lnTo>
                <a:lnTo>
                  <a:pt x="0" y="1610"/>
                </a:lnTo>
                <a:lnTo>
                  <a:pt x="1606" y="1610"/>
                </a:lnTo>
                <a:lnTo>
                  <a:pt x="1606" y="0"/>
                </a:lnTo>
                <a:lnTo>
                  <a:pt x="2508" y="0"/>
                </a:lnTo>
                <a:lnTo>
                  <a:pt x="2508" y="1610"/>
                </a:lnTo>
                <a:lnTo>
                  <a:pt x="4114" y="1610"/>
                </a:lnTo>
                <a:close/>
              </a:path>
            </a:pathLst>
          </a:custGeom>
          <a:solidFill>
            <a:schemeClr val="accent1"/>
          </a:solidFill>
          <a:ln>
            <a:noFill/>
          </a:ln>
        </p:spPr>
        <p:txBody>
          <a:bodyPr vert="horz" wrap="square" lIns="121920" tIns="60960" rIns="121920" bIns="60960" numCol="1" anchor="t" anchorCtr="0" compatLnSpc="1">
            <a:prstTxWarp prst="textNoShape">
              <a:avLst/>
            </a:prstTxWarp>
          </a:bodyPr>
          <a:lstStyle/>
          <a:p>
            <a:pPr defTabSz="914354">
              <a:lnSpc>
                <a:spcPct val="90000"/>
              </a:lnSpc>
              <a:spcBef>
                <a:spcPts val="1867"/>
              </a:spcBef>
              <a:buFont typeface="Arial" panose="020B0604020202020204" pitchFamily="34" charset="0"/>
              <a:buNone/>
            </a:pPr>
            <a:endParaRPr lang="en-GB" sz="1867">
              <a:solidFill>
                <a:prstClr val="black"/>
              </a:solidFill>
            </a:endParaRPr>
          </a:p>
        </p:txBody>
      </p:sp>
      <p:sp>
        <p:nvSpPr>
          <p:cNvPr id="14" name="TextBox 13"/>
          <p:cNvSpPr txBox="1"/>
          <p:nvPr userDrawn="1"/>
        </p:nvSpPr>
        <p:spPr bwMode="gray">
          <a:xfrm>
            <a:off x="10370711" y="6488088"/>
            <a:ext cx="1560256" cy="144000"/>
          </a:xfrm>
          <a:prstGeom prst="rect">
            <a:avLst/>
          </a:prstGeom>
          <a:noFill/>
        </p:spPr>
        <p:txBody>
          <a:bodyPr wrap="none" lIns="0" tIns="0" rIns="0" bIns="0" rtlCol="0" anchor="ctr" anchorCtr="0">
            <a:noAutofit/>
          </a:bodyPr>
          <a:lstStyle/>
          <a:p>
            <a:pPr algn="r" defTabSz="914354">
              <a:lnSpc>
                <a:spcPct val="90000"/>
              </a:lnSpc>
              <a:spcBef>
                <a:spcPts val="1867"/>
              </a:spcBef>
              <a:buFont typeface="Arial" panose="020B0604020202020204" pitchFamily="34" charset="0"/>
              <a:buNone/>
            </a:pPr>
            <a:r>
              <a:rPr lang="en-GB" sz="800" dirty="0">
                <a:solidFill>
                  <a:prstClr val="black"/>
                </a:solidFill>
                <a:sym typeface="Symbol" panose="05050102010706020507" pitchFamily="18" charset="2"/>
              </a:rPr>
              <a:t> </a:t>
            </a:r>
            <a:r>
              <a:rPr lang="en-GB" sz="800" dirty="0">
                <a:solidFill>
                  <a:prstClr val="black"/>
                </a:solidFill>
              </a:rPr>
              <a:t>© </a:t>
            </a:r>
            <a:r>
              <a:rPr lang="en-GB" sz="800" dirty="0" err="1">
                <a:solidFill>
                  <a:prstClr val="black"/>
                </a:solidFill>
              </a:rPr>
              <a:t>Hill+Knowlton</a:t>
            </a:r>
            <a:r>
              <a:rPr lang="en-GB" sz="800" dirty="0">
                <a:solidFill>
                  <a:prstClr val="black"/>
                </a:solidFill>
              </a:rPr>
              <a:t> Strategies 2015</a:t>
            </a:r>
          </a:p>
        </p:txBody>
      </p:sp>
    </p:spTree>
    <p:extLst>
      <p:ext uri="{BB962C8B-B14F-4D97-AF65-F5344CB8AC3E}">
        <p14:creationId xmlns:p14="http://schemas.microsoft.com/office/powerpoint/2010/main" val="22341345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slideLayout" Target="../slideLayouts/slideLayout16.xml"/><Relationship Id="rId18" Type="http://schemas.openxmlformats.org/officeDocument/2006/relationships/theme" Target="../theme/theme2.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17" Type="http://schemas.openxmlformats.org/officeDocument/2006/relationships/slideLayout" Target="../slideLayouts/slideLayout20.xml"/><Relationship Id="rId2" Type="http://schemas.openxmlformats.org/officeDocument/2006/relationships/slideLayout" Target="../slideLayouts/slideLayout5.xml"/><Relationship Id="rId16" Type="http://schemas.openxmlformats.org/officeDocument/2006/relationships/slideLayout" Target="../slideLayouts/slideLayout19.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5" Type="http://schemas.openxmlformats.org/officeDocument/2006/relationships/slideLayout" Target="../slideLayouts/slideLayout1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slideLayout" Target="../slideLayouts/slideLayout33.xml"/><Relationship Id="rId18" Type="http://schemas.openxmlformats.org/officeDocument/2006/relationships/slideLayout" Target="../slideLayouts/slideLayout38.xml"/><Relationship Id="rId3" Type="http://schemas.openxmlformats.org/officeDocument/2006/relationships/slideLayout" Target="../slideLayouts/slideLayout23.xml"/><Relationship Id="rId21" Type="http://schemas.openxmlformats.org/officeDocument/2006/relationships/slideLayout" Target="../slideLayouts/slideLayout41.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17" Type="http://schemas.openxmlformats.org/officeDocument/2006/relationships/slideLayout" Target="../slideLayouts/slideLayout37.xml"/><Relationship Id="rId2" Type="http://schemas.openxmlformats.org/officeDocument/2006/relationships/slideLayout" Target="../slideLayouts/slideLayout22.xml"/><Relationship Id="rId16" Type="http://schemas.openxmlformats.org/officeDocument/2006/relationships/slideLayout" Target="../slideLayouts/slideLayout36.xml"/><Relationship Id="rId20" Type="http://schemas.openxmlformats.org/officeDocument/2006/relationships/slideLayout" Target="../slideLayouts/slideLayout40.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24" Type="http://schemas.openxmlformats.org/officeDocument/2006/relationships/theme" Target="../theme/theme3.xml"/><Relationship Id="rId5" Type="http://schemas.openxmlformats.org/officeDocument/2006/relationships/slideLayout" Target="../slideLayouts/slideLayout25.xml"/><Relationship Id="rId15" Type="http://schemas.openxmlformats.org/officeDocument/2006/relationships/slideLayout" Target="../slideLayouts/slideLayout35.xml"/><Relationship Id="rId23" Type="http://schemas.openxmlformats.org/officeDocument/2006/relationships/slideLayout" Target="../slideLayouts/slideLayout43.xml"/><Relationship Id="rId10" Type="http://schemas.openxmlformats.org/officeDocument/2006/relationships/slideLayout" Target="../slideLayouts/slideLayout30.xml"/><Relationship Id="rId19" Type="http://schemas.openxmlformats.org/officeDocument/2006/relationships/slideLayout" Target="../slideLayouts/slideLayout39.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slideLayout" Target="../slideLayouts/slideLayout34.xml"/><Relationship Id="rId22" Type="http://schemas.openxmlformats.org/officeDocument/2006/relationships/slideLayout" Target="../slideLayouts/slideLayout4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1.xml"/><Relationship Id="rId13" Type="http://schemas.openxmlformats.org/officeDocument/2006/relationships/slideLayout" Target="../slideLayouts/slideLayout56.xml"/><Relationship Id="rId3" Type="http://schemas.openxmlformats.org/officeDocument/2006/relationships/slideLayout" Target="../slideLayouts/slideLayout46.xml"/><Relationship Id="rId7" Type="http://schemas.openxmlformats.org/officeDocument/2006/relationships/slideLayout" Target="../slideLayouts/slideLayout50.xml"/><Relationship Id="rId12" Type="http://schemas.openxmlformats.org/officeDocument/2006/relationships/slideLayout" Target="../slideLayouts/slideLayout55.xml"/><Relationship Id="rId2" Type="http://schemas.openxmlformats.org/officeDocument/2006/relationships/slideLayout" Target="../slideLayouts/slideLayout45.xml"/><Relationship Id="rId1" Type="http://schemas.openxmlformats.org/officeDocument/2006/relationships/slideLayout" Target="../slideLayouts/slideLayout44.xml"/><Relationship Id="rId6" Type="http://schemas.openxmlformats.org/officeDocument/2006/relationships/slideLayout" Target="../slideLayouts/slideLayout49.xml"/><Relationship Id="rId11" Type="http://schemas.openxmlformats.org/officeDocument/2006/relationships/slideLayout" Target="../slideLayouts/slideLayout54.xml"/><Relationship Id="rId5" Type="http://schemas.openxmlformats.org/officeDocument/2006/relationships/slideLayout" Target="../slideLayouts/slideLayout48.xml"/><Relationship Id="rId15" Type="http://schemas.openxmlformats.org/officeDocument/2006/relationships/theme" Target="../theme/theme4.xml"/><Relationship Id="rId10" Type="http://schemas.openxmlformats.org/officeDocument/2006/relationships/slideLayout" Target="../slideLayouts/slideLayout53.xml"/><Relationship Id="rId4" Type="http://schemas.openxmlformats.org/officeDocument/2006/relationships/slideLayout" Target="../slideLayouts/slideLayout47.xml"/><Relationship Id="rId9" Type="http://schemas.openxmlformats.org/officeDocument/2006/relationships/slideLayout" Target="../slideLayouts/slideLayout52.xml"/><Relationship Id="rId14"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720000" y="238600"/>
            <a:ext cx="10752000" cy="432000"/>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bwMode="gray">
          <a:xfrm>
            <a:off x="720000" y="1774600"/>
            <a:ext cx="10752000" cy="436800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4"/>
          </p:nvPr>
        </p:nvSpPr>
        <p:spPr bwMode="gray">
          <a:xfrm>
            <a:off x="9901768" y="6488088"/>
            <a:ext cx="480000" cy="144000"/>
          </a:xfrm>
          <a:prstGeom prst="rect">
            <a:avLst/>
          </a:prstGeom>
        </p:spPr>
        <p:txBody>
          <a:bodyPr vert="horz" lIns="0" tIns="0" rIns="0" bIns="0" rtlCol="0" anchor="ctr" anchorCtr="0">
            <a:noAutofit/>
          </a:bodyPr>
          <a:lstStyle>
            <a:lvl1pPr algn="r">
              <a:lnSpc>
                <a:spcPct val="85000"/>
              </a:lnSpc>
              <a:defRPr sz="800">
                <a:solidFill>
                  <a:schemeClr val="tx1"/>
                </a:solidFill>
              </a:defRPr>
            </a:lvl1pPr>
          </a:lstStyle>
          <a:p>
            <a:pPr defTabSz="914354"/>
            <a:fld id="{130CA15A-B377-495B-BF48-3A3144721AF6}" type="slidenum">
              <a:rPr lang="en-GB" smtClean="0">
                <a:solidFill>
                  <a:prstClr val="black"/>
                </a:solidFill>
              </a:rPr>
              <a:pPr defTabSz="914354"/>
              <a:t>‹#›</a:t>
            </a:fld>
            <a:endParaRPr lang="en-GB" dirty="0">
              <a:solidFill>
                <a:prstClr val="black"/>
              </a:solidFill>
            </a:endParaRPr>
          </a:p>
        </p:txBody>
      </p:sp>
      <p:cxnSp>
        <p:nvCxnSpPr>
          <p:cNvPr id="13" name="Straight Connector 12"/>
          <p:cNvCxnSpPr/>
          <p:nvPr userDrawn="1"/>
        </p:nvCxnSpPr>
        <p:spPr bwMode="gray">
          <a:xfrm>
            <a:off x="720000" y="696000"/>
            <a:ext cx="10752000" cy="0"/>
          </a:xfrm>
          <a:prstGeom prst="line">
            <a:avLst/>
          </a:prstGeom>
          <a:ln w="6350" cmpd="sng">
            <a:solidFill>
              <a:schemeClr val="accent1"/>
            </a:solidFill>
          </a:ln>
        </p:spPr>
        <p:style>
          <a:lnRef idx="1">
            <a:schemeClr val="dk1"/>
          </a:lnRef>
          <a:fillRef idx="0">
            <a:schemeClr val="dk1"/>
          </a:fillRef>
          <a:effectRef idx="0">
            <a:schemeClr val="dk1"/>
          </a:effectRef>
          <a:fontRef idx="minor">
            <a:schemeClr val="tx1"/>
          </a:fontRef>
        </p:style>
      </p:cxnSp>
      <p:sp>
        <p:nvSpPr>
          <p:cNvPr id="19" name="Freeform 5"/>
          <p:cNvSpPr>
            <a:spLocks noChangeAspect="1"/>
          </p:cNvSpPr>
          <p:nvPr userDrawn="1"/>
        </p:nvSpPr>
        <p:spPr bwMode="gray">
          <a:xfrm>
            <a:off x="11592000" y="264001"/>
            <a:ext cx="336000" cy="336164"/>
          </a:xfrm>
          <a:custGeom>
            <a:avLst/>
            <a:gdLst>
              <a:gd name="T0" fmla="*/ 4114 w 4114"/>
              <a:gd name="T1" fmla="*/ 1610 h 4116"/>
              <a:gd name="T2" fmla="*/ 4114 w 4114"/>
              <a:gd name="T3" fmla="*/ 2509 h 4116"/>
              <a:gd name="T4" fmla="*/ 2508 w 4114"/>
              <a:gd name="T5" fmla="*/ 2509 h 4116"/>
              <a:gd name="T6" fmla="*/ 2508 w 4114"/>
              <a:gd name="T7" fmla="*/ 4116 h 4116"/>
              <a:gd name="T8" fmla="*/ 1606 w 4114"/>
              <a:gd name="T9" fmla="*/ 4116 h 4116"/>
              <a:gd name="T10" fmla="*/ 1606 w 4114"/>
              <a:gd name="T11" fmla="*/ 2509 h 4116"/>
              <a:gd name="T12" fmla="*/ 0 w 4114"/>
              <a:gd name="T13" fmla="*/ 2509 h 4116"/>
              <a:gd name="T14" fmla="*/ 0 w 4114"/>
              <a:gd name="T15" fmla="*/ 1610 h 4116"/>
              <a:gd name="T16" fmla="*/ 1606 w 4114"/>
              <a:gd name="T17" fmla="*/ 1610 h 4116"/>
              <a:gd name="T18" fmla="*/ 1606 w 4114"/>
              <a:gd name="T19" fmla="*/ 0 h 4116"/>
              <a:gd name="T20" fmla="*/ 2508 w 4114"/>
              <a:gd name="T21" fmla="*/ 0 h 4116"/>
              <a:gd name="T22" fmla="*/ 2508 w 4114"/>
              <a:gd name="T23" fmla="*/ 1610 h 4116"/>
              <a:gd name="T24" fmla="*/ 4114 w 4114"/>
              <a:gd name="T25" fmla="*/ 1610 h 4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4" h="4116">
                <a:moveTo>
                  <a:pt x="4114" y="1610"/>
                </a:moveTo>
                <a:lnTo>
                  <a:pt x="4114" y="2509"/>
                </a:lnTo>
                <a:lnTo>
                  <a:pt x="2508" y="2509"/>
                </a:lnTo>
                <a:lnTo>
                  <a:pt x="2508" y="4116"/>
                </a:lnTo>
                <a:lnTo>
                  <a:pt x="1606" y="4116"/>
                </a:lnTo>
                <a:lnTo>
                  <a:pt x="1606" y="2509"/>
                </a:lnTo>
                <a:lnTo>
                  <a:pt x="0" y="2509"/>
                </a:lnTo>
                <a:lnTo>
                  <a:pt x="0" y="1610"/>
                </a:lnTo>
                <a:lnTo>
                  <a:pt x="1606" y="1610"/>
                </a:lnTo>
                <a:lnTo>
                  <a:pt x="1606" y="0"/>
                </a:lnTo>
                <a:lnTo>
                  <a:pt x="2508" y="0"/>
                </a:lnTo>
                <a:lnTo>
                  <a:pt x="2508" y="1610"/>
                </a:lnTo>
                <a:lnTo>
                  <a:pt x="4114" y="1610"/>
                </a:lnTo>
                <a:close/>
              </a:path>
            </a:pathLst>
          </a:custGeom>
          <a:solidFill>
            <a:schemeClr val="accent1"/>
          </a:solidFill>
          <a:ln>
            <a:noFill/>
          </a:ln>
        </p:spPr>
        <p:txBody>
          <a:bodyPr vert="horz" wrap="square" lIns="121920" tIns="60960" rIns="121920" bIns="60960" numCol="1" anchor="t" anchorCtr="0" compatLnSpc="1">
            <a:prstTxWarp prst="textNoShape">
              <a:avLst/>
            </a:prstTxWarp>
          </a:bodyPr>
          <a:lstStyle/>
          <a:p>
            <a:pPr defTabSz="914354">
              <a:lnSpc>
                <a:spcPct val="85000"/>
              </a:lnSpc>
              <a:buFont typeface="Arial" panose="020B0604020202020204" pitchFamily="34" charset="0"/>
              <a:buNone/>
            </a:pPr>
            <a:endParaRPr lang="en-GB" sz="1867">
              <a:solidFill>
                <a:prstClr val="black"/>
              </a:solidFill>
            </a:endParaRPr>
          </a:p>
        </p:txBody>
      </p:sp>
      <p:grpSp>
        <p:nvGrpSpPr>
          <p:cNvPr id="5" name="Group 4"/>
          <p:cNvGrpSpPr/>
          <p:nvPr userDrawn="1"/>
        </p:nvGrpSpPr>
        <p:grpSpPr bwMode="gray">
          <a:xfrm>
            <a:off x="-261981" y="-261982"/>
            <a:ext cx="12722008" cy="7381963"/>
            <a:chOff x="-196486" y="-196486"/>
            <a:chExt cx="9541506" cy="5536472"/>
          </a:xfrm>
        </p:grpSpPr>
        <p:grpSp>
          <p:nvGrpSpPr>
            <p:cNvPr id="9" name="Group 8"/>
            <p:cNvGrpSpPr/>
            <p:nvPr/>
          </p:nvGrpSpPr>
          <p:grpSpPr bwMode="gray">
            <a:xfrm>
              <a:off x="540000" y="-196486"/>
              <a:ext cx="8065628" cy="180000"/>
              <a:chOff x="540000" y="-265725"/>
              <a:chExt cx="8065628" cy="180000"/>
            </a:xfrm>
          </p:grpSpPr>
          <p:cxnSp>
            <p:nvCxnSpPr>
              <p:cNvPr id="70" name="Straight Connector 69"/>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bwMode="gray">
            <a:xfrm>
              <a:off x="540000" y="5159986"/>
              <a:ext cx="8065628" cy="180000"/>
              <a:chOff x="540000" y="-265725"/>
              <a:chExt cx="8065628" cy="180000"/>
            </a:xfrm>
          </p:grpSpPr>
          <p:cxnSp>
            <p:nvCxnSpPr>
              <p:cNvPr id="46" name="Straight Connector 45"/>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1" name="Group 10"/>
            <p:cNvGrpSpPr/>
            <p:nvPr/>
          </p:nvGrpSpPr>
          <p:grpSpPr bwMode="gray">
            <a:xfrm>
              <a:off x="-196486" y="195263"/>
              <a:ext cx="180000" cy="4752975"/>
              <a:chOff x="-180000" y="195263"/>
              <a:chExt cx="180000" cy="4752975"/>
            </a:xfrm>
          </p:grpSpPr>
          <p:cxnSp>
            <p:nvCxnSpPr>
              <p:cNvPr id="31" name="Straight Connector 30"/>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11"/>
            <p:cNvGrpSpPr/>
            <p:nvPr/>
          </p:nvGrpSpPr>
          <p:grpSpPr bwMode="gray">
            <a:xfrm>
              <a:off x="9165020" y="195263"/>
              <a:ext cx="180000" cy="4752975"/>
              <a:chOff x="-180000" y="195263"/>
              <a:chExt cx="180000" cy="4752975"/>
            </a:xfrm>
          </p:grpSpPr>
          <p:cxnSp>
            <p:nvCxnSpPr>
              <p:cNvPr id="15" name="Straight Connector 14"/>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3833985901"/>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Lst>
  <p:hf hdr="0" ftr="0"/>
  <p:txStyles>
    <p:titleStyle>
      <a:lvl1pPr algn="l" defTabSz="914354" rtl="0" eaLnBrk="1" latinLnBrk="0" hangingPunct="1">
        <a:lnSpc>
          <a:spcPct val="85000"/>
        </a:lnSpc>
        <a:spcBef>
          <a:spcPct val="0"/>
        </a:spcBef>
        <a:buNone/>
        <a:defRPr sz="2400" b="1" kern="1200">
          <a:solidFill>
            <a:schemeClr val="tx1"/>
          </a:solidFill>
          <a:latin typeface="+mj-lt"/>
          <a:ea typeface="+mj-ea"/>
          <a:cs typeface="+mj-cs"/>
        </a:defRPr>
      </a:lvl1pPr>
    </p:titleStyle>
    <p:bodyStyle>
      <a:lvl1pPr marL="0" indent="0" algn="l" defTabSz="914354" rtl="0" eaLnBrk="1" latinLnBrk="0" hangingPunct="1">
        <a:lnSpc>
          <a:spcPct val="85000"/>
        </a:lnSpc>
        <a:spcBef>
          <a:spcPts val="1867"/>
        </a:spcBef>
        <a:buFont typeface="Arial" panose="020B0604020202020204" pitchFamily="34" charset="0"/>
        <a:buNone/>
        <a:defRPr sz="2400" b="1" kern="1200">
          <a:solidFill>
            <a:schemeClr val="accent1"/>
          </a:solidFill>
          <a:latin typeface="+mn-lt"/>
          <a:ea typeface="+mn-ea"/>
          <a:cs typeface="+mn-cs"/>
        </a:defRPr>
      </a:lvl1pPr>
      <a:lvl2pPr marL="0" indent="0" algn="l" defTabSz="914354" rtl="0" eaLnBrk="1" latinLnBrk="0" hangingPunct="1">
        <a:lnSpc>
          <a:spcPct val="85000"/>
        </a:lnSpc>
        <a:spcBef>
          <a:spcPts val="1867"/>
        </a:spcBef>
        <a:buFont typeface="Arial" panose="020B0604020202020204" pitchFamily="34" charset="0"/>
        <a:buNone/>
        <a:defRPr sz="2400" kern="1200">
          <a:solidFill>
            <a:schemeClr val="tx1"/>
          </a:solidFill>
          <a:latin typeface="+mn-lt"/>
          <a:ea typeface="+mn-ea"/>
          <a:cs typeface="+mn-cs"/>
        </a:defRPr>
      </a:lvl2pPr>
      <a:lvl3pPr marL="239994" indent="-239994" algn="l" defTabSz="914354" rtl="0" eaLnBrk="1" latinLnBrk="0" hangingPunct="1">
        <a:lnSpc>
          <a:spcPct val="85000"/>
        </a:lnSpc>
        <a:spcBef>
          <a:spcPts val="667"/>
        </a:spcBef>
        <a:buClr>
          <a:schemeClr val="accent1"/>
        </a:buClr>
        <a:buFont typeface="Arial" panose="020B0604020202020204" pitchFamily="34" charset="0"/>
        <a:buChar char="+"/>
        <a:defRPr sz="2400" kern="1200">
          <a:solidFill>
            <a:schemeClr val="tx1"/>
          </a:solidFill>
          <a:latin typeface="+mn-lt"/>
          <a:ea typeface="+mn-ea"/>
          <a:cs typeface="+mn-cs"/>
        </a:defRPr>
      </a:lvl3pPr>
      <a:lvl4pPr marL="479988" indent="-239994" algn="l" defTabSz="914354" rtl="0" eaLnBrk="1" latinLnBrk="0" hangingPunct="1">
        <a:lnSpc>
          <a:spcPct val="85000"/>
        </a:lnSpc>
        <a:spcBef>
          <a:spcPts val="533"/>
        </a:spcBef>
        <a:buClr>
          <a:schemeClr val="accent1"/>
        </a:buClr>
        <a:buFont typeface="Arial" panose="020B0604020202020204" pitchFamily="34" charset="0"/>
        <a:buChar char="–"/>
        <a:defRPr sz="2400" kern="1200">
          <a:solidFill>
            <a:schemeClr val="tx1"/>
          </a:solidFill>
          <a:latin typeface="+mn-lt"/>
          <a:ea typeface="+mn-ea"/>
          <a:cs typeface="+mn-cs"/>
        </a:defRPr>
      </a:lvl4pPr>
      <a:lvl5pPr marL="719982" indent="-239994" algn="l" defTabSz="914354" rtl="0" eaLnBrk="1" latinLnBrk="0" hangingPunct="1">
        <a:lnSpc>
          <a:spcPct val="85000"/>
        </a:lnSpc>
        <a:spcBef>
          <a:spcPts val="533"/>
        </a:spcBef>
        <a:buClr>
          <a:schemeClr val="accent1"/>
        </a:buClr>
        <a:buFont typeface="Arial" panose="020B0604020202020204" pitchFamily="34" charset="0"/>
        <a:buChar char="–"/>
        <a:defRPr sz="2400" kern="1200" baseline="0">
          <a:solidFill>
            <a:schemeClr val="tx1"/>
          </a:solidFill>
          <a:latin typeface="+mn-lt"/>
          <a:ea typeface="+mn-ea"/>
          <a:cs typeface="+mn-cs"/>
        </a:defRPr>
      </a:lvl5pPr>
      <a:lvl6pPr marL="959976" indent="-239994" algn="l" defTabSz="914354" rtl="0" eaLnBrk="1" latinLnBrk="0" hangingPunct="1">
        <a:lnSpc>
          <a:spcPct val="85000"/>
        </a:lnSpc>
        <a:spcBef>
          <a:spcPts val="533"/>
        </a:spcBef>
        <a:buClr>
          <a:schemeClr val="accent1"/>
        </a:buClr>
        <a:buFont typeface="Arial" panose="020B0604020202020204" pitchFamily="34" charset="0"/>
        <a:buChar char="–"/>
        <a:defRPr sz="2400" kern="1200">
          <a:solidFill>
            <a:schemeClr val="tx1"/>
          </a:solidFill>
          <a:latin typeface="+mn-lt"/>
          <a:ea typeface="+mn-ea"/>
          <a:cs typeface="+mn-cs"/>
        </a:defRPr>
      </a:lvl6pPr>
      <a:lvl7pPr marL="1199970" indent="-239994" algn="l" defTabSz="914354" rtl="0" eaLnBrk="1" latinLnBrk="0" hangingPunct="1">
        <a:lnSpc>
          <a:spcPct val="85000"/>
        </a:lnSpc>
        <a:spcBef>
          <a:spcPts val="533"/>
        </a:spcBef>
        <a:buClr>
          <a:schemeClr val="accent1"/>
        </a:buClr>
        <a:buFont typeface="Arial" panose="020B0604020202020204" pitchFamily="34" charset="0"/>
        <a:buChar char="–"/>
        <a:defRPr sz="2400" kern="1200">
          <a:solidFill>
            <a:schemeClr val="tx1"/>
          </a:solidFill>
          <a:latin typeface="+mn-lt"/>
          <a:ea typeface="+mn-ea"/>
          <a:cs typeface="+mn-cs"/>
        </a:defRPr>
      </a:lvl7pPr>
      <a:lvl8pPr marL="1439964" indent="-239994" algn="l" defTabSz="914354" rtl="0" eaLnBrk="1" latinLnBrk="0" hangingPunct="1">
        <a:lnSpc>
          <a:spcPct val="85000"/>
        </a:lnSpc>
        <a:spcBef>
          <a:spcPts val="533"/>
        </a:spcBef>
        <a:buClr>
          <a:schemeClr val="accent1"/>
        </a:buClr>
        <a:buFont typeface="Arial" panose="020B0604020202020204" pitchFamily="34" charset="0"/>
        <a:buChar char="–"/>
        <a:defRPr sz="2400" kern="1200">
          <a:solidFill>
            <a:schemeClr val="tx1"/>
          </a:solidFill>
          <a:latin typeface="+mn-lt"/>
          <a:ea typeface="+mn-ea"/>
          <a:cs typeface="+mn-cs"/>
        </a:defRPr>
      </a:lvl8pPr>
      <a:lvl9pPr marL="1679958" indent="-239994" algn="l" defTabSz="914354" rtl="0" eaLnBrk="1" latinLnBrk="0" hangingPunct="1">
        <a:lnSpc>
          <a:spcPct val="85000"/>
        </a:lnSpc>
        <a:spcBef>
          <a:spcPts val="533"/>
        </a:spcBef>
        <a:buClr>
          <a:schemeClr val="accent1"/>
        </a:buClr>
        <a:buFont typeface="Arial" panose="020B0604020202020204" pitchFamily="34" charset="0"/>
        <a:buChar char="–"/>
        <a:defRPr sz="2400" kern="1200">
          <a:solidFill>
            <a:schemeClr val="tx1"/>
          </a:solidFill>
          <a:latin typeface="+mn-lt"/>
          <a:ea typeface="+mn-ea"/>
          <a:cs typeface="+mn-cs"/>
        </a:defRPr>
      </a:lvl9pPr>
    </p:bodyStyle>
    <p:otherStyle>
      <a:defPPr>
        <a:defRPr lang="en-GB"/>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720000" y="264000"/>
            <a:ext cx="10752000" cy="432000"/>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3" name="Text Placeholder 2"/>
          <p:cNvSpPr>
            <a:spLocks noGrp="1"/>
          </p:cNvSpPr>
          <p:nvPr>
            <p:ph type="body" idx="1"/>
          </p:nvPr>
        </p:nvSpPr>
        <p:spPr bwMode="gray">
          <a:xfrm>
            <a:off x="720000" y="1800000"/>
            <a:ext cx="10752000" cy="4368000"/>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lang="en-GB" dirty="0"/>
          </a:p>
        </p:txBody>
      </p:sp>
      <p:cxnSp>
        <p:nvCxnSpPr>
          <p:cNvPr id="13" name="Straight Connector 12"/>
          <p:cNvCxnSpPr/>
          <p:nvPr/>
        </p:nvCxnSpPr>
        <p:spPr bwMode="gray">
          <a:xfrm>
            <a:off x="720000" y="696000"/>
            <a:ext cx="10752000" cy="0"/>
          </a:xfrm>
          <a:prstGeom prst="line">
            <a:avLst/>
          </a:prstGeom>
          <a:ln w="6350" cmpd="sng">
            <a:solidFill>
              <a:schemeClr val="accent1"/>
            </a:solidFill>
          </a:ln>
        </p:spPr>
        <p:style>
          <a:lnRef idx="1">
            <a:schemeClr val="dk1"/>
          </a:lnRef>
          <a:fillRef idx="0">
            <a:schemeClr val="dk1"/>
          </a:fillRef>
          <a:effectRef idx="0">
            <a:schemeClr val="dk1"/>
          </a:effectRef>
          <a:fontRef idx="minor">
            <a:schemeClr val="tx1"/>
          </a:fontRef>
        </p:style>
      </p:cxnSp>
      <p:sp>
        <p:nvSpPr>
          <p:cNvPr id="19" name="Freeform 5"/>
          <p:cNvSpPr>
            <a:spLocks noChangeAspect="1"/>
          </p:cNvSpPr>
          <p:nvPr/>
        </p:nvSpPr>
        <p:spPr bwMode="gray">
          <a:xfrm>
            <a:off x="11592000" y="264001"/>
            <a:ext cx="336000" cy="336164"/>
          </a:xfrm>
          <a:custGeom>
            <a:avLst/>
            <a:gdLst>
              <a:gd name="T0" fmla="*/ 4114 w 4114"/>
              <a:gd name="T1" fmla="*/ 1610 h 4116"/>
              <a:gd name="T2" fmla="*/ 4114 w 4114"/>
              <a:gd name="T3" fmla="*/ 2509 h 4116"/>
              <a:gd name="T4" fmla="*/ 2508 w 4114"/>
              <a:gd name="T5" fmla="*/ 2509 h 4116"/>
              <a:gd name="T6" fmla="*/ 2508 w 4114"/>
              <a:gd name="T7" fmla="*/ 4116 h 4116"/>
              <a:gd name="T8" fmla="*/ 1606 w 4114"/>
              <a:gd name="T9" fmla="*/ 4116 h 4116"/>
              <a:gd name="T10" fmla="*/ 1606 w 4114"/>
              <a:gd name="T11" fmla="*/ 2509 h 4116"/>
              <a:gd name="T12" fmla="*/ 0 w 4114"/>
              <a:gd name="T13" fmla="*/ 2509 h 4116"/>
              <a:gd name="T14" fmla="*/ 0 w 4114"/>
              <a:gd name="T15" fmla="*/ 1610 h 4116"/>
              <a:gd name="T16" fmla="*/ 1606 w 4114"/>
              <a:gd name="T17" fmla="*/ 1610 h 4116"/>
              <a:gd name="T18" fmla="*/ 1606 w 4114"/>
              <a:gd name="T19" fmla="*/ 0 h 4116"/>
              <a:gd name="T20" fmla="*/ 2508 w 4114"/>
              <a:gd name="T21" fmla="*/ 0 h 4116"/>
              <a:gd name="T22" fmla="*/ 2508 w 4114"/>
              <a:gd name="T23" fmla="*/ 1610 h 4116"/>
              <a:gd name="T24" fmla="*/ 4114 w 4114"/>
              <a:gd name="T25" fmla="*/ 1610 h 4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4" h="4116">
                <a:moveTo>
                  <a:pt x="4114" y="1610"/>
                </a:moveTo>
                <a:lnTo>
                  <a:pt x="4114" y="2509"/>
                </a:lnTo>
                <a:lnTo>
                  <a:pt x="2508" y="2509"/>
                </a:lnTo>
                <a:lnTo>
                  <a:pt x="2508" y="4116"/>
                </a:lnTo>
                <a:lnTo>
                  <a:pt x="1606" y="4116"/>
                </a:lnTo>
                <a:lnTo>
                  <a:pt x="1606" y="2509"/>
                </a:lnTo>
                <a:lnTo>
                  <a:pt x="0" y="2509"/>
                </a:lnTo>
                <a:lnTo>
                  <a:pt x="0" y="1610"/>
                </a:lnTo>
                <a:lnTo>
                  <a:pt x="1606" y="1610"/>
                </a:lnTo>
                <a:lnTo>
                  <a:pt x="1606" y="0"/>
                </a:lnTo>
                <a:lnTo>
                  <a:pt x="2508" y="0"/>
                </a:lnTo>
                <a:lnTo>
                  <a:pt x="2508" y="1610"/>
                </a:lnTo>
                <a:lnTo>
                  <a:pt x="4114" y="1610"/>
                </a:lnTo>
                <a:close/>
              </a:path>
            </a:pathLst>
          </a:custGeom>
          <a:solidFill>
            <a:schemeClr val="accent1"/>
          </a:solidFill>
          <a:ln>
            <a:noFill/>
          </a:ln>
        </p:spPr>
        <p:txBody>
          <a:bodyPr vert="horz" wrap="square" lIns="121920" tIns="60960" rIns="121920" bIns="60960" numCol="1" anchor="t" anchorCtr="0" compatLnSpc="1">
            <a:prstTxWarp prst="textNoShape">
              <a:avLst/>
            </a:prstTxWarp>
          </a:bodyPr>
          <a:lstStyle/>
          <a:p>
            <a:pPr defTabSz="914354">
              <a:lnSpc>
                <a:spcPct val="90000"/>
              </a:lnSpc>
              <a:spcBef>
                <a:spcPts val="1867"/>
              </a:spcBef>
              <a:buFont typeface="Arial" panose="020B0604020202020204" pitchFamily="34" charset="0"/>
              <a:buNone/>
            </a:pPr>
            <a:endParaRPr lang="en-GB" sz="1867">
              <a:solidFill>
                <a:prstClr val="black"/>
              </a:solidFill>
            </a:endParaRPr>
          </a:p>
        </p:txBody>
      </p:sp>
    </p:spTree>
    <p:extLst>
      <p:ext uri="{BB962C8B-B14F-4D97-AF65-F5344CB8AC3E}">
        <p14:creationId xmlns:p14="http://schemas.microsoft.com/office/powerpoint/2010/main" val="761152617"/>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 id="2147483711" r:id="rId17"/>
  </p:sldLayoutIdLst>
  <p:hf hdr="0" ftr="0"/>
  <p:txStyles>
    <p:titleStyle>
      <a:lvl1pPr algn="l" defTabSz="914354"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354" rtl="0" eaLnBrk="1" latinLnBrk="0" hangingPunct="1">
        <a:lnSpc>
          <a:spcPct val="90000"/>
        </a:lnSpc>
        <a:spcBef>
          <a:spcPts val="1867"/>
        </a:spcBef>
        <a:buFont typeface="Arial" panose="020B0604020202020204" pitchFamily="34" charset="0"/>
        <a:buNone/>
        <a:defRPr sz="2400" b="1" kern="1200">
          <a:solidFill>
            <a:schemeClr val="accent1"/>
          </a:solidFill>
          <a:latin typeface="+mn-lt"/>
          <a:ea typeface="+mn-ea"/>
          <a:cs typeface="+mn-cs"/>
        </a:defRPr>
      </a:lvl1pPr>
      <a:lvl2pPr marL="0" indent="0" algn="l" defTabSz="914354" rtl="0" eaLnBrk="1" latinLnBrk="0" hangingPunct="1">
        <a:lnSpc>
          <a:spcPct val="90000"/>
        </a:lnSpc>
        <a:spcBef>
          <a:spcPts val="1867"/>
        </a:spcBef>
        <a:buFont typeface="Arial" panose="020B0604020202020204" pitchFamily="34" charset="0"/>
        <a:buNone/>
        <a:defRPr sz="2400" kern="1200">
          <a:solidFill>
            <a:schemeClr val="tx1"/>
          </a:solidFill>
          <a:latin typeface="+mn-lt"/>
          <a:ea typeface="+mn-ea"/>
          <a:cs typeface="+mn-cs"/>
        </a:defRPr>
      </a:lvl2pPr>
      <a:lvl3pPr marL="239994" indent="-239994" algn="l" defTabSz="914354" rtl="0" eaLnBrk="1" latinLnBrk="0" hangingPunct="1">
        <a:lnSpc>
          <a:spcPct val="90000"/>
        </a:lnSpc>
        <a:spcBef>
          <a:spcPts val="667"/>
        </a:spcBef>
        <a:buClr>
          <a:schemeClr val="accent1"/>
        </a:buClr>
        <a:buFont typeface="Arial" panose="020B0604020202020204" pitchFamily="34" charset="0"/>
        <a:buChar char="+"/>
        <a:defRPr sz="2400" kern="1200">
          <a:solidFill>
            <a:schemeClr val="tx1"/>
          </a:solidFill>
          <a:latin typeface="+mn-lt"/>
          <a:ea typeface="+mn-ea"/>
          <a:cs typeface="+mn-cs"/>
        </a:defRPr>
      </a:lvl3pPr>
      <a:lvl4pPr marL="479988" indent="-239994" algn="l" defTabSz="914354" rtl="0" eaLnBrk="1" latinLnBrk="0" hangingPunct="1">
        <a:lnSpc>
          <a:spcPct val="90000"/>
        </a:lnSpc>
        <a:spcBef>
          <a:spcPts val="533"/>
        </a:spcBef>
        <a:buClr>
          <a:schemeClr val="accent1"/>
        </a:buClr>
        <a:buFont typeface="Arial" panose="020B0604020202020204" pitchFamily="34" charset="0"/>
        <a:buChar char="–"/>
        <a:defRPr sz="2400" kern="1200">
          <a:solidFill>
            <a:schemeClr val="tx1"/>
          </a:solidFill>
          <a:latin typeface="+mn-lt"/>
          <a:ea typeface="+mn-ea"/>
          <a:cs typeface="+mn-cs"/>
        </a:defRPr>
      </a:lvl4pPr>
      <a:lvl5pPr marL="719982" indent="-239994" algn="l" defTabSz="914354" rtl="0" eaLnBrk="1" latinLnBrk="0" hangingPunct="1">
        <a:lnSpc>
          <a:spcPct val="90000"/>
        </a:lnSpc>
        <a:spcBef>
          <a:spcPts val="533"/>
        </a:spcBef>
        <a:buClr>
          <a:schemeClr val="accent1"/>
        </a:buClr>
        <a:buFont typeface="Arial" panose="020B0604020202020204" pitchFamily="34" charset="0"/>
        <a:buChar char="–"/>
        <a:defRPr sz="2400" kern="1200">
          <a:solidFill>
            <a:schemeClr val="tx1"/>
          </a:solidFill>
          <a:latin typeface="+mn-lt"/>
          <a:ea typeface="+mn-ea"/>
          <a:cs typeface="+mn-cs"/>
        </a:defRPr>
      </a:lvl5pPr>
      <a:lvl6pPr marL="959976" indent="-239994" algn="l" defTabSz="914354" rtl="0" eaLnBrk="1" latinLnBrk="0" hangingPunct="1">
        <a:lnSpc>
          <a:spcPct val="90000"/>
        </a:lnSpc>
        <a:spcBef>
          <a:spcPts val="533"/>
        </a:spcBef>
        <a:buClr>
          <a:schemeClr val="accent1"/>
        </a:buClr>
        <a:buFont typeface="Arial" panose="020B0604020202020204" pitchFamily="34" charset="0"/>
        <a:buChar char="–"/>
        <a:defRPr sz="2400" kern="1200">
          <a:solidFill>
            <a:schemeClr val="tx1"/>
          </a:solidFill>
          <a:latin typeface="+mn-lt"/>
          <a:ea typeface="+mn-ea"/>
          <a:cs typeface="+mn-cs"/>
        </a:defRPr>
      </a:lvl6pPr>
      <a:lvl7pPr marL="1199970" indent="-239994" algn="l" defTabSz="914354" rtl="0" eaLnBrk="1" latinLnBrk="0" hangingPunct="1">
        <a:lnSpc>
          <a:spcPct val="90000"/>
        </a:lnSpc>
        <a:spcBef>
          <a:spcPts val="533"/>
        </a:spcBef>
        <a:buClr>
          <a:schemeClr val="accent1"/>
        </a:buClr>
        <a:buFont typeface="Arial" panose="020B0604020202020204" pitchFamily="34" charset="0"/>
        <a:buChar char="–"/>
        <a:defRPr sz="2400" kern="1200">
          <a:solidFill>
            <a:schemeClr val="tx1"/>
          </a:solidFill>
          <a:latin typeface="+mn-lt"/>
          <a:ea typeface="+mn-ea"/>
          <a:cs typeface="+mn-cs"/>
        </a:defRPr>
      </a:lvl7pPr>
      <a:lvl8pPr marL="1439964" indent="-239994" algn="l" defTabSz="914354" rtl="0" eaLnBrk="1" latinLnBrk="0" hangingPunct="1">
        <a:lnSpc>
          <a:spcPct val="90000"/>
        </a:lnSpc>
        <a:spcBef>
          <a:spcPts val="533"/>
        </a:spcBef>
        <a:buClr>
          <a:schemeClr val="accent1"/>
        </a:buClr>
        <a:buFont typeface="Arial" panose="020B0604020202020204" pitchFamily="34" charset="0"/>
        <a:buChar char="–"/>
        <a:defRPr sz="2400" kern="1200">
          <a:solidFill>
            <a:schemeClr val="tx1"/>
          </a:solidFill>
          <a:latin typeface="+mn-lt"/>
          <a:ea typeface="+mn-ea"/>
          <a:cs typeface="+mn-cs"/>
        </a:defRPr>
      </a:lvl8pPr>
      <a:lvl9pPr marL="1679958" indent="-239994" algn="l" defTabSz="914354" rtl="0" eaLnBrk="1" latinLnBrk="0" hangingPunct="1">
        <a:lnSpc>
          <a:spcPct val="90000"/>
        </a:lnSpc>
        <a:spcBef>
          <a:spcPts val="533"/>
        </a:spcBef>
        <a:buClr>
          <a:schemeClr val="accent1"/>
        </a:buClr>
        <a:buFont typeface="Arial" panose="020B0604020202020204" pitchFamily="34" charset="0"/>
        <a:buChar char="–"/>
        <a:defRPr sz="2400" kern="1200">
          <a:solidFill>
            <a:schemeClr val="tx1"/>
          </a:solidFill>
          <a:latin typeface="+mn-lt"/>
          <a:ea typeface="+mn-ea"/>
          <a:cs typeface="+mn-cs"/>
        </a:defRPr>
      </a:lvl9pPr>
    </p:bodyStyle>
    <p:otherStyle>
      <a:defPPr>
        <a:defRPr lang="en-GB"/>
      </a:defPPr>
      <a:lvl1pPr marL="0" indent="0" algn="l" defTabSz="914354" rtl="0" eaLnBrk="1" latinLnBrk="0" hangingPunct="1">
        <a:lnSpc>
          <a:spcPct val="90000"/>
        </a:lnSpc>
        <a:spcBef>
          <a:spcPts val="667"/>
        </a:spcBef>
        <a:buFont typeface="Arial" panose="020B0604020202020204" pitchFamily="34" charset="0"/>
        <a:buNone/>
        <a:defRPr sz="1867" kern="1200">
          <a:solidFill>
            <a:schemeClr val="tx1"/>
          </a:solidFill>
          <a:latin typeface="+mn-lt"/>
          <a:ea typeface="+mn-ea"/>
          <a:cs typeface="+mn-cs"/>
        </a:defRPr>
      </a:lvl1pPr>
      <a:lvl2pPr marL="239994" indent="-239994" algn="l" defTabSz="914354" rtl="0" eaLnBrk="1" latinLnBrk="0" hangingPunct="1">
        <a:lnSpc>
          <a:spcPct val="90000"/>
        </a:lnSpc>
        <a:spcBef>
          <a:spcPts val="667"/>
        </a:spcBef>
        <a:buClr>
          <a:schemeClr val="accent1"/>
        </a:buClr>
        <a:buFont typeface="Arial" panose="020B0604020202020204" pitchFamily="34" charset="0"/>
        <a:buChar char="+"/>
        <a:defRPr sz="1867" kern="1200">
          <a:solidFill>
            <a:schemeClr val="tx1"/>
          </a:solidFill>
          <a:latin typeface="+mn-lt"/>
          <a:ea typeface="+mn-ea"/>
          <a:cs typeface="+mn-cs"/>
        </a:defRPr>
      </a:lvl2pPr>
      <a:lvl3pPr marL="479988" indent="-239994" algn="l" defTabSz="914354" rtl="0" eaLnBrk="1" latinLnBrk="0" hangingPunct="1">
        <a:lnSpc>
          <a:spcPct val="90000"/>
        </a:lnSpc>
        <a:spcBef>
          <a:spcPts val="533"/>
        </a:spcBef>
        <a:buClr>
          <a:schemeClr val="accent1"/>
        </a:buClr>
        <a:buFont typeface="Arial" panose="020B0604020202020204" pitchFamily="34" charset="0"/>
        <a:buChar char="–"/>
        <a:defRPr sz="1867" kern="1200">
          <a:solidFill>
            <a:schemeClr val="tx1"/>
          </a:solidFill>
          <a:latin typeface="+mn-lt"/>
          <a:ea typeface="+mn-ea"/>
          <a:cs typeface="+mn-cs"/>
        </a:defRPr>
      </a:lvl3pPr>
      <a:lvl4pPr marL="719982" indent="-239994" algn="l" defTabSz="914354" rtl="0" eaLnBrk="1" latinLnBrk="0" hangingPunct="1">
        <a:lnSpc>
          <a:spcPct val="90000"/>
        </a:lnSpc>
        <a:spcBef>
          <a:spcPts val="533"/>
        </a:spcBef>
        <a:buClr>
          <a:schemeClr val="accent1"/>
        </a:buClr>
        <a:buFont typeface="Arial" panose="020B0604020202020204" pitchFamily="34" charset="0"/>
        <a:buChar char="–"/>
        <a:defRPr sz="1867" kern="1200">
          <a:solidFill>
            <a:schemeClr val="tx1"/>
          </a:solidFill>
          <a:latin typeface="+mn-lt"/>
          <a:ea typeface="+mn-ea"/>
          <a:cs typeface="+mn-cs"/>
        </a:defRPr>
      </a:lvl4pPr>
      <a:lvl5pPr marL="959976" indent="-239994" algn="l" defTabSz="914354" rtl="0" eaLnBrk="1" latinLnBrk="0" hangingPunct="1">
        <a:lnSpc>
          <a:spcPct val="90000"/>
        </a:lnSpc>
        <a:spcBef>
          <a:spcPts val="533"/>
        </a:spcBef>
        <a:buClr>
          <a:schemeClr val="accent1"/>
        </a:buClr>
        <a:buFont typeface="Arial" panose="020B0604020202020204" pitchFamily="34" charset="0"/>
        <a:buChar char="–"/>
        <a:defRPr sz="1867" kern="1200">
          <a:solidFill>
            <a:schemeClr val="tx1"/>
          </a:solidFill>
          <a:latin typeface="+mn-lt"/>
          <a:ea typeface="+mn-ea"/>
          <a:cs typeface="+mn-cs"/>
        </a:defRPr>
      </a:lvl5pPr>
      <a:lvl6pPr marL="1199970" indent="-239994" algn="l" defTabSz="914354" rtl="0" eaLnBrk="1" latinLnBrk="0" hangingPunct="1">
        <a:lnSpc>
          <a:spcPct val="90000"/>
        </a:lnSpc>
        <a:spcBef>
          <a:spcPts val="533"/>
        </a:spcBef>
        <a:buClr>
          <a:schemeClr val="accent1"/>
        </a:buClr>
        <a:buFont typeface="Arial" panose="020B0604020202020204" pitchFamily="34" charset="0"/>
        <a:buChar char="–"/>
        <a:defRPr sz="1867" kern="1200">
          <a:solidFill>
            <a:schemeClr val="tx1"/>
          </a:solidFill>
          <a:latin typeface="+mn-lt"/>
          <a:ea typeface="+mn-ea"/>
          <a:cs typeface="+mn-cs"/>
        </a:defRPr>
      </a:lvl6pPr>
      <a:lvl7pPr marL="1439964" indent="-239994" algn="l" defTabSz="914354" rtl="0" eaLnBrk="1" latinLnBrk="0" hangingPunct="1">
        <a:lnSpc>
          <a:spcPct val="90000"/>
        </a:lnSpc>
        <a:spcBef>
          <a:spcPts val="533"/>
        </a:spcBef>
        <a:buClr>
          <a:schemeClr val="accent1"/>
        </a:buClr>
        <a:buFont typeface="Arial" panose="020B0604020202020204" pitchFamily="34" charset="0"/>
        <a:buChar char="–"/>
        <a:defRPr sz="1867" kern="1200">
          <a:solidFill>
            <a:schemeClr val="tx1"/>
          </a:solidFill>
          <a:latin typeface="+mn-lt"/>
          <a:ea typeface="+mn-ea"/>
          <a:cs typeface="+mn-cs"/>
        </a:defRPr>
      </a:lvl7pPr>
      <a:lvl8pPr marL="1679958" indent="-239994" algn="l" defTabSz="914354" rtl="0" eaLnBrk="1" latinLnBrk="0" hangingPunct="1">
        <a:lnSpc>
          <a:spcPct val="90000"/>
        </a:lnSpc>
        <a:spcBef>
          <a:spcPts val="533"/>
        </a:spcBef>
        <a:buClr>
          <a:schemeClr val="accent1"/>
        </a:buClr>
        <a:buFont typeface="Arial" panose="020B0604020202020204" pitchFamily="34" charset="0"/>
        <a:buChar char="–"/>
        <a:defRPr sz="1867" kern="1200">
          <a:solidFill>
            <a:schemeClr val="tx1"/>
          </a:solidFill>
          <a:latin typeface="+mn-lt"/>
          <a:ea typeface="+mn-ea"/>
          <a:cs typeface="+mn-cs"/>
        </a:defRPr>
      </a:lvl8pPr>
      <a:lvl9pPr marL="1919952" indent="-239994" algn="l" defTabSz="914354" rtl="0" eaLnBrk="1" latinLnBrk="0" hangingPunct="1">
        <a:lnSpc>
          <a:spcPct val="90000"/>
        </a:lnSpc>
        <a:spcBef>
          <a:spcPts val="533"/>
        </a:spcBef>
        <a:buClr>
          <a:schemeClr val="accent1"/>
        </a:buClr>
        <a:buFont typeface="Arial" panose="020B0604020202020204" pitchFamily="34" charset="0"/>
        <a:buChar char="–"/>
        <a:defRPr sz="1867"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720000" y="238600"/>
            <a:ext cx="10752000" cy="432000"/>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bwMode="gray">
          <a:xfrm>
            <a:off x="720000" y="1774600"/>
            <a:ext cx="10752000" cy="436800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4"/>
          </p:nvPr>
        </p:nvSpPr>
        <p:spPr bwMode="gray">
          <a:xfrm>
            <a:off x="9901768" y="6488088"/>
            <a:ext cx="480000" cy="144000"/>
          </a:xfrm>
          <a:prstGeom prst="rect">
            <a:avLst/>
          </a:prstGeom>
        </p:spPr>
        <p:txBody>
          <a:bodyPr vert="horz" lIns="0" tIns="0" rIns="0" bIns="0" rtlCol="0" anchor="ctr" anchorCtr="0">
            <a:noAutofit/>
          </a:bodyPr>
          <a:lstStyle>
            <a:lvl1pPr algn="r">
              <a:lnSpc>
                <a:spcPct val="85000"/>
              </a:lnSpc>
              <a:defRPr sz="800">
                <a:solidFill>
                  <a:schemeClr val="tx1"/>
                </a:solidFill>
              </a:defRPr>
            </a:lvl1pPr>
          </a:lstStyle>
          <a:p>
            <a:pPr defTabSz="914354"/>
            <a:fld id="{130CA15A-B377-495B-BF48-3A3144721AF6}" type="slidenum">
              <a:rPr lang="en-GB" smtClean="0">
                <a:solidFill>
                  <a:prstClr val="black"/>
                </a:solidFill>
              </a:rPr>
              <a:pPr defTabSz="914354"/>
              <a:t>‹#›</a:t>
            </a:fld>
            <a:endParaRPr lang="en-GB" dirty="0">
              <a:solidFill>
                <a:prstClr val="black"/>
              </a:solidFill>
            </a:endParaRPr>
          </a:p>
        </p:txBody>
      </p:sp>
      <p:cxnSp>
        <p:nvCxnSpPr>
          <p:cNvPr id="13" name="Straight Connector 12"/>
          <p:cNvCxnSpPr/>
          <p:nvPr userDrawn="1"/>
        </p:nvCxnSpPr>
        <p:spPr bwMode="gray">
          <a:xfrm>
            <a:off x="720000" y="696000"/>
            <a:ext cx="10752000" cy="0"/>
          </a:xfrm>
          <a:prstGeom prst="line">
            <a:avLst/>
          </a:prstGeom>
          <a:ln w="6350" cmpd="sng">
            <a:solidFill>
              <a:schemeClr val="accent1"/>
            </a:solidFill>
          </a:ln>
        </p:spPr>
        <p:style>
          <a:lnRef idx="1">
            <a:schemeClr val="dk1"/>
          </a:lnRef>
          <a:fillRef idx="0">
            <a:schemeClr val="dk1"/>
          </a:fillRef>
          <a:effectRef idx="0">
            <a:schemeClr val="dk1"/>
          </a:effectRef>
          <a:fontRef idx="minor">
            <a:schemeClr val="tx1"/>
          </a:fontRef>
        </p:style>
      </p:cxnSp>
      <p:sp>
        <p:nvSpPr>
          <p:cNvPr id="14" name="TextBox 13"/>
          <p:cNvSpPr txBox="1"/>
          <p:nvPr userDrawn="1"/>
        </p:nvSpPr>
        <p:spPr bwMode="gray">
          <a:xfrm>
            <a:off x="10370711" y="6488088"/>
            <a:ext cx="1560256" cy="144000"/>
          </a:xfrm>
          <a:prstGeom prst="rect">
            <a:avLst/>
          </a:prstGeom>
          <a:noFill/>
        </p:spPr>
        <p:txBody>
          <a:bodyPr wrap="none" lIns="0" tIns="0" rIns="0" bIns="0" rtlCol="0" anchor="ctr" anchorCtr="0">
            <a:noAutofit/>
          </a:bodyPr>
          <a:lstStyle/>
          <a:p>
            <a:pPr algn="r" defTabSz="914354">
              <a:lnSpc>
                <a:spcPct val="85000"/>
              </a:lnSpc>
              <a:buFont typeface="Arial" panose="020B0604020202020204" pitchFamily="34" charset="0"/>
              <a:buNone/>
            </a:pPr>
            <a:r>
              <a:rPr lang="en-GB" sz="800" dirty="0">
                <a:solidFill>
                  <a:prstClr val="black"/>
                </a:solidFill>
                <a:sym typeface="Symbol" panose="05050102010706020507" pitchFamily="18" charset="2"/>
              </a:rPr>
              <a:t> </a:t>
            </a:r>
            <a:r>
              <a:rPr lang="en-GB" sz="800" dirty="0">
                <a:solidFill>
                  <a:prstClr val="black"/>
                </a:solidFill>
              </a:rPr>
              <a:t>© Hill+Knowlton Strategies 2016</a:t>
            </a:r>
          </a:p>
        </p:txBody>
      </p:sp>
      <p:sp>
        <p:nvSpPr>
          <p:cNvPr id="19" name="Freeform 5"/>
          <p:cNvSpPr>
            <a:spLocks noChangeAspect="1"/>
          </p:cNvSpPr>
          <p:nvPr userDrawn="1"/>
        </p:nvSpPr>
        <p:spPr bwMode="gray">
          <a:xfrm>
            <a:off x="11592000" y="264001"/>
            <a:ext cx="336000" cy="336164"/>
          </a:xfrm>
          <a:custGeom>
            <a:avLst/>
            <a:gdLst>
              <a:gd name="T0" fmla="*/ 4114 w 4114"/>
              <a:gd name="T1" fmla="*/ 1610 h 4116"/>
              <a:gd name="T2" fmla="*/ 4114 w 4114"/>
              <a:gd name="T3" fmla="*/ 2509 h 4116"/>
              <a:gd name="T4" fmla="*/ 2508 w 4114"/>
              <a:gd name="T5" fmla="*/ 2509 h 4116"/>
              <a:gd name="T6" fmla="*/ 2508 w 4114"/>
              <a:gd name="T7" fmla="*/ 4116 h 4116"/>
              <a:gd name="T8" fmla="*/ 1606 w 4114"/>
              <a:gd name="T9" fmla="*/ 4116 h 4116"/>
              <a:gd name="T10" fmla="*/ 1606 w 4114"/>
              <a:gd name="T11" fmla="*/ 2509 h 4116"/>
              <a:gd name="T12" fmla="*/ 0 w 4114"/>
              <a:gd name="T13" fmla="*/ 2509 h 4116"/>
              <a:gd name="T14" fmla="*/ 0 w 4114"/>
              <a:gd name="T15" fmla="*/ 1610 h 4116"/>
              <a:gd name="T16" fmla="*/ 1606 w 4114"/>
              <a:gd name="T17" fmla="*/ 1610 h 4116"/>
              <a:gd name="T18" fmla="*/ 1606 w 4114"/>
              <a:gd name="T19" fmla="*/ 0 h 4116"/>
              <a:gd name="T20" fmla="*/ 2508 w 4114"/>
              <a:gd name="T21" fmla="*/ 0 h 4116"/>
              <a:gd name="T22" fmla="*/ 2508 w 4114"/>
              <a:gd name="T23" fmla="*/ 1610 h 4116"/>
              <a:gd name="T24" fmla="*/ 4114 w 4114"/>
              <a:gd name="T25" fmla="*/ 1610 h 4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4" h="4116">
                <a:moveTo>
                  <a:pt x="4114" y="1610"/>
                </a:moveTo>
                <a:lnTo>
                  <a:pt x="4114" y="2509"/>
                </a:lnTo>
                <a:lnTo>
                  <a:pt x="2508" y="2509"/>
                </a:lnTo>
                <a:lnTo>
                  <a:pt x="2508" y="4116"/>
                </a:lnTo>
                <a:lnTo>
                  <a:pt x="1606" y="4116"/>
                </a:lnTo>
                <a:lnTo>
                  <a:pt x="1606" y="2509"/>
                </a:lnTo>
                <a:lnTo>
                  <a:pt x="0" y="2509"/>
                </a:lnTo>
                <a:lnTo>
                  <a:pt x="0" y="1610"/>
                </a:lnTo>
                <a:lnTo>
                  <a:pt x="1606" y="1610"/>
                </a:lnTo>
                <a:lnTo>
                  <a:pt x="1606" y="0"/>
                </a:lnTo>
                <a:lnTo>
                  <a:pt x="2508" y="0"/>
                </a:lnTo>
                <a:lnTo>
                  <a:pt x="2508" y="1610"/>
                </a:lnTo>
                <a:lnTo>
                  <a:pt x="4114" y="1610"/>
                </a:lnTo>
                <a:close/>
              </a:path>
            </a:pathLst>
          </a:custGeom>
          <a:solidFill>
            <a:schemeClr val="accent1"/>
          </a:solidFill>
          <a:ln>
            <a:noFill/>
          </a:ln>
        </p:spPr>
        <p:txBody>
          <a:bodyPr vert="horz" wrap="square" lIns="121920" tIns="60960" rIns="121920" bIns="60960" numCol="1" anchor="t" anchorCtr="0" compatLnSpc="1">
            <a:prstTxWarp prst="textNoShape">
              <a:avLst/>
            </a:prstTxWarp>
          </a:bodyPr>
          <a:lstStyle/>
          <a:p>
            <a:pPr defTabSz="914354">
              <a:lnSpc>
                <a:spcPct val="85000"/>
              </a:lnSpc>
              <a:buFont typeface="Arial" panose="020B0604020202020204" pitchFamily="34" charset="0"/>
              <a:buNone/>
            </a:pPr>
            <a:endParaRPr lang="en-GB" sz="1867">
              <a:solidFill>
                <a:prstClr val="black"/>
              </a:solidFill>
            </a:endParaRPr>
          </a:p>
        </p:txBody>
      </p:sp>
      <p:grpSp>
        <p:nvGrpSpPr>
          <p:cNvPr id="5" name="Group 4"/>
          <p:cNvGrpSpPr/>
          <p:nvPr userDrawn="1"/>
        </p:nvGrpSpPr>
        <p:grpSpPr bwMode="gray">
          <a:xfrm>
            <a:off x="-261981" y="-261982"/>
            <a:ext cx="12722008" cy="7381963"/>
            <a:chOff x="-196486" y="-196486"/>
            <a:chExt cx="9541506" cy="5536472"/>
          </a:xfrm>
        </p:grpSpPr>
        <p:grpSp>
          <p:nvGrpSpPr>
            <p:cNvPr id="9" name="Group 8"/>
            <p:cNvGrpSpPr/>
            <p:nvPr/>
          </p:nvGrpSpPr>
          <p:grpSpPr bwMode="gray">
            <a:xfrm>
              <a:off x="540000" y="-196486"/>
              <a:ext cx="8065628" cy="180000"/>
              <a:chOff x="540000" y="-265725"/>
              <a:chExt cx="8065628" cy="180000"/>
            </a:xfrm>
          </p:grpSpPr>
          <p:cxnSp>
            <p:nvCxnSpPr>
              <p:cNvPr id="70" name="Straight Connector 69"/>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bwMode="gray">
            <a:xfrm>
              <a:off x="540000" y="5159986"/>
              <a:ext cx="8065628" cy="180000"/>
              <a:chOff x="540000" y="-265725"/>
              <a:chExt cx="8065628" cy="180000"/>
            </a:xfrm>
          </p:grpSpPr>
          <p:cxnSp>
            <p:nvCxnSpPr>
              <p:cNvPr id="46" name="Straight Connector 45"/>
              <p:cNvCxnSpPr/>
              <p:nvPr/>
            </p:nvCxnSpPr>
            <p:spPr bwMode="gray">
              <a:xfrm>
                <a:off x="540000"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bwMode="gray">
              <a:xfrm>
                <a:off x="1077827"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bwMode="gray">
              <a:xfrm>
                <a:off x="122875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bwMode="gray">
              <a:xfrm>
                <a:off x="176349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gray">
              <a:xfrm>
                <a:off x="190489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gray">
              <a:xfrm>
                <a:off x="244352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gray">
              <a:xfrm>
                <a:off x="259444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gray">
              <a:xfrm>
                <a:off x="3135361"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gray">
              <a:xfrm>
                <a:off x="327676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gray">
              <a:xfrm>
                <a:off x="381740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gray">
              <a:xfrm>
                <a:off x="395880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gray">
              <a:xfrm>
                <a:off x="4501058"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bwMode="gray">
              <a:xfrm>
                <a:off x="465198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bwMode="gray">
              <a:xfrm>
                <a:off x="518283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bwMode="gray">
              <a:xfrm>
                <a:off x="532423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bwMode="gray">
              <a:xfrm>
                <a:off x="5871853"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bwMode="gray">
              <a:xfrm>
                <a:off x="6013252"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bwMode="gray">
              <a:xfrm>
                <a:off x="6555346"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bwMode="gray">
              <a:xfrm>
                <a:off x="669674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bwMode="gray">
              <a:xfrm>
                <a:off x="7238640"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bwMode="gray">
              <a:xfrm>
                <a:off x="7380039"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bwMode="gray">
              <a:xfrm>
                <a:off x="7922535"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bwMode="gray">
              <a:xfrm>
                <a:off x="8063934" y="-265725"/>
                <a:ext cx="0" cy="18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bwMode="gray">
              <a:xfrm>
                <a:off x="8605628" y="-265725"/>
                <a:ext cx="0" cy="18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1" name="Group 10"/>
            <p:cNvGrpSpPr/>
            <p:nvPr/>
          </p:nvGrpSpPr>
          <p:grpSpPr bwMode="gray">
            <a:xfrm>
              <a:off x="-196486" y="195263"/>
              <a:ext cx="180000" cy="4752975"/>
              <a:chOff x="-180000" y="195263"/>
              <a:chExt cx="180000" cy="4752975"/>
            </a:xfrm>
          </p:grpSpPr>
          <p:cxnSp>
            <p:nvCxnSpPr>
              <p:cNvPr id="31" name="Straight Connector 30"/>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11"/>
            <p:cNvGrpSpPr/>
            <p:nvPr/>
          </p:nvGrpSpPr>
          <p:grpSpPr bwMode="gray">
            <a:xfrm>
              <a:off x="9165020" y="195263"/>
              <a:ext cx="180000" cy="4752975"/>
              <a:chOff x="-180000" y="195263"/>
              <a:chExt cx="180000" cy="4752975"/>
            </a:xfrm>
          </p:grpSpPr>
          <p:cxnSp>
            <p:nvCxnSpPr>
              <p:cNvPr id="15" name="Straight Connector 14"/>
              <p:cNvCxnSpPr/>
              <p:nvPr/>
            </p:nvCxnSpPr>
            <p:spPr bwMode="gray">
              <a:xfrm>
                <a:off x="-180000" y="494823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gray">
              <a:xfrm>
                <a:off x="-180000" y="46243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gray">
              <a:xfrm>
                <a:off x="-180000" y="40814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gray">
              <a:xfrm>
                <a:off x="-180000" y="39385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gray">
              <a:xfrm>
                <a:off x="-180000" y="33956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gray">
              <a:xfrm>
                <a:off x="-180000" y="3252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gray">
              <a:xfrm>
                <a:off x="-180000" y="27098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gray">
              <a:xfrm>
                <a:off x="-180000" y="25669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gray">
              <a:xfrm>
                <a:off x="-180000" y="20240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bwMode="gray">
              <a:xfrm>
                <a:off x="-180000" y="18811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bwMode="gray">
              <a:xfrm>
                <a:off x="-180000" y="13477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gray">
              <a:xfrm>
                <a:off x="-180000" y="1195388"/>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gray">
              <a:xfrm>
                <a:off x="-180000" y="661988"/>
                <a:ext cx="180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gray">
              <a:xfrm>
                <a:off x="-180000" y="51911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gray">
              <a:xfrm>
                <a:off x="-180000" y="195263"/>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2310277843"/>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6" r:id="rId14"/>
    <p:sldLayoutId id="2147483727" r:id="rId15"/>
    <p:sldLayoutId id="2147483728" r:id="rId16"/>
    <p:sldLayoutId id="2147483729" r:id="rId17"/>
    <p:sldLayoutId id="2147483730" r:id="rId18"/>
    <p:sldLayoutId id="2147483732" r:id="rId19"/>
    <p:sldLayoutId id="2147483733" r:id="rId20"/>
    <p:sldLayoutId id="2147483734" r:id="rId21"/>
    <p:sldLayoutId id="2147483735" r:id="rId22"/>
    <p:sldLayoutId id="2147483736" r:id="rId23"/>
  </p:sldLayoutIdLst>
  <p:hf hdr="0" ftr="0"/>
  <p:txStyles>
    <p:titleStyle>
      <a:lvl1pPr algn="l" defTabSz="914354" rtl="0" eaLnBrk="1" latinLnBrk="0" hangingPunct="1">
        <a:lnSpc>
          <a:spcPct val="85000"/>
        </a:lnSpc>
        <a:spcBef>
          <a:spcPct val="0"/>
        </a:spcBef>
        <a:buNone/>
        <a:defRPr sz="2400" b="1" kern="1200">
          <a:solidFill>
            <a:schemeClr val="tx1"/>
          </a:solidFill>
          <a:latin typeface="+mj-lt"/>
          <a:ea typeface="+mj-ea"/>
          <a:cs typeface="+mj-cs"/>
        </a:defRPr>
      </a:lvl1pPr>
    </p:titleStyle>
    <p:bodyStyle>
      <a:lvl1pPr marL="0" indent="0" algn="l" defTabSz="914354" rtl="0" eaLnBrk="1" latinLnBrk="0" hangingPunct="1">
        <a:lnSpc>
          <a:spcPct val="85000"/>
        </a:lnSpc>
        <a:spcBef>
          <a:spcPts val="1867"/>
        </a:spcBef>
        <a:buFont typeface="Arial" panose="020B0604020202020204" pitchFamily="34" charset="0"/>
        <a:buNone/>
        <a:defRPr sz="2400" b="1" kern="1200">
          <a:solidFill>
            <a:schemeClr val="accent1"/>
          </a:solidFill>
          <a:latin typeface="+mn-lt"/>
          <a:ea typeface="+mn-ea"/>
          <a:cs typeface="+mn-cs"/>
        </a:defRPr>
      </a:lvl1pPr>
      <a:lvl2pPr marL="0" indent="0" algn="l" defTabSz="914354" rtl="0" eaLnBrk="1" latinLnBrk="0" hangingPunct="1">
        <a:lnSpc>
          <a:spcPct val="85000"/>
        </a:lnSpc>
        <a:spcBef>
          <a:spcPts val="1867"/>
        </a:spcBef>
        <a:buFont typeface="Arial" panose="020B0604020202020204" pitchFamily="34" charset="0"/>
        <a:buNone/>
        <a:defRPr sz="2400" kern="1200">
          <a:solidFill>
            <a:schemeClr val="tx1"/>
          </a:solidFill>
          <a:latin typeface="+mn-lt"/>
          <a:ea typeface="+mn-ea"/>
          <a:cs typeface="+mn-cs"/>
        </a:defRPr>
      </a:lvl2pPr>
      <a:lvl3pPr marL="239994" indent="-239994" algn="l" defTabSz="914354" rtl="0" eaLnBrk="1" latinLnBrk="0" hangingPunct="1">
        <a:lnSpc>
          <a:spcPct val="85000"/>
        </a:lnSpc>
        <a:spcBef>
          <a:spcPts val="667"/>
        </a:spcBef>
        <a:buClr>
          <a:schemeClr val="accent1"/>
        </a:buClr>
        <a:buFont typeface="Arial" panose="020B0604020202020204" pitchFamily="34" charset="0"/>
        <a:buChar char="+"/>
        <a:defRPr sz="2400" kern="1200">
          <a:solidFill>
            <a:schemeClr val="tx1"/>
          </a:solidFill>
          <a:latin typeface="+mn-lt"/>
          <a:ea typeface="+mn-ea"/>
          <a:cs typeface="+mn-cs"/>
        </a:defRPr>
      </a:lvl3pPr>
      <a:lvl4pPr marL="479988" indent="-239994" algn="l" defTabSz="914354" rtl="0" eaLnBrk="1" latinLnBrk="0" hangingPunct="1">
        <a:lnSpc>
          <a:spcPct val="85000"/>
        </a:lnSpc>
        <a:spcBef>
          <a:spcPts val="533"/>
        </a:spcBef>
        <a:buClr>
          <a:schemeClr val="accent1"/>
        </a:buClr>
        <a:buFont typeface="Arial" panose="020B0604020202020204" pitchFamily="34" charset="0"/>
        <a:buChar char="–"/>
        <a:defRPr sz="2400" kern="1200">
          <a:solidFill>
            <a:schemeClr val="tx1"/>
          </a:solidFill>
          <a:latin typeface="+mn-lt"/>
          <a:ea typeface="+mn-ea"/>
          <a:cs typeface="+mn-cs"/>
        </a:defRPr>
      </a:lvl4pPr>
      <a:lvl5pPr marL="719982" indent="-239994" algn="l" defTabSz="914354" rtl="0" eaLnBrk="1" latinLnBrk="0" hangingPunct="1">
        <a:lnSpc>
          <a:spcPct val="85000"/>
        </a:lnSpc>
        <a:spcBef>
          <a:spcPts val="533"/>
        </a:spcBef>
        <a:buClr>
          <a:schemeClr val="accent1"/>
        </a:buClr>
        <a:buFont typeface="Arial" panose="020B0604020202020204" pitchFamily="34" charset="0"/>
        <a:buChar char="–"/>
        <a:defRPr sz="2400" kern="1200" baseline="0">
          <a:solidFill>
            <a:schemeClr val="tx1"/>
          </a:solidFill>
          <a:latin typeface="+mn-lt"/>
          <a:ea typeface="+mn-ea"/>
          <a:cs typeface="+mn-cs"/>
        </a:defRPr>
      </a:lvl5pPr>
      <a:lvl6pPr marL="959976" indent="-239994" algn="l" defTabSz="914354" rtl="0" eaLnBrk="1" latinLnBrk="0" hangingPunct="1">
        <a:lnSpc>
          <a:spcPct val="85000"/>
        </a:lnSpc>
        <a:spcBef>
          <a:spcPts val="533"/>
        </a:spcBef>
        <a:buClr>
          <a:schemeClr val="accent1"/>
        </a:buClr>
        <a:buFont typeface="Arial" panose="020B0604020202020204" pitchFamily="34" charset="0"/>
        <a:buChar char="–"/>
        <a:defRPr sz="2400" kern="1200">
          <a:solidFill>
            <a:schemeClr val="tx1"/>
          </a:solidFill>
          <a:latin typeface="+mn-lt"/>
          <a:ea typeface="+mn-ea"/>
          <a:cs typeface="+mn-cs"/>
        </a:defRPr>
      </a:lvl6pPr>
      <a:lvl7pPr marL="1199970" indent="-239994" algn="l" defTabSz="914354" rtl="0" eaLnBrk="1" latinLnBrk="0" hangingPunct="1">
        <a:lnSpc>
          <a:spcPct val="85000"/>
        </a:lnSpc>
        <a:spcBef>
          <a:spcPts val="533"/>
        </a:spcBef>
        <a:buClr>
          <a:schemeClr val="accent1"/>
        </a:buClr>
        <a:buFont typeface="Arial" panose="020B0604020202020204" pitchFamily="34" charset="0"/>
        <a:buChar char="–"/>
        <a:defRPr sz="2400" kern="1200">
          <a:solidFill>
            <a:schemeClr val="tx1"/>
          </a:solidFill>
          <a:latin typeface="+mn-lt"/>
          <a:ea typeface="+mn-ea"/>
          <a:cs typeface="+mn-cs"/>
        </a:defRPr>
      </a:lvl7pPr>
      <a:lvl8pPr marL="1439964" indent="-239994" algn="l" defTabSz="914354" rtl="0" eaLnBrk="1" latinLnBrk="0" hangingPunct="1">
        <a:lnSpc>
          <a:spcPct val="85000"/>
        </a:lnSpc>
        <a:spcBef>
          <a:spcPts val="533"/>
        </a:spcBef>
        <a:buClr>
          <a:schemeClr val="accent1"/>
        </a:buClr>
        <a:buFont typeface="Arial" panose="020B0604020202020204" pitchFamily="34" charset="0"/>
        <a:buChar char="–"/>
        <a:defRPr sz="2400" kern="1200">
          <a:solidFill>
            <a:schemeClr val="tx1"/>
          </a:solidFill>
          <a:latin typeface="+mn-lt"/>
          <a:ea typeface="+mn-ea"/>
          <a:cs typeface="+mn-cs"/>
        </a:defRPr>
      </a:lvl8pPr>
      <a:lvl9pPr marL="1679958" indent="-239994" algn="l" defTabSz="914354" rtl="0" eaLnBrk="1" latinLnBrk="0" hangingPunct="1">
        <a:lnSpc>
          <a:spcPct val="85000"/>
        </a:lnSpc>
        <a:spcBef>
          <a:spcPts val="533"/>
        </a:spcBef>
        <a:buClr>
          <a:schemeClr val="accent1"/>
        </a:buClr>
        <a:buFont typeface="Arial" panose="020B0604020202020204" pitchFamily="34" charset="0"/>
        <a:buChar char="–"/>
        <a:defRPr sz="2400" kern="1200">
          <a:solidFill>
            <a:schemeClr val="tx1"/>
          </a:solidFill>
          <a:latin typeface="+mn-lt"/>
          <a:ea typeface="+mn-ea"/>
          <a:cs typeface="+mn-cs"/>
        </a:defRPr>
      </a:lvl9pPr>
    </p:bodyStyle>
    <p:otherStyle>
      <a:defPPr>
        <a:defRPr lang="en-GB"/>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11/17/2023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354"/>
            <a:fld id="{130CA15A-B377-495B-BF48-3A3144721AF6}" type="slidenum">
              <a:rPr lang="en-GB" smtClean="0">
                <a:solidFill>
                  <a:prstClr val="black"/>
                </a:solidFill>
              </a:rPr>
              <a:pPr defTabSz="914354"/>
              <a:t>‹#›</a:t>
            </a:fld>
            <a:endParaRPr lang="en-GB" dirty="0">
              <a:solidFill>
                <a:prstClr val="black"/>
              </a:solidFill>
            </a:endParaRPr>
          </a:p>
        </p:txBody>
      </p:sp>
      <p:sp>
        <p:nvSpPr>
          <p:cNvPr id="7" name="Slide Number Placeholder 5">
            <a:extLst>
              <a:ext uri="{FF2B5EF4-FFF2-40B4-BE49-F238E27FC236}">
                <a16:creationId xmlns:a16="http://schemas.microsoft.com/office/drawing/2014/main" id="{BC81FB2C-39F4-1DFC-7895-4072267858B6}"/>
              </a:ext>
            </a:extLst>
          </p:cNvPr>
          <p:cNvSpPr txBox="1">
            <a:spLocks/>
          </p:cNvSpPr>
          <p:nvPr userDrawn="1"/>
        </p:nvSpPr>
        <p:spPr>
          <a:xfrm>
            <a:off x="8585580" y="6312540"/>
            <a:ext cx="2743200" cy="365125"/>
          </a:xfrm>
          <a:prstGeom prst="rect">
            <a:avLst/>
          </a:prstGeom>
        </p:spPr>
        <p:txBody>
          <a:bodyPr/>
          <a:ls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nb-NO" dirty="0"/>
              <a:t>		</a:t>
            </a:r>
            <a:fld id="{B5A6F9FA-492E-47F4-A5F9-EFF8E781B013}" type="slidenum">
              <a:rPr lang="nb-NO" smtClean="0"/>
              <a:pPr/>
              <a:t>‹#›</a:t>
            </a:fld>
            <a:endParaRPr lang="nb-NO" dirty="0"/>
          </a:p>
        </p:txBody>
      </p:sp>
    </p:spTree>
    <p:extLst>
      <p:ext uri="{BB962C8B-B14F-4D97-AF65-F5344CB8AC3E}">
        <p14:creationId xmlns:p14="http://schemas.microsoft.com/office/powerpoint/2010/main" val="1114676945"/>
      </p:ext>
    </p:extLst>
  </p:cSld>
  <p:clrMap bg1="lt1" tx1="dk1" bg2="lt2" tx2="dk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 id="2147483649" r:id="rId12"/>
    <p:sldLayoutId id="2147483664" r:id="rId13"/>
    <p:sldLayoutId id="2147483788" r:id="rId14"/>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microsoft.com/office/2007/relationships/hdphoto" Target="../media/hdphoto1.wdp"/><Relationship Id="rId7" Type="http://schemas.openxmlformats.org/officeDocument/2006/relationships/image" Target="../media/image12.png"/><Relationship Id="rId2" Type="http://schemas.openxmlformats.org/officeDocument/2006/relationships/image" Target="../media/image8.jpeg"/><Relationship Id="rId1" Type="http://schemas.openxmlformats.org/officeDocument/2006/relationships/slideLayout" Target="../slideLayouts/slideLayout46.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jpe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50.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50.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50.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jpeg"/><Relationship Id="rId1" Type="http://schemas.openxmlformats.org/officeDocument/2006/relationships/slideLayout" Target="../slideLayouts/slideLayout46.xml"/><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50.xml"/><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8.jpeg"/><Relationship Id="rId1" Type="http://schemas.openxmlformats.org/officeDocument/2006/relationships/slideLayout" Target="../slideLayouts/slideLayout46.xml"/><Relationship Id="rId5" Type="http://schemas.openxmlformats.org/officeDocument/2006/relationships/image" Target="../media/image11.png"/><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50.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50.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jpeg"/><Relationship Id="rId1" Type="http://schemas.openxmlformats.org/officeDocument/2006/relationships/slideLayout" Target="../slideLayouts/slideLayout46.xml"/><Relationship Id="rId5" Type="http://schemas.openxmlformats.org/officeDocument/2006/relationships/image" Target="../media/image11.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50.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50.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jpeg"/><Relationship Id="rId1" Type="http://schemas.openxmlformats.org/officeDocument/2006/relationships/slideLayout" Target="../slideLayouts/slideLayout46.xml"/><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1" descr="visuel_mer_couv"/>
          <p:cNvPicPr>
            <a:picLocks noChangeAspect="1" noChangeArrowheads="1"/>
          </p:cNvPicPr>
          <p:nvPr/>
        </p:nvPicPr>
        <p:blipFill>
          <a:blip r:embed="rId2">
            <a:extLst>
              <a:ext uri="{BEBA8EAE-BF5A-486C-A8C5-ECC9F3942E4B}">
                <a14:imgProps xmlns:a14="http://schemas.microsoft.com/office/drawing/2010/main">
                  <a14:imgLayer r:embed="rId3">
                    <a14:imgEffect>
                      <a14:artisticBlur/>
                    </a14:imgEffect>
                  </a14:imgLayer>
                </a14:imgProps>
              </a:ext>
              <a:ext uri="{28A0092B-C50C-407E-A947-70E740481C1C}">
                <a14:useLocalDpi xmlns:a14="http://schemas.microsoft.com/office/drawing/2010/main"/>
              </a:ext>
            </a:extLst>
          </a:blip>
          <a:srcRect/>
          <a:stretch>
            <a:fillRect/>
          </a:stretch>
        </p:blipFill>
        <p:spPr bwMode="white">
          <a:xfrm>
            <a:off x="0" y="2381250"/>
            <a:ext cx="12178174" cy="3626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tel 2"/>
          <p:cNvSpPr>
            <a:spLocks noGrp="1"/>
          </p:cNvSpPr>
          <p:nvPr>
            <p:ph type="title"/>
          </p:nvPr>
        </p:nvSpPr>
        <p:spPr>
          <a:xfrm>
            <a:off x="558386" y="2622550"/>
            <a:ext cx="11075228" cy="2852737"/>
          </a:xfrm>
        </p:spPr>
        <p:txBody>
          <a:bodyPr>
            <a:noAutofit/>
          </a:bodyPr>
          <a:lstStyle/>
          <a:p>
            <a:br>
              <a:rPr lang="en-GB" sz="4000" b="1" dirty="0">
                <a:solidFill>
                  <a:schemeClr val="bg1"/>
                </a:solidFill>
              </a:rPr>
            </a:br>
            <a:br>
              <a:rPr lang="en-GB" sz="4000" b="1" dirty="0">
                <a:solidFill>
                  <a:schemeClr val="bg1"/>
                </a:solidFill>
              </a:rPr>
            </a:br>
            <a:br>
              <a:rPr lang="en-GB" sz="4000" b="1" dirty="0">
                <a:solidFill>
                  <a:schemeClr val="bg1"/>
                </a:solidFill>
              </a:rPr>
            </a:br>
            <a:br>
              <a:rPr lang="en-GB" sz="4000" b="1" dirty="0">
                <a:solidFill>
                  <a:schemeClr val="bg1"/>
                </a:solidFill>
              </a:rPr>
            </a:br>
            <a:br>
              <a:rPr lang="en-GB" sz="4000" b="1" dirty="0">
                <a:solidFill>
                  <a:schemeClr val="bg1"/>
                </a:solidFill>
              </a:rPr>
            </a:br>
            <a:br>
              <a:rPr lang="en-GB" sz="4000" b="1" dirty="0">
                <a:solidFill>
                  <a:schemeClr val="bg1"/>
                </a:solidFill>
              </a:rPr>
            </a:br>
            <a:br>
              <a:rPr lang="en-GB" sz="4000" b="1" dirty="0">
                <a:solidFill>
                  <a:schemeClr val="bg1"/>
                </a:solidFill>
              </a:rPr>
            </a:br>
            <a:br>
              <a:rPr lang="en-GB" sz="4000" b="1" dirty="0">
                <a:solidFill>
                  <a:schemeClr val="bg1"/>
                </a:solidFill>
              </a:rPr>
            </a:br>
            <a:br>
              <a:rPr lang="en-GB" sz="4000" b="1" dirty="0">
                <a:solidFill>
                  <a:schemeClr val="bg1"/>
                </a:solidFill>
              </a:rPr>
            </a:br>
            <a:br>
              <a:rPr lang="en-GB" sz="4000" b="1" dirty="0">
                <a:solidFill>
                  <a:schemeClr val="bg1"/>
                </a:solidFill>
              </a:rPr>
            </a:br>
            <a:br>
              <a:rPr lang="en-GB" sz="4000" b="1" dirty="0">
                <a:solidFill>
                  <a:schemeClr val="bg1"/>
                </a:solidFill>
              </a:rPr>
            </a:br>
            <a:br>
              <a:rPr lang="en-GB" sz="4000" b="1" dirty="0">
                <a:solidFill>
                  <a:schemeClr val="bg1"/>
                </a:solidFill>
              </a:rPr>
            </a:br>
            <a:r>
              <a:rPr lang="en-GB" sz="4000" b="1" dirty="0">
                <a:solidFill>
                  <a:schemeClr val="bg1"/>
                </a:solidFill>
              </a:rPr>
              <a:t>Greek Maritime &amp; Shipping Industry:</a:t>
            </a:r>
            <a:br>
              <a:rPr lang="en-GB" sz="4000" b="1" dirty="0">
                <a:solidFill>
                  <a:schemeClr val="bg1"/>
                </a:solidFill>
              </a:rPr>
            </a:br>
            <a:r>
              <a:rPr lang="en-GB" sz="4000" b="1" dirty="0">
                <a:solidFill>
                  <a:schemeClr val="bg1"/>
                </a:solidFill>
              </a:rPr>
              <a:t>Reputation management at sea and on shore</a:t>
            </a:r>
            <a:br>
              <a:rPr lang="en-GB" sz="4000" b="1" dirty="0">
                <a:solidFill>
                  <a:schemeClr val="bg1"/>
                </a:solidFill>
              </a:rPr>
            </a:br>
            <a:br>
              <a:rPr lang="en-GB" sz="4000" b="1" dirty="0">
                <a:solidFill>
                  <a:schemeClr val="bg1"/>
                </a:solidFill>
              </a:rPr>
            </a:br>
            <a:endParaRPr lang="en-GB" sz="4000" b="1" dirty="0">
              <a:solidFill>
                <a:schemeClr val="bg1"/>
              </a:solidFill>
            </a:endParaRPr>
          </a:p>
        </p:txBody>
      </p:sp>
      <p:pic>
        <p:nvPicPr>
          <p:cNvPr id="5" name="Picture 2" descr="Greek shipping remains world's leading maritime force - Greek News Agenda">
            <a:extLst>
              <a:ext uri="{FF2B5EF4-FFF2-40B4-BE49-F238E27FC236}">
                <a16:creationId xmlns:a16="http://schemas.microsoft.com/office/drawing/2014/main" id="{897A9216-F15B-4AEC-8461-84805420ECB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84064" y="83676"/>
            <a:ext cx="6549550" cy="2971753"/>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7">
            <a:extLst>
              <a:ext uri="{FF2B5EF4-FFF2-40B4-BE49-F238E27FC236}">
                <a16:creationId xmlns:a16="http://schemas.microsoft.com/office/drawing/2014/main" id="{C3EEF6AF-2CC9-9BA0-EA47-13C59FDBD20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45700" y="6547807"/>
            <a:ext cx="2036138" cy="310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descr="Grèce : Ελληνογαλλικό Εμπορικό και Βιομηχανικό Επιμελητήριο">
            <a:extLst>
              <a:ext uri="{FF2B5EF4-FFF2-40B4-BE49-F238E27FC236}">
                <a16:creationId xmlns:a16="http://schemas.microsoft.com/office/drawing/2014/main" id="{A2369E50-8119-209D-B679-E2ABF674EDC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53562" y="6332911"/>
            <a:ext cx="2190750" cy="49657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B15183E2-6186-93EF-13A5-CC73F20C1294}"/>
              </a:ext>
            </a:extLst>
          </p:cNvPr>
          <p:cNvPicPr>
            <a:picLocks noChangeAspect="1"/>
          </p:cNvPicPr>
          <p:nvPr/>
        </p:nvPicPr>
        <p:blipFill>
          <a:blip r:embed="rId7"/>
          <a:stretch>
            <a:fillRect/>
          </a:stretch>
        </p:blipFill>
        <p:spPr>
          <a:xfrm>
            <a:off x="3693645" y="5726866"/>
            <a:ext cx="4076644" cy="292970"/>
          </a:xfrm>
          <a:prstGeom prst="rect">
            <a:avLst/>
          </a:prstGeom>
        </p:spPr>
      </p:pic>
      <p:pic>
        <p:nvPicPr>
          <p:cNvPr id="11" name="Picture 10">
            <a:extLst>
              <a:ext uri="{FF2B5EF4-FFF2-40B4-BE49-F238E27FC236}">
                <a16:creationId xmlns:a16="http://schemas.microsoft.com/office/drawing/2014/main" id="{F06F9445-D04B-3EEC-0FF6-9EE91B62E0C7}"/>
              </a:ext>
            </a:extLst>
          </p:cNvPr>
          <p:cNvPicPr>
            <a:picLocks noChangeAspect="1"/>
          </p:cNvPicPr>
          <p:nvPr/>
        </p:nvPicPr>
        <p:blipFill>
          <a:blip r:embed="rId8"/>
          <a:stretch>
            <a:fillRect/>
          </a:stretch>
        </p:blipFill>
        <p:spPr>
          <a:xfrm>
            <a:off x="5084064" y="6007971"/>
            <a:ext cx="1162050" cy="361950"/>
          </a:xfrm>
          <a:prstGeom prst="rect">
            <a:avLst/>
          </a:prstGeom>
        </p:spPr>
      </p:pic>
    </p:spTree>
    <p:extLst>
      <p:ext uri="{BB962C8B-B14F-4D97-AF65-F5344CB8AC3E}">
        <p14:creationId xmlns:p14="http://schemas.microsoft.com/office/powerpoint/2010/main" val="12203034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reeform 43"/>
          <p:cNvSpPr/>
          <p:nvPr/>
        </p:nvSpPr>
        <p:spPr>
          <a:xfrm>
            <a:off x="204782" y="160692"/>
            <a:ext cx="11771194" cy="1364009"/>
          </a:xfrm>
          <a:prstGeom prst="snip1Rect">
            <a:avLst>
              <a:gd name="adj" fmla="val 39944"/>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800" dirty="0"/>
          </a:p>
        </p:txBody>
      </p:sp>
      <p:sp>
        <p:nvSpPr>
          <p:cNvPr id="2" name="Tittel 1"/>
          <p:cNvSpPr>
            <a:spLocks noGrp="1"/>
          </p:cNvSpPr>
          <p:nvPr>
            <p:ph type="title" idx="4294967295"/>
          </p:nvPr>
        </p:nvSpPr>
        <p:spPr>
          <a:xfrm>
            <a:off x="812800" y="160692"/>
            <a:ext cx="10007600" cy="1363662"/>
          </a:xfrm>
        </p:spPr>
        <p:txBody>
          <a:bodyPr>
            <a:normAutofit/>
          </a:bodyPr>
          <a:lstStyle/>
          <a:p>
            <a:r>
              <a:rPr lang="en-GB" sz="4000" b="1" dirty="0">
                <a:solidFill>
                  <a:schemeClr val="bg1"/>
                </a:solidFill>
              </a:rPr>
              <a:t>Top Public Relations Practices</a:t>
            </a:r>
            <a:endParaRPr lang="en-GB" sz="4000" b="1" dirty="0">
              <a:latin typeface="Calibri" charset="0"/>
              <a:ea typeface="Calibri" charset="0"/>
              <a:cs typeface="Calibri" charset="0"/>
            </a:endParaRPr>
          </a:p>
        </p:txBody>
      </p:sp>
      <p:graphicFrame>
        <p:nvGraphicFramePr>
          <p:cNvPr id="3" name="Table 4"/>
          <p:cNvGraphicFramePr>
            <a:graphicFrameLocks noGrp="1"/>
          </p:cNvGraphicFramePr>
          <p:nvPr>
            <p:extLst>
              <p:ext uri="{D42A27DB-BD31-4B8C-83A1-F6EECF244321}">
                <p14:modId xmlns:p14="http://schemas.microsoft.com/office/powerpoint/2010/main" val="3567671807"/>
              </p:ext>
            </p:extLst>
          </p:nvPr>
        </p:nvGraphicFramePr>
        <p:xfrm>
          <a:off x="127000" y="1690688"/>
          <a:ext cx="11712439" cy="5006620"/>
        </p:xfrm>
        <a:graphic>
          <a:graphicData uri="http://schemas.openxmlformats.org/drawingml/2006/table">
            <a:tbl>
              <a:tblPr firstRow="1" bandRow="1">
                <a:tableStyleId>{F5AB1C69-6EDB-4FF4-983F-18BD219EF322}</a:tableStyleId>
              </a:tblPr>
              <a:tblGrid>
                <a:gridCol w="11712439">
                  <a:extLst>
                    <a:ext uri="{9D8B030D-6E8A-4147-A177-3AD203B41FA5}">
                      <a16:colId xmlns:a16="http://schemas.microsoft.com/office/drawing/2014/main" val="20000"/>
                    </a:ext>
                  </a:extLst>
                </a:gridCol>
              </a:tblGrid>
              <a:tr h="5006620">
                <a:tc>
                  <a:txBody>
                    <a:bodyPr/>
                    <a:lstStyle/>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2000" b="1" kern="1200" dirty="0">
                          <a:solidFill>
                            <a:schemeClr val="tx1"/>
                          </a:solidFill>
                          <a:effectLst/>
                          <a:latin typeface="+mn-lt"/>
                          <a:ea typeface="+mn-ea"/>
                          <a:cs typeface="+mn-cs"/>
                        </a:rPr>
                        <a:t>Safety Communications</a:t>
                      </a:r>
                      <a:endParaRPr lang="en-US" sz="20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0" kern="1200" dirty="0">
                          <a:solidFill>
                            <a:schemeClr val="tx1"/>
                          </a:solidFill>
                          <a:effectLst/>
                          <a:latin typeface="+mn-lt"/>
                          <a:ea typeface="+mn-ea"/>
                          <a:cs typeface="+mn-cs"/>
                        </a:rPr>
                        <a:t>Highlighting safety initiatives, training programs, and compliance with international safety standards </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2000" b="1" kern="1200" dirty="0">
                          <a:solidFill>
                            <a:schemeClr val="tx1"/>
                          </a:solidFill>
                          <a:effectLst/>
                          <a:latin typeface="+mn-lt"/>
                          <a:ea typeface="+mn-ea"/>
                          <a:cs typeface="+mn-cs"/>
                        </a:rPr>
                        <a:t>Environmental Responsibility</a:t>
                      </a:r>
                      <a:endParaRPr lang="en-US" sz="20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0" kern="1200" dirty="0">
                          <a:solidFill>
                            <a:schemeClr val="tx1"/>
                          </a:solidFill>
                          <a:effectLst/>
                          <a:latin typeface="+mn-lt"/>
                          <a:ea typeface="+mn-ea"/>
                          <a:cs typeface="+mn-cs"/>
                        </a:rPr>
                        <a:t>Communicating environmental responsibility, green technologies, fuel efficiency, and adherence to environmental regulations</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2000" b="1" kern="1200" dirty="0">
                          <a:solidFill>
                            <a:schemeClr val="tx1"/>
                          </a:solidFill>
                          <a:effectLst/>
                          <a:latin typeface="+mn-lt"/>
                          <a:ea typeface="+mn-ea"/>
                          <a:cs typeface="+mn-cs"/>
                        </a:rPr>
                        <a:t>Government Relations and Advocacy</a:t>
                      </a:r>
                      <a:endParaRPr lang="en-US" sz="20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0" kern="1200" dirty="0">
                          <a:solidFill>
                            <a:schemeClr val="tx1"/>
                          </a:solidFill>
                          <a:effectLst/>
                          <a:latin typeface="+mn-lt"/>
                          <a:ea typeface="+mn-ea"/>
                          <a:cs typeface="+mn-cs"/>
                        </a:rPr>
                        <a:t>Maintaining positive relationships with government agencies, policymakers, and regulatory bodies is crucial. </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l-GR" sz="1800" b="0" kern="1200" dirty="0">
                        <a:solidFill>
                          <a:schemeClr val="tx1"/>
                        </a:solidFill>
                        <a:effectLst/>
                        <a:latin typeface="+mn-lt"/>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Arial" charset="0"/>
                        <a:buAutoNum type="arabicPeriod"/>
                        <a:tabLst/>
                        <a:defRPr/>
                      </a:pPr>
                      <a:endParaRPr lang="el-GR" sz="1800" b="0" kern="1200" dirty="0">
                        <a:solidFill>
                          <a:schemeClr val="tx1"/>
                        </a:solidFill>
                        <a:effectLst/>
                        <a:latin typeface="+mn-lt"/>
                        <a:ea typeface="+mn-ea"/>
                        <a:cs typeface="+mn-cs"/>
                      </a:endParaRPr>
                    </a:p>
                    <a:p>
                      <a:pPr marL="0" indent="0" algn="l" defTabSz="914400" rtl="0" eaLnBrk="1" latinLnBrk="0" hangingPunct="1">
                        <a:lnSpc>
                          <a:spcPct val="100000"/>
                        </a:lnSpc>
                        <a:buFont typeface="Arial" charset="0"/>
                        <a:buNone/>
                      </a:pPr>
                      <a:endParaRPr lang="en-US" sz="2400" b="1" u="sng" kern="1200" baseline="0" dirty="0">
                        <a:solidFill>
                          <a:sysClr val="windowText" lastClr="000000"/>
                        </a:solidFill>
                        <a:effectLst/>
                      </a:endParaRPr>
                    </a:p>
                  </a:txBody>
                  <a:tcPr>
                    <a:solidFill>
                      <a:schemeClr val="bg2"/>
                    </a:solidFill>
                  </a:tcPr>
                </a:tc>
                <a:extLst>
                  <a:ext uri="{0D108BD9-81ED-4DB2-BD59-A6C34878D82A}">
                    <a16:rowId xmlns:a16="http://schemas.microsoft.com/office/drawing/2014/main" val="10000"/>
                  </a:ext>
                </a:extLst>
              </a:tr>
            </a:tbl>
          </a:graphicData>
        </a:graphic>
      </p:graphicFrame>
      <p:pic>
        <p:nvPicPr>
          <p:cNvPr id="4" name="Picture 7">
            <a:extLst>
              <a:ext uri="{FF2B5EF4-FFF2-40B4-BE49-F238E27FC236}">
                <a16:creationId xmlns:a16="http://schemas.microsoft.com/office/drawing/2014/main" id="{3AAC8439-61C7-ADF3-0579-419A8048A2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43162" y="6507991"/>
            <a:ext cx="2036138" cy="310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descr="Grèce : Ελληνογαλλικό Εμπορικό και Βιομηχανικό Επιμελητήριο">
            <a:extLst>
              <a:ext uri="{FF2B5EF4-FFF2-40B4-BE49-F238E27FC236}">
                <a16:creationId xmlns:a16="http://schemas.microsoft.com/office/drawing/2014/main" id="{D2D46FC9-BBCD-BC36-1F04-A37A26D3626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700" y="6583589"/>
            <a:ext cx="1210638" cy="2744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9369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reeform 43"/>
          <p:cNvSpPr/>
          <p:nvPr/>
        </p:nvSpPr>
        <p:spPr>
          <a:xfrm>
            <a:off x="204782" y="160692"/>
            <a:ext cx="11771194" cy="1364009"/>
          </a:xfrm>
          <a:prstGeom prst="snip1Rect">
            <a:avLst>
              <a:gd name="adj" fmla="val 39944"/>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800" dirty="0"/>
          </a:p>
        </p:txBody>
      </p:sp>
      <p:sp>
        <p:nvSpPr>
          <p:cNvPr id="2" name="Tittel 1"/>
          <p:cNvSpPr>
            <a:spLocks noGrp="1"/>
          </p:cNvSpPr>
          <p:nvPr>
            <p:ph type="title" idx="4294967295"/>
          </p:nvPr>
        </p:nvSpPr>
        <p:spPr>
          <a:xfrm>
            <a:off x="812800" y="160692"/>
            <a:ext cx="10007600" cy="1363662"/>
          </a:xfrm>
        </p:spPr>
        <p:txBody>
          <a:bodyPr>
            <a:normAutofit/>
          </a:bodyPr>
          <a:lstStyle/>
          <a:p>
            <a:r>
              <a:rPr lang="en-GB" sz="4000" b="1" dirty="0">
                <a:solidFill>
                  <a:schemeClr val="bg1"/>
                </a:solidFill>
              </a:rPr>
              <a:t>Top Public Relations Practices (</a:t>
            </a:r>
            <a:r>
              <a:rPr lang="en-GB" sz="4000" b="1" dirty="0" err="1">
                <a:solidFill>
                  <a:schemeClr val="bg1"/>
                </a:solidFill>
              </a:rPr>
              <a:t>cont</a:t>
            </a:r>
            <a:r>
              <a:rPr lang="en-GB" sz="4000" b="1" dirty="0">
                <a:solidFill>
                  <a:schemeClr val="bg1"/>
                </a:solidFill>
              </a:rPr>
              <a:t>…)</a:t>
            </a:r>
            <a:endParaRPr lang="en-GB" sz="4000" b="1" dirty="0">
              <a:latin typeface="Calibri" charset="0"/>
              <a:ea typeface="Calibri" charset="0"/>
              <a:cs typeface="Calibri" charset="0"/>
            </a:endParaRPr>
          </a:p>
        </p:txBody>
      </p:sp>
      <p:graphicFrame>
        <p:nvGraphicFramePr>
          <p:cNvPr id="3" name="Table 4"/>
          <p:cNvGraphicFramePr>
            <a:graphicFrameLocks noGrp="1"/>
          </p:cNvGraphicFramePr>
          <p:nvPr>
            <p:extLst>
              <p:ext uri="{D42A27DB-BD31-4B8C-83A1-F6EECF244321}">
                <p14:modId xmlns:p14="http://schemas.microsoft.com/office/powerpoint/2010/main" val="3743292668"/>
              </p:ext>
            </p:extLst>
          </p:nvPr>
        </p:nvGraphicFramePr>
        <p:xfrm>
          <a:off x="127000" y="1690688"/>
          <a:ext cx="11712439" cy="5212080"/>
        </p:xfrm>
        <a:graphic>
          <a:graphicData uri="http://schemas.openxmlformats.org/drawingml/2006/table">
            <a:tbl>
              <a:tblPr firstRow="1" bandRow="1">
                <a:tableStyleId>{F5AB1C69-6EDB-4FF4-983F-18BD219EF322}</a:tableStyleId>
              </a:tblPr>
              <a:tblGrid>
                <a:gridCol w="11712439">
                  <a:extLst>
                    <a:ext uri="{9D8B030D-6E8A-4147-A177-3AD203B41FA5}">
                      <a16:colId xmlns:a16="http://schemas.microsoft.com/office/drawing/2014/main" val="20000"/>
                    </a:ext>
                  </a:extLst>
                </a:gridCol>
              </a:tblGrid>
              <a:tr h="5006620">
                <a:tc>
                  <a:txBody>
                    <a:bodyPr/>
                    <a:lstStyle/>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2000" b="1" kern="1200" dirty="0">
                          <a:solidFill>
                            <a:schemeClr val="tx1"/>
                          </a:solidFill>
                          <a:effectLst/>
                          <a:latin typeface="+mn-lt"/>
                          <a:ea typeface="+mn-ea"/>
                          <a:cs typeface="+mn-cs"/>
                        </a:rPr>
                        <a:t>Continuous Communication and Engagement</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0" kern="1200" dirty="0">
                          <a:solidFill>
                            <a:schemeClr val="tx1"/>
                          </a:solidFill>
                          <a:effectLst/>
                          <a:latin typeface="+mn-lt"/>
                          <a:ea typeface="+mn-ea"/>
                          <a:cs typeface="+mn-cs"/>
                        </a:rPr>
                        <a:t>Consistent and open communication with stakeholders, including customers, employees, suppliers, and the general public</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2000" b="1" kern="1200" dirty="0">
                          <a:solidFill>
                            <a:schemeClr val="tx1"/>
                          </a:solidFill>
                          <a:effectLst/>
                          <a:latin typeface="+mn-lt"/>
                          <a:ea typeface="+mn-ea"/>
                          <a:cs typeface="+mn-cs"/>
                        </a:rPr>
                        <a:t>Investor Relations Communication</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0" kern="1200" dirty="0">
                          <a:solidFill>
                            <a:schemeClr val="tx1"/>
                          </a:solidFill>
                          <a:effectLst/>
                          <a:latin typeface="+mn-lt"/>
                          <a:ea typeface="+mn-ea"/>
                          <a:cs typeface="+mn-cs"/>
                        </a:rPr>
                        <a:t>Effectively communicating with investors, shareholders, and financial markets about the company's performance, growth strategies, risk management, and long-term sustainability plans </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2000" b="1" kern="1200" dirty="0">
                          <a:solidFill>
                            <a:schemeClr val="tx1"/>
                          </a:solidFill>
                          <a:effectLst/>
                          <a:latin typeface="+mn-lt"/>
                          <a:ea typeface="+mn-ea"/>
                          <a:cs typeface="+mn-cs"/>
                        </a:rPr>
                        <a:t>Community Engagement</a:t>
                      </a:r>
                      <a:endParaRPr lang="en-US" sz="20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0" kern="1200" dirty="0">
                          <a:solidFill>
                            <a:schemeClr val="tx1"/>
                          </a:solidFill>
                          <a:effectLst/>
                          <a:latin typeface="+mn-lt"/>
                          <a:ea typeface="+mn-ea"/>
                          <a:cs typeface="+mn-cs"/>
                        </a:rPr>
                        <a:t>Engaging with local communities where maritime activities occur is vital. This involves proactive communication regarding the company's contributions, involvement in community programs, and initiatives aimed at benefiting local residents.</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l-GR" sz="1800" b="0" kern="1200" dirty="0">
                        <a:solidFill>
                          <a:schemeClr val="tx1"/>
                        </a:solidFill>
                        <a:effectLst/>
                        <a:latin typeface="+mn-lt"/>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Arial" charset="0"/>
                        <a:buAutoNum type="arabicPeriod"/>
                        <a:tabLst/>
                        <a:defRPr/>
                      </a:pPr>
                      <a:endParaRPr lang="el-GR" sz="1800" b="0" kern="1200" dirty="0">
                        <a:solidFill>
                          <a:schemeClr val="tx1"/>
                        </a:solidFill>
                        <a:effectLst/>
                        <a:latin typeface="+mn-lt"/>
                        <a:ea typeface="+mn-ea"/>
                        <a:cs typeface="+mn-cs"/>
                      </a:endParaRPr>
                    </a:p>
                    <a:p>
                      <a:pPr marL="0" indent="0" algn="l" defTabSz="914400" rtl="0" eaLnBrk="1" latinLnBrk="0" hangingPunct="1">
                        <a:lnSpc>
                          <a:spcPct val="100000"/>
                        </a:lnSpc>
                        <a:buFont typeface="Arial" charset="0"/>
                        <a:buNone/>
                      </a:pPr>
                      <a:endParaRPr lang="en-US" sz="2400" b="1" u="sng" kern="1200" baseline="0" dirty="0">
                        <a:solidFill>
                          <a:sysClr val="windowText" lastClr="000000"/>
                        </a:solidFill>
                        <a:effectLst/>
                      </a:endParaRPr>
                    </a:p>
                  </a:txBody>
                  <a:tcPr>
                    <a:solidFill>
                      <a:schemeClr val="bg2"/>
                    </a:solidFill>
                  </a:tcPr>
                </a:tc>
                <a:extLst>
                  <a:ext uri="{0D108BD9-81ED-4DB2-BD59-A6C34878D82A}">
                    <a16:rowId xmlns:a16="http://schemas.microsoft.com/office/drawing/2014/main" val="10000"/>
                  </a:ext>
                </a:extLst>
              </a:tr>
            </a:tbl>
          </a:graphicData>
        </a:graphic>
      </p:graphicFrame>
      <p:pic>
        <p:nvPicPr>
          <p:cNvPr id="4" name="Picture 7">
            <a:extLst>
              <a:ext uri="{FF2B5EF4-FFF2-40B4-BE49-F238E27FC236}">
                <a16:creationId xmlns:a16="http://schemas.microsoft.com/office/drawing/2014/main" id="{3AAC8439-61C7-ADF3-0579-419A8048A2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82701" y="6610814"/>
            <a:ext cx="2036138" cy="310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descr="Grèce : Ελληνογαλλικό Εμπορικό και Βιομηχανικό Επιμελητήριο">
            <a:extLst>
              <a:ext uri="{FF2B5EF4-FFF2-40B4-BE49-F238E27FC236}">
                <a16:creationId xmlns:a16="http://schemas.microsoft.com/office/drawing/2014/main" id="{D2D46FC9-BBCD-BC36-1F04-A37A26D3626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6560102"/>
            <a:ext cx="1210638" cy="2744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0499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reeform 43"/>
          <p:cNvSpPr/>
          <p:nvPr/>
        </p:nvSpPr>
        <p:spPr>
          <a:xfrm>
            <a:off x="204782" y="160692"/>
            <a:ext cx="11771194" cy="1364009"/>
          </a:xfrm>
          <a:prstGeom prst="snip1Rect">
            <a:avLst>
              <a:gd name="adj" fmla="val 39944"/>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800" dirty="0"/>
          </a:p>
        </p:txBody>
      </p:sp>
      <p:sp>
        <p:nvSpPr>
          <p:cNvPr id="2" name="Tittel 1"/>
          <p:cNvSpPr>
            <a:spLocks noGrp="1"/>
          </p:cNvSpPr>
          <p:nvPr>
            <p:ph type="title" idx="4294967295"/>
          </p:nvPr>
        </p:nvSpPr>
        <p:spPr>
          <a:xfrm>
            <a:off x="812800" y="160692"/>
            <a:ext cx="10007600" cy="1363662"/>
          </a:xfrm>
        </p:spPr>
        <p:txBody>
          <a:bodyPr>
            <a:normAutofit/>
          </a:bodyPr>
          <a:lstStyle/>
          <a:p>
            <a:r>
              <a:rPr lang="en-GB" sz="4000" b="1" dirty="0">
                <a:solidFill>
                  <a:schemeClr val="bg1"/>
                </a:solidFill>
              </a:rPr>
              <a:t>Top Public Relations Practices (</a:t>
            </a:r>
            <a:r>
              <a:rPr lang="en-GB" sz="4000" b="1" dirty="0" err="1">
                <a:solidFill>
                  <a:schemeClr val="bg1"/>
                </a:solidFill>
              </a:rPr>
              <a:t>cont</a:t>
            </a:r>
            <a:r>
              <a:rPr lang="en-GB" sz="4000" b="1" dirty="0">
                <a:solidFill>
                  <a:schemeClr val="bg1"/>
                </a:solidFill>
              </a:rPr>
              <a:t>…)</a:t>
            </a:r>
            <a:endParaRPr lang="en-GB" sz="4000" b="1" dirty="0">
              <a:latin typeface="Calibri" charset="0"/>
              <a:ea typeface="Calibri" charset="0"/>
              <a:cs typeface="Calibri" charset="0"/>
            </a:endParaRPr>
          </a:p>
        </p:txBody>
      </p:sp>
      <p:graphicFrame>
        <p:nvGraphicFramePr>
          <p:cNvPr id="3" name="Table 4"/>
          <p:cNvGraphicFramePr>
            <a:graphicFrameLocks noGrp="1"/>
          </p:cNvGraphicFramePr>
          <p:nvPr>
            <p:extLst>
              <p:ext uri="{D42A27DB-BD31-4B8C-83A1-F6EECF244321}">
                <p14:modId xmlns:p14="http://schemas.microsoft.com/office/powerpoint/2010/main" val="3900302053"/>
              </p:ext>
            </p:extLst>
          </p:nvPr>
        </p:nvGraphicFramePr>
        <p:xfrm>
          <a:off x="152400" y="1639888"/>
          <a:ext cx="11688621" cy="6096000"/>
        </p:xfrm>
        <a:graphic>
          <a:graphicData uri="http://schemas.openxmlformats.org/drawingml/2006/table">
            <a:tbl>
              <a:tblPr firstRow="1" bandRow="1">
                <a:tableStyleId>{F5AB1C69-6EDB-4FF4-983F-18BD219EF322}</a:tableStyleId>
              </a:tblPr>
              <a:tblGrid>
                <a:gridCol w="11688621">
                  <a:extLst>
                    <a:ext uri="{9D8B030D-6E8A-4147-A177-3AD203B41FA5}">
                      <a16:colId xmlns:a16="http://schemas.microsoft.com/office/drawing/2014/main" val="20000"/>
                    </a:ext>
                  </a:extLst>
                </a:gridCol>
              </a:tblGrid>
              <a:tr h="5006620">
                <a:tc>
                  <a:txBody>
                    <a:bodyPr/>
                    <a:lstStyle/>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2000" b="1" kern="1200" dirty="0">
                          <a:solidFill>
                            <a:schemeClr val="tx1"/>
                          </a:solidFill>
                          <a:effectLst/>
                          <a:latin typeface="+mn-lt"/>
                          <a:ea typeface="+mn-ea"/>
                          <a:cs typeface="+mn-cs"/>
                        </a:rPr>
                        <a:t>Industry Collaboration and Partnerships</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0" kern="1200" dirty="0">
                          <a:solidFill>
                            <a:schemeClr val="tx1"/>
                          </a:solidFill>
                          <a:effectLst/>
                          <a:latin typeface="+mn-lt"/>
                          <a:ea typeface="+mn-ea"/>
                          <a:cs typeface="+mn-cs"/>
                        </a:rPr>
                        <a:t>Publicly demonstrating collaborative efforts within the industry, such as alliances for safety improvements, technological advancements, or sustainability projects, portrays a commitment to shared goals and industry-wide progress.</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2000" b="1" kern="1200" dirty="0">
                          <a:solidFill>
                            <a:schemeClr val="tx1"/>
                          </a:solidFill>
                          <a:effectLst/>
                          <a:latin typeface="+mn-lt"/>
                          <a:ea typeface="+mn-ea"/>
                          <a:cs typeface="+mn-cs"/>
                        </a:rPr>
                        <a:t>Transparency in Operations</a:t>
                      </a:r>
                      <a:r>
                        <a:rPr lang="en-US" sz="2000" b="0" kern="1200" dirty="0">
                          <a:solidFill>
                            <a:schemeClr val="tx1"/>
                          </a:solidFill>
                          <a:effectLst/>
                          <a:latin typeface="+mn-lt"/>
                          <a:ea typeface="+mn-ea"/>
                          <a:cs typeface="+mn-cs"/>
                        </a:rPr>
                        <a:t> </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0" kern="1200" dirty="0">
                          <a:solidFill>
                            <a:schemeClr val="tx1"/>
                          </a:solidFill>
                          <a:effectLst/>
                          <a:latin typeface="+mn-lt"/>
                          <a:ea typeface="+mn-ea"/>
                          <a:cs typeface="+mn-cs"/>
                        </a:rPr>
                        <a:t>Providing transparent information about operational practices, voyage schedules, cargo handling, and quality management </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2000" b="1" kern="1200" dirty="0">
                          <a:solidFill>
                            <a:schemeClr val="tx1"/>
                          </a:solidFill>
                          <a:effectLst/>
                          <a:latin typeface="+mn-lt"/>
                          <a:ea typeface="+mn-ea"/>
                          <a:cs typeface="+mn-cs"/>
                        </a:rPr>
                        <a:t>Media Relations</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0" kern="1200" dirty="0">
                          <a:solidFill>
                            <a:schemeClr val="tx1"/>
                          </a:solidFill>
                          <a:effectLst/>
                          <a:latin typeface="+mn-lt"/>
                          <a:ea typeface="+mn-ea"/>
                          <a:cs typeface="+mn-cs"/>
                        </a:rPr>
                        <a:t>Building strong relationships with media outlets and journalists is important for disseminating positive stories, providing accurate information during incidents, and shaping public perception about the industry.</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s-ES" sz="2000" b="1" kern="1200" dirty="0">
                          <a:solidFill>
                            <a:schemeClr val="tx1"/>
                          </a:solidFill>
                          <a:effectLst/>
                          <a:latin typeface="+mn-lt"/>
                          <a:ea typeface="+mn-ea"/>
                          <a:cs typeface="+mn-cs"/>
                        </a:rPr>
                        <a:t>Digital and Social Media </a:t>
                      </a:r>
                      <a:r>
                        <a:rPr lang="es-ES" sz="2000" b="1" kern="1200" dirty="0" err="1">
                          <a:solidFill>
                            <a:schemeClr val="tx1"/>
                          </a:solidFill>
                          <a:effectLst/>
                          <a:latin typeface="+mn-lt"/>
                          <a:ea typeface="+mn-ea"/>
                          <a:cs typeface="+mn-cs"/>
                        </a:rPr>
                        <a:t>Presence</a:t>
                      </a:r>
                      <a:endParaRPr lang="en-US" sz="2000" b="1"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0" kern="1200" dirty="0">
                          <a:solidFill>
                            <a:schemeClr val="tx1"/>
                          </a:solidFill>
                          <a:effectLst/>
                          <a:latin typeface="+mn-lt"/>
                          <a:ea typeface="+mn-ea"/>
                          <a:cs typeface="+mn-cs"/>
                        </a:rPr>
                        <a:t>Utilizing digital and social media platforms effectively for outreach, customer engagement, crisis communication, and sharing industry-related news </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2000" b="1" kern="1200" dirty="0">
                          <a:solidFill>
                            <a:schemeClr val="tx1"/>
                          </a:solidFill>
                          <a:effectLst/>
                          <a:latin typeface="+mn-lt"/>
                          <a:ea typeface="+mn-ea"/>
                          <a:cs typeface="+mn-cs"/>
                        </a:rPr>
                        <a:t>Crisis Management</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0" kern="1200" dirty="0">
                          <a:solidFill>
                            <a:schemeClr val="tx1"/>
                          </a:solidFill>
                          <a:effectLst/>
                          <a:latin typeface="+mn-lt"/>
                          <a:ea typeface="+mn-ea"/>
                          <a:cs typeface="+mn-cs"/>
                        </a:rPr>
                        <a:t>Given the potential for accidents, environmental concerns, or regulatory issues, having a robust crisis management plan is crucial.</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l-GR" sz="1800" b="0" kern="1200" dirty="0">
                        <a:solidFill>
                          <a:schemeClr val="tx1"/>
                        </a:solidFill>
                        <a:effectLst/>
                        <a:latin typeface="+mn-lt"/>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Arial" charset="0"/>
                        <a:buAutoNum type="arabicPeriod"/>
                        <a:tabLst/>
                        <a:defRPr/>
                      </a:pPr>
                      <a:endParaRPr lang="el-GR" sz="1800" b="0" kern="1200" dirty="0">
                        <a:solidFill>
                          <a:schemeClr val="tx1"/>
                        </a:solidFill>
                        <a:effectLst/>
                        <a:latin typeface="+mn-lt"/>
                        <a:ea typeface="+mn-ea"/>
                        <a:cs typeface="+mn-cs"/>
                      </a:endParaRPr>
                    </a:p>
                    <a:p>
                      <a:pPr marL="0" indent="0" algn="l" defTabSz="914400" rtl="0" eaLnBrk="1" latinLnBrk="0" hangingPunct="1">
                        <a:lnSpc>
                          <a:spcPct val="100000"/>
                        </a:lnSpc>
                        <a:buFont typeface="Arial" charset="0"/>
                        <a:buNone/>
                      </a:pPr>
                      <a:endParaRPr lang="en-US" sz="2400" b="1" u="sng" kern="1200" baseline="0" dirty="0">
                        <a:solidFill>
                          <a:sysClr val="windowText" lastClr="000000"/>
                        </a:solidFill>
                        <a:effectLst/>
                      </a:endParaRPr>
                    </a:p>
                  </a:txBody>
                  <a:tcPr>
                    <a:solidFill>
                      <a:schemeClr val="bg2"/>
                    </a:solidFill>
                  </a:tcPr>
                </a:tc>
                <a:extLst>
                  <a:ext uri="{0D108BD9-81ED-4DB2-BD59-A6C34878D82A}">
                    <a16:rowId xmlns:a16="http://schemas.microsoft.com/office/drawing/2014/main" val="10000"/>
                  </a:ext>
                </a:extLst>
              </a:tr>
            </a:tbl>
          </a:graphicData>
        </a:graphic>
      </p:graphicFrame>
      <p:pic>
        <p:nvPicPr>
          <p:cNvPr id="4" name="Picture 7">
            <a:extLst>
              <a:ext uri="{FF2B5EF4-FFF2-40B4-BE49-F238E27FC236}">
                <a16:creationId xmlns:a16="http://schemas.microsoft.com/office/drawing/2014/main" id="{147627D5-0C92-8E0F-8F06-0C268605A8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02331" y="7371422"/>
            <a:ext cx="2036138" cy="310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descr="Grèce : Ελληνογαλλικό Εμπορικό και Βιομηχανικό Επιμελητήριο">
            <a:extLst>
              <a:ext uri="{FF2B5EF4-FFF2-40B4-BE49-F238E27FC236}">
                <a16:creationId xmlns:a16="http://schemas.microsoft.com/office/drawing/2014/main" id="{24CCAC4D-B476-913B-89F1-CE41BA57B48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7481" y="7389314"/>
            <a:ext cx="1210638" cy="2744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6255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1" descr="visuel_mer_couv"/>
          <p:cNvPicPr>
            <a:picLocks noChangeAspect="1" noChangeArrowheads="1"/>
          </p:cNvPicPr>
          <p:nvPr/>
        </p:nvPicPr>
        <p:blipFill>
          <a:blip r:embed="rId2">
            <a:extLst>
              <a:ext uri="{BEBA8EAE-BF5A-486C-A8C5-ECC9F3942E4B}">
                <a14:imgProps xmlns:a14="http://schemas.microsoft.com/office/drawing/2010/main">
                  <a14:imgLayer r:embed="rId3">
                    <a14:imgEffect>
                      <a14:artisticBlur/>
                    </a14:imgEffect>
                  </a14:imgLayer>
                </a14:imgProps>
              </a:ext>
              <a:ext uri="{28A0092B-C50C-407E-A947-70E740481C1C}">
                <a14:useLocalDpi xmlns:a14="http://schemas.microsoft.com/office/drawing/2010/main"/>
              </a:ext>
            </a:extLst>
          </a:blip>
          <a:srcRect/>
          <a:stretch>
            <a:fillRect/>
          </a:stretch>
        </p:blipFill>
        <p:spPr bwMode="white">
          <a:xfrm>
            <a:off x="0" y="2381250"/>
            <a:ext cx="12178174" cy="3626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tel 2"/>
          <p:cNvSpPr>
            <a:spLocks noGrp="1"/>
          </p:cNvSpPr>
          <p:nvPr>
            <p:ph type="title"/>
          </p:nvPr>
        </p:nvSpPr>
        <p:spPr>
          <a:xfrm>
            <a:off x="463550" y="1836738"/>
            <a:ext cx="10515600" cy="2852737"/>
          </a:xfrm>
        </p:spPr>
        <p:txBody>
          <a:bodyPr>
            <a:normAutofit/>
          </a:bodyPr>
          <a:lstStyle/>
          <a:p>
            <a:pPr algn="ctr"/>
            <a:r>
              <a:rPr lang="en-GB" sz="4000" b="1" dirty="0">
                <a:solidFill>
                  <a:schemeClr val="bg1"/>
                </a:solidFill>
              </a:rPr>
              <a:t>THANK YOU!</a:t>
            </a:r>
          </a:p>
        </p:txBody>
      </p:sp>
      <p:pic>
        <p:nvPicPr>
          <p:cNvPr id="2" name="Picture 7">
            <a:extLst>
              <a:ext uri="{FF2B5EF4-FFF2-40B4-BE49-F238E27FC236}">
                <a16:creationId xmlns:a16="http://schemas.microsoft.com/office/drawing/2014/main" id="{193D5345-7C39-3211-ECFD-1264A1596CA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42036" y="6552483"/>
            <a:ext cx="2036138" cy="310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descr="Grèce : Ελληνογαλλικό Εμπορικό και Βιομηχανικό Επιμελητήριο">
            <a:extLst>
              <a:ext uri="{FF2B5EF4-FFF2-40B4-BE49-F238E27FC236}">
                <a16:creationId xmlns:a16="http://schemas.microsoft.com/office/drawing/2014/main" id="{5F0022A5-883B-53B3-4D8B-D5D7DAC963C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6583589"/>
            <a:ext cx="1210638" cy="2744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071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reeform 43"/>
          <p:cNvSpPr/>
          <p:nvPr/>
        </p:nvSpPr>
        <p:spPr>
          <a:xfrm>
            <a:off x="204782" y="160692"/>
            <a:ext cx="11771194" cy="1364009"/>
          </a:xfrm>
          <a:prstGeom prst="snip1Rect">
            <a:avLst>
              <a:gd name="adj" fmla="val 39944"/>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800" dirty="0"/>
          </a:p>
        </p:txBody>
      </p:sp>
      <p:sp>
        <p:nvSpPr>
          <p:cNvPr id="2" name="Tittel 1"/>
          <p:cNvSpPr>
            <a:spLocks noGrp="1"/>
          </p:cNvSpPr>
          <p:nvPr>
            <p:ph type="title" idx="4294967295"/>
          </p:nvPr>
        </p:nvSpPr>
        <p:spPr>
          <a:xfrm>
            <a:off x="812800" y="160692"/>
            <a:ext cx="10007600" cy="1363662"/>
          </a:xfrm>
        </p:spPr>
        <p:txBody>
          <a:bodyPr>
            <a:normAutofit/>
          </a:bodyPr>
          <a:lstStyle/>
          <a:p>
            <a:r>
              <a:rPr lang="en-GB" sz="4000" b="1" dirty="0">
                <a:solidFill>
                  <a:schemeClr val="bg1"/>
                </a:solidFill>
                <a:latin typeface="Calibri" charset="0"/>
                <a:ea typeface="Calibri" charset="0"/>
                <a:cs typeface="Calibri" charset="0"/>
              </a:rPr>
              <a:t>Shipping: a well know and positively perceived business in Greece?</a:t>
            </a:r>
          </a:p>
        </p:txBody>
      </p:sp>
      <p:graphicFrame>
        <p:nvGraphicFramePr>
          <p:cNvPr id="3" name="Table 4"/>
          <p:cNvGraphicFramePr>
            <a:graphicFrameLocks noGrp="1"/>
          </p:cNvGraphicFramePr>
          <p:nvPr>
            <p:extLst>
              <p:ext uri="{D42A27DB-BD31-4B8C-83A1-F6EECF244321}">
                <p14:modId xmlns:p14="http://schemas.microsoft.com/office/powerpoint/2010/main" val="179645796"/>
              </p:ext>
            </p:extLst>
          </p:nvPr>
        </p:nvGraphicFramePr>
        <p:xfrm>
          <a:off x="204784" y="1690688"/>
          <a:ext cx="11987215" cy="5006620"/>
        </p:xfrm>
        <a:graphic>
          <a:graphicData uri="http://schemas.openxmlformats.org/drawingml/2006/table">
            <a:tbl>
              <a:tblPr firstRow="1" bandRow="1">
                <a:tableStyleId>{F5AB1C69-6EDB-4FF4-983F-18BD219EF322}</a:tableStyleId>
              </a:tblPr>
              <a:tblGrid>
                <a:gridCol w="11987215">
                  <a:extLst>
                    <a:ext uri="{9D8B030D-6E8A-4147-A177-3AD203B41FA5}">
                      <a16:colId xmlns:a16="http://schemas.microsoft.com/office/drawing/2014/main" val="20000"/>
                    </a:ext>
                  </a:extLst>
                </a:gridCol>
              </a:tblGrid>
              <a:tr h="5006620">
                <a:tc>
                  <a:txBody>
                    <a:bodyPr/>
                    <a:lstStyle/>
                    <a:p>
                      <a:pPr marL="342900" marR="0" lvl="0" indent="-342900" algn="just" defTabSz="914400" rtl="0" eaLnBrk="1" fontAlgn="auto" latinLnBrk="0" hangingPunct="1">
                        <a:lnSpc>
                          <a:spcPct val="100000"/>
                        </a:lnSpc>
                        <a:spcBef>
                          <a:spcPts val="0"/>
                        </a:spcBef>
                        <a:spcAft>
                          <a:spcPts val="0"/>
                        </a:spcAft>
                        <a:buClrTx/>
                        <a:buSzTx/>
                        <a:buFont typeface="Arial" charset="0"/>
                        <a:buAutoNum type="arabicPeriod"/>
                        <a:tabLst/>
                        <a:defRPr/>
                      </a:pPr>
                      <a:endParaRPr lang="en-US" sz="1800" b="0" kern="1200" dirty="0">
                        <a:solidFill>
                          <a:schemeClr val="tx1"/>
                        </a:solidFill>
                        <a:effectLst/>
                        <a:latin typeface="+mn-lt"/>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Arial" charset="0"/>
                        <a:buAutoNum type="arabicPeriod"/>
                        <a:tabLst/>
                        <a:defRPr/>
                      </a:pPr>
                      <a:endParaRPr lang="el-GR" sz="1800" b="0" kern="1200" dirty="0">
                        <a:solidFill>
                          <a:schemeClr val="tx1"/>
                        </a:solidFill>
                        <a:effectLst/>
                        <a:latin typeface="+mn-lt"/>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Arial" charset="0"/>
                        <a:buAutoNum type="arabicPeriod"/>
                        <a:tabLst/>
                        <a:defRPr/>
                      </a:pPr>
                      <a:endParaRPr lang="el-GR" sz="1800" b="0" kern="1200" dirty="0">
                        <a:solidFill>
                          <a:schemeClr val="tx1"/>
                        </a:solidFill>
                        <a:effectLst/>
                        <a:latin typeface="+mn-lt"/>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Arial" charset="0"/>
                        <a:buAutoNum type="arabicPeriod"/>
                        <a:tabLst/>
                        <a:defRPr/>
                      </a:pPr>
                      <a:endParaRPr lang="el-GR" sz="1800" b="0" kern="1200" dirty="0">
                        <a:solidFill>
                          <a:schemeClr val="tx1"/>
                        </a:solidFill>
                        <a:effectLst/>
                        <a:latin typeface="+mn-lt"/>
                        <a:ea typeface="+mn-ea"/>
                        <a:cs typeface="+mn-cs"/>
                      </a:endParaRPr>
                    </a:p>
                    <a:p>
                      <a:pPr marL="0" indent="0" algn="l" defTabSz="914400" rtl="0" eaLnBrk="1" latinLnBrk="0" hangingPunct="1">
                        <a:lnSpc>
                          <a:spcPct val="100000"/>
                        </a:lnSpc>
                        <a:buFont typeface="Arial" charset="0"/>
                        <a:buNone/>
                      </a:pPr>
                      <a:endParaRPr lang="en-US" sz="2400" b="1" u="sng" kern="1200" baseline="0" dirty="0">
                        <a:solidFill>
                          <a:sysClr val="windowText" lastClr="000000"/>
                        </a:solidFill>
                        <a:effectLst/>
                      </a:endParaRPr>
                    </a:p>
                  </a:txBody>
                  <a:tcPr>
                    <a:solidFill>
                      <a:schemeClr val="bg2"/>
                    </a:solidFill>
                  </a:tcPr>
                </a:tc>
                <a:extLst>
                  <a:ext uri="{0D108BD9-81ED-4DB2-BD59-A6C34878D82A}">
                    <a16:rowId xmlns:a16="http://schemas.microsoft.com/office/drawing/2014/main" val="10000"/>
                  </a:ext>
                </a:extLst>
              </a:tr>
            </a:tbl>
          </a:graphicData>
        </a:graphic>
      </p:graphicFrame>
      <p:sp>
        <p:nvSpPr>
          <p:cNvPr id="5" name="TextBox 4">
            <a:extLst>
              <a:ext uri="{FF2B5EF4-FFF2-40B4-BE49-F238E27FC236}">
                <a16:creationId xmlns:a16="http://schemas.microsoft.com/office/drawing/2014/main" id="{39EADCF6-1DD3-1C79-C840-52F5C1E6F171}"/>
              </a:ext>
            </a:extLst>
          </p:cNvPr>
          <p:cNvSpPr txBox="1"/>
          <p:nvPr/>
        </p:nvSpPr>
        <p:spPr>
          <a:xfrm>
            <a:off x="546100" y="1951841"/>
            <a:ext cx="11188700" cy="4247317"/>
          </a:xfrm>
          <a:prstGeom prst="rect">
            <a:avLst/>
          </a:prstGeom>
          <a:noFill/>
        </p:spPr>
        <p:txBody>
          <a:bodyPr wrap="square">
            <a:spAutoFit/>
          </a:bodyPr>
          <a:lstStyle/>
          <a:p>
            <a:pPr algn="just">
              <a:buFont typeface="Wingdings" panose="05000000000000000000" pitchFamily="2" charset="2"/>
              <a:buChar char="§"/>
            </a:pPr>
            <a:r>
              <a:rPr lang="en-GB" dirty="0"/>
              <a:t>Historically sea at the DNA core of Greek nation: shipping industry is the “Pride” of the country in international &amp; local level.</a:t>
            </a:r>
          </a:p>
          <a:p>
            <a:pPr algn="just">
              <a:buFont typeface="Wingdings" panose="05000000000000000000" pitchFamily="2" charset="2"/>
              <a:buChar char="§"/>
            </a:pPr>
            <a:endParaRPr lang="en-GB" dirty="0"/>
          </a:p>
          <a:p>
            <a:pPr algn="just">
              <a:buFont typeface="Wingdings" panose="05000000000000000000" pitchFamily="2" charset="2"/>
              <a:buChar char="§"/>
            </a:pPr>
            <a:r>
              <a:rPr lang="en-GB" dirty="0"/>
              <a:t>Impactful presence in all aspects of country’s economy, investments, employment generating several sources of income from related activities.</a:t>
            </a:r>
          </a:p>
          <a:p>
            <a:pPr algn="just">
              <a:buFont typeface="Wingdings" panose="05000000000000000000" pitchFamily="2" charset="2"/>
              <a:buChar char="§"/>
            </a:pPr>
            <a:endParaRPr lang="en-GB" dirty="0"/>
          </a:p>
          <a:p>
            <a:pPr algn="just">
              <a:buFont typeface="Wingdings" panose="05000000000000000000" pitchFamily="2" charset="2"/>
              <a:buChar char="§"/>
            </a:pPr>
            <a:endParaRPr lang="en-GB" dirty="0"/>
          </a:p>
          <a:p>
            <a:pPr algn="just">
              <a:buFont typeface="Wingdings" panose="05000000000000000000" pitchFamily="2" charset="2"/>
              <a:buChar char="§"/>
            </a:pPr>
            <a:r>
              <a:rPr lang="en-GB" dirty="0"/>
              <a:t>Resilient, agile &amp; adaptive  in any type of development, geopolitical, innovation, economic, environmental.</a:t>
            </a:r>
          </a:p>
          <a:p>
            <a:pPr algn="just">
              <a:buFont typeface="Wingdings" panose="05000000000000000000" pitchFamily="2" charset="2"/>
              <a:buChar char="§"/>
            </a:pPr>
            <a:endParaRPr lang="en-GB" dirty="0"/>
          </a:p>
          <a:p>
            <a:pPr algn="just">
              <a:buFont typeface="Wingdings" panose="05000000000000000000" pitchFamily="2" charset="2"/>
              <a:buChar char="§"/>
            </a:pPr>
            <a:endParaRPr lang="en-GB" dirty="0"/>
          </a:p>
          <a:p>
            <a:pPr algn="just">
              <a:buFont typeface="Wingdings" panose="05000000000000000000" pitchFamily="2" charset="2"/>
              <a:buChar char="§"/>
            </a:pPr>
            <a:r>
              <a:rPr lang="en-GB" dirty="0"/>
              <a:t>Historically  distinctive benefactors &amp; donors for the Greek society.</a:t>
            </a:r>
          </a:p>
          <a:p>
            <a:pPr algn="just">
              <a:buFont typeface="Wingdings" panose="05000000000000000000" pitchFamily="2" charset="2"/>
              <a:buChar char="§"/>
            </a:pPr>
            <a:endParaRPr lang="en-GB" dirty="0"/>
          </a:p>
          <a:p>
            <a:pPr algn="just"/>
            <a:endParaRPr lang="en-GB" dirty="0"/>
          </a:p>
          <a:p>
            <a:pPr algn="just">
              <a:buFont typeface="Wingdings" panose="05000000000000000000" pitchFamily="2" charset="2"/>
              <a:buChar char="§"/>
            </a:pPr>
            <a:r>
              <a:rPr lang="en-GB" dirty="0"/>
              <a:t>Preparing to hold its leadership position in view of the new challenges, economic fluctuations, environmental concerns, geopolitical developments</a:t>
            </a:r>
          </a:p>
        </p:txBody>
      </p:sp>
      <p:pic>
        <p:nvPicPr>
          <p:cNvPr id="4" name="Picture 7">
            <a:extLst>
              <a:ext uri="{FF2B5EF4-FFF2-40B4-BE49-F238E27FC236}">
                <a16:creationId xmlns:a16="http://schemas.microsoft.com/office/drawing/2014/main" id="{CAB30F30-1922-7C07-B0F4-3E4FFB9DA56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55862" y="6619593"/>
            <a:ext cx="2036138" cy="310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descr="Grèce : Ελληνογαλλικό Εμπορικό και Βιομηχανικό Επιμελητήριο">
            <a:extLst>
              <a:ext uri="{FF2B5EF4-FFF2-40B4-BE49-F238E27FC236}">
                <a16:creationId xmlns:a16="http://schemas.microsoft.com/office/drawing/2014/main" id="{7BD7EB78-3025-A3DB-13C2-6FF966CD5B9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6583589"/>
            <a:ext cx="1210638" cy="2744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8165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1" descr="visuel_mer_couv"/>
          <p:cNvPicPr>
            <a:picLocks noChangeAspect="1" noChangeArrowheads="1"/>
          </p:cNvPicPr>
          <p:nvPr/>
        </p:nvPicPr>
        <p:blipFill>
          <a:blip r:embed="rId2">
            <a:extLst>
              <a:ext uri="{BEBA8EAE-BF5A-486C-A8C5-ECC9F3942E4B}">
                <a14:imgProps xmlns:a14="http://schemas.microsoft.com/office/drawing/2010/main">
                  <a14:imgLayer r:embed="rId3">
                    <a14:imgEffect>
                      <a14:artisticBlur/>
                    </a14:imgEffect>
                  </a14:imgLayer>
                </a14:imgProps>
              </a:ext>
              <a:ext uri="{28A0092B-C50C-407E-A947-70E740481C1C}">
                <a14:useLocalDpi xmlns:a14="http://schemas.microsoft.com/office/drawing/2010/main"/>
              </a:ext>
            </a:extLst>
          </a:blip>
          <a:srcRect/>
          <a:stretch>
            <a:fillRect/>
          </a:stretch>
        </p:blipFill>
        <p:spPr bwMode="white">
          <a:xfrm>
            <a:off x="0" y="2381250"/>
            <a:ext cx="12178174" cy="3626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tel 2"/>
          <p:cNvSpPr>
            <a:spLocks noGrp="1"/>
          </p:cNvSpPr>
          <p:nvPr>
            <p:ph type="title"/>
          </p:nvPr>
        </p:nvSpPr>
        <p:spPr>
          <a:xfrm>
            <a:off x="831850" y="1709738"/>
            <a:ext cx="11075228" cy="2852737"/>
          </a:xfrm>
        </p:spPr>
        <p:txBody>
          <a:bodyPr>
            <a:normAutofit/>
          </a:bodyPr>
          <a:lstStyle/>
          <a:p>
            <a:r>
              <a:rPr lang="en-GB" sz="4000" b="1" dirty="0">
                <a:solidFill>
                  <a:schemeClr val="bg1"/>
                </a:solidFill>
              </a:rPr>
              <a:t>Communication Strategies &amp; PR Plans in the maritime world: challenges, constraints and success factors</a:t>
            </a:r>
          </a:p>
        </p:txBody>
      </p:sp>
      <p:pic>
        <p:nvPicPr>
          <p:cNvPr id="2" name="Picture 7">
            <a:extLst>
              <a:ext uri="{FF2B5EF4-FFF2-40B4-BE49-F238E27FC236}">
                <a16:creationId xmlns:a16="http://schemas.microsoft.com/office/drawing/2014/main" id="{8F5676CE-6A70-18EE-27BE-EDCF4B25D76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42036" y="6547807"/>
            <a:ext cx="2036138" cy="310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descr="Grèce : Ελληνογαλλικό Εμπορικό και Βιομηχανικό Επιμελητήριο">
            <a:extLst>
              <a:ext uri="{FF2B5EF4-FFF2-40B4-BE49-F238E27FC236}">
                <a16:creationId xmlns:a16="http://schemas.microsoft.com/office/drawing/2014/main" id="{FCF31BD8-0F34-586E-43B2-FB4EB4711A86}"/>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6583589"/>
            <a:ext cx="1210638" cy="2744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8373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reeform 43"/>
          <p:cNvSpPr/>
          <p:nvPr/>
        </p:nvSpPr>
        <p:spPr>
          <a:xfrm>
            <a:off x="204782" y="160692"/>
            <a:ext cx="11771194" cy="1364009"/>
          </a:xfrm>
          <a:prstGeom prst="snip1Rect">
            <a:avLst>
              <a:gd name="adj" fmla="val 39944"/>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800" dirty="0"/>
          </a:p>
        </p:txBody>
      </p:sp>
      <p:sp>
        <p:nvSpPr>
          <p:cNvPr id="2" name="Tittel 1"/>
          <p:cNvSpPr>
            <a:spLocks noGrp="1"/>
          </p:cNvSpPr>
          <p:nvPr>
            <p:ph type="title" idx="4294967295"/>
          </p:nvPr>
        </p:nvSpPr>
        <p:spPr>
          <a:xfrm>
            <a:off x="812800" y="160692"/>
            <a:ext cx="10007600" cy="1363662"/>
          </a:xfrm>
        </p:spPr>
        <p:txBody>
          <a:bodyPr>
            <a:normAutofit/>
          </a:bodyPr>
          <a:lstStyle/>
          <a:p>
            <a:r>
              <a:rPr lang="en-GB" sz="4000" b="1" dirty="0">
                <a:solidFill>
                  <a:schemeClr val="bg1"/>
                </a:solidFill>
              </a:rPr>
              <a:t>3 major constraints for PR strategies in the maritime world</a:t>
            </a:r>
            <a:endParaRPr lang="en-GB" sz="4000" b="1" dirty="0">
              <a:latin typeface="Calibri" charset="0"/>
              <a:ea typeface="Calibri" charset="0"/>
              <a:cs typeface="Calibri" charset="0"/>
            </a:endParaRPr>
          </a:p>
        </p:txBody>
      </p:sp>
      <p:graphicFrame>
        <p:nvGraphicFramePr>
          <p:cNvPr id="3" name="Table 4"/>
          <p:cNvGraphicFramePr>
            <a:graphicFrameLocks noGrp="1"/>
          </p:cNvGraphicFramePr>
          <p:nvPr>
            <p:extLst>
              <p:ext uri="{D42A27DB-BD31-4B8C-83A1-F6EECF244321}">
                <p14:modId xmlns:p14="http://schemas.microsoft.com/office/powerpoint/2010/main" val="3278339943"/>
              </p:ext>
            </p:extLst>
          </p:nvPr>
        </p:nvGraphicFramePr>
        <p:xfrm>
          <a:off x="204785" y="1690688"/>
          <a:ext cx="11779734" cy="6035040"/>
        </p:xfrm>
        <a:graphic>
          <a:graphicData uri="http://schemas.openxmlformats.org/drawingml/2006/table">
            <a:tbl>
              <a:tblPr firstRow="1" bandRow="1">
                <a:tableStyleId>{F5AB1C69-6EDB-4FF4-983F-18BD219EF322}</a:tableStyleId>
              </a:tblPr>
              <a:tblGrid>
                <a:gridCol w="11779734">
                  <a:extLst>
                    <a:ext uri="{9D8B030D-6E8A-4147-A177-3AD203B41FA5}">
                      <a16:colId xmlns:a16="http://schemas.microsoft.com/office/drawing/2014/main" val="20000"/>
                    </a:ext>
                  </a:extLst>
                </a:gridCol>
              </a:tblGrid>
              <a:tr h="5167312">
                <a:tc>
                  <a:txBody>
                    <a:bodyPr/>
                    <a:lstStyle/>
                    <a:p>
                      <a:pPr marL="0" indent="0" algn="l" defTabSz="914400" rtl="0" eaLnBrk="1" latinLnBrk="0" hangingPunct="1">
                        <a:lnSpc>
                          <a:spcPct val="100000"/>
                        </a:lnSpc>
                        <a:buFont typeface="Arial" charset="0"/>
                        <a:buNone/>
                      </a:pPr>
                      <a:r>
                        <a:rPr lang="en-US" sz="2400" b="1" u="sng" kern="1200" baseline="0" dirty="0">
                          <a:solidFill>
                            <a:sysClr val="windowText" lastClr="000000"/>
                          </a:solidFill>
                          <a:effectLst/>
                        </a:rPr>
                        <a:t>Key elements for strategy development:</a:t>
                      </a:r>
                    </a:p>
                    <a:p>
                      <a:pPr marL="0" indent="0" algn="l" defTabSz="914400" rtl="0" eaLnBrk="1" latinLnBrk="0" hangingPunct="1">
                        <a:lnSpc>
                          <a:spcPct val="100000"/>
                        </a:lnSpc>
                        <a:buFont typeface="Arial" charset="0"/>
                        <a:buNone/>
                      </a:pPr>
                      <a:endParaRPr lang="en-US" sz="1800" b="1" u="sng" kern="1200" baseline="0" dirty="0">
                        <a:solidFill>
                          <a:sysClr val="windowText" lastClr="000000"/>
                        </a:solidFill>
                        <a:effectLst/>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1" strike="noStrike" kern="1200" dirty="0">
                          <a:solidFill>
                            <a:schemeClr val="tx1"/>
                          </a:solidFill>
                          <a:effectLst/>
                          <a:latin typeface="+mn-lt"/>
                          <a:ea typeface="+mn-ea"/>
                          <a:cs typeface="+mn-cs"/>
                        </a:rPr>
                        <a:t>Security and Safety</a:t>
                      </a:r>
                      <a:endParaRPr lang="en-US" sz="1800" b="0" strike="noStrike"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0" strike="noStrike" kern="1200" dirty="0">
                          <a:solidFill>
                            <a:schemeClr val="tx1"/>
                          </a:solidFill>
                          <a:effectLst/>
                          <a:latin typeface="+mn-lt"/>
                          <a:ea typeface="+mn-ea"/>
                          <a:cs typeface="+mn-cs"/>
                        </a:rPr>
                        <a:t>Communicating measures taken to mitigate risks, address piracy concerns, and ensure crew safety is essential for maintaining public trust and stakeholder confidence.</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strike="noStrike"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1" kern="1200" dirty="0">
                          <a:solidFill>
                            <a:schemeClr val="tx1"/>
                          </a:solidFill>
                          <a:effectLst/>
                          <a:latin typeface="+mn-lt"/>
                          <a:ea typeface="+mn-ea"/>
                          <a:cs typeface="+mn-cs"/>
                        </a:rPr>
                        <a:t>Media Scrutiny and Public Perception</a:t>
                      </a: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0" kern="1200" dirty="0">
                          <a:solidFill>
                            <a:schemeClr val="tx1"/>
                          </a:solidFill>
                          <a:effectLst/>
                          <a:latin typeface="+mn-lt"/>
                          <a:ea typeface="+mn-ea"/>
                          <a:cs typeface="+mn-cs"/>
                        </a:rPr>
                        <a:t>The maritime industry often faces public scrutiny, especially in incidents involving accidents, environmental damage, or labor issues. </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1" kern="1200" dirty="0">
                          <a:solidFill>
                            <a:schemeClr val="tx1"/>
                          </a:solidFill>
                          <a:effectLst/>
                          <a:latin typeface="+mn-lt"/>
                          <a:ea typeface="+mn-ea"/>
                          <a:cs typeface="+mn-cs"/>
                        </a:rPr>
                        <a:t>Crisis Management</a:t>
                      </a:r>
                      <a:r>
                        <a:rPr lang="en-US" sz="1800" b="0" kern="1200" dirty="0">
                          <a:solidFill>
                            <a:schemeClr val="tx1"/>
                          </a:solidFill>
                          <a:effectLst/>
                          <a:latin typeface="+mn-lt"/>
                          <a:ea typeface="+mn-ea"/>
                          <a:cs typeface="+mn-cs"/>
                        </a:rPr>
                        <a:t> </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0" kern="1200" dirty="0">
                          <a:solidFill>
                            <a:schemeClr val="tx1"/>
                          </a:solidFill>
                          <a:effectLst/>
                          <a:latin typeface="+mn-lt"/>
                          <a:ea typeface="+mn-ea"/>
                          <a:cs typeface="+mn-cs"/>
                        </a:rPr>
                        <a:t>PR plans must encompass crisis communication strategies to address these situations promptly and effectively to protect the company's reputation.</a:t>
                      </a:r>
                      <a:endParaRPr lang="el-GR" sz="1800" b="0" kern="1200" dirty="0">
                        <a:solidFill>
                          <a:schemeClr val="tx1"/>
                        </a:solidFill>
                        <a:effectLst/>
                        <a:latin typeface="+mn-lt"/>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Arial" charset="0"/>
                        <a:buAutoNum type="arabicPeriod" startAt="4"/>
                        <a:tabLst/>
                        <a:defRPr/>
                      </a:pPr>
                      <a:endParaRPr lang="el-GR" sz="1800" b="0" kern="1200" dirty="0">
                        <a:solidFill>
                          <a:schemeClr val="tx1"/>
                        </a:solidFill>
                        <a:effectLst/>
                        <a:latin typeface="+mn-lt"/>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Arial" charset="0"/>
                        <a:buAutoNum type="arabicPeriod" startAt="4"/>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l-GR"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l-GR" sz="1800" b="0" kern="1200" dirty="0">
                        <a:solidFill>
                          <a:schemeClr val="tx1"/>
                        </a:solidFill>
                        <a:effectLst/>
                        <a:latin typeface="+mn-lt"/>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Arial" charset="0"/>
                        <a:buAutoNum type="arabicPeriod"/>
                        <a:tabLst/>
                        <a:defRPr/>
                      </a:pPr>
                      <a:endParaRPr lang="el-GR" sz="1800" b="0" kern="1200" dirty="0">
                        <a:solidFill>
                          <a:schemeClr val="tx1"/>
                        </a:solidFill>
                        <a:effectLst/>
                        <a:latin typeface="+mn-lt"/>
                        <a:ea typeface="+mn-ea"/>
                        <a:cs typeface="+mn-cs"/>
                      </a:endParaRPr>
                    </a:p>
                    <a:p>
                      <a:pPr marL="0" indent="0" algn="l" defTabSz="914400" rtl="0" eaLnBrk="1" latinLnBrk="0" hangingPunct="1">
                        <a:lnSpc>
                          <a:spcPct val="100000"/>
                        </a:lnSpc>
                        <a:buFont typeface="Arial" charset="0"/>
                        <a:buNone/>
                      </a:pPr>
                      <a:endParaRPr lang="en-US" sz="2400" b="1" u="sng" kern="1200" baseline="0" dirty="0">
                        <a:solidFill>
                          <a:sysClr val="windowText" lastClr="000000"/>
                        </a:solidFill>
                        <a:effectLst/>
                      </a:endParaRPr>
                    </a:p>
                  </a:txBody>
                  <a:tcPr>
                    <a:solidFill>
                      <a:schemeClr val="bg2"/>
                    </a:solidFill>
                  </a:tcPr>
                </a:tc>
                <a:extLst>
                  <a:ext uri="{0D108BD9-81ED-4DB2-BD59-A6C34878D82A}">
                    <a16:rowId xmlns:a16="http://schemas.microsoft.com/office/drawing/2014/main" val="10000"/>
                  </a:ext>
                </a:extLst>
              </a:tr>
            </a:tbl>
          </a:graphicData>
        </a:graphic>
      </p:graphicFrame>
      <p:pic>
        <p:nvPicPr>
          <p:cNvPr id="4" name="Picture 7">
            <a:extLst>
              <a:ext uri="{FF2B5EF4-FFF2-40B4-BE49-F238E27FC236}">
                <a16:creationId xmlns:a16="http://schemas.microsoft.com/office/drawing/2014/main" id="{EE7F8C1C-2652-4C50-F76A-852606A491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48381" y="6560101"/>
            <a:ext cx="2036138" cy="310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descr="Grèce : Ελληνογαλλικό Εμπορικό και Βιομηχανικό Επιμελητήριο">
            <a:extLst>
              <a:ext uri="{FF2B5EF4-FFF2-40B4-BE49-F238E27FC236}">
                <a16:creationId xmlns:a16="http://schemas.microsoft.com/office/drawing/2014/main" id="{B313D034-7FCC-E70B-A75A-82302906B58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4782" y="6422896"/>
            <a:ext cx="1210638" cy="2744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7525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reeform 43"/>
          <p:cNvSpPr/>
          <p:nvPr/>
        </p:nvSpPr>
        <p:spPr>
          <a:xfrm>
            <a:off x="204782" y="160692"/>
            <a:ext cx="11771194" cy="1364009"/>
          </a:xfrm>
          <a:prstGeom prst="snip1Rect">
            <a:avLst>
              <a:gd name="adj" fmla="val 39944"/>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800" dirty="0"/>
          </a:p>
        </p:txBody>
      </p:sp>
      <p:sp>
        <p:nvSpPr>
          <p:cNvPr id="2" name="Tittel 1"/>
          <p:cNvSpPr>
            <a:spLocks noGrp="1"/>
          </p:cNvSpPr>
          <p:nvPr>
            <p:ph type="title" idx="4294967295"/>
          </p:nvPr>
        </p:nvSpPr>
        <p:spPr>
          <a:xfrm>
            <a:off x="812800" y="160692"/>
            <a:ext cx="10007600" cy="1363662"/>
          </a:xfrm>
        </p:spPr>
        <p:txBody>
          <a:bodyPr>
            <a:normAutofit/>
          </a:bodyPr>
          <a:lstStyle/>
          <a:p>
            <a:r>
              <a:rPr lang="en-GB" sz="4000" b="1" dirty="0">
                <a:solidFill>
                  <a:schemeClr val="bg1"/>
                </a:solidFill>
              </a:rPr>
              <a:t>3 success factors in PR strategy planning in the maritime world </a:t>
            </a:r>
            <a:endParaRPr lang="en-GB" sz="4000" b="1" dirty="0">
              <a:solidFill>
                <a:schemeClr val="bg1"/>
              </a:solidFill>
              <a:latin typeface="Calibri" charset="0"/>
              <a:ea typeface="Calibri" charset="0"/>
              <a:cs typeface="Calibri" charset="0"/>
            </a:endParaRPr>
          </a:p>
        </p:txBody>
      </p:sp>
      <p:graphicFrame>
        <p:nvGraphicFramePr>
          <p:cNvPr id="3" name="Table 4"/>
          <p:cNvGraphicFramePr>
            <a:graphicFrameLocks noGrp="1"/>
          </p:cNvGraphicFramePr>
          <p:nvPr>
            <p:extLst>
              <p:ext uri="{D42A27DB-BD31-4B8C-83A1-F6EECF244321}">
                <p14:modId xmlns:p14="http://schemas.microsoft.com/office/powerpoint/2010/main" val="2982448274"/>
              </p:ext>
            </p:extLst>
          </p:nvPr>
        </p:nvGraphicFramePr>
        <p:xfrm>
          <a:off x="204784" y="1690688"/>
          <a:ext cx="11771191" cy="5212080"/>
        </p:xfrm>
        <a:graphic>
          <a:graphicData uri="http://schemas.openxmlformats.org/drawingml/2006/table">
            <a:tbl>
              <a:tblPr firstRow="1" bandRow="1">
                <a:tableStyleId>{F5AB1C69-6EDB-4FF4-983F-18BD219EF322}</a:tableStyleId>
              </a:tblPr>
              <a:tblGrid>
                <a:gridCol w="11771191">
                  <a:extLst>
                    <a:ext uri="{9D8B030D-6E8A-4147-A177-3AD203B41FA5}">
                      <a16:colId xmlns:a16="http://schemas.microsoft.com/office/drawing/2014/main" val="20000"/>
                    </a:ext>
                  </a:extLst>
                </a:gridCol>
              </a:tblGrid>
              <a:tr h="5006620">
                <a:tc>
                  <a:txBody>
                    <a:bodyPr/>
                    <a:lstStyle/>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2000" b="1" kern="1200" dirty="0">
                          <a:solidFill>
                            <a:schemeClr val="tx1"/>
                          </a:solidFill>
                          <a:effectLst/>
                          <a:latin typeface="+mn-lt"/>
                          <a:ea typeface="+mn-ea"/>
                          <a:cs typeface="+mn-cs"/>
                        </a:rPr>
                        <a:t>Regulatory Compliance</a:t>
                      </a:r>
                      <a:endParaRPr lang="en-US" sz="20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0" kern="1200" dirty="0">
                          <a:solidFill>
                            <a:schemeClr val="tx1"/>
                          </a:solidFill>
                          <a:effectLst/>
                          <a:latin typeface="+mn-lt"/>
                          <a:ea typeface="+mn-ea"/>
                          <a:cs typeface="+mn-cs"/>
                        </a:rPr>
                        <a:t>The maritime industry operates within a highly regulated environment governed by international, national, and regional regulations. Any communication strategy needs to align with them</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2000" b="1" kern="1200" dirty="0">
                          <a:solidFill>
                            <a:schemeClr val="tx1"/>
                          </a:solidFill>
                          <a:effectLst/>
                          <a:latin typeface="+mn-lt"/>
                          <a:ea typeface="+mn-ea"/>
                          <a:cs typeface="+mn-cs"/>
                        </a:rPr>
                        <a:t>Global Reach </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0" kern="1200" dirty="0">
                          <a:solidFill>
                            <a:schemeClr val="tx1"/>
                          </a:solidFill>
                          <a:effectLst/>
                          <a:latin typeface="+mn-lt"/>
                          <a:ea typeface="+mn-ea"/>
                          <a:cs typeface="+mn-cs"/>
                        </a:rPr>
                        <a:t>Crafting messages that resonate with such a diverse audience while considering cultural, linguistic, and regional differences is of vital importance.</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2000" b="1" kern="1200" dirty="0">
                          <a:solidFill>
                            <a:schemeClr val="tx1"/>
                          </a:solidFill>
                          <a:effectLst/>
                          <a:latin typeface="+mn-lt"/>
                          <a:ea typeface="+mn-ea"/>
                          <a:cs typeface="+mn-cs"/>
                        </a:rPr>
                        <a:t>Environmental Concerns and Sustainability</a:t>
                      </a:r>
                      <a:endParaRPr lang="en-US" sz="20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0" kern="1200" dirty="0">
                          <a:solidFill>
                            <a:schemeClr val="tx1"/>
                          </a:solidFill>
                          <a:effectLst/>
                          <a:latin typeface="+mn-lt"/>
                          <a:ea typeface="+mn-ea"/>
                          <a:cs typeface="+mn-cs"/>
                        </a:rPr>
                        <a:t>PR strategies must address these concerns and emphasize sustainability efforts and eco-friendly practices to meet public expectations and regulatory demands.</a:t>
                      </a:r>
                    </a:p>
                    <a:p>
                      <a:pPr marL="342900" marR="0" lvl="0" indent="-342900" algn="just" defTabSz="914400" rtl="0" eaLnBrk="1" fontAlgn="auto" latinLnBrk="0" hangingPunct="1">
                        <a:lnSpc>
                          <a:spcPct val="100000"/>
                        </a:lnSpc>
                        <a:spcBef>
                          <a:spcPts val="0"/>
                        </a:spcBef>
                        <a:spcAft>
                          <a:spcPts val="0"/>
                        </a:spcAft>
                        <a:buClrTx/>
                        <a:buSzTx/>
                        <a:buFont typeface="Arial" charset="0"/>
                        <a:buAutoNum type="arabicPeriod"/>
                        <a:tabLst/>
                        <a:defRPr/>
                      </a:pPr>
                      <a:endParaRPr lang="en-US" sz="1800" b="0" kern="1200" dirty="0">
                        <a:solidFill>
                          <a:schemeClr val="tx1"/>
                        </a:solidFill>
                        <a:effectLst/>
                        <a:latin typeface="+mn-lt"/>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Arial" charset="0"/>
                        <a:buAutoNum type="arabicPeriod"/>
                        <a:tabLst/>
                        <a:defRPr/>
                      </a:pPr>
                      <a:endParaRPr lang="el-GR" sz="1800" b="0" kern="1200" dirty="0">
                        <a:solidFill>
                          <a:schemeClr val="tx1"/>
                        </a:solidFill>
                        <a:effectLst/>
                        <a:latin typeface="+mn-lt"/>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Arial" charset="0"/>
                        <a:buAutoNum type="arabicPeriod"/>
                        <a:tabLst/>
                        <a:defRPr/>
                      </a:pPr>
                      <a:endParaRPr lang="el-GR" sz="1800" b="0" kern="1200" dirty="0">
                        <a:solidFill>
                          <a:schemeClr val="tx1"/>
                        </a:solidFill>
                        <a:effectLst/>
                        <a:latin typeface="+mn-lt"/>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Arial" charset="0"/>
                        <a:buAutoNum type="arabicPeriod"/>
                        <a:tabLst/>
                        <a:defRPr/>
                      </a:pPr>
                      <a:endParaRPr lang="el-GR" sz="1800" b="0" kern="1200" dirty="0">
                        <a:solidFill>
                          <a:schemeClr val="tx1"/>
                        </a:solidFill>
                        <a:effectLst/>
                        <a:latin typeface="+mn-lt"/>
                        <a:ea typeface="+mn-ea"/>
                        <a:cs typeface="+mn-cs"/>
                      </a:endParaRPr>
                    </a:p>
                    <a:p>
                      <a:pPr marL="0" indent="0" algn="l" defTabSz="914400" rtl="0" eaLnBrk="1" latinLnBrk="0" hangingPunct="1">
                        <a:lnSpc>
                          <a:spcPct val="100000"/>
                        </a:lnSpc>
                        <a:buFont typeface="Arial" charset="0"/>
                        <a:buNone/>
                      </a:pPr>
                      <a:endParaRPr lang="en-US" sz="2400" b="1" u="sng" kern="1200" baseline="0" dirty="0">
                        <a:solidFill>
                          <a:sysClr val="windowText" lastClr="000000"/>
                        </a:solidFill>
                        <a:effectLst/>
                      </a:endParaRPr>
                    </a:p>
                  </a:txBody>
                  <a:tcPr>
                    <a:solidFill>
                      <a:schemeClr val="bg2"/>
                    </a:solidFill>
                  </a:tcPr>
                </a:tc>
                <a:extLst>
                  <a:ext uri="{0D108BD9-81ED-4DB2-BD59-A6C34878D82A}">
                    <a16:rowId xmlns:a16="http://schemas.microsoft.com/office/drawing/2014/main" val="10000"/>
                  </a:ext>
                </a:extLst>
              </a:tr>
            </a:tbl>
          </a:graphicData>
        </a:graphic>
      </p:graphicFrame>
      <p:pic>
        <p:nvPicPr>
          <p:cNvPr id="4" name="Picture 7">
            <a:extLst>
              <a:ext uri="{FF2B5EF4-FFF2-40B4-BE49-F238E27FC236}">
                <a16:creationId xmlns:a16="http://schemas.microsoft.com/office/drawing/2014/main" id="{ECEDE8CD-86F3-CA2A-8903-E2917B43FB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1078" y="6547807"/>
            <a:ext cx="2036138" cy="310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descr="Grèce : Ελληνογαλλικό Εμπορικό και Βιομηχανικό Επιμελητήριο">
            <a:extLst>
              <a:ext uri="{FF2B5EF4-FFF2-40B4-BE49-F238E27FC236}">
                <a16:creationId xmlns:a16="http://schemas.microsoft.com/office/drawing/2014/main" id="{F8EDEC86-3C1F-C1C7-1300-DA56ED6489D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6610574"/>
            <a:ext cx="1210638" cy="2744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6191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1" descr="visuel_mer_couv"/>
          <p:cNvPicPr>
            <a:picLocks noChangeAspect="1" noChangeArrowheads="1"/>
          </p:cNvPicPr>
          <p:nvPr/>
        </p:nvPicPr>
        <p:blipFill>
          <a:blip r:embed="rId2">
            <a:extLst>
              <a:ext uri="{BEBA8EAE-BF5A-486C-A8C5-ECC9F3942E4B}">
                <a14:imgProps xmlns:a14="http://schemas.microsoft.com/office/drawing/2010/main">
                  <a14:imgLayer r:embed="rId3">
                    <a14:imgEffect>
                      <a14:artisticBlur/>
                    </a14:imgEffect>
                  </a14:imgLayer>
                </a14:imgProps>
              </a:ext>
              <a:ext uri="{28A0092B-C50C-407E-A947-70E740481C1C}">
                <a14:useLocalDpi xmlns:a14="http://schemas.microsoft.com/office/drawing/2010/main"/>
              </a:ext>
            </a:extLst>
          </a:blip>
          <a:srcRect/>
          <a:stretch>
            <a:fillRect/>
          </a:stretch>
        </p:blipFill>
        <p:spPr bwMode="white">
          <a:xfrm>
            <a:off x="0" y="2381250"/>
            <a:ext cx="12178174" cy="3626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tel 2"/>
          <p:cNvSpPr>
            <a:spLocks noGrp="1"/>
          </p:cNvSpPr>
          <p:nvPr>
            <p:ph type="title"/>
          </p:nvPr>
        </p:nvSpPr>
        <p:spPr>
          <a:xfrm>
            <a:off x="463550" y="1836738"/>
            <a:ext cx="10515600" cy="2852737"/>
          </a:xfrm>
        </p:spPr>
        <p:txBody>
          <a:bodyPr>
            <a:normAutofit/>
          </a:bodyPr>
          <a:lstStyle/>
          <a:p>
            <a:pPr algn="ctr"/>
            <a:r>
              <a:rPr lang="en-GB" sz="4000" b="1" dirty="0">
                <a:solidFill>
                  <a:schemeClr val="bg1"/>
                </a:solidFill>
              </a:rPr>
              <a:t>Environmental Controversies – A potential crisis source</a:t>
            </a:r>
          </a:p>
        </p:txBody>
      </p:sp>
      <p:pic>
        <p:nvPicPr>
          <p:cNvPr id="2" name="Picture 7">
            <a:extLst>
              <a:ext uri="{FF2B5EF4-FFF2-40B4-BE49-F238E27FC236}">
                <a16:creationId xmlns:a16="http://schemas.microsoft.com/office/drawing/2014/main" id="{97D289F2-D8EB-5A12-D586-5FA687AB1A2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55862" y="6547807"/>
            <a:ext cx="2036138" cy="310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descr="Grèce : Ελληνογαλλικό Εμπορικό και Βιομηχανικό Επιμελητήριο">
            <a:extLst>
              <a:ext uri="{FF2B5EF4-FFF2-40B4-BE49-F238E27FC236}">
                <a16:creationId xmlns:a16="http://schemas.microsoft.com/office/drawing/2014/main" id="{43E24D2C-97A2-0437-14E6-AEE1C20034C2}"/>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6547807"/>
            <a:ext cx="1210638" cy="2744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6592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reeform 43"/>
          <p:cNvSpPr/>
          <p:nvPr/>
        </p:nvSpPr>
        <p:spPr>
          <a:xfrm>
            <a:off x="204782" y="160692"/>
            <a:ext cx="11771194" cy="1364009"/>
          </a:xfrm>
          <a:prstGeom prst="snip1Rect">
            <a:avLst>
              <a:gd name="adj" fmla="val 39944"/>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800" dirty="0"/>
          </a:p>
        </p:txBody>
      </p:sp>
      <p:sp>
        <p:nvSpPr>
          <p:cNvPr id="2" name="Tittel 1"/>
          <p:cNvSpPr>
            <a:spLocks noGrp="1"/>
          </p:cNvSpPr>
          <p:nvPr>
            <p:ph type="title" idx="4294967295"/>
          </p:nvPr>
        </p:nvSpPr>
        <p:spPr>
          <a:xfrm>
            <a:off x="812800" y="160692"/>
            <a:ext cx="10007600" cy="1363662"/>
          </a:xfrm>
        </p:spPr>
        <p:txBody>
          <a:bodyPr>
            <a:normAutofit/>
          </a:bodyPr>
          <a:lstStyle/>
          <a:p>
            <a:r>
              <a:rPr lang="en-GB" sz="4000" b="1" dirty="0">
                <a:solidFill>
                  <a:schemeClr val="bg1"/>
                </a:solidFill>
              </a:rPr>
              <a:t>Environmental Controversies – A potential crisis source</a:t>
            </a:r>
            <a:endParaRPr lang="en-GB" sz="4000" b="1" dirty="0">
              <a:latin typeface="Calibri" charset="0"/>
              <a:ea typeface="Calibri" charset="0"/>
              <a:cs typeface="Calibri" charset="0"/>
            </a:endParaRPr>
          </a:p>
        </p:txBody>
      </p:sp>
      <p:graphicFrame>
        <p:nvGraphicFramePr>
          <p:cNvPr id="3" name="Table 4"/>
          <p:cNvGraphicFramePr>
            <a:graphicFrameLocks noGrp="1"/>
          </p:cNvGraphicFramePr>
          <p:nvPr>
            <p:extLst>
              <p:ext uri="{D42A27DB-BD31-4B8C-83A1-F6EECF244321}">
                <p14:modId xmlns:p14="http://schemas.microsoft.com/office/powerpoint/2010/main" val="2355493937"/>
              </p:ext>
            </p:extLst>
          </p:nvPr>
        </p:nvGraphicFramePr>
        <p:xfrm>
          <a:off x="127000" y="1703388"/>
          <a:ext cx="11712439" cy="5006620"/>
        </p:xfrm>
        <a:graphic>
          <a:graphicData uri="http://schemas.openxmlformats.org/drawingml/2006/table">
            <a:tbl>
              <a:tblPr firstRow="1" bandRow="1">
                <a:tableStyleId>{F5AB1C69-6EDB-4FF4-983F-18BD219EF322}</a:tableStyleId>
              </a:tblPr>
              <a:tblGrid>
                <a:gridCol w="11712439">
                  <a:extLst>
                    <a:ext uri="{9D8B030D-6E8A-4147-A177-3AD203B41FA5}">
                      <a16:colId xmlns:a16="http://schemas.microsoft.com/office/drawing/2014/main" val="20000"/>
                    </a:ext>
                  </a:extLst>
                </a:gridCol>
              </a:tblGrid>
              <a:tr h="5006620">
                <a:tc>
                  <a:txBody>
                    <a:bodyPr/>
                    <a:lstStyle/>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2000" b="1" kern="1200" dirty="0">
                          <a:solidFill>
                            <a:schemeClr val="tx1"/>
                          </a:solidFill>
                          <a:effectLst/>
                          <a:latin typeface="+mn-lt"/>
                          <a:ea typeface="+mn-ea"/>
                          <a:cs typeface="+mn-cs"/>
                        </a:rPr>
                        <a:t>Reputational Damage:</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0" kern="1200" dirty="0">
                          <a:solidFill>
                            <a:schemeClr val="tx1"/>
                          </a:solidFill>
                          <a:effectLst/>
                          <a:latin typeface="+mn-lt"/>
                          <a:ea typeface="+mn-ea"/>
                          <a:cs typeface="+mn-cs"/>
                        </a:rPr>
                        <a:t>Negative publicity due to environmental controversies can severely damage a company's reputation. Stakeholders, including customers, investors, and the public, closely monitor the handling of these crises. Crisis management strategies focus on effective communication, transparency, and demonstrating proactive steps to mitigate damage and restore trust.</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2000" b="1" kern="1200" dirty="0">
                          <a:solidFill>
                            <a:schemeClr val="tx1"/>
                          </a:solidFill>
                          <a:effectLst/>
                          <a:latin typeface="+mn-lt"/>
                          <a:ea typeface="+mn-ea"/>
                          <a:cs typeface="+mn-cs"/>
                        </a:rPr>
                        <a:t>Ecological Impact:</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0" kern="1200" dirty="0">
                          <a:solidFill>
                            <a:schemeClr val="tx1"/>
                          </a:solidFill>
                          <a:effectLst/>
                          <a:latin typeface="+mn-lt"/>
                          <a:ea typeface="+mn-ea"/>
                          <a:cs typeface="+mn-cs"/>
                        </a:rPr>
                        <a:t>Environmental controversies in the maritime industry often arise from oil spills, marine pollution, or accidents that harm ecosystems. These incidents lead to immediate environmental damage, affecting marine life, ecosystems, and coastlines. Crisis management involves not only containment and cleanup but also addressing the long-term ecological impact and restoration efforts.</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l-GR" sz="1800" b="0" kern="1200" dirty="0">
                        <a:solidFill>
                          <a:schemeClr val="tx1"/>
                        </a:solidFill>
                        <a:effectLst/>
                        <a:latin typeface="+mn-lt"/>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Arial" charset="0"/>
                        <a:buAutoNum type="arabicPeriod"/>
                        <a:tabLst/>
                        <a:defRPr/>
                      </a:pPr>
                      <a:endParaRPr lang="el-GR" sz="1800" b="0" kern="1200" dirty="0">
                        <a:solidFill>
                          <a:schemeClr val="tx1"/>
                        </a:solidFill>
                        <a:effectLst/>
                        <a:latin typeface="+mn-lt"/>
                        <a:ea typeface="+mn-ea"/>
                        <a:cs typeface="+mn-cs"/>
                      </a:endParaRPr>
                    </a:p>
                    <a:p>
                      <a:pPr marL="0" indent="0" algn="l" defTabSz="914400" rtl="0" eaLnBrk="1" latinLnBrk="0" hangingPunct="1">
                        <a:lnSpc>
                          <a:spcPct val="100000"/>
                        </a:lnSpc>
                        <a:buFont typeface="Arial" charset="0"/>
                        <a:buNone/>
                      </a:pPr>
                      <a:endParaRPr lang="en-US" sz="2400" b="1" u="sng" kern="1200" baseline="0" dirty="0">
                        <a:solidFill>
                          <a:sysClr val="windowText" lastClr="000000"/>
                        </a:solidFill>
                        <a:effectLst/>
                      </a:endParaRPr>
                    </a:p>
                  </a:txBody>
                  <a:tcPr>
                    <a:solidFill>
                      <a:schemeClr val="bg2"/>
                    </a:solidFill>
                  </a:tcPr>
                </a:tc>
                <a:extLst>
                  <a:ext uri="{0D108BD9-81ED-4DB2-BD59-A6C34878D82A}">
                    <a16:rowId xmlns:a16="http://schemas.microsoft.com/office/drawing/2014/main" val="10000"/>
                  </a:ext>
                </a:extLst>
              </a:tr>
            </a:tbl>
          </a:graphicData>
        </a:graphic>
      </p:graphicFrame>
      <p:pic>
        <p:nvPicPr>
          <p:cNvPr id="4" name="Picture 7">
            <a:extLst>
              <a:ext uri="{FF2B5EF4-FFF2-40B4-BE49-F238E27FC236}">
                <a16:creationId xmlns:a16="http://schemas.microsoft.com/office/drawing/2014/main" id="{C54126B9-7F1F-33FE-AB73-6D2FAE3E8D6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54262" y="6530051"/>
            <a:ext cx="2036138" cy="310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descr="Grèce : Ελληνογαλλικό Εμπορικό και Βιομηχανικό Επιμελητήριο">
            <a:extLst>
              <a:ext uri="{FF2B5EF4-FFF2-40B4-BE49-F238E27FC236}">
                <a16:creationId xmlns:a16="http://schemas.microsoft.com/office/drawing/2014/main" id="{21770BED-2180-EED0-D709-1F7DE8E7E45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6527935"/>
            <a:ext cx="1210638" cy="2744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4320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reeform 43"/>
          <p:cNvSpPr/>
          <p:nvPr/>
        </p:nvSpPr>
        <p:spPr>
          <a:xfrm>
            <a:off x="204782" y="160692"/>
            <a:ext cx="11771194" cy="1364009"/>
          </a:xfrm>
          <a:prstGeom prst="snip1Rect">
            <a:avLst>
              <a:gd name="adj" fmla="val 39944"/>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800" dirty="0"/>
          </a:p>
        </p:txBody>
      </p:sp>
      <p:sp>
        <p:nvSpPr>
          <p:cNvPr id="2" name="Tittel 1"/>
          <p:cNvSpPr>
            <a:spLocks noGrp="1"/>
          </p:cNvSpPr>
          <p:nvPr>
            <p:ph type="title" idx="4294967295"/>
          </p:nvPr>
        </p:nvSpPr>
        <p:spPr>
          <a:xfrm>
            <a:off x="812800" y="160692"/>
            <a:ext cx="10007600" cy="1363662"/>
          </a:xfrm>
        </p:spPr>
        <p:txBody>
          <a:bodyPr>
            <a:normAutofit/>
          </a:bodyPr>
          <a:lstStyle/>
          <a:p>
            <a:r>
              <a:rPr lang="en-GB" sz="4000" b="1" dirty="0">
                <a:solidFill>
                  <a:schemeClr val="bg1"/>
                </a:solidFill>
              </a:rPr>
              <a:t>Environmental Controversies – A potential crisis source (</a:t>
            </a:r>
            <a:r>
              <a:rPr lang="en-GB" sz="4000" b="1" dirty="0" err="1">
                <a:solidFill>
                  <a:schemeClr val="bg1"/>
                </a:solidFill>
              </a:rPr>
              <a:t>cont</a:t>
            </a:r>
            <a:r>
              <a:rPr lang="en-GB" sz="4000" b="1" dirty="0">
                <a:solidFill>
                  <a:schemeClr val="bg1"/>
                </a:solidFill>
              </a:rPr>
              <a:t>…)</a:t>
            </a:r>
            <a:endParaRPr lang="en-GB" sz="4000" b="1" dirty="0">
              <a:latin typeface="Calibri" charset="0"/>
              <a:ea typeface="Calibri" charset="0"/>
              <a:cs typeface="Calibri" charset="0"/>
            </a:endParaRPr>
          </a:p>
        </p:txBody>
      </p:sp>
      <p:graphicFrame>
        <p:nvGraphicFramePr>
          <p:cNvPr id="3" name="Table 4"/>
          <p:cNvGraphicFramePr>
            <a:graphicFrameLocks noGrp="1"/>
          </p:cNvGraphicFramePr>
          <p:nvPr>
            <p:extLst>
              <p:ext uri="{D42A27DB-BD31-4B8C-83A1-F6EECF244321}">
                <p14:modId xmlns:p14="http://schemas.microsoft.com/office/powerpoint/2010/main" val="3314427872"/>
              </p:ext>
            </p:extLst>
          </p:nvPr>
        </p:nvGraphicFramePr>
        <p:xfrm>
          <a:off x="114300" y="1690688"/>
          <a:ext cx="11725139" cy="5006620"/>
        </p:xfrm>
        <a:graphic>
          <a:graphicData uri="http://schemas.openxmlformats.org/drawingml/2006/table">
            <a:tbl>
              <a:tblPr firstRow="1" bandRow="1">
                <a:tableStyleId>{F5AB1C69-6EDB-4FF4-983F-18BD219EF322}</a:tableStyleId>
              </a:tblPr>
              <a:tblGrid>
                <a:gridCol w="11725139">
                  <a:extLst>
                    <a:ext uri="{9D8B030D-6E8A-4147-A177-3AD203B41FA5}">
                      <a16:colId xmlns:a16="http://schemas.microsoft.com/office/drawing/2014/main" val="20000"/>
                    </a:ext>
                  </a:extLst>
                </a:gridCol>
              </a:tblGrid>
              <a:tr h="5006620">
                <a:tc>
                  <a:txBody>
                    <a:bodyPr/>
                    <a:lstStyle/>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2000" b="1" kern="1200" dirty="0">
                          <a:solidFill>
                            <a:schemeClr val="tx1"/>
                          </a:solidFill>
                          <a:effectLst/>
                          <a:latin typeface="+mn-lt"/>
                          <a:ea typeface="+mn-ea"/>
                          <a:cs typeface="+mn-cs"/>
                        </a:rPr>
                        <a:t>Legal and Financial Ramifications:</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0" kern="1200" dirty="0">
                          <a:solidFill>
                            <a:schemeClr val="tx1"/>
                          </a:solidFill>
                          <a:effectLst/>
                          <a:latin typeface="+mn-lt"/>
                          <a:ea typeface="+mn-ea"/>
                          <a:cs typeface="+mn-cs"/>
                        </a:rPr>
                        <a:t>Environmental crises often lead to legal battles and financial repercussions. Companies may face lawsuits, compensation claims, and insurance challenges, adding to the financial burden. Crisis management involves navigating legal complexities, managing liabilities, and ensuring financial sustainability amidst the crisis fallout.</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endParaRPr lang="en-US" sz="1800" b="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2000" b="1" kern="1200" dirty="0">
                          <a:solidFill>
                            <a:schemeClr val="tx1"/>
                          </a:solidFill>
                          <a:effectLst/>
                          <a:latin typeface="+mn-lt"/>
                          <a:ea typeface="+mn-ea"/>
                          <a:cs typeface="+mn-cs"/>
                        </a:rPr>
                        <a:t>Collaboration and Preparedness:</a:t>
                      </a:r>
                    </a:p>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lang="en-US" sz="1800" b="0" kern="1200" dirty="0">
                          <a:solidFill>
                            <a:schemeClr val="tx1"/>
                          </a:solidFill>
                          <a:effectLst/>
                          <a:latin typeface="+mn-lt"/>
                          <a:ea typeface="+mn-ea"/>
                          <a:cs typeface="+mn-cs"/>
                        </a:rPr>
                        <a:t>Addressing environmental controversies requires collaboration among stakeholders, including governments, NGOs, industry players, and local communities. Crisis management strategies focus on building collaborative frameworks, emergency response plans, and training protocols to enhance preparedness for future environmental crises.</a:t>
                      </a:r>
                      <a:endParaRPr lang="el-GR" sz="1800" b="0" kern="1200" dirty="0">
                        <a:solidFill>
                          <a:schemeClr val="tx1"/>
                        </a:solidFill>
                        <a:effectLst/>
                        <a:latin typeface="+mn-lt"/>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Arial" charset="0"/>
                        <a:buAutoNum type="arabicPeriod"/>
                        <a:tabLst/>
                        <a:defRPr/>
                      </a:pPr>
                      <a:endParaRPr lang="el-GR" sz="1800" b="0" kern="1200" dirty="0">
                        <a:solidFill>
                          <a:schemeClr val="tx1"/>
                        </a:solidFill>
                        <a:effectLst/>
                        <a:latin typeface="+mn-lt"/>
                        <a:ea typeface="+mn-ea"/>
                        <a:cs typeface="+mn-cs"/>
                      </a:endParaRPr>
                    </a:p>
                    <a:p>
                      <a:pPr marL="0" indent="0" algn="l" defTabSz="914400" rtl="0" eaLnBrk="1" latinLnBrk="0" hangingPunct="1">
                        <a:lnSpc>
                          <a:spcPct val="100000"/>
                        </a:lnSpc>
                        <a:buFont typeface="Arial" charset="0"/>
                        <a:buNone/>
                      </a:pPr>
                      <a:endParaRPr lang="en-US" sz="2400" b="1" u="sng" kern="1200" baseline="0" dirty="0">
                        <a:solidFill>
                          <a:sysClr val="windowText" lastClr="000000"/>
                        </a:solidFill>
                        <a:effectLst/>
                      </a:endParaRPr>
                    </a:p>
                  </a:txBody>
                  <a:tcPr>
                    <a:solidFill>
                      <a:schemeClr val="bg2"/>
                    </a:solidFill>
                  </a:tcPr>
                </a:tc>
                <a:extLst>
                  <a:ext uri="{0D108BD9-81ED-4DB2-BD59-A6C34878D82A}">
                    <a16:rowId xmlns:a16="http://schemas.microsoft.com/office/drawing/2014/main" val="10000"/>
                  </a:ext>
                </a:extLst>
              </a:tr>
            </a:tbl>
          </a:graphicData>
        </a:graphic>
      </p:graphicFrame>
      <p:pic>
        <p:nvPicPr>
          <p:cNvPr id="4" name="Picture 7">
            <a:extLst>
              <a:ext uri="{FF2B5EF4-FFF2-40B4-BE49-F238E27FC236}">
                <a16:creationId xmlns:a16="http://schemas.microsoft.com/office/drawing/2014/main" id="{F56CB7B1-5A3F-63DA-4F53-1FDFA32658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55862" y="6547807"/>
            <a:ext cx="2036138" cy="310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descr="Grèce : Ελληνογαλλικό Εμπορικό και Βιομηχανικό Επιμελητήριο">
            <a:extLst>
              <a:ext uri="{FF2B5EF4-FFF2-40B4-BE49-F238E27FC236}">
                <a16:creationId xmlns:a16="http://schemas.microsoft.com/office/drawing/2014/main" id="{1F0272F8-A85E-C09C-97D3-E506544864E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6583589"/>
            <a:ext cx="1210638" cy="2744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3237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1" descr="visuel_mer_couv"/>
          <p:cNvPicPr>
            <a:picLocks noChangeAspect="1" noChangeArrowheads="1"/>
          </p:cNvPicPr>
          <p:nvPr/>
        </p:nvPicPr>
        <p:blipFill>
          <a:blip r:embed="rId2">
            <a:extLst>
              <a:ext uri="{BEBA8EAE-BF5A-486C-A8C5-ECC9F3942E4B}">
                <a14:imgProps xmlns:a14="http://schemas.microsoft.com/office/drawing/2010/main">
                  <a14:imgLayer r:embed="rId3">
                    <a14:imgEffect>
                      <a14:artisticBlur/>
                    </a14:imgEffect>
                  </a14:imgLayer>
                </a14:imgProps>
              </a:ext>
              <a:ext uri="{28A0092B-C50C-407E-A947-70E740481C1C}">
                <a14:useLocalDpi xmlns:a14="http://schemas.microsoft.com/office/drawing/2010/main"/>
              </a:ext>
            </a:extLst>
          </a:blip>
          <a:srcRect/>
          <a:stretch>
            <a:fillRect/>
          </a:stretch>
        </p:blipFill>
        <p:spPr bwMode="white">
          <a:xfrm>
            <a:off x="0" y="2381250"/>
            <a:ext cx="12178174" cy="3626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tel 2"/>
          <p:cNvSpPr>
            <a:spLocks noGrp="1"/>
          </p:cNvSpPr>
          <p:nvPr>
            <p:ph type="title"/>
          </p:nvPr>
        </p:nvSpPr>
        <p:spPr>
          <a:xfrm>
            <a:off x="463550" y="1836738"/>
            <a:ext cx="10515600" cy="2852737"/>
          </a:xfrm>
        </p:spPr>
        <p:txBody>
          <a:bodyPr>
            <a:normAutofit/>
          </a:bodyPr>
          <a:lstStyle/>
          <a:p>
            <a:pPr algn="ctr"/>
            <a:r>
              <a:rPr lang="en-GB" sz="4000" b="1" dirty="0">
                <a:solidFill>
                  <a:schemeClr val="bg1"/>
                </a:solidFill>
              </a:rPr>
              <a:t>ANNEX</a:t>
            </a:r>
            <a:br>
              <a:rPr lang="en-GB" sz="4000" b="1" dirty="0">
                <a:solidFill>
                  <a:schemeClr val="bg1"/>
                </a:solidFill>
              </a:rPr>
            </a:br>
            <a:br>
              <a:rPr lang="en-GB" sz="4000" b="1" dirty="0">
                <a:solidFill>
                  <a:srgbClr val="FF0000"/>
                </a:solidFill>
              </a:rPr>
            </a:br>
            <a:r>
              <a:rPr lang="en-GB" sz="4000" b="1" dirty="0">
                <a:solidFill>
                  <a:schemeClr val="bg1"/>
                </a:solidFill>
              </a:rPr>
              <a:t>Top Public Relations Practices</a:t>
            </a:r>
          </a:p>
        </p:txBody>
      </p:sp>
      <p:pic>
        <p:nvPicPr>
          <p:cNvPr id="2" name="Picture 7">
            <a:extLst>
              <a:ext uri="{FF2B5EF4-FFF2-40B4-BE49-F238E27FC236}">
                <a16:creationId xmlns:a16="http://schemas.microsoft.com/office/drawing/2014/main" id="{193D5345-7C39-3211-ECFD-1264A1596CA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42036" y="6552483"/>
            <a:ext cx="2036138" cy="310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descr="Grèce : Ελληνογαλλικό Εμπορικό και Βιομηχανικό Επιμελητήριο">
            <a:extLst>
              <a:ext uri="{FF2B5EF4-FFF2-40B4-BE49-F238E27FC236}">
                <a16:creationId xmlns:a16="http://schemas.microsoft.com/office/drawing/2014/main" id="{5F0022A5-883B-53B3-4D8B-D5D7DAC963C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6583589"/>
            <a:ext cx="1210638" cy="2744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573879"/>
      </p:ext>
    </p:extLst>
  </p:cSld>
  <p:clrMapOvr>
    <a:masterClrMapping/>
  </p:clrMapOvr>
</p:sld>
</file>

<file path=ppt/theme/theme1.xml><?xml version="1.0" encoding="utf-8"?>
<a:theme xmlns:a="http://schemas.openxmlformats.org/drawingml/2006/main" name="H+K Template - Title Slides">
  <a:themeElements>
    <a:clrScheme name="H+K">
      <a:dk1>
        <a:sysClr val="windowText" lastClr="000000"/>
      </a:dk1>
      <a:lt1>
        <a:sysClr val="window" lastClr="FFFFFF"/>
      </a:lt1>
      <a:dk2>
        <a:srgbClr val="565656"/>
      </a:dk2>
      <a:lt2>
        <a:srgbClr val="D1D3D4"/>
      </a:lt2>
      <a:accent1>
        <a:srgbClr val="A4001B"/>
      </a:accent1>
      <a:accent2>
        <a:srgbClr val="FF6600"/>
      </a:accent2>
      <a:accent3>
        <a:srgbClr val="FBB040"/>
      </a:accent3>
      <a:accent4>
        <a:srgbClr val="000090"/>
      </a:accent4>
      <a:accent5>
        <a:srgbClr val="007B85"/>
      </a:accent5>
      <a:accent6>
        <a:srgbClr val="2AD7A3"/>
      </a:accent6>
      <a:hlink>
        <a:srgbClr val="A4001B"/>
      </a:hlink>
      <a:folHlink>
        <a:srgbClr val="000090"/>
      </a:folHlink>
    </a:clrScheme>
    <a:fontScheme name="H+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lIns="0" tIns="0" rIns="0" bIns="0" rtlCol="0">
        <a:spAutoFit/>
      </a:bodyPr>
      <a:lstStyle>
        <a:defPPr>
          <a:defRPr dirty="0" err="1" smtClean="0"/>
        </a:defPPr>
      </a:lstStyle>
    </a:txDef>
  </a:objectDefaults>
  <a:extraClrSchemeLst/>
  <a:extLst>
    <a:ext uri="{05A4C25C-085E-4340-85A3-A5531E510DB2}">
      <thm15:themeFamily xmlns:thm15="http://schemas.microsoft.com/office/thememl/2012/main" name="H+K PPT Template (EMEA).potx" id="{1C2CF5D2-A9BF-4725-A74A-FD2860257843}" vid="{E0EF85F4-6C4B-4185-9DC0-E8291A470934}"/>
    </a:ext>
  </a:extLst>
</a:theme>
</file>

<file path=ppt/theme/theme2.xml><?xml version="1.0" encoding="utf-8"?>
<a:theme xmlns:a="http://schemas.openxmlformats.org/drawingml/2006/main" name="H+K Template - TEAL">
  <a:themeElements>
    <a:clrScheme name="H+K (Teal)">
      <a:dk1>
        <a:sysClr val="windowText" lastClr="000000"/>
      </a:dk1>
      <a:lt1>
        <a:sysClr val="window" lastClr="FFFFFF"/>
      </a:lt1>
      <a:dk2>
        <a:srgbClr val="565656"/>
      </a:dk2>
      <a:lt2>
        <a:srgbClr val="D1D3D4"/>
      </a:lt2>
      <a:accent1>
        <a:srgbClr val="007B85"/>
      </a:accent1>
      <a:accent2>
        <a:srgbClr val="59A9B0"/>
      </a:accent2>
      <a:accent3>
        <a:srgbClr val="2AD7A3"/>
      </a:accent3>
      <a:accent4>
        <a:srgbClr val="9FEDD6"/>
      </a:accent4>
      <a:accent5>
        <a:srgbClr val="000090"/>
      </a:accent5>
      <a:accent6>
        <a:srgbClr val="8080C8"/>
      </a:accent6>
      <a:hlink>
        <a:srgbClr val="000090"/>
      </a:hlink>
      <a:folHlink>
        <a:srgbClr val="2AD7A3"/>
      </a:folHlink>
    </a:clrScheme>
    <a:fontScheme name="H+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K Powerpoint Template (00000009).potx [Read-Only]" id="{62E04D91-1D12-4457-9AD7-BC777E7AE7DE}" vid="{0E6AC96B-AD2E-4BD5-AEE8-1627848B293D}"/>
    </a:ext>
  </a:extLst>
</a:theme>
</file>

<file path=ppt/theme/theme3.xml><?xml version="1.0" encoding="utf-8"?>
<a:theme xmlns:a="http://schemas.openxmlformats.org/drawingml/2006/main" name="1_H+K Template - Title Slides">
  <a:themeElements>
    <a:clrScheme name="H+K">
      <a:dk1>
        <a:sysClr val="windowText" lastClr="000000"/>
      </a:dk1>
      <a:lt1>
        <a:sysClr val="window" lastClr="FFFFFF"/>
      </a:lt1>
      <a:dk2>
        <a:srgbClr val="565656"/>
      </a:dk2>
      <a:lt2>
        <a:srgbClr val="D1D3D4"/>
      </a:lt2>
      <a:accent1>
        <a:srgbClr val="A4001B"/>
      </a:accent1>
      <a:accent2>
        <a:srgbClr val="FF6600"/>
      </a:accent2>
      <a:accent3>
        <a:srgbClr val="FBB040"/>
      </a:accent3>
      <a:accent4>
        <a:srgbClr val="000090"/>
      </a:accent4>
      <a:accent5>
        <a:srgbClr val="007B85"/>
      </a:accent5>
      <a:accent6>
        <a:srgbClr val="2AD7A3"/>
      </a:accent6>
      <a:hlink>
        <a:srgbClr val="A4001B"/>
      </a:hlink>
      <a:folHlink>
        <a:srgbClr val="000090"/>
      </a:folHlink>
    </a:clrScheme>
    <a:fontScheme name="H+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lIns="0" tIns="0" rIns="0" bIns="0" rtlCol="0">
        <a:spAutoFit/>
      </a:bodyPr>
      <a:lstStyle>
        <a:defPPr>
          <a:defRPr dirty="0" err="1" smtClean="0"/>
        </a:defPPr>
      </a:lstStyle>
    </a:txDef>
  </a:objectDefaults>
  <a:extraClrSchemeLst/>
  <a:extLst>
    <a:ext uri="{05A4C25C-085E-4340-85A3-A5531E510DB2}">
      <thm15:themeFamily xmlns:thm15="http://schemas.microsoft.com/office/thememl/2012/main" name="H+K PPT Template (EMEA).potx" id="{1C2CF5D2-A9BF-4725-A74A-FD2860257843}" vid="{E0EF85F4-6C4B-4185-9DC0-E8291A470934}"/>
    </a:ext>
  </a:extLst>
</a:theme>
</file>

<file path=ppt/theme/theme4.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14515</TotalTime>
  <Words>883</Words>
  <Application>Microsoft Office PowerPoint</Application>
  <PresentationFormat>Widescreen</PresentationFormat>
  <Paragraphs>120</Paragraphs>
  <Slides>13</Slides>
  <Notes>8</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13</vt:i4>
      </vt:variant>
    </vt:vector>
  </HeadingPairs>
  <TitlesOfParts>
    <vt:vector size="21" baseType="lpstr">
      <vt:lpstr>Arial</vt:lpstr>
      <vt:lpstr>Calibri</vt:lpstr>
      <vt:lpstr>Calibri Light</vt:lpstr>
      <vt:lpstr>Wingdings</vt:lpstr>
      <vt:lpstr>H+K Template - Title Slides</vt:lpstr>
      <vt:lpstr>H+K Template - TEAL</vt:lpstr>
      <vt:lpstr>1_H+K Template - Title Slides</vt:lpstr>
      <vt:lpstr>Office Theme</vt:lpstr>
      <vt:lpstr>            Greek Maritime &amp; Shipping Industry: Reputation management at sea and on shore  </vt:lpstr>
      <vt:lpstr>Shipping: a well know and positively perceived business in Greece?</vt:lpstr>
      <vt:lpstr>Communication Strategies &amp; PR Plans in the maritime world: challenges, constraints and success factors</vt:lpstr>
      <vt:lpstr>3 major constraints for PR strategies in the maritime world</vt:lpstr>
      <vt:lpstr>3 success factors in PR strategy planning in the maritime world </vt:lpstr>
      <vt:lpstr>Environmental Controversies – A potential crisis source</vt:lpstr>
      <vt:lpstr>Environmental Controversies – A potential crisis source</vt:lpstr>
      <vt:lpstr>Environmental Controversies – A potential crisis source (cont…)</vt:lpstr>
      <vt:lpstr>ANNEX  Top Public Relations Practices</vt:lpstr>
      <vt:lpstr>Top Public Relations Practices</vt:lpstr>
      <vt:lpstr>Top Public Relations Practices (cont…)</vt:lpstr>
      <vt:lpstr>Top Public Relations Practices (cont…)</vt:lpstr>
      <vt:lpstr>THANK YOU!</vt:lpstr>
    </vt:vector>
  </TitlesOfParts>
  <Company>H+K Strategies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 Ottesen</dc:creator>
  <cp:lastModifiedBy>Publicis Consultants</cp:lastModifiedBy>
  <cp:revision>576</cp:revision>
  <cp:lastPrinted>2016-07-06T13:05:38Z</cp:lastPrinted>
  <dcterms:created xsi:type="dcterms:W3CDTF">2016-05-30T10:59:53Z</dcterms:created>
  <dcterms:modified xsi:type="dcterms:W3CDTF">2023-11-17T10:03:18Z</dcterms:modified>
</cp:coreProperties>
</file>