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85" r:id="rId5"/>
    <p:sldId id="258" r:id="rId6"/>
    <p:sldId id="292" r:id="rId7"/>
    <p:sldId id="291" r:id="rId8"/>
    <p:sldId id="293" r:id="rId9"/>
    <p:sldId id="262" r:id="rId10"/>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1"/>
    <a:srgbClr val="234E80"/>
    <a:srgbClr val="FFFFFF"/>
    <a:srgbClr val="22166A"/>
    <a:srgbClr val="261776"/>
    <a:srgbClr val="27187F"/>
    <a:srgbClr val="1D134F"/>
    <a:srgbClr val="1E37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66"/>
    <p:restoredTop sz="94638"/>
  </p:normalViewPr>
  <p:slideViewPr>
    <p:cSldViewPr snapToGrid="0">
      <p:cViewPr varScale="1">
        <p:scale>
          <a:sx n="70" d="100"/>
          <a:sy n="70" d="100"/>
        </p:scale>
        <p:origin x="1488"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todotis Malamas" userId="2eef8846-2d34-4ff0-b517-8aa44a9ea2bc" providerId="ADAL" clId="{7FC6A4A9-3177-4B7C-A618-A5E037BEFBA9}"/>
    <pc:docChg chg="custSel modSld">
      <pc:chgData name="Fotodotis Malamas" userId="2eef8846-2d34-4ff0-b517-8aa44a9ea2bc" providerId="ADAL" clId="{7FC6A4A9-3177-4B7C-A618-A5E037BEFBA9}" dt="2026-03-30T12:57:56.018" v="135" actId="20577"/>
      <pc:docMkLst>
        <pc:docMk/>
      </pc:docMkLst>
      <pc:sldChg chg="modSp mod">
        <pc:chgData name="Fotodotis Malamas" userId="2eef8846-2d34-4ff0-b517-8aa44a9ea2bc" providerId="ADAL" clId="{7FC6A4A9-3177-4B7C-A618-A5E037BEFBA9}" dt="2026-03-30T12:57:31.081" v="79" actId="12"/>
        <pc:sldMkLst>
          <pc:docMk/>
          <pc:sldMk cId="3669337169" sldId="291"/>
        </pc:sldMkLst>
        <pc:spChg chg="mod">
          <ac:chgData name="Fotodotis Malamas" userId="2eef8846-2d34-4ff0-b517-8aa44a9ea2bc" providerId="ADAL" clId="{7FC6A4A9-3177-4B7C-A618-A5E037BEFBA9}" dt="2026-03-30T12:57:31.081" v="79" actId="12"/>
          <ac:spMkLst>
            <pc:docMk/>
            <pc:sldMk cId="3669337169" sldId="291"/>
            <ac:spMk id="11" creationId="{30E8205C-3C18-9F91-85FD-5575E6836540}"/>
          </ac:spMkLst>
        </pc:spChg>
      </pc:sldChg>
      <pc:sldChg chg="modSp mod">
        <pc:chgData name="Fotodotis Malamas" userId="2eef8846-2d34-4ff0-b517-8aa44a9ea2bc" providerId="ADAL" clId="{7FC6A4A9-3177-4B7C-A618-A5E037BEFBA9}" dt="2026-03-30T12:56:38.496" v="40" actId="20577"/>
        <pc:sldMkLst>
          <pc:docMk/>
          <pc:sldMk cId="211235914" sldId="292"/>
        </pc:sldMkLst>
        <pc:spChg chg="mod">
          <ac:chgData name="Fotodotis Malamas" userId="2eef8846-2d34-4ff0-b517-8aa44a9ea2bc" providerId="ADAL" clId="{7FC6A4A9-3177-4B7C-A618-A5E037BEFBA9}" dt="2026-03-30T12:56:38.496" v="40" actId="20577"/>
          <ac:spMkLst>
            <pc:docMk/>
            <pc:sldMk cId="211235914" sldId="292"/>
            <ac:spMk id="5" creationId="{665300FE-F871-B361-6CC7-57021A239C5E}"/>
          </ac:spMkLst>
        </pc:spChg>
      </pc:sldChg>
      <pc:sldChg chg="modSp mod">
        <pc:chgData name="Fotodotis Malamas" userId="2eef8846-2d34-4ff0-b517-8aa44a9ea2bc" providerId="ADAL" clId="{7FC6A4A9-3177-4B7C-A618-A5E037BEFBA9}" dt="2026-03-30T12:57:56.018" v="135" actId="20577"/>
        <pc:sldMkLst>
          <pc:docMk/>
          <pc:sldMk cId="3543562608" sldId="293"/>
        </pc:sldMkLst>
        <pc:spChg chg="mod">
          <ac:chgData name="Fotodotis Malamas" userId="2eef8846-2d34-4ff0-b517-8aa44a9ea2bc" providerId="ADAL" clId="{7FC6A4A9-3177-4B7C-A618-A5E037BEFBA9}" dt="2026-03-30T12:57:56.018" v="135" actId="20577"/>
          <ac:spMkLst>
            <pc:docMk/>
            <pc:sldMk cId="3543562608" sldId="293"/>
            <ac:spMk id="5" creationId="{A8DB9A39-5F7D-F691-FC2C-F045F4C1416A}"/>
          </ac:spMkLst>
        </pc:spChg>
      </pc:sldChg>
    </pc:docChg>
  </pc:docChgLst>
  <pc:docChgLst>
    <pc:chgData name="Fotodotis Malamas" userId="2eef8846-2d34-4ff0-b517-8aa44a9ea2bc" providerId="ADAL" clId="{8DF5D8D8-ADDF-42D4-B91E-9E012F36EC64}"/>
    <pc:docChg chg="custSel modSld">
      <pc:chgData name="Fotodotis Malamas" userId="2eef8846-2d34-4ff0-b517-8aa44a9ea2bc" providerId="ADAL" clId="{8DF5D8D8-ADDF-42D4-B91E-9E012F36EC64}" dt="2026-04-02T04:46:48.738" v="272" actId="6549"/>
      <pc:docMkLst>
        <pc:docMk/>
      </pc:docMkLst>
      <pc:sldChg chg="modSp mod">
        <pc:chgData name="Fotodotis Malamas" userId="2eef8846-2d34-4ff0-b517-8aa44a9ea2bc" providerId="ADAL" clId="{8DF5D8D8-ADDF-42D4-B91E-9E012F36EC64}" dt="2026-03-30T22:02:27.342" v="271" actId="13926"/>
        <pc:sldMkLst>
          <pc:docMk/>
          <pc:sldMk cId="211235914" sldId="292"/>
        </pc:sldMkLst>
        <pc:spChg chg="mod">
          <ac:chgData name="Fotodotis Malamas" userId="2eef8846-2d34-4ff0-b517-8aa44a9ea2bc" providerId="ADAL" clId="{8DF5D8D8-ADDF-42D4-B91E-9E012F36EC64}" dt="2026-03-30T22:02:27.342" v="271" actId="13926"/>
          <ac:spMkLst>
            <pc:docMk/>
            <pc:sldMk cId="211235914" sldId="292"/>
            <ac:spMk id="5" creationId="{665300FE-F871-B361-6CC7-57021A239C5E}"/>
          </ac:spMkLst>
        </pc:spChg>
      </pc:sldChg>
      <pc:sldChg chg="modSp mod">
        <pc:chgData name="Fotodotis Malamas" userId="2eef8846-2d34-4ff0-b517-8aa44a9ea2bc" providerId="ADAL" clId="{8DF5D8D8-ADDF-42D4-B91E-9E012F36EC64}" dt="2026-04-02T04:46:48.738" v="272" actId="6549"/>
        <pc:sldMkLst>
          <pc:docMk/>
          <pc:sldMk cId="3543562608" sldId="293"/>
        </pc:sldMkLst>
        <pc:spChg chg="mod">
          <ac:chgData name="Fotodotis Malamas" userId="2eef8846-2d34-4ff0-b517-8aa44a9ea2bc" providerId="ADAL" clId="{8DF5D8D8-ADDF-42D4-B91E-9E012F36EC64}" dt="2026-04-02T04:46:48.738" v="272" actId="6549"/>
          <ac:spMkLst>
            <pc:docMk/>
            <pc:sldMk cId="3543562608" sldId="293"/>
            <ac:spMk id="5" creationId="{A8DB9A39-5F7D-F691-FC2C-F045F4C141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BE573-BCE4-E14D-AACD-AF587F02721A}" type="datetimeFigureOut">
              <a:rPr lang="en-GR" smtClean="0"/>
              <a:t>04/02/2026</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DF5AA-6BCB-C349-81A9-441EA5DC17AA}" type="slidenum">
              <a:rPr lang="en-GR" smtClean="0"/>
              <a:t>‹#›</a:t>
            </a:fld>
            <a:endParaRPr lang="en-GR"/>
          </a:p>
        </p:txBody>
      </p:sp>
    </p:spTree>
    <p:extLst>
      <p:ext uri="{BB962C8B-B14F-4D97-AF65-F5344CB8AC3E}">
        <p14:creationId xmlns:p14="http://schemas.microsoft.com/office/powerpoint/2010/main" val="137378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AEDF5AA-6BCB-C349-81A9-441EA5DC17AA}" type="slidenum">
              <a:rPr lang="en-GR" smtClean="0"/>
              <a:t>2</a:t>
            </a:fld>
            <a:endParaRPr lang="en-GR"/>
          </a:p>
        </p:txBody>
      </p:sp>
    </p:spTree>
    <p:extLst>
      <p:ext uri="{BB962C8B-B14F-4D97-AF65-F5344CB8AC3E}">
        <p14:creationId xmlns:p14="http://schemas.microsoft.com/office/powerpoint/2010/main" val="352654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088B6-F5F5-A199-52AB-9D606F93F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D7AD6-9E00-A273-3A85-1CB0EBEF3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119AF-5AAB-B8FC-8B10-C429A9B80BE3}"/>
              </a:ext>
            </a:extLst>
          </p:cNvPr>
          <p:cNvSpPr>
            <a:spLocks noGrp="1"/>
          </p:cNvSpPr>
          <p:nvPr>
            <p:ph type="body" idx="1"/>
          </p:nvPr>
        </p:nvSpPr>
        <p:spPr/>
        <p:txBody>
          <a:bodyPr/>
          <a:lstStyle/>
          <a:p>
            <a:endParaRPr lang="en-GR" dirty="0"/>
          </a:p>
        </p:txBody>
      </p:sp>
      <p:sp>
        <p:nvSpPr>
          <p:cNvPr id="4" name="Slide Number Placeholder 3">
            <a:extLst>
              <a:ext uri="{FF2B5EF4-FFF2-40B4-BE49-F238E27FC236}">
                <a16:creationId xmlns:a16="http://schemas.microsoft.com/office/drawing/2014/main" id="{B05CEFF0-2EC3-DA8C-4A7D-7EFCECB35117}"/>
              </a:ext>
            </a:extLst>
          </p:cNvPr>
          <p:cNvSpPr>
            <a:spLocks noGrp="1"/>
          </p:cNvSpPr>
          <p:nvPr>
            <p:ph type="sldNum" sz="quarter" idx="5"/>
          </p:nvPr>
        </p:nvSpPr>
        <p:spPr/>
        <p:txBody>
          <a:bodyPr/>
          <a:lstStyle/>
          <a:p>
            <a:fld id="{EAEDF5AA-6BCB-C349-81A9-441EA5DC17AA}" type="slidenum">
              <a:rPr lang="en-GR" smtClean="0"/>
              <a:t>3</a:t>
            </a:fld>
            <a:endParaRPr lang="en-GR"/>
          </a:p>
        </p:txBody>
      </p:sp>
    </p:spTree>
    <p:extLst>
      <p:ext uri="{BB962C8B-B14F-4D97-AF65-F5344CB8AC3E}">
        <p14:creationId xmlns:p14="http://schemas.microsoft.com/office/powerpoint/2010/main" val="61098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80B27-3770-22AC-D0E3-F4B2841FE9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619A7-3B35-BCAE-C937-754D7E1A3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0B375-1BF1-B15D-F8A2-C8BDF7FE4133}"/>
              </a:ext>
            </a:extLst>
          </p:cNvPr>
          <p:cNvSpPr>
            <a:spLocks noGrp="1"/>
          </p:cNvSpPr>
          <p:nvPr>
            <p:ph type="body" idx="1"/>
          </p:nvPr>
        </p:nvSpPr>
        <p:spPr/>
        <p:txBody>
          <a:bodyPr/>
          <a:lstStyle/>
          <a:p>
            <a:endParaRPr lang="en-GR" dirty="0"/>
          </a:p>
        </p:txBody>
      </p:sp>
      <p:sp>
        <p:nvSpPr>
          <p:cNvPr id="4" name="Slide Number Placeholder 3">
            <a:extLst>
              <a:ext uri="{FF2B5EF4-FFF2-40B4-BE49-F238E27FC236}">
                <a16:creationId xmlns:a16="http://schemas.microsoft.com/office/drawing/2014/main" id="{3ECF26A0-6CD9-5397-A58A-9F0312457985}"/>
              </a:ext>
            </a:extLst>
          </p:cNvPr>
          <p:cNvSpPr>
            <a:spLocks noGrp="1"/>
          </p:cNvSpPr>
          <p:nvPr>
            <p:ph type="sldNum" sz="quarter" idx="5"/>
          </p:nvPr>
        </p:nvSpPr>
        <p:spPr/>
        <p:txBody>
          <a:bodyPr/>
          <a:lstStyle/>
          <a:p>
            <a:fld id="{EAEDF5AA-6BCB-C349-81A9-441EA5DC17AA}" type="slidenum">
              <a:rPr lang="en-GR" smtClean="0"/>
              <a:t>4</a:t>
            </a:fld>
            <a:endParaRPr lang="en-GR"/>
          </a:p>
        </p:txBody>
      </p:sp>
    </p:spTree>
    <p:extLst>
      <p:ext uri="{BB962C8B-B14F-4D97-AF65-F5344CB8AC3E}">
        <p14:creationId xmlns:p14="http://schemas.microsoft.com/office/powerpoint/2010/main" val="134567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49053-8096-6E36-F585-6FBFF70CD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FB0AE-00DE-BDB7-6ABF-B0D96030D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154F2-3F30-4BC8-E507-9343D5D1FFB4}"/>
              </a:ext>
            </a:extLst>
          </p:cNvPr>
          <p:cNvSpPr>
            <a:spLocks noGrp="1"/>
          </p:cNvSpPr>
          <p:nvPr>
            <p:ph type="body" idx="1"/>
          </p:nvPr>
        </p:nvSpPr>
        <p:spPr/>
        <p:txBody>
          <a:bodyPr/>
          <a:lstStyle/>
          <a:p>
            <a:endParaRPr lang="en-GR" dirty="0"/>
          </a:p>
        </p:txBody>
      </p:sp>
      <p:sp>
        <p:nvSpPr>
          <p:cNvPr id="4" name="Slide Number Placeholder 3">
            <a:extLst>
              <a:ext uri="{FF2B5EF4-FFF2-40B4-BE49-F238E27FC236}">
                <a16:creationId xmlns:a16="http://schemas.microsoft.com/office/drawing/2014/main" id="{8889B39F-C9EA-C778-FF4C-0ED7C9968007}"/>
              </a:ext>
            </a:extLst>
          </p:cNvPr>
          <p:cNvSpPr>
            <a:spLocks noGrp="1"/>
          </p:cNvSpPr>
          <p:nvPr>
            <p:ph type="sldNum" sz="quarter" idx="5"/>
          </p:nvPr>
        </p:nvSpPr>
        <p:spPr/>
        <p:txBody>
          <a:bodyPr/>
          <a:lstStyle/>
          <a:p>
            <a:fld id="{EAEDF5AA-6BCB-C349-81A9-441EA5DC17AA}" type="slidenum">
              <a:rPr lang="en-GR" smtClean="0"/>
              <a:t>5</a:t>
            </a:fld>
            <a:endParaRPr lang="en-GR"/>
          </a:p>
        </p:txBody>
      </p:sp>
    </p:spTree>
    <p:extLst>
      <p:ext uri="{BB962C8B-B14F-4D97-AF65-F5344CB8AC3E}">
        <p14:creationId xmlns:p14="http://schemas.microsoft.com/office/powerpoint/2010/main" val="2729103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CF10304-3253-44EE-1BD2-9C4430A61FE8}"/>
              </a:ext>
            </a:extLst>
          </p:cNvPr>
          <p:cNvSpPr>
            <a:spLocks noGrp="1"/>
          </p:cNvSpPr>
          <p:nvPr>
            <p:ph type="pic" sz="quarter" idx="11"/>
          </p:nvPr>
        </p:nvSpPr>
        <p:spPr>
          <a:xfrm>
            <a:off x="563880" y="1111045"/>
            <a:ext cx="11628120" cy="5083278"/>
          </a:xfrm>
        </p:spPr>
        <p:txBody>
          <a:bodyPr/>
          <a:lstStyle/>
          <a:p>
            <a:endParaRPr lang="en-GR"/>
          </a:p>
        </p:txBody>
      </p:sp>
      <p:sp>
        <p:nvSpPr>
          <p:cNvPr id="26" name="Text Placeholder 25">
            <a:extLst>
              <a:ext uri="{FF2B5EF4-FFF2-40B4-BE49-F238E27FC236}">
                <a16:creationId xmlns:a16="http://schemas.microsoft.com/office/drawing/2014/main" id="{0BA8FFBC-1D3E-15F7-2451-77009423C967}"/>
              </a:ext>
            </a:extLst>
          </p:cNvPr>
          <p:cNvSpPr>
            <a:spLocks noGrp="1"/>
          </p:cNvSpPr>
          <p:nvPr>
            <p:ph type="body" sz="quarter" idx="13"/>
          </p:nvPr>
        </p:nvSpPr>
        <p:spPr>
          <a:xfrm>
            <a:off x="894205" y="3358536"/>
            <a:ext cx="5393795" cy="2554202"/>
          </a:xfrm>
        </p:spPr>
        <p:txBody>
          <a:bodyPr>
            <a:normAutofit/>
          </a:bodyPr>
          <a:lstStyle>
            <a:lvl1pPr marL="0" indent="0">
              <a:buFontTx/>
              <a:buNone/>
              <a:defRPr sz="5200" baseline="0">
                <a:solidFill>
                  <a:schemeClr val="bg1"/>
                </a:solidFill>
                <a:latin typeface="DM Sans 14pt 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GR" dirty="0"/>
          </a:p>
        </p:txBody>
      </p:sp>
      <p:sp>
        <p:nvSpPr>
          <p:cNvPr id="4" name="Text Placeholder 23">
            <a:extLst>
              <a:ext uri="{FF2B5EF4-FFF2-40B4-BE49-F238E27FC236}">
                <a16:creationId xmlns:a16="http://schemas.microsoft.com/office/drawing/2014/main" id="{D183AADC-5930-4DAB-7578-8F7B192F0236}"/>
              </a:ext>
            </a:extLst>
          </p:cNvPr>
          <p:cNvSpPr>
            <a:spLocks noGrp="1"/>
          </p:cNvSpPr>
          <p:nvPr>
            <p:ph type="body" sz="quarter" idx="12"/>
          </p:nvPr>
        </p:nvSpPr>
        <p:spPr>
          <a:xfrm>
            <a:off x="8182535" y="5890690"/>
            <a:ext cx="3445584" cy="429347"/>
          </a:xfrm>
          <a:solidFill>
            <a:srgbClr val="1E3778"/>
          </a:solidFill>
        </p:spPr>
        <p:txBody>
          <a:bodyPr anchor="ctr" anchorCtr="0">
            <a:noAutofit/>
          </a:bodyPr>
          <a:lstStyle>
            <a:lvl1pPr marL="0" indent="0" algn="ctr">
              <a:buFontTx/>
              <a:buNone/>
              <a:defRPr sz="1000" cap="all" spc="100" baseline="0">
                <a:solidFill>
                  <a:schemeClr val="bg1"/>
                </a:solidFill>
                <a:latin typeface="DM Sans" pitchFamily="2" charset="0"/>
              </a:defRPr>
            </a:lvl1pPr>
            <a:lvl2pPr marL="457200" indent="0">
              <a:buFontTx/>
              <a:buNone/>
              <a:defRPr sz="1800" baseline="0">
                <a:solidFill>
                  <a:schemeClr val="bg1"/>
                </a:solidFill>
                <a:latin typeface="DM Sans 14pt" pitchFamily="2" charset="77"/>
              </a:defRPr>
            </a:lvl2pPr>
            <a:lvl3pPr marL="914400" indent="0">
              <a:buFontTx/>
              <a:buNone/>
              <a:defRPr sz="1800" baseline="0">
                <a:solidFill>
                  <a:schemeClr val="bg1"/>
                </a:solidFill>
                <a:latin typeface="DM Sans 14pt" pitchFamily="2" charset="77"/>
              </a:defRPr>
            </a:lvl3pPr>
            <a:lvl4pPr marL="1371600" indent="0">
              <a:buFontTx/>
              <a:buNone/>
              <a:defRPr sz="1800" baseline="0">
                <a:solidFill>
                  <a:schemeClr val="bg1"/>
                </a:solidFill>
                <a:latin typeface="DM Sans 14pt" pitchFamily="2" charset="77"/>
              </a:defRPr>
            </a:lvl4pPr>
            <a:lvl5pPr marL="1828800" indent="0">
              <a:buFontTx/>
              <a:buNone/>
              <a:defRPr sz="1800" baseline="0">
                <a:solidFill>
                  <a:schemeClr val="bg1"/>
                </a:solidFill>
                <a:latin typeface="DM Sans 14pt" pitchFamily="2" charset="77"/>
              </a:defRPr>
            </a:lvl5pPr>
          </a:lstStyle>
          <a:p>
            <a:pPr lvl="0"/>
            <a:r>
              <a:rPr lang="en-GB" dirty="0"/>
              <a:t>Click to edit</a:t>
            </a:r>
            <a:endParaRPr lang="en-GR" dirty="0"/>
          </a:p>
        </p:txBody>
      </p:sp>
      <p:pic>
        <p:nvPicPr>
          <p:cNvPr id="3" name="Picture 2">
            <a:extLst>
              <a:ext uri="{FF2B5EF4-FFF2-40B4-BE49-F238E27FC236}">
                <a16:creationId xmlns:a16="http://schemas.microsoft.com/office/drawing/2014/main" id="{69EB4BB4-ED86-52A3-BCFC-2C006342D884}"/>
              </a:ext>
            </a:extLst>
          </p:cNvPr>
          <p:cNvPicPr>
            <a:picLocks noChangeAspect="1"/>
          </p:cNvPicPr>
          <p:nvPr userDrawn="1"/>
        </p:nvPicPr>
        <p:blipFill>
          <a:blip r:embed="rId2"/>
          <a:stretch>
            <a:fillRect/>
          </a:stretch>
        </p:blipFill>
        <p:spPr>
          <a:xfrm>
            <a:off x="563881" y="511264"/>
            <a:ext cx="2052222" cy="237351"/>
          </a:xfrm>
          <a:prstGeom prst="rect">
            <a:avLst/>
          </a:prstGeom>
        </p:spPr>
      </p:pic>
    </p:spTree>
    <p:extLst>
      <p:ext uri="{BB962C8B-B14F-4D97-AF65-F5344CB8AC3E}">
        <p14:creationId xmlns:p14="http://schemas.microsoft.com/office/powerpoint/2010/main" val="11841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28A95DCC-F22F-7D03-9C53-F5953B696ECD}"/>
              </a:ext>
            </a:extLst>
          </p:cNvPr>
          <p:cNvSpPr>
            <a:spLocks noGrp="1"/>
          </p:cNvSpPr>
          <p:nvPr>
            <p:ph type="pic" sz="quarter" idx="15"/>
          </p:nvPr>
        </p:nvSpPr>
        <p:spPr>
          <a:xfrm>
            <a:off x="3132136" y="0"/>
            <a:ext cx="9059864" cy="750578"/>
          </a:xfrm>
        </p:spPr>
        <p:txBody>
          <a:bodyPr/>
          <a:lstStyle/>
          <a:p>
            <a:endParaRPr lang="en-GR"/>
          </a:p>
        </p:txBody>
      </p:sp>
      <p:sp>
        <p:nvSpPr>
          <p:cNvPr id="22" name="Picture Placeholder 21">
            <a:extLst>
              <a:ext uri="{FF2B5EF4-FFF2-40B4-BE49-F238E27FC236}">
                <a16:creationId xmlns:a16="http://schemas.microsoft.com/office/drawing/2014/main" id="{CCF10304-3253-44EE-1BD2-9C4430A61FE8}"/>
              </a:ext>
            </a:extLst>
          </p:cNvPr>
          <p:cNvSpPr>
            <a:spLocks noGrp="1"/>
          </p:cNvSpPr>
          <p:nvPr>
            <p:ph type="pic" sz="quarter" idx="11"/>
          </p:nvPr>
        </p:nvSpPr>
        <p:spPr>
          <a:xfrm>
            <a:off x="9321800" y="750772"/>
            <a:ext cx="2870200" cy="6107228"/>
          </a:xfrm>
        </p:spPr>
        <p:txBody>
          <a:bodyPr/>
          <a:lstStyle/>
          <a:p>
            <a:endParaRPr lang="en-GR"/>
          </a:p>
        </p:txBody>
      </p:sp>
      <p:sp>
        <p:nvSpPr>
          <p:cNvPr id="26" name="Text Placeholder 25">
            <a:extLst>
              <a:ext uri="{FF2B5EF4-FFF2-40B4-BE49-F238E27FC236}">
                <a16:creationId xmlns:a16="http://schemas.microsoft.com/office/drawing/2014/main" id="{0BA8FFBC-1D3E-15F7-2451-77009423C967}"/>
              </a:ext>
            </a:extLst>
          </p:cNvPr>
          <p:cNvSpPr>
            <a:spLocks noGrp="1"/>
          </p:cNvSpPr>
          <p:nvPr>
            <p:ph type="body" sz="quarter" idx="13"/>
          </p:nvPr>
        </p:nvSpPr>
        <p:spPr>
          <a:xfrm>
            <a:off x="3047470" y="1856619"/>
            <a:ext cx="5393795" cy="1041400"/>
          </a:xfrm>
        </p:spPr>
        <p:txBody>
          <a:bodyPr>
            <a:normAutofit/>
          </a:bodyPr>
          <a:lstStyle>
            <a:lvl1pPr marL="0" indent="0">
              <a:buFontTx/>
              <a:buNone/>
              <a:defRPr sz="3800" baseline="0">
                <a:solidFill>
                  <a:srgbClr val="234E80"/>
                </a:solidFill>
                <a:latin typeface="DM San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FAF93E2-8CA1-F29A-7ABE-C58FB4D58ED8}"/>
              </a:ext>
            </a:extLst>
          </p:cNvPr>
          <p:cNvSpPr>
            <a:spLocks noGrp="1"/>
          </p:cNvSpPr>
          <p:nvPr>
            <p:ph type="body" sz="quarter" idx="14"/>
          </p:nvPr>
        </p:nvSpPr>
        <p:spPr>
          <a:xfrm>
            <a:off x="3047469" y="2981862"/>
            <a:ext cx="5472801" cy="2425815"/>
          </a:xfrm>
        </p:spPr>
        <p:txBody>
          <a:bodyPr>
            <a:noAutofit/>
          </a:bodyPr>
          <a:lstStyle>
            <a:lvl1pPr marL="0" indent="0">
              <a:lnSpc>
                <a:spcPct val="120000"/>
              </a:lnSpc>
              <a:buFontTx/>
              <a:buNone/>
              <a:defRPr sz="1300" baseline="0">
                <a:latin typeface="DM Sans Light" pitchFamily="2" charset="0"/>
              </a:defRPr>
            </a:lvl1pPr>
            <a:lvl2pPr marL="457200" indent="0">
              <a:buFontTx/>
              <a:buNone/>
              <a:defRPr sz="1300" baseline="0">
                <a:latin typeface="DM Sans 14pt Light" pitchFamily="2" charset="77"/>
              </a:defRPr>
            </a:lvl2pPr>
            <a:lvl3pPr marL="914400" indent="0">
              <a:buFontTx/>
              <a:buNone/>
              <a:defRPr sz="1300" baseline="0">
                <a:latin typeface="DM Sans 14pt Light" pitchFamily="2" charset="77"/>
              </a:defRPr>
            </a:lvl3pPr>
            <a:lvl4pPr marL="1371600" indent="0">
              <a:buFontTx/>
              <a:buNone/>
              <a:defRPr sz="1300" baseline="0">
                <a:latin typeface="DM Sans 14pt Light" pitchFamily="2" charset="77"/>
              </a:defRPr>
            </a:lvl4pPr>
            <a:lvl5pPr marL="1828800" indent="0">
              <a:buFontTx/>
              <a:buNone/>
              <a:defRPr sz="1300" baseline="0">
                <a:latin typeface="DM Sans 14pt Light" pitchFamily="2" charset="77"/>
              </a:defRPr>
            </a:lvl5pPr>
          </a:lstStyle>
          <a:p>
            <a:pPr lvl="0"/>
            <a:r>
              <a:rPr lang="en-GB" dirty="0"/>
              <a:t>Click to edit Master text styles</a:t>
            </a:r>
            <a:endParaRPr lang="en-GR" dirty="0"/>
          </a:p>
        </p:txBody>
      </p:sp>
      <p:sp>
        <p:nvSpPr>
          <p:cNvPr id="30" name="Text Placeholder 23">
            <a:extLst>
              <a:ext uri="{FF2B5EF4-FFF2-40B4-BE49-F238E27FC236}">
                <a16:creationId xmlns:a16="http://schemas.microsoft.com/office/drawing/2014/main" id="{683C53A6-2CFE-4BCF-69B6-24F7D95D278F}"/>
              </a:ext>
            </a:extLst>
          </p:cNvPr>
          <p:cNvSpPr>
            <a:spLocks noGrp="1"/>
          </p:cNvSpPr>
          <p:nvPr>
            <p:ph type="body" sz="quarter" idx="12"/>
          </p:nvPr>
        </p:nvSpPr>
        <p:spPr>
          <a:xfrm>
            <a:off x="8182535" y="533473"/>
            <a:ext cx="3445584" cy="429347"/>
          </a:xfrm>
          <a:solidFill>
            <a:srgbClr val="1E3778"/>
          </a:solidFill>
        </p:spPr>
        <p:txBody>
          <a:bodyPr anchor="ctr" anchorCtr="0">
            <a:noAutofit/>
          </a:bodyPr>
          <a:lstStyle>
            <a:lvl1pPr marL="0" indent="0" algn="ctr">
              <a:buFontTx/>
              <a:buNone/>
              <a:defRPr sz="1000" cap="all" spc="100" baseline="0">
                <a:solidFill>
                  <a:schemeClr val="bg1"/>
                </a:solidFill>
                <a:latin typeface="DilleniaUPC" panose="020B0502040204020203" pitchFamily="18" charset="-34"/>
                <a:cs typeface="DilleniaUPC" panose="020B0502040204020203" pitchFamily="18" charset="-34"/>
              </a:defRPr>
            </a:lvl1pPr>
            <a:lvl2pPr marL="457200" indent="0">
              <a:buFontTx/>
              <a:buNone/>
              <a:defRPr sz="1800" baseline="0">
                <a:solidFill>
                  <a:schemeClr val="bg1"/>
                </a:solidFill>
                <a:latin typeface="DM Sans 14pt" pitchFamily="2" charset="77"/>
              </a:defRPr>
            </a:lvl2pPr>
            <a:lvl3pPr marL="914400" indent="0">
              <a:buFontTx/>
              <a:buNone/>
              <a:defRPr sz="1800" baseline="0">
                <a:solidFill>
                  <a:schemeClr val="bg1"/>
                </a:solidFill>
                <a:latin typeface="DM Sans 14pt" pitchFamily="2" charset="77"/>
              </a:defRPr>
            </a:lvl3pPr>
            <a:lvl4pPr marL="1371600" indent="0">
              <a:buFontTx/>
              <a:buNone/>
              <a:defRPr sz="1800" baseline="0">
                <a:solidFill>
                  <a:schemeClr val="bg1"/>
                </a:solidFill>
                <a:latin typeface="DM Sans 14pt" pitchFamily="2" charset="77"/>
              </a:defRPr>
            </a:lvl4pPr>
            <a:lvl5pPr marL="1828800" indent="0">
              <a:buFontTx/>
              <a:buNone/>
              <a:defRPr sz="1800" baseline="0">
                <a:solidFill>
                  <a:schemeClr val="bg1"/>
                </a:solidFill>
                <a:latin typeface="DM Sans 14pt" pitchFamily="2" charset="77"/>
              </a:defRPr>
            </a:lvl5pPr>
          </a:lstStyle>
          <a:p>
            <a:pPr lvl="0"/>
            <a:r>
              <a:rPr lang="en-GB" dirty="0"/>
              <a:t>Click to edit</a:t>
            </a:r>
            <a:endParaRPr lang="en-GR" dirty="0"/>
          </a:p>
        </p:txBody>
      </p:sp>
      <p:pic>
        <p:nvPicPr>
          <p:cNvPr id="4" name="Picture 3">
            <a:extLst>
              <a:ext uri="{FF2B5EF4-FFF2-40B4-BE49-F238E27FC236}">
                <a16:creationId xmlns:a16="http://schemas.microsoft.com/office/drawing/2014/main" id="{EF39F6A5-838E-9596-483C-B30B093D1651}"/>
              </a:ext>
            </a:extLst>
          </p:cNvPr>
          <p:cNvPicPr>
            <a:picLocks noChangeAspect="1"/>
          </p:cNvPicPr>
          <p:nvPr userDrawn="1"/>
        </p:nvPicPr>
        <p:blipFill>
          <a:blip r:embed="rId2"/>
          <a:stretch>
            <a:fillRect/>
          </a:stretch>
        </p:blipFill>
        <p:spPr>
          <a:xfrm>
            <a:off x="563881" y="533473"/>
            <a:ext cx="1764000" cy="204016"/>
          </a:xfrm>
          <a:prstGeom prst="rect">
            <a:avLst/>
          </a:prstGeom>
        </p:spPr>
      </p:pic>
    </p:spTree>
    <p:extLst>
      <p:ext uri="{BB962C8B-B14F-4D97-AF65-F5344CB8AC3E}">
        <p14:creationId xmlns:p14="http://schemas.microsoft.com/office/powerpoint/2010/main" val="145773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Picture Placeholder 31">
            <a:extLst>
              <a:ext uri="{FF2B5EF4-FFF2-40B4-BE49-F238E27FC236}">
                <a16:creationId xmlns:a16="http://schemas.microsoft.com/office/drawing/2014/main" id="{B08298D1-DA92-2DF5-0A44-B18261364608}"/>
              </a:ext>
            </a:extLst>
          </p:cNvPr>
          <p:cNvSpPr>
            <a:spLocks noGrp="1"/>
          </p:cNvSpPr>
          <p:nvPr>
            <p:ph type="pic" sz="quarter" idx="16"/>
          </p:nvPr>
        </p:nvSpPr>
        <p:spPr>
          <a:xfrm>
            <a:off x="3132136" y="0"/>
            <a:ext cx="9059864" cy="750578"/>
          </a:xfrm>
        </p:spPr>
        <p:txBody>
          <a:bodyPr/>
          <a:lstStyle/>
          <a:p>
            <a:endParaRPr lang="en-GR"/>
          </a:p>
        </p:txBody>
      </p:sp>
      <p:sp>
        <p:nvSpPr>
          <p:cNvPr id="26" name="Text Placeholder 25">
            <a:extLst>
              <a:ext uri="{FF2B5EF4-FFF2-40B4-BE49-F238E27FC236}">
                <a16:creationId xmlns:a16="http://schemas.microsoft.com/office/drawing/2014/main" id="{0BA8FFBC-1D3E-15F7-2451-77009423C967}"/>
              </a:ext>
            </a:extLst>
          </p:cNvPr>
          <p:cNvSpPr>
            <a:spLocks noGrp="1"/>
          </p:cNvSpPr>
          <p:nvPr>
            <p:ph type="body" sz="quarter" idx="13" hasCustomPrompt="1"/>
          </p:nvPr>
        </p:nvSpPr>
        <p:spPr>
          <a:xfrm>
            <a:off x="3047470" y="1693333"/>
            <a:ext cx="5393795" cy="1041400"/>
          </a:xfrm>
        </p:spPr>
        <p:txBody>
          <a:bodyPr>
            <a:normAutofit/>
          </a:bodyPr>
          <a:lstStyle>
            <a:lvl1pPr marL="0" indent="0">
              <a:buFontTx/>
              <a:buNone/>
              <a:defRPr sz="3800" baseline="0">
                <a:solidFill>
                  <a:srgbClr val="234E80"/>
                </a:solidFill>
                <a:latin typeface="DM San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GR" dirty="0"/>
          </a:p>
        </p:txBody>
      </p:sp>
      <p:sp>
        <p:nvSpPr>
          <p:cNvPr id="28" name="Text Placeholder 27">
            <a:extLst>
              <a:ext uri="{FF2B5EF4-FFF2-40B4-BE49-F238E27FC236}">
                <a16:creationId xmlns:a16="http://schemas.microsoft.com/office/drawing/2014/main" id="{FFAF93E2-8CA1-F29A-7ABE-C58FB4D58ED8}"/>
              </a:ext>
            </a:extLst>
          </p:cNvPr>
          <p:cNvSpPr>
            <a:spLocks noGrp="1"/>
          </p:cNvSpPr>
          <p:nvPr>
            <p:ph type="body" sz="quarter" idx="14"/>
          </p:nvPr>
        </p:nvSpPr>
        <p:spPr>
          <a:xfrm>
            <a:off x="3047469" y="2910360"/>
            <a:ext cx="8423042" cy="3039027"/>
          </a:xfrm>
        </p:spPr>
        <p:txBody>
          <a:bodyPr numCol="2">
            <a:noAutofit/>
          </a:bodyPr>
          <a:lstStyle>
            <a:lvl1pPr marL="285750" indent="-285750">
              <a:buClr>
                <a:srgbClr val="234E80"/>
              </a:buClr>
              <a:buSzPct val="180000"/>
              <a:buFont typeface="Wingdings" pitchFamily="2" charset="2"/>
              <a:buChar char="§"/>
              <a:defRPr sz="1300" b="1" i="0" baseline="0">
                <a:latin typeface="DM Sans" pitchFamily="2" charset="0"/>
              </a:defRPr>
            </a:lvl1pPr>
            <a:lvl2pPr marL="457200" indent="0">
              <a:buFontTx/>
              <a:buNone/>
              <a:defRPr sz="1300" baseline="0">
                <a:latin typeface="DM Sans 14pt Light" pitchFamily="2" charset="77"/>
              </a:defRPr>
            </a:lvl2pPr>
            <a:lvl3pPr marL="914400" indent="0">
              <a:buFontTx/>
              <a:buNone/>
              <a:defRPr sz="1300" baseline="0">
                <a:latin typeface="DM Sans 14pt Light" pitchFamily="2" charset="77"/>
              </a:defRPr>
            </a:lvl3pPr>
            <a:lvl4pPr marL="1371600" indent="0">
              <a:buFontTx/>
              <a:buNone/>
              <a:defRPr sz="1300" baseline="0">
                <a:latin typeface="DM Sans 14pt Light" pitchFamily="2" charset="77"/>
              </a:defRPr>
            </a:lvl4pPr>
            <a:lvl5pPr marL="1828800" indent="0">
              <a:buFontTx/>
              <a:buNone/>
              <a:defRPr sz="1300" baseline="0">
                <a:latin typeface="DM Sans 14pt Light" pitchFamily="2" charset="77"/>
              </a:defRPr>
            </a:lvl5pPr>
          </a:lstStyle>
          <a:p>
            <a:pPr lvl="0"/>
            <a:r>
              <a:rPr lang="en-GB" dirty="0"/>
              <a:t>Click to edit Master text styles</a:t>
            </a:r>
            <a:endParaRPr lang="en-GR" dirty="0"/>
          </a:p>
        </p:txBody>
      </p:sp>
      <p:sp>
        <p:nvSpPr>
          <p:cNvPr id="6" name="TextBox 5">
            <a:extLst>
              <a:ext uri="{FF2B5EF4-FFF2-40B4-BE49-F238E27FC236}">
                <a16:creationId xmlns:a16="http://schemas.microsoft.com/office/drawing/2014/main" id="{903DF999-5F26-D3B5-5BC0-C85148D4E647}"/>
              </a:ext>
            </a:extLst>
          </p:cNvPr>
          <p:cNvSpPr txBox="1"/>
          <p:nvPr userDrawn="1"/>
        </p:nvSpPr>
        <p:spPr>
          <a:xfrm>
            <a:off x="475868" y="2527164"/>
            <a:ext cx="61346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R" sz="3800" baseline="0" dirty="0">
                <a:solidFill>
                  <a:srgbClr val="234E80"/>
                </a:solidFill>
                <a:effectLst/>
                <a:latin typeface="DM Sans Light" pitchFamily="2" charset="0"/>
              </a:rPr>
              <a:t>“</a:t>
            </a:r>
          </a:p>
        </p:txBody>
      </p:sp>
      <p:sp>
        <p:nvSpPr>
          <p:cNvPr id="5" name="Text Placeholder 4">
            <a:extLst>
              <a:ext uri="{FF2B5EF4-FFF2-40B4-BE49-F238E27FC236}">
                <a16:creationId xmlns:a16="http://schemas.microsoft.com/office/drawing/2014/main" id="{FB608B4F-E5B8-B464-B237-8C7A2A9278DD}"/>
              </a:ext>
            </a:extLst>
          </p:cNvPr>
          <p:cNvSpPr>
            <a:spLocks noGrp="1"/>
          </p:cNvSpPr>
          <p:nvPr>
            <p:ph type="body" sz="quarter" idx="15" hasCustomPrompt="1"/>
          </p:nvPr>
        </p:nvSpPr>
        <p:spPr>
          <a:xfrm>
            <a:off x="475868" y="2856680"/>
            <a:ext cx="2259382" cy="2609850"/>
          </a:xfrm>
        </p:spPr>
        <p:txBody>
          <a:bodyPr>
            <a:normAutofit/>
          </a:bodyPr>
          <a:lstStyle>
            <a:lvl1pPr marL="0" indent="0">
              <a:lnSpc>
                <a:spcPct val="120000"/>
              </a:lnSpc>
              <a:buFontTx/>
              <a:buNone/>
              <a:defRPr sz="1600" baseline="0">
                <a:solidFill>
                  <a:srgbClr val="234E80"/>
                </a:solidFill>
                <a:latin typeface="DM Sans Light" pitchFamily="2" charset="0"/>
              </a:defRPr>
            </a:lvl1pPr>
            <a:lvl2pPr marL="457200" indent="0">
              <a:lnSpc>
                <a:spcPct val="100000"/>
              </a:lnSpc>
              <a:buFontTx/>
              <a:buNone/>
              <a:defRPr sz="1600" baseline="0">
                <a:solidFill>
                  <a:srgbClr val="234E80"/>
                </a:solidFill>
                <a:latin typeface="DM Sans 14pt Light" pitchFamily="2" charset="77"/>
              </a:defRPr>
            </a:lvl2pPr>
            <a:lvl3pPr marL="914400" indent="0">
              <a:buFontTx/>
              <a:buNone/>
              <a:defRPr sz="1600" baseline="0">
                <a:latin typeface="DM Sans 14pt Light" pitchFamily="2" charset="77"/>
              </a:defRPr>
            </a:lvl3pPr>
            <a:lvl4pPr marL="1371600" indent="0">
              <a:buFontTx/>
              <a:buNone/>
              <a:defRPr sz="1600" baseline="0">
                <a:latin typeface="DM Sans 14pt Light" pitchFamily="2" charset="77"/>
              </a:defRPr>
            </a:lvl4pPr>
            <a:lvl5pPr marL="1828800" indent="0">
              <a:buFontTx/>
              <a:buNone/>
              <a:defRPr sz="1600" baseline="0">
                <a:latin typeface="DM Sans 14pt Light" pitchFamily="2" charset="77"/>
              </a:defRPr>
            </a:lvl5pPr>
          </a:lstStyle>
          <a:p>
            <a:pPr lvl="0"/>
            <a:r>
              <a:rPr lang="en-GB" dirty="0"/>
              <a:t>Click to edit text</a:t>
            </a:r>
          </a:p>
        </p:txBody>
      </p:sp>
      <p:sp>
        <p:nvSpPr>
          <p:cNvPr id="8" name="Text Placeholder 23">
            <a:extLst>
              <a:ext uri="{FF2B5EF4-FFF2-40B4-BE49-F238E27FC236}">
                <a16:creationId xmlns:a16="http://schemas.microsoft.com/office/drawing/2014/main" id="{F6B86C8F-BEC9-D0BE-57E1-A79731182477}"/>
              </a:ext>
            </a:extLst>
          </p:cNvPr>
          <p:cNvSpPr>
            <a:spLocks noGrp="1"/>
          </p:cNvSpPr>
          <p:nvPr>
            <p:ph type="body" sz="quarter" idx="12"/>
          </p:nvPr>
        </p:nvSpPr>
        <p:spPr>
          <a:xfrm>
            <a:off x="8182535" y="533473"/>
            <a:ext cx="3445584" cy="429347"/>
          </a:xfrm>
          <a:solidFill>
            <a:srgbClr val="1E3778"/>
          </a:solidFill>
        </p:spPr>
        <p:txBody>
          <a:bodyPr anchor="ctr" anchorCtr="0">
            <a:noAutofit/>
          </a:bodyPr>
          <a:lstStyle>
            <a:lvl1pPr marL="0" indent="0" algn="ctr">
              <a:buFontTx/>
              <a:buNone/>
              <a:defRPr sz="1000" cap="all" spc="100" baseline="0">
                <a:solidFill>
                  <a:schemeClr val="bg1"/>
                </a:solidFill>
                <a:latin typeface="DM Sans" pitchFamily="2" charset="0"/>
              </a:defRPr>
            </a:lvl1pPr>
            <a:lvl2pPr marL="457200" indent="0">
              <a:buFontTx/>
              <a:buNone/>
              <a:defRPr sz="1800" baseline="0">
                <a:solidFill>
                  <a:schemeClr val="bg1"/>
                </a:solidFill>
                <a:latin typeface="DM Sans 14pt" pitchFamily="2" charset="77"/>
              </a:defRPr>
            </a:lvl2pPr>
            <a:lvl3pPr marL="914400" indent="0">
              <a:buFontTx/>
              <a:buNone/>
              <a:defRPr sz="1800" baseline="0">
                <a:solidFill>
                  <a:schemeClr val="bg1"/>
                </a:solidFill>
                <a:latin typeface="DM Sans 14pt" pitchFamily="2" charset="77"/>
              </a:defRPr>
            </a:lvl3pPr>
            <a:lvl4pPr marL="1371600" indent="0">
              <a:buFontTx/>
              <a:buNone/>
              <a:defRPr sz="1800" baseline="0">
                <a:solidFill>
                  <a:schemeClr val="bg1"/>
                </a:solidFill>
                <a:latin typeface="DM Sans 14pt" pitchFamily="2" charset="77"/>
              </a:defRPr>
            </a:lvl4pPr>
            <a:lvl5pPr marL="1828800" indent="0">
              <a:buFontTx/>
              <a:buNone/>
              <a:defRPr sz="1800" baseline="0">
                <a:solidFill>
                  <a:schemeClr val="bg1"/>
                </a:solidFill>
                <a:latin typeface="DM Sans 14pt" pitchFamily="2" charset="77"/>
              </a:defRPr>
            </a:lvl5pPr>
          </a:lstStyle>
          <a:p>
            <a:pPr lvl="0"/>
            <a:r>
              <a:rPr lang="en-GB" dirty="0"/>
              <a:t>Click to edit</a:t>
            </a:r>
            <a:endParaRPr lang="en-GR" dirty="0"/>
          </a:p>
        </p:txBody>
      </p:sp>
      <p:pic>
        <p:nvPicPr>
          <p:cNvPr id="7" name="Picture 6">
            <a:extLst>
              <a:ext uri="{FF2B5EF4-FFF2-40B4-BE49-F238E27FC236}">
                <a16:creationId xmlns:a16="http://schemas.microsoft.com/office/drawing/2014/main" id="{1F954E2E-2013-6196-BC7F-631B6E1D0E18}"/>
              </a:ext>
            </a:extLst>
          </p:cNvPr>
          <p:cNvPicPr>
            <a:picLocks noChangeAspect="1"/>
          </p:cNvPicPr>
          <p:nvPr userDrawn="1"/>
        </p:nvPicPr>
        <p:blipFill>
          <a:blip r:embed="rId2"/>
          <a:stretch>
            <a:fillRect/>
          </a:stretch>
        </p:blipFill>
        <p:spPr>
          <a:xfrm>
            <a:off x="563881" y="533473"/>
            <a:ext cx="1764000" cy="204016"/>
          </a:xfrm>
          <a:prstGeom prst="rect">
            <a:avLst/>
          </a:prstGeom>
        </p:spPr>
      </p:pic>
    </p:spTree>
    <p:extLst>
      <p:ext uri="{BB962C8B-B14F-4D97-AF65-F5344CB8AC3E}">
        <p14:creationId xmlns:p14="http://schemas.microsoft.com/office/powerpoint/2010/main" val="43834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Picture Placeholder 31">
            <a:extLst>
              <a:ext uri="{FF2B5EF4-FFF2-40B4-BE49-F238E27FC236}">
                <a16:creationId xmlns:a16="http://schemas.microsoft.com/office/drawing/2014/main" id="{A080DFB9-2EC7-C8DE-9AAE-071E4FA1C51C}"/>
              </a:ext>
            </a:extLst>
          </p:cNvPr>
          <p:cNvSpPr>
            <a:spLocks noGrp="1"/>
          </p:cNvSpPr>
          <p:nvPr>
            <p:ph type="pic" sz="quarter" idx="20"/>
          </p:nvPr>
        </p:nvSpPr>
        <p:spPr>
          <a:xfrm>
            <a:off x="3132136" y="0"/>
            <a:ext cx="9059864" cy="750578"/>
          </a:xfrm>
        </p:spPr>
        <p:txBody>
          <a:bodyPr/>
          <a:lstStyle/>
          <a:p>
            <a:endParaRPr lang="en-GR"/>
          </a:p>
        </p:txBody>
      </p:sp>
      <p:sp>
        <p:nvSpPr>
          <p:cNvPr id="28" name="Text Placeholder 27">
            <a:extLst>
              <a:ext uri="{FF2B5EF4-FFF2-40B4-BE49-F238E27FC236}">
                <a16:creationId xmlns:a16="http://schemas.microsoft.com/office/drawing/2014/main" id="{FFAF93E2-8CA1-F29A-7ABE-C58FB4D58ED8}"/>
              </a:ext>
            </a:extLst>
          </p:cNvPr>
          <p:cNvSpPr>
            <a:spLocks noGrp="1"/>
          </p:cNvSpPr>
          <p:nvPr>
            <p:ph type="body" sz="quarter" idx="14" hasCustomPrompt="1"/>
          </p:nvPr>
        </p:nvSpPr>
        <p:spPr>
          <a:xfrm>
            <a:off x="3050769" y="2673650"/>
            <a:ext cx="2537232" cy="677109"/>
          </a:xfrm>
        </p:spPr>
        <p:txBody>
          <a:bodyPr numCol="2">
            <a:noAutofit/>
          </a:bodyPr>
          <a:lstStyle>
            <a:lvl1pPr marL="0" indent="0">
              <a:buClr>
                <a:srgbClr val="234E80"/>
              </a:buClr>
              <a:buSzPct val="180000"/>
              <a:buFontTx/>
              <a:buNone/>
              <a:defRPr sz="2100" b="1" i="0" baseline="0">
                <a:latin typeface="DM Sans" pitchFamily="2" charset="0"/>
              </a:defRPr>
            </a:lvl1pPr>
            <a:lvl2pPr marL="457200" indent="0">
              <a:buFontTx/>
              <a:buNone/>
              <a:defRPr sz="1300" baseline="0">
                <a:latin typeface="DM Sans 14pt Light" pitchFamily="2" charset="77"/>
              </a:defRPr>
            </a:lvl2pPr>
            <a:lvl3pPr marL="914400" indent="0">
              <a:buFontTx/>
              <a:buNone/>
              <a:defRPr sz="1300" baseline="0">
                <a:latin typeface="DM Sans 14pt Light" pitchFamily="2" charset="77"/>
              </a:defRPr>
            </a:lvl3pPr>
            <a:lvl4pPr marL="1371600" indent="0">
              <a:buFontTx/>
              <a:buNone/>
              <a:defRPr sz="1300" baseline="0">
                <a:latin typeface="DM Sans 14pt Light" pitchFamily="2" charset="77"/>
              </a:defRPr>
            </a:lvl4pPr>
            <a:lvl5pPr marL="1828800" indent="0">
              <a:buFontTx/>
              <a:buNone/>
              <a:defRPr sz="1300" baseline="0">
                <a:latin typeface="DM Sans 14pt Light" pitchFamily="2" charset="77"/>
              </a:defRPr>
            </a:lvl5pPr>
          </a:lstStyle>
          <a:p>
            <a:pPr lvl="0"/>
            <a:r>
              <a:rPr lang="en-GB" dirty="0"/>
              <a:t>Click to edit text</a:t>
            </a:r>
            <a:endParaRPr lang="en-GR" dirty="0"/>
          </a:p>
        </p:txBody>
      </p:sp>
      <p:sp>
        <p:nvSpPr>
          <p:cNvPr id="6" name="TextBox 5">
            <a:extLst>
              <a:ext uri="{FF2B5EF4-FFF2-40B4-BE49-F238E27FC236}">
                <a16:creationId xmlns:a16="http://schemas.microsoft.com/office/drawing/2014/main" id="{903DF999-5F26-D3B5-5BC0-C85148D4E647}"/>
              </a:ext>
            </a:extLst>
          </p:cNvPr>
          <p:cNvSpPr txBox="1"/>
          <p:nvPr userDrawn="1"/>
        </p:nvSpPr>
        <p:spPr>
          <a:xfrm>
            <a:off x="475868" y="2361068"/>
            <a:ext cx="613461"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R" sz="3800" baseline="0" dirty="0">
                <a:solidFill>
                  <a:srgbClr val="234E80"/>
                </a:solidFill>
                <a:effectLst/>
                <a:latin typeface="DM Sans Light" pitchFamily="2" charset="0"/>
              </a:rPr>
              <a:t>“</a:t>
            </a:r>
          </a:p>
        </p:txBody>
      </p:sp>
      <p:sp>
        <p:nvSpPr>
          <p:cNvPr id="5" name="Text Placeholder 4">
            <a:extLst>
              <a:ext uri="{FF2B5EF4-FFF2-40B4-BE49-F238E27FC236}">
                <a16:creationId xmlns:a16="http://schemas.microsoft.com/office/drawing/2014/main" id="{FB608B4F-E5B8-B464-B237-8C7A2A9278DD}"/>
              </a:ext>
            </a:extLst>
          </p:cNvPr>
          <p:cNvSpPr>
            <a:spLocks noGrp="1"/>
          </p:cNvSpPr>
          <p:nvPr>
            <p:ph type="body" sz="quarter" idx="15" hasCustomPrompt="1"/>
          </p:nvPr>
        </p:nvSpPr>
        <p:spPr>
          <a:xfrm>
            <a:off x="475868" y="2690584"/>
            <a:ext cx="2259382" cy="2609850"/>
          </a:xfrm>
        </p:spPr>
        <p:txBody>
          <a:bodyPr>
            <a:normAutofit/>
          </a:bodyPr>
          <a:lstStyle>
            <a:lvl1pPr marL="0" indent="0">
              <a:lnSpc>
                <a:spcPct val="120000"/>
              </a:lnSpc>
              <a:buFontTx/>
              <a:buNone/>
              <a:defRPr sz="1600" baseline="0">
                <a:solidFill>
                  <a:srgbClr val="234E80"/>
                </a:solidFill>
                <a:latin typeface="DM Sans Light" pitchFamily="2" charset="0"/>
              </a:defRPr>
            </a:lvl1pPr>
            <a:lvl2pPr marL="457200" indent="0">
              <a:lnSpc>
                <a:spcPct val="100000"/>
              </a:lnSpc>
              <a:buFontTx/>
              <a:buNone/>
              <a:defRPr sz="1600" baseline="0">
                <a:solidFill>
                  <a:srgbClr val="234E80"/>
                </a:solidFill>
                <a:latin typeface="DM Sans 14pt Light" pitchFamily="2" charset="77"/>
              </a:defRPr>
            </a:lvl2pPr>
            <a:lvl3pPr marL="914400" indent="0">
              <a:buFontTx/>
              <a:buNone/>
              <a:defRPr sz="1600" baseline="0">
                <a:latin typeface="DM Sans 14pt Light" pitchFamily="2" charset="77"/>
              </a:defRPr>
            </a:lvl3pPr>
            <a:lvl4pPr marL="1371600" indent="0">
              <a:buFontTx/>
              <a:buNone/>
              <a:defRPr sz="1600" baseline="0">
                <a:latin typeface="DM Sans 14pt Light" pitchFamily="2" charset="77"/>
              </a:defRPr>
            </a:lvl4pPr>
            <a:lvl5pPr marL="1828800" indent="0">
              <a:buFontTx/>
              <a:buNone/>
              <a:defRPr sz="1600" baseline="0">
                <a:latin typeface="DM Sans 14pt Light" pitchFamily="2" charset="77"/>
              </a:defRPr>
            </a:lvl5pPr>
          </a:lstStyle>
          <a:p>
            <a:pPr lvl="0"/>
            <a:r>
              <a:rPr lang="en-GB" dirty="0"/>
              <a:t>Click to edit text</a:t>
            </a:r>
          </a:p>
        </p:txBody>
      </p:sp>
      <p:sp>
        <p:nvSpPr>
          <p:cNvPr id="7" name="Picture Placeholder 6">
            <a:extLst>
              <a:ext uri="{FF2B5EF4-FFF2-40B4-BE49-F238E27FC236}">
                <a16:creationId xmlns:a16="http://schemas.microsoft.com/office/drawing/2014/main" id="{EBC0C56E-FD57-6075-F863-65F5E7103285}"/>
              </a:ext>
            </a:extLst>
          </p:cNvPr>
          <p:cNvSpPr>
            <a:spLocks noGrp="1"/>
          </p:cNvSpPr>
          <p:nvPr>
            <p:ph type="pic" sz="quarter" idx="16"/>
          </p:nvPr>
        </p:nvSpPr>
        <p:spPr>
          <a:xfrm>
            <a:off x="3132137" y="756558"/>
            <a:ext cx="1665287" cy="1609843"/>
          </a:xfrm>
        </p:spPr>
        <p:txBody>
          <a:bodyPr/>
          <a:lstStyle/>
          <a:p>
            <a:endParaRPr lang="en-GR"/>
          </a:p>
        </p:txBody>
      </p:sp>
      <p:sp>
        <p:nvSpPr>
          <p:cNvPr id="8" name="Text Placeholder 27">
            <a:extLst>
              <a:ext uri="{FF2B5EF4-FFF2-40B4-BE49-F238E27FC236}">
                <a16:creationId xmlns:a16="http://schemas.microsoft.com/office/drawing/2014/main" id="{0F37DD88-12ED-4EE4-91C8-7FED3DC2812F}"/>
              </a:ext>
            </a:extLst>
          </p:cNvPr>
          <p:cNvSpPr>
            <a:spLocks noGrp="1"/>
          </p:cNvSpPr>
          <p:nvPr>
            <p:ph type="body" sz="quarter" idx="17" hasCustomPrompt="1"/>
          </p:nvPr>
        </p:nvSpPr>
        <p:spPr>
          <a:xfrm>
            <a:off x="3050769" y="3357212"/>
            <a:ext cx="4941764" cy="469721"/>
          </a:xfrm>
        </p:spPr>
        <p:txBody>
          <a:bodyPr numCol="2">
            <a:noAutofit/>
          </a:bodyPr>
          <a:lstStyle>
            <a:lvl1pPr marL="0" indent="0">
              <a:buClr>
                <a:srgbClr val="234E80"/>
              </a:buClr>
              <a:buSzPct val="180000"/>
              <a:buFontTx/>
              <a:buNone/>
              <a:defRPr sz="2100" b="0" i="0" baseline="0">
                <a:latin typeface="DM Sans Light" pitchFamily="2" charset="0"/>
              </a:defRPr>
            </a:lvl1pPr>
            <a:lvl2pPr marL="457200" indent="0">
              <a:buFontTx/>
              <a:buNone/>
              <a:defRPr sz="1300" baseline="0">
                <a:latin typeface="DM Sans 14pt Light" pitchFamily="2" charset="77"/>
              </a:defRPr>
            </a:lvl2pPr>
            <a:lvl3pPr marL="914400" indent="0">
              <a:buFontTx/>
              <a:buNone/>
              <a:defRPr sz="1300" baseline="0">
                <a:latin typeface="DM Sans 14pt Light" pitchFamily="2" charset="77"/>
              </a:defRPr>
            </a:lvl3pPr>
            <a:lvl4pPr marL="1371600" indent="0">
              <a:buFontTx/>
              <a:buNone/>
              <a:defRPr sz="1300" baseline="0">
                <a:latin typeface="DM Sans 14pt Light" pitchFamily="2" charset="77"/>
              </a:defRPr>
            </a:lvl4pPr>
            <a:lvl5pPr marL="1828800" indent="0">
              <a:buFontTx/>
              <a:buNone/>
              <a:defRPr sz="1300" baseline="0">
                <a:latin typeface="DM Sans 14pt Light" pitchFamily="2" charset="77"/>
              </a:defRPr>
            </a:lvl5pPr>
          </a:lstStyle>
          <a:p>
            <a:pPr lvl="0"/>
            <a:r>
              <a:rPr lang="en-GB" dirty="0"/>
              <a:t>Click to edit text</a:t>
            </a:r>
            <a:endParaRPr lang="en-GR" dirty="0"/>
          </a:p>
        </p:txBody>
      </p:sp>
      <p:sp>
        <p:nvSpPr>
          <p:cNvPr id="10" name="Text Placeholder 27">
            <a:extLst>
              <a:ext uri="{FF2B5EF4-FFF2-40B4-BE49-F238E27FC236}">
                <a16:creationId xmlns:a16="http://schemas.microsoft.com/office/drawing/2014/main" id="{922AFCCC-A2BA-60CC-17F0-6F5D82F89276}"/>
              </a:ext>
            </a:extLst>
          </p:cNvPr>
          <p:cNvSpPr>
            <a:spLocks noGrp="1"/>
          </p:cNvSpPr>
          <p:nvPr>
            <p:ph type="body" sz="quarter" idx="18" hasCustomPrompt="1"/>
          </p:nvPr>
        </p:nvSpPr>
        <p:spPr>
          <a:xfrm>
            <a:off x="3050769" y="3996268"/>
            <a:ext cx="2537232" cy="1960816"/>
          </a:xfrm>
        </p:spPr>
        <p:txBody>
          <a:bodyPr numCol="1">
            <a:noAutofit/>
          </a:bodyPr>
          <a:lstStyle>
            <a:lvl1pPr marL="0" indent="0">
              <a:lnSpc>
                <a:spcPct val="120000"/>
              </a:lnSpc>
              <a:buClr>
                <a:srgbClr val="234E80"/>
              </a:buClr>
              <a:buSzPct val="180000"/>
              <a:buFontTx/>
              <a:buNone/>
              <a:defRPr sz="1000" b="1" i="0" baseline="0">
                <a:latin typeface="DM Sans" pitchFamily="2" charset="0"/>
              </a:defRPr>
            </a:lvl1pPr>
            <a:lvl2pPr marL="457200" indent="0">
              <a:buFontTx/>
              <a:buNone/>
              <a:defRPr sz="1300" baseline="0">
                <a:latin typeface="DM Sans 14pt Light" pitchFamily="2" charset="77"/>
              </a:defRPr>
            </a:lvl2pPr>
            <a:lvl3pPr marL="914400" indent="0">
              <a:buFontTx/>
              <a:buNone/>
              <a:defRPr sz="1300" baseline="0">
                <a:latin typeface="DM Sans 14pt Light" pitchFamily="2" charset="77"/>
              </a:defRPr>
            </a:lvl3pPr>
            <a:lvl4pPr marL="1371600" indent="0">
              <a:buFontTx/>
              <a:buNone/>
              <a:defRPr sz="1300" baseline="0">
                <a:latin typeface="DM Sans 14pt Light" pitchFamily="2" charset="77"/>
              </a:defRPr>
            </a:lvl4pPr>
            <a:lvl5pPr marL="1828800" indent="0">
              <a:buFontTx/>
              <a:buNone/>
              <a:defRPr sz="1300" baseline="0">
                <a:latin typeface="DM Sans 14pt Light" pitchFamily="2" charset="77"/>
              </a:defRPr>
            </a:lvl5pPr>
          </a:lstStyle>
          <a:p>
            <a:pPr lvl="0"/>
            <a:r>
              <a:rPr lang="en-GB" dirty="0"/>
              <a:t>Click to edit text</a:t>
            </a:r>
            <a:endParaRPr lang="en-GR" dirty="0"/>
          </a:p>
        </p:txBody>
      </p:sp>
      <p:sp>
        <p:nvSpPr>
          <p:cNvPr id="11" name="Text Placeholder 27">
            <a:extLst>
              <a:ext uri="{FF2B5EF4-FFF2-40B4-BE49-F238E27FC236}">
                <a16:creationId xmlns:a16="http://schemas.microsoft.com/office/drawing/2014/main" id="{D9F1C71E-1417-1FAD-F402-0A0AB80E7C4F}"/>
              </a:ext>
            </a:extLst>
          </p:cNvPr>
          <p:cNvSpPr>
            <a:spLocks noGrp="1"/>
          </p:cNvSpPr>
          <p:nvPr>
            <p:ph type="body" sz="quarter" idx="19" hasCustomPrompt="1"/>
          </p:nvPr>
        </p:nvSpPr>
        <p:spPr>
          <a:xfrm>
            <a:off x="5802435" y="2690584"/>
            <a:ext cx="5825683" cy="3266500"/>
          </a:xfrm>
        </p:spPr>
        <p:txBody>
          <a:bodyPr numCol="1">
            <a:noAutofit/>
          </a:bodyPr>
          <a:lstStyle>
            <a:lvl1pPr marL="0" indent="0">
              <a:lnSpc>
                <a:spcPct val="120000"/>
              </a:lnSpc>
              <a:buClr>
                <a:srgbClr val="234E80"/>
              </a:buClr>
              <a:buSzPct val="180000"/>
              <a:buFontTx/>
              <a:buNone/>
              <a:defRPr sz="1000" b="0" i="0" baseline="0">
                <a:latin typeface="DM Sans" pitchFamily="2" charset="0"/>
              </a:defRPr>
            </a:lvl1pPr>
            <a:lvl2pPr marL="457200" indent="0">
              <a:buFontTx/>
              <a:buNone/>
              <a:defRPr sz="1300" baseline="0">
                <a:latin typeface="DM Sans 14pt Light" pitchFamily="2" charset="77"/>
              </a:defRPr>
            </a:lvl2pPr>
            <a:lvl3pPr marL="914400" indent="0">
              <a:buFontTx/>
              <a:buNone/>
              <a:defRPr sz="1300" baseline="0">
                <a:latin typeface="DM Sans 14pt Light" pitchFamily="2" charset="77"/>
              </a:defRPr>
            </a:lvl3pPr>
            <a:lvl4pPr marL="1371600" indent="0">
              <a:buFontTx/>
              <a:buNone/>
              <a:defRPr sz="1300" baseline="0">
                <a:latin typeface="DM Sans 14pt Light" pitchFamily="2" charset="77"/>
              </a:defRPr>
            </a:lvl4pPr>
            <a:lvl5pPr marL="1828800" indent="0">
              <a:buFontTx/>
              <a:buNone/>
              <a:defRPr sz="1300" baseline="0">
                <a:latin typeface="DM Sans 14pt Light" pitchFamily="2" charset="77"/>
              </a:defRPr>
            </a:lvl5pPr>
          </a:lstStyle>
          <a:p>
            <a:pPr lvl="0"/>
            <a:r>
              <a:rPr lang="en-GB" dirty="0"/>
              <a:t>Click to edit text</a:t>
            </a:r>
            <a:endParaRPr lang="en-GR" dirty="0"/>
          </a:p>
        </p:txBody>
      </p:sp>
      <p:sp>
        <p:nvSpPr>
          <p:cNvPr id="15" name="Text Placeholder 23">
            <a:extLst>
              <a:ext uri="{FF2B5EF4-FFF2-40B4-BE49-F238E27FC236}">
                <a16:creationId xmlns:a16="http://schemas.microsoft.com/office/drawing/2014/main" id="{960CD9C7-930A-9B5C-45E8-FFEAA8BAAEE8}"/>
              </a:ext>
            </a:extLst>
          </p:cNvPr>
          <p:cNvSpPr>
            <a:spLocks noGrp="1"/>
          </p:cNvSpPr>
          <p:nvPr>
            <p:ph type="body" sz="quarter" idx="12"/>
          </p:nvPr>
        </p:nvSpPr>
        <p:spPr>
          <a:xfrm>
            <a:off x="8182535" y="533473"/>
            <a:ext cx="3445584" cy="429347"/>
          </a:xfrm>
          <a:solidFill>
            <a:srgbClr val="1E3778"/>
          </a:solidFill>
        </p:spPr>
        <p:txBody>
          <a:bodyPr anchor="ctr" anchorCtr="0">
            <a:noAutofit/>
          </a:bodyPr>
          <a:lstStyle>
            <a:lvl1pPr marL="0" indent="0" algn="ctr">
              <a:buFontTx/>
              <a:buNone/>
              <a:defRPr sz="1000" cap="all" spc="100" baseline="0">
                <a:solidFill>
                  <a:schemeClr val="bg1"/>
                </a:solidFill>
                <a:latin typeface="DM Sans 14pt" pitchFamily="2" charset="77"/>
              </a:defRPr>
            </a:lvl1pPr>
            <a:lvl2pPr marL="457200" indent="0">
              <a:buFontTx/>
              <a:buNone/>
              <a:defRPr sz="1800" baseline="0">
                <a:solidFill>
                  <a:schemeClr val="bg1"/>
                </a:solidFill>
                <a:latin typeface="DM Sans 14pt" pitchFamily="2" charset="77"/>
              </a:defRPr>
            </a:lvl2pPr>
            <a:lvl3pPr marL="914400" indent="0">
              <a:buFontTx/>
              <a:buNone/>
              <a:defRPr sz="1800" baseline="0">
                <a:solidFill>
                  <a:schemeClr val="bg1"/>
                </a:solidFill>
                <a:latin typeface="DM Sans 14pt" pitchFamily="2" charset="77"/>
              </a:defRPr>
            </a:lvl3pPr>
            <a:lvl4pPr marL="1371600" indent="0">
              <a:buFontTx/>
              <a:buNone/>
              <a:defRPr sz="1800" baseline="0">
                <a:solidFill>
                  <a:schemeClr val="bg1"/>
                </a:solidFill>
                <a:latin typeface="DM Sans 14pt" pitchFamily="2" charset="77"/>
              </a:defRPr>
            </a:lvl4pPr>
            <a:lvl5pPr marL="1828800" indent="0">
              <a:buFontTx/>
              <a:buNone/>
              <a:defRPr sz="1800" baseline="0">
                <a:solidFill>
                  <a:schemeClr val="bg1"/>
                </a:solidFill>
                <a:latin typeface="DM Sans 14pt" pitchFamily="2" charset="77"/>
              </a:defRPr>
            </a:lvl5pPr>
          </a:lstStyle>
          <a:p>
            <a:pPr lvl="0"/>
            <a:r>
              <a:rPr lang="en-GB" dirty="0"/>
              <a:t>Click to edit</a:t>
            </a:r>
            <a:endParaRPr lang="en-GR" dirty="0"/>
          </a:p>
        </p:txBody>
      </p:sp>
      <p:pic>
        <p:nvPicPr>
          <p:cNvPr id="2" name="Picture 1">
            <a:extLst>
              <a:ext uri="{FF2B5EF4-FFF2-40B4-BE49-F238E27FC236}">
                <a16:creationId xmlns:a16="http://schemas.microsoft.com/office/drawing/2014/main" id="{B4B45D15-5EDA-2ABA-0AB6-7E889386EAF8}"/>
              </a:ext>
            </a:extLst>
          </p:cNvPr>
          <p:cNvPicPr>
            <a:picLocks noChangeAspect="1"/>
          </p:cNvPicPr>
          <p:nvPr userDrawn="1"/>
        </p:nvPicPr>
        <p:blipFill>
          <a:blip r:embed="rId2"/>
          <a:stretch>
            <a:fillRect/>
          </a:stretch>
        </p:blipFill>
        <p:spPr>
          <a:xfrm>
            <a:off x="563881" y="533473"/>
            <a:ext cx="1764000" cy="204016"/>
          </a:xfrm>
          <a:prstGeom prst="rect">
            <a:avLst/>
          </a:prstGeom>
        </p:spPr>
      </p:pic>
    </p:spTree>
    <p:extLst>
      <p:ext uri="{BB962C8B-B14F-4D97-AF65-F5344CB8AC3E}">
        <p14:creationId xmlns:p14="http://schemas.microsoft.com/office/powerpoint/2010/main" val="24434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28A95DCC-F22F-7D03-9C53-F5953B696ECD}"/>
              </a:ext>
            </a:extLst>
          </p:cNvPr>
          <p:cNvSpPr>
            <a:spLocks noGrp="1"/>
          </p:cNvSpPr>
          <p:nvPr>
            <p:ph type="pic" sz="quarter" idx="15"/>
          </p:nvPr>
        </p:nvSpPr>
        <p:spPr>
          <a:xfrm>
            <a:off x="3132136" y="0"/>
            <a:ext cx="9059864" cy="750578"/>
          </a:xfrm>
        </p:spPr>
        <p:txBody>
          <a:bodyPr/>
          <a:lstStyle/>
          <a:p>
            <a:endParaRPr lang="en-GR"/>
          </a:p>
        </p:txBody>
      </p:sp>
      <p:sp>
        <p:nvSpPr>
          <p:cNvPr id="22" name="Picture Placeholder 21">
            <a:extLst>
              <a:ext uri="{FF2B5EF4-FFF2-40B4-BE49-F238E27FC236}">
                <a16:creationId xmlns:a16="http://schemas.microsoft.com/office/drawing/2014/main" id="{CCF10304-3253-44EE-1BD2-9C4430A61FE8}"/>
              </a:ext>
            </a:extLst>
          </p:cNvPr>
          <p:cNvSpPr>
            <a:spLocks noGrp="1"/>
          </p:cNvSpPr>
          <p:nvPr>
            <p:ph type="pic" sz="quarter" idx="11"/>
          </p:nvPr>
        </p:nvSpPr>
        <p:spPr>
          <a:xfrm>
            <a:off x="3132136" y="1582252"/>
            <a:ext cx="1887513" cy="1846748"/>
          </a:xfrm>
        </p:spPr>
        <p:txBody>
          <a:bodyPr/>
          <a:lstStyle/>
          <a:p>
            <a:endParaRPr lang="en-GR" dirty="0"/>
          </a:p>
        </p:txBody>
      </p:sp>
      <p:sp>
        <p:nvSpPr>
          <p:cNvPr id="28" name="Text Placeholder 27">
            <a:extLst>
              <a:ext uri="{FF2B5EF4-FFF2-40B4-BE49-F238E27FC236}">
                <a16:creationId xmlns:a16="http://schemas.microsoft.com/office/drawing/2014/main" id="{FFAF93E2-8CA1-F29A-7ABE-C58FB4D58ED8}"/>
              </a:ext>
            </a:extLst>
          </p:cNvPr>
          <p:cNvSpPr>
            <a:spLocks noGrp="1"/>
          </p:cNvSpPr>
          <p:nvPr>
            <p:ph type="body" sz="quarter" idx="14"/>
          </p:nvPr>
        </p:nvSpPr>
        <p:spPr>
          <a:xfrm>
            <a:off x="3047469" y="4549505"/>
            <a:ext cx="2065302" cy="1452485"/>
          </a:xfrm>
        </p:spPr>
        <p:txBody>
          <a:bodyPr>
            <a:noAutofit/>
          </a:bodyPr>
          <a:lstStyle>
            <a:lvl1pPr marL="0" indent="0">
              <a:lnSpc>
                <a:spcPct val="120000"/>
              </a:lnSpc>
              <a:buFontTx/>
              <a:buNone/>
              <a:defRPr sz="1300" baseline="0">
                <a:latin typeface="DM Sans" pitchFamily="2" charset="0"/>
              </a:defRPr>
            </a:lvl1pPr>
            <a:lvl2pPr marL="457200" indent="0">
              <a:buFontTx/>
              <a:buNone/>
              <a:defRPr sz="1300" baseline="0">
                <a:latin typeface="DM Sans 14pt Light" pitchFamily="2" charset="77"/>
              </a:defRPr>
            </a:lvl2pPr>
            <a:lvl3pPr marL="914400" indent="0">
              <a:buFontTx/>
              <a:buNone/>
              <a:defRPr sz="1300" baseline="0">
                <a:latin typeface="DM Sans 14pt Light" pitchFamily="2" charset="77"/>
              </a:defRPr>
            </a:lvl3pPr>
            <a:lvl4pPr marL="1371600" indent="0">
              <a:buFontTx/>
              <a:buNone/>
              <a:defRPr sz="1300" baseline="0">
                <a:latin typeface="DM Sans 14pt Light" pitchFamily="2" charset="77"/>
              </a:defRPr>
            </a:lvl4pPr>
            <a:lvl5pPr marL="1828800" indent="0">
              <a:buFontTx/>
              <a:buNone/>
              <a:defRPr sz="1300" baseline="0">
                <a:latin typeface="DM Sans 14pt Light" pitchFamily="2" charset="77"/>
              </a:defRPr>
            </a:lvl5pPr>
          </a:lstStyle>
          <a:p>
            <a:pPr lvl="0"/>
            <a:r>
              <a:rPr lang="en-GB" dirty="0"/>
              <a:t>Click to edit Master text styles</a:t>
            </a:r>
            <a:endParaRPr lang="en-GR" dirty="0"/>
          </a:p>
        </p:txBody>
      </p:sp>
      <p:sp>
        <p:nvSpPr>
          <p:cNvPr id="30" name="Text Placeholder 23">
            <a:extLst>
              <a:ext uri="{FF2B5EF4-FFF2-40B4-BE49-F238E27FC236}">
                <a16:creationId xmlns:a16="http://schemas.microsoft.com/office/drawing/2014/main" id="{683C53A6-2CFE-4BCF-69B6-24F7D95D278F}"/>
              </a:ext>
            </a:extLst>
          </p:cNvPr>
          <p:cNvSpPr>
            <a:spLocks noGrp="1"/>
          </p:cNvSpPr>
          <p:nvPr>
            <p:ph type="body" sz="quarter" idx="12"/>
          </p:nvPr>
        </p:nvSpPr>
        <p:spPr>
          <a:xfrm>
            <a:off x="8182535" y="533473"/>
            <a:ext cx="3445584" cy="429347"/>
          </a:xfrm>
          <a:solidFill>
            <a:srgbClr val="1E3778"/>
          </a:solidFill>
        </p:spPr>
        <p:txBody>
          <a:bodyPr anchor="ctr" anchorCtr="0">
            <a:noAutofit/>
          </a:bodyPr>
          <a:lstStyle>
            <a:lvl1pPr marL="0" indent="0" algn="ctr">
              <a:buFontTx/>
              <a:buNone/>
              <a:defRPr sz="1000" cap="all" spc="100" baseline="0">
                <a:solidFill>
                  <a:schemeClr val="bg1"/>
                </a:solidFill>
                <a:latin typeface="DM Sans 14pt" pitchFamily="2" charset="77"/>
              </a:defRPr>
            </a:lvl1pPr>
            <a:lvl2pPr marL="457200" indent="0">
              <a:buFontTx/>
              <a:buNone/>
              <a:defRPr sz="1800" baseline="0">
                <a:solidFill>
                  <a:schemeClr val="bg1"/>
                </a:solidFill>
                <a:latin typeface="DM Sans 14pt" pitchFamily="2" charset="77"/>
              </a:defRPr>
            </a:lvl2pPr>
            <a:lvl3pPr marL="914400" indent="0">
              <a:buFontTx/>
              <a:buNone/>
              <a:defRPr sz="1800" baseline="0">
                <a:solidFill>
                  <a:schemeClr val="bg1"/>
                </a:solidFill>
                <a:latin typeface="DM Sans 14pt" pitchFamily="2" charset="77"/>
              </a:defRPr>
            </a:lvl3pPr>
            <a:lvl4pPr marL="1371600" indent="0">
              <a:buFontTx/>
              <a:buNone/>
              <a:defRPr sz="1800" baseline="0">
                <a:solidFill>
                  <a:schemeClr val="bg1"/>
                </a:solidFill>
                <a:latin typeface="DM Sans 14pt" pitchFamily="2" charset="77"/>
              </a:defRPr>
            </a:lvl4pPr>
            <a:lvl5pPr marL="1828800" indent="0">
              <a:buFontTx/>
              <a:buNone/>
              <a:defRPr sz="1800" baseline="0">
                <a:solidFill>
                  <a:schemeClr val="bg1"/>
                </a:solidFill>
                <a:latin typeface="DM Sans 14pt" pitchFamily="2" charset="77"/>
              </a:defRPr>
            </a:lvl5pPr>
          </a:lstStyle>
          <a:p>
            <a:pPr lvl="0"/>
            <a:r>
              <a:rPr lang="en-GB" dirty="0"/>
              <a:t>Click to edit</a:t>
            </a:r>
            <a:endParaRPr lang="en-GR" dirty="0"/>
          </a:p>
        </p:txBody>
      </p:sp>
      <p:sp>
        <p:nvSpPr>
          <p:cNvPr id="8" name="Picture Placeholder 21">
            <a:extLst>
              <a:ext uri="{FF2B5EF4-FFF2-40B4-BE49-F238E27FC236}">
                <a16:creationId xmlns:a16="http://schemas.microsoft.com/office/drawing/2014/main" id="{39C672C3-F227-1CA0-DBC3-30FD85996743}"/>
              </a:ext>
            </a:extLst>
          </p:cNvPr>
          <p:cNvSpPr>
            <a:spLocks noGrp="1"/>
          </p:cNvSpPr>
          <p:nvPr>
            <p:ph type="pic" sz="quarter" idx="16"/>
          </p:nvPr>
        </p:nvSpPr>
        <p:spPr>
          <a:xfrm>
            <a:off x="5639362" y="1582252"/>
            <a:ext cx="1887513" cy="1846748"/>
          </a:xfrm>
        </p:spPr>
        <p:txBody>
          <a:bodyPr/>
          <a:lstStyle/>
          <a:p>
            <a:endParaRPr lang="en-GR" dirty="0"/>
          </a:p>
        </p:txBody>
      </p:sp>
      <p:sp>
        <p:nvSpPr>
          <p:cNvPr id="10" name="Text Placeholder 27">
            <a:extLst>
              <a:ext uri="{FF2B5EF4-FFF2-40B4-BE49-F238E27FC236}">
                <a16:creationId xmlns:a16="http://schemas.microsoft.com/office/drawing/2014/main" id="{26E9A584-1245-91F5-F35D-AAC707DE6F8A}"/>
              </a:ext>
            </a:extLst>
          </p:cNvPr>
          <p:cNvSpPr>
            <a:spLocks noGrp="1"/>
          </p:cNvSpPr>
          <p:nvPr>
            <p:ph type="body" sz="quarter" idx="18"/>
          </p:nvPr>
        </p:nvSpPr>
        <p:spPr>
          <a:xfrm>
            <a:off x="5554695" y="4549505"/>
            <a:ext cx="2065302" cy="1452485"/>
          </a:xfrm>
        </p:spPr>
        <p:txBody>
          <a:bodyPr>
            <a:noAutofit/>
          </a:bodyPr>
          <a:lstStyle>
            <a:lvl1pPr marL="0" indent="0">
              <a:lnSpc>
                <a:spcPct val="120000"/>
              </a:lnSpc>
              <a:buFontTx/>
              <a:buNone/>
              <a:defRPr sz="1300" baseline="0">
                <a:latin typeface="DM Sans" pitchFamily="2" charset="0"/>
              </a:defRPr>
            </a:lvl1pPr>
            <a:lvl2pPr marL="457200" indent="0">
              <a:buFontTx/>
              <a:buNone/>
              <a:defRPr sz="1300" baseline="0">
                <a:latin typeface="DM Sans 14pt Light" pitchFamily="2" charset="77"/>
              </a:defRPr>
            </a:lvl2pPr>
            <a:lvl3pPr marL="914400" indent="0">
              <a:buFontTx/>
              <a:buNone/>
              <a:defRPr sz="1300" baseline="0">
                <a:latin typeface="DM Sans 14pt Light" pitchFamily="2" charset="77"/>
              </a:defRPr>
            </a:lvl3pPr>
            <a:lvl4pPr marL="1371600" indent="0">
              <a:buFontTx/>
              <a:buNone/>
              <a:defRPr sz="1300" baseline="0">
                <a:latin typeface="DM Sans 14pt Light" pitchFamily="2" charset="77"/>
              </a:defRPr>
            </a:lvl4pPr>
            <a:lvl5pPr marL="1828800" indent="0">
              <a:buFontTx/>
              <a:buNone/>
              <a:defRPr sz="1300" baseline="0">
                <a:latin typeface="DM Sans 14pt Light" pitchFamily="2" charset="77"/>
              </a:defRPr>
            </a:lvl5pPr>
          </a:lstStyle>
          <a:p>
            <a:pPr lvl="0"/>
            <a:r>
              <a:rPr lang="en-GB" dirty="0"/>
              <a:t>Click to edit Master text styles</a:t>
            </a:r>
            <a:endParaRPr lang="en-GR" dirty="0"/>
          </a:p>
        </p:txBody>
      </p:sp>
      <p:sp>
        <p:nvSpPr>
          <p:cNvPr id="11" name="Picture Placeholder 21">
            <a:extLst>
              <a:ext uri="{FF2B5EF4-FFF2-40B4-BE49-F238E27FC236}">
                <a16:creationId xmlns:a16="http://schemas.microsoft.com/office/drawing/2014/main" id="{09C9E746-5EAE-AA70-964D-DA7B16C67DA4}"/>
              </a:ext>
            </a:extLst>
          </p:cNvPr>
          <p:cNvSpPr>
            <a:spLocks noGrp="1"/>
          </p:cNvSpPr>
          <p:nvPr>
            <p:ph type="pic" sz="quarter" idx="19"/>
          </p:nvPr>
        </p:nvSpPr>
        <p:spPr>
          <a:xfrm>
            <a:off x="8126923" y="1582252"/>
            <a:ext cx="1887513" cy="1846748"/>
          </a:xfrm>
        </p:spPr>
        <p:txBody>
          <a:bodyPr/>
          <a:lstStyle/>
          <a:p>
            <a:endParaRPr lang="en-GR" dirty="0"/>
          </a:p>
        </p:txBody>
      </p:sp>
      <p:sp>
        <p:nvSpPr>
          <p:cNvPr id="14" name="Text Placeholder 27">
            <a:extLst>
              <a:ext uri="{FF2B5EF4-FFF2-40B4-BE49-F238E27FC236}">
                <a16:creationId xmlns:a16="http://schemas.microsoft.com/office/drawing/2014/main" id="{E232B36D-9DCC-E48E-3F29-C8AE464D059D}"/>
              </a:ext>
            </a:extLst>
          </p:cNvPr>
          <p:cNvSpPr>
            <a:spLocks noGrp="1"/>
          </p:cNvSpPr>
          <p:nvPr>
            <p:ph type="body" sz="quarter" idx="21"/>
          </p:nvPr>
        </p:nvSpPr>
        <p:spPr>
          <a:xfrm>
            <a:off x="8042256" y="4549505"/>
            <a:ext cx="2065302" cy="1452485"/>
          </a:xfrm>
        </p:spPr>
        <p:txBody>
          <a:bodyPr>
            <a:noAutofit/>
          </a:bodyPr>
          <a:lstStyle>
            <a:lvl1pPr marL="0" indent="0">
              <a:lnSpc>
                <a:spcPct val="120000"/>
              </a:lnSpc>
              <a:buFontTx/>
              <a:buNone/>
              <a:defRPr sz="1300" baseline="0">
                <a:latin typeface="DM Sans" pitchFamily="2" charset="0"/>
              </a:defRPr>
            </a:lvl1pPr>
            <a:lvl2pPr marL="457200" indent="0">
              <a:buFontTx/>
              <a:buNone/>
              <a:defRPr sz="1300" baseline="0">
                <a:latin typeface="DM Sans 14pt Light" pitchFamily="2" charset="77"/>
              </a:defRPr>
            </a:lvl2pPr>
            <a:lvl3pPr marL="914400" indent="0">
              <a:buFontTx/>
              <a:buNone/>
              <a:defRPr sz="1300" baseline="0">
                <a:latin typeface="DM Sans 14pt Light" pitchFamily="2" charset="77"/>
              </a:defRPr>
            </a:lvl3pPr>
            <a:lvl4pPr marL="1371600" indent="0">
              <a:buFontTx/>
              <a:buNone/>
              <a:defRPr sz="1300" baseline="0">
                <a:latin typeface="DM Sans 14pt Light" pitchFamily="2" charset="77"/>
              </a:defRPr>
            </a:lvl4pPr>
            <a:lvl5pPr marL="1828800" indent="0">
              <a:buFontTx/>
              <a:buNone/>
              <a:defRPr sz="1300" baseline="0">
                <a:latin typeface="DM Sans 14pt Light" pitchFamily="2" charset="77"/>
              </a:defRPr>
            </a:lvl5pPr>
          </a:lstStyle>
          <a:p>
            <a:pPr lvl="0"/>
            <a:r>
              <a:rPr lang="en-GB" dirty="0"/>
              <a:t>Click to edit Master text styles</a:t>
            </a:r>
            <a:endParaRPr lang="en-GR" dirty="0"/>
          </a:p>
        </p:txBody>
      </p:sp>
      <p:sp>
        <p:nvSpPr>
          <p:cNvPr id="3" name="Text Placeholder 2">
            <a:extLst>
              <a:ext uri="{FF2B5EF4-FFF2-40B4-BE49-F238E27FC236}">
                <a16:creationId xmlns:a16="http://schemas.microsoft.com/office/drawing/2014/main" id="{0935032C-5C5B-644C-18C0-64303783AD2D}"/>
              </a:ext>
            </a:extLst>
          </p:cNvPr>
          <p:cNvSpPr>
            <a:spLocks noGrp="1"/>
          </p:cNvSpPr>
          <p:nvPr>
            <p:ph type="body" sz="quarter" idx="22"/>
          </p:nvPr>
        </p:nvSpPr>
        <p:spPr>
          <a:xfrm>
            <a:off x="3010941" y="3499014"/>
            <a:ext cx="2277608" cy="898815"/>
          </a:xfrm>
        </p:spPr>
        <p:txBody>
          <a:bodyPr>
            <a:normAutofit/>
          </a:bodyPr>
          <a:lstStyle>
            <a:lvl1pPr marL="0" indent="0">
              <a:lnSpc>
                <a:spcPct val="100000"/>
              </a:lnSpc>
              <a:buFontTx/>
              <a:buNone/>
              <a:defRPr sz="2600" baseline="0">
                <a:solidFill>
                  <a:srgbClr val="234E80"/>
                </a:solidFill>
                <a:latin typeface="DM Sans Light" pitchFamily="2" charset="0"/>
              </a:defRPr>
            </a:lvl1pPr>
            <a:lvl2pPr marL="457200" indent="0">
              <a:buFontTx/>
              <a:buNone/>
              <a:defRPr sz="2600" baseline="0">
                <a:solidFill>
                  <a:srgbClr val="234E80"/>
                </a:solidFill>
                <a:latin typeface="DM Sans 14pt Light" pitchFamily="2" charset="77"/>
              </a:defRPr>
            </a:lvl2pPr>
            <a:lvl3pPr marL="914400" indent="0">
              <a:buFontTx/>
              <a:buNone/>
              <a:defRPr sz="2600" baseline="0">
                <a:solidFill>
                  <a:srgbClr val="234E80"/>
                </a:solidFill>
                <a:latin typeface="DM Sans 14pt Light" pitchFamily="2" charset="77"/>
              </a:defRPr>
            </a:lvl3pPr>
            <a:lvl4pPr marL="1371600" indent="0">
              <a:buFontTx/>
              <a:buNone/>
              <a:defRPr sz="2600" baseline="0">
                <a:solidFill>
                  <a:srgbClr val="234E80"/>
                </a:solidFill>
                <a:latin typeface="DM Sans 14pt Light" pitchFamily="2" charset="77"/>
              </a:defRPr>
            </a:lvl4pPr>
            <a:lvl5pPr marL="1828800" indent="0">
              <a:buFontTx/>
              <a:buNone/>
              <a:defRPr sz="2600" baseline="0">
                <a:solidFill>
                  <a:srgbClr val="234E80"/>
                </a:solidFill>
                <a:latin typeface="DM Sans 14pt Light" pitchFamily="2" charset="77"/>
              </a:defRPr>
            </a:lvl5pPr>
          </a:lstStyle>
          <a:p>
            <a:pPr lvl="0"/>
            <a:r>
              <a:rPr lang="en-GB" dirty="0"/>
              <a:t>Click to edit</a:t>
            </a:r>
            <a:endParaRPr lang="en-GR" dirty="0"/>
          </a:p>
        </p:txBody>
      </p:sp>
      <p:sp>
        <p:nvSpPr>
          <p:cNvPr id="4" name="Text Placeholder 2">
            <a:extLst>
              <a:ext uri="{FF2B5EF4-FFF2-40B4-BE49-F238E27FC236}">
                <a16:creationId xmlns:a16="http://schemas.microsoft.com/office/drawing/2014/main" id="{8ABD5247-0686-C23D-E4D6-52A8BCFDBEBF}"/>
              </a:ext>
            </a:extLst>
          </p:cNvPr>
          <p:cNvSpPr>
            <a:spLocks noGrp="1"/>
          </p:cNvSpPr>
          <p:nvPr>
            <p:ph type="body" sz="quarter" idx="23"/>
          </p:nvPr>
        </p:nvSpPr>
        <p:spPr>
          <a:xfrm>
            <a:off x="5536427" y="3499014"/>
            <a:ext cx="2277608" cy="898815"/>
          </a:xfrm>
        </p:spPr>
        <p:txBody>
          <a:bodyPr>
            <a:normAutofit/>
          </a:bodyPr>
          <a:lstStyle>
            <a:lvl1pPr marL="0" indent="0">
              <a:lnSpc>
                <a:spcPct val="100000"/>
              </a:lnSpc>
              <a:buFontTx/>
              <a:buNone/>
              <a:defRPr sz="2600" baseline="0">
                <a:solidFill>
                  <a:srgbClr val="234E80"/>
                </a:solidFill>
                <a:latin typeface="DM Sans Light" pitchFamily="2" charset="0"/>
              </a:defRPr>
            </a:lvl1pPr>
            <a:lvl2pPr marL="457200" indent="0">
              <a:buFontTx/>
              <a:buNone/>
              <a:defRPr sz="2600" baseline="0">
                <a:solidFill>
                  <a:srgbClr val="234E80"/>
                </a:solidFill>
                <a:latin typeface="DM Sans 14pt Light" pitchFamily="2" charset="77"/>
              </a:defRPr>
            </a:lvl2pPr>
            <a:lvl3pPr marL="914400" indent="0">
              <a:buFontTx/>
              <a:buNone/>
              <a:defRPr sz="2600" baseline="0">
                <a:solidFill>
                  <a:srgbClr val="234E80"/>
                </a:solidFill>
                <a:latin typeface="DM Sans 14pt Light" pitchFamily="2" charset="77"/>
              </a:defRPr>
            </a:lvl3pPr>
            <a:lvl4pPr marL="1371600" indent="0">
              <a:buFontTx/>
              <a:buNone/>
              <a:defRPr sz="2600" baseline="0">
                <a:solidFill>
                  <a:srgbClr val="234E80"/>
                </a:solidFill>
                <a:latin typeface="DM Sans 14pt Light" pitchFamily="2" charset="77"/>
              </a:defRPr>
            </a:lvl4pPr>
            <a:lvl5pPr marL="1828800" indent="0">
              <a:buFontTx/>
              <a:buNone/>
              <a:defRPr sz="2600" baseline="0">
                <a:solidFill>
                  <a:srgbClr val="234E80"/>
                </a:solidFill>
                <a:latin typeface="DM Sans 14pt Light" pitchFamily="2" charset="77"/>
              </a:defRPr>
            </a:lvl5pPr>
          </a:lstStyle>
          <a:p>
            <a:pPr lvl="0"/>
            <a:r>
              <a:rPr lang="en-GB" dirty="0"/>
              <a:t>Click to edit</a:t>
            </a:r>
            <a:endParaRPr lang="en-GR" dirty="0"/>
          </a:p>
        </p:txBody>
      </p:sp>
      <p:sp>
        <p:nvSpPr>
          <p:cNvPr id="5" name="Text Placeholder 2">
            <a:extLst>
              <a:ext uri="{FF2B5EF4-FFF2-40B4-BE49-F238E27FC236}">
                <a16:creationId xmlns:a16="http://schemas.microsoft.com/office/drawing/2014/main" id="{6CF4145D-EA6A-57C1-19FB-CB5BF6725442}"/>
              </a:ext>
            </a:extLst>
          </p:cNvPr>
          <p:cNvSpPr>
            <a:spLocks noGrp="1"/>
          </p:cNvSpPr>
          <p:nvPr>
            <p:ph type="body" sz="quarter" idx="24"/>
          </p:nvPr>
        </p:nvSpPr>
        <p:spPr>
          <a:xfrm>
            <a:off x="8040142" y="3499014"/>
            <a:ext cx="2277608" cy="898815"/>
          </a:xfrm>
        </p:spPr>
        <p:txBody>
          <a:bodyPr>
            <a:normAutofit/>
          </a:bodyPr>
          <a:lstStyle>
            <a:lvl1pPr marL="0" indent="0">
              <a:lnSpc>
                <a:spcPct val="100000"/>
              </a:lnSpc>
              <a:buFontTx/>
              <a:buNone/>
              <a:defRPr sz="2600" baseline="0">
                <a:solidFill>
                  <a:srgbClr val="234E80"/>
                </a:solidFill>
                <a:latin typeface="DM Sans Light" pitchFamily="2" charset="0"/>
              </a:defRPr>
            </a:lvl1pPr>
            <a:lvl2pPr marL="457200" indent="0">
              <a:buFontTx/>
              <a:buNone/>
              <a:defRPr sz="2600" baseline="0">
                <a:solidFill>
                  <a:srgbClr val="234E80"/>
                </a:solidFill>
                <a:latin typeface="DM Sans 14pt Light" pitchFamily="2" charset="77"/>
              </a:defRPr>
            </a:lvl2pPr>
            <a:lvl3pPr marL="914400" indent="0">
              <a:buFontTx/>
              <a:buNone/>
              <a:defRPr sz="2600" baseline="0">
                <a:solidFill>
                  <a:srgbClr val="234E80"/>
                </a:solidFill>
                <a:latin typeface="DM Sans 14pt Light" pitchFamily="2" charset="77"/>
              </a:defRPr>
            </a:lvl3pPr>
            <a:lvl4pPr marL="1371600" indent="0">
              <a:buFontTx/>
              <a:buNone/>
              <a:defRPr sz="2600" baseline="0">
                <a:solidFill>
                  <a:srgbClr val="234E80"/>
                </a:solidFill>
                <a:latin typeface="DM Sans 14pt Light" pitchFamily="2" charset="77"/>
              </a:defRPr>
            </a:lvl4pPr>
            <a:lvl5pPr marL="1828800" indent="0">
              <a:buFontTx/>
              <a:buNone/>
              <a:defRPr sz="2600" baseline="0">
                <a:solidFill>
                  <a:srgbClr val="234E80"/>
                </a:solidFill>
                <a:latin typeface="DM Sans 14pt Light" pitchFamily="2" charset="77"/>
              </a:defRPr>
            </a:lvl5pPr>
          </a:lstStyle>
          <a:p>
            <a:pPr lvl="0"/>
            <a:r>
              <a:rPr lang="en-GB" dirty="0"/>
              <a:t>Click to edit</a:t>
            </a:r>
            <a:endParaRPr lang="en-GR" dirty="0"/>
          </a:p>
        </p:txBody>
      </p:sp>
      <p:pic>
        <p:nvPicPr>
          <p:cNvPr id="2" name="Picture 1">
            <a:extLst>
              <a:ext uri="{FF2B5EF4-FFF2-40B4-BE49-F238E27FC236}">
                <a16:creationId xmlns:a16="http://schemas.microsoft.com/office/drawing/2014/main" id="{2EABC8E7-F173-0AA6-B12A-09E98CEA56F0}"/>
              </a:ext>
            </a:extLst>
          </p:cNvPr>
          <p:cNvPicPr>
            <a:picLocks noChangeAspect="1"/>
          </p:cNvPicPr>
          <p:nvPr userDrawn="1"/>
        </p:nvPicPr>
        <p:blipFill>
          <a:blip r:embed="rId2"/>
          <a:stretch>
            <a:fillRect/>
          </a:stretch>
        </p:blipFill>
        <p:spPr>
          <a:xfrm>
            <a:off x="563881" y="533473"/>
            <a:ext cx="1764000" cy="204016"/>
          </a:xfrm>
          <a:prstGeom prst="rect">
            <a:avLst/>
          </a:prstGeom>
        </p:spPr>
      </p:pic>
    </p:spTree>
    <p:extLst>
      <p:ext uri="{BB962C8B-B14F-4D97-AF65-F5344CB8AC3E}">
        <p14:creationId xmlns:p14="http://schemas.microsoft.com/office/powerpoint/2010/main" val="63051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940C09-AFEA-D9CB-C153-A761893DB188}"/>
              </a:ext>
            </a:extLst>
          </p:cNvPr>
          <p:cNvSpPr/>
          <p:nvPr userDrawn="1"/>
        </p:nvSpPr>
        <p:spPr>
          <a:xfrm>
            <a:off x="4682250" y="750578"/>
            <a:ext cx="7509749" cy="6107422"/>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6" name="Picture Placeholder 31">
            <a:extLst>
              <a:ext uri="{FF2B5EF4-FFF2-40B4-BE49-F238E27FC236}">
                <a16:creationId xmlns:a16="http://schemas.microsoft.com/office/drawing/2014/main" id="{A080DFB9-2EC7-C8DE-9AAE-071E4FA1C51C}"/>
              </a:ext>
            </a:extLst>
          </p:cNvPr>
          <p:cNvSpPr>
            <a:spLocks noGrp="1"/>
          </p:cNvSpPr>
          <p:nvPr>
            <p:ph type="pic" sz="quarter" idx="20"/>
          </p:nvPr>
        </p:nvSpPr>
        <p:spPr>
          <a:xfrm>
            <a:off x="4682250" y="0"/>
            <a:ext cx="7509750" cy="750578"/>
          </a:xfrm>
        </p:spPr>
        <p:txBody>
          <a:bodyPr/>
          <a:lstStyle/>
          <a:p>
            <a:endParaRPr lang="en-GR"/>
          </a:p>
        </p:txBody>
      </p:sp>
      <p:sp>
        <p:nvSpPr>
          <p:cNvPr id="6" name="TextBox 5">
            <a:extLst>
              <a:ext uri="{FF2B5EF4-FFF2-40B4-BE49-F238E27FC236}">
                <a16:creationId xmlns:a16="http://schemas.microsoft.com/office/drawing/2014/main" id="{903DF999-5F26-D3B5-5BC0-C85148D4E647}"/>
              </a:ext>
            </a:extLst>
          </p:cNvPr>
          <p:cNvSpPr txBox="1"/>
          <p:nvPr userDrawn="1"/>
        </p:nvSpPr>
        <p:spPr>
          <a:xfrm>
            <a:off x="6660312" y="1692474"/>
            <a:ext cx="613461"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R" sz="9200" baseline="0" dirty="0">
                <a:solidFill>
                  <a:srgbClr val="234E80"/>
                </a:solidFill>
                <a:effectLst/>
                <a:latin typeface="DM Sans Light" pitchFamily="2" charset="0"/>
              </a:rPr>
              <a:t>“</a:t>
            </a:r>
          </a:p>
        </p:txBody>
      </p:sp>
      <p:sp>
        <p:nvSpPr>
          <p:cNvPr id="5" name="Text Placeholder 4">
            <a:extLst>
              <a:ext uri="{FF2B5EF4-FFF2-40B4-BE49-F238E27FC236}">
                <a16:creationId xmlns:a16="http://schemas.microsoft.com/office/drawing/2014/main" id="{FB608B4F-E5B8-B464-B237-8C7A2A9278DD}"/>
              </a:ext>
            </a:extLst>
          </p:cNvPr>
          <p:cNvSpPr>
            <a:spLocks noGrp="1"/>
          </p:cNvSpPr>
          <p:nvPr>
            <p:ph type="body" sz="quarter" idx="15" hasCustomPrompt="1"/>
          </p:nvPr>
        </p:nvSpPr>
        <p:spPr>
          <a:xfrm>
            <a:off x="6660310" y="2407079"/>
            <a:ext cx="4253495" cy="3403785"/>
          </a:xfrm>
        </p:spPr>
        <p:txBody>
          <a:bodyPr>
            <a:normAutofit/>
          </a:bodyPr>
          <a:lstStyle>
            <a:lvl1pPr marL="0" indent="0">
              <a:lnSpc>
                <a:spcPct val="100000"/>
              </a:lnSpc>
              <a:buFontTx/>
              <a:buNone/>
              <a:defRPr sz="3200" baseline="0">
                <a:solidFill>
                  <a:srgbClr val="234E80"/>
                </a:solidFill>
                <a:latin typeface="DM Sans Light" pitchFamily="2" charset="0"/>
              </a:defRPr>
            </a:lvl1pPr>
            <a:lvl2pPr marL="457200" indent="0">
              <a:lnSpc>
                <a:spcPct val="100000"/>
              </a:lnSpc>
              <a:buFontTx/>
              <a:buNone/>
              <a:defRPr sz="1600" baseline="0">
                <a:solidFill>
                  <a:srgbClr val="234E80"/>
                </a:solidFill>
                <a:latin typeface="DM Sans 14pt Light" pitchFamily="2" charset="77"/>
              </a:defRPr>
            </a:lvl2pPr>
            <a:lvl3pPr marL="914400" indent="0">
              <a:buFontTx/>
              <a:buNone/>
              <a:defRPr sz="1600" baseline="0">
                <a:latin typeface="DM Sans 14pt Light" pitchFamily="2" charset="77"/>
              </a:defRPr>
            </a:lvl3pPr>
            <a:lvl4pPr marL="1371600" indent="0">
              <a:buFontTx/>
              <a:buNone/>
              <a:defRPr sz="1600" baseline="0">
                <a:latin typeface="DM Sans 14pt Light" pitchFamily="2" charset="77"/>
              </a:defRPr>
            </a:lvl4pPr>
            <a:lvl5pPr marL="1828800" indent="0">
              <a:buFontTx/>
              <a:buNone/>
              <a:defRPr sz="1600" baseline="0">
                <a:latin typeface="DM Sans 14pt Light" pitchFamily="2" charset="77"/>
              </a:defRPr>
            </a:lvl5pPr>
          </a:lstStyle>
          <a:p>
            <a:pPr lvl="0"/>
            <a:r>
              <a:rPr lang="en-GB" dirty="0"/>
              <a:t>Click to edit text</a:t>
            </a:r>
          </a:p>
        </p:txBody>
      </p:sp>
      <p:sp>
        <p:nvSpPr>
          <p:cNvPr id="7" name="Picture Placeholder 6">
            <a:extLst>
              <a:ext uri="{FF2B5EF4-FFF2-40B4-BE49-F238E27FC236}">
                <a16:creationId xmlns:a16="http://schemas.microsoft.com/office/drawing/2014/main" id="{EBC0C56E-FD57-6075-F863-65F5E7103285}"/>
              </a:ext>
            </a:extLst>
          </p:cNvPr>
          <p:cNvSpPr>
            <a:spLocks noGrp="1"/>
          </p:cNvSpPr>
          <p:nvPr>
            <p:ph type="pic" sz="quarter" idx="16"/>
          </p:nvPr>
        </p:nvSpPr>
        <p:spPr>
          <a:xfrm>
            <a:off x="1184353" y="1524190"/>
            <a:ext cx="1412404" cy="1365379"/>
          </a:xfrm>
        </p:spPr>
        <p:txBody>
          <a:bodyPr/>
          <a:lstStyle/>
          <a:p>
            <a:endParaRPr lang="en-GR"/>
          </a:p>
        </p:txBody>
      </p:sp>
      <p:sp>
        <p:nvSpPr>
          <p:cNvPr id="10" name="Text Placeholder 27">
            <a:extLst>
              <a:ext uri="{FF2B5EF4-FFF2-40B4-BE49-F238E27FC236}">
                <a16:creationId xmlns:a16="http://schemas.microsoft.com/office/drawing/2014/main" id="{922AFCCC-A2BA-60CC-17F0-6F5D82F89276}"/>
              </a:ext>
            </a:extLst>
          </p:cNvPr>
          <p:cNvSpPr>
            <a:spLocks noGrp="1"/>
          </p:cNvSpPr>
          <p:nvPr>
            <p:ph type="body" sz="quarter" idx="18" hasCustomPrompt="1"/>
          </p:nvPr>
        </p:nvSpPr>
        <p:spPr>
          <a:xfrm>
            <a:off x="1108661" y="3762460"/>
            <a:ext cx="2537232" cy="1960816"/>
          </a:xfrm>
        </p:spPr>
        <p:txBody>
          <a:bodyPr numCol="1">
            <a:noAutofit/>
          </a:bodyPr>
          <a:lstStyle>
            <a:lvl1pPr marL="0" indent="0">
              <a:lnSpc>
                <a:spcPct val="120000"/>
              </a:lnSpc>
              <a:buClr>
                <a:srgbClr val="234E80"/>
              </a:buClr>
              <a:buSzPct val="180000"/>
              <a:buFontTx/>
              <a:buNone/>
              <a:defRPr sz="1000" b="0" i="0" baseline="0">
                <a:latin typeface="DM Sans" pitchFamily="2" charset="0"/>
              </a:defRPr>
            </a:lvl1pPr>
            <a:lvl2pPr marL="457200" indent="0">
              <a:buFontTx/>
              <a:buNone/>
              <a:defRPr sz="1300" baseline="0">
                <a:latin typeface="DM Sans 14pt Light" pitchFamily="2" charset="77"/>
              </a:defRPr>
            </a:lvl2pPr>
            <a:lvl3pPr marL="914400" indent="0">
              <a:buFontTx/>
              <a:buNone/>
              <a:defRPr sz="1300" baseline="0">
                <a:latin typeface="DM Sans 14pt Light" pitchFamily="2" charset="77"/>
              </a:defRPr>
            </a:lvl3pPr>
            <a:lvl4pPr marL="1371600" indent="0">
              <a:buFontTx/>
              <a:buNone/>
              <a:defRPr sz="1300" baseline="0">
                <a:latin typeface="DM Sans 14pt Light" pitchFamily="2" charset="77"/>
              </a:defRPr>
            </a:lvl4pPr>
            <a:lvl5pPr marL="1828800" indent="0">
              <a:buFontTx/>
              <a:buNone/>
              <a:defRPr sz="1300" baseline="0">
                <a:latin typeface="DM Sans 14pt Light" pitchFamily="2" charset="77"/>
              </a:defRPr>
            </a:lvl5pPr>
          </a:lstStyle>
          <a:p>
            <a:pPr lvl="0"/>
            <a:r>
              <a:rPr lang="en-GB" dirty="0"/>
              <a:t>Click to edit text</a:t>
            </a:r>
            <a:endParaRPr lang="en-GR" dirty="0"/>
          </a:p>
        </p:txBody>
      </p:sp>
      <p:sp>
        <p:nvSpPr>
          <p:cNvPr id="15" name="Text Placeholder 23">
            <a:extLst>
              <a:ext uri="{FF2B5EF4-FFF2-40B4-BE49-F238E27FC236}">
                <a16:creationId xmlns:a16="http://schemas.microsoft.com/office/drawing/2014/main" id="{960CD9C7-930A-9B5C-45E8-FFEAA8BAAEE8}"/>
              </a:ext>
            </a:extLst>
          </p:cNvPr>
          <p:cNvSpPr>
            <a:spLocks noGrp="1"/>
          </p:cNvSpPr>
          <p:nvPr>
            <p:ph type="body" sz="quarter" idx="12"/>
          </p:nvPr>
        </p:nvSpPr>
        <p:spPr>
          <a:xfrm>
            <a:off x="8182535" y="533473"/>
            <a:ext cx="3445584" cy="429347"/>
          </a:xfrm>
          <a:solidFill>
            <a:srgbClr val="1E3778"/>
          </a:solidFill>
        </p:spPr>
        <p:txBody>
          <a:bodyPr anchor="ctr" anchorCtr="0">
            <a:noAutofit/>
          </a:bodyPr>
          <a:lstStyle>
            <a:lvl1pPr marL="0" indent="0" algn="ctr">
              <a:buFontTx/>
              <a:buNone/>
              <a:defRPr sz="1000" cap="all" spc="100" baseline="0">
                <a:solidFill>
                  <a:schemeClr val="bg1"/>
                </a:solidFill>
                <a:latin typeface="DM Sans 14pt" pitchFamily="2" charset="77"/>
              </a:defRPr>
            </a:lvl1pPr>
            <a:lvl2pPr marL="457200" indent="0">
              <a:buFontTx/>
              <a:buNone/>
              <a:defRPr sz="1800" baseline="0">
                <a:solidFill>
                  <a:schemeClr val="bg1"/>
                </a:solidFill>
                <a:latin typeface="DM Sans 14pt" pitchFamily="2" charset="77"/>
              </a:defRPr>
            </a:lvl2pPr>
            <a:lvl3pPr marL="914400" indent="0">
              <a:buFontTx/>
              <a:buNone/>
              <a:defRPr sz="1800" baseline="0">
                <a:solidFill>
                  <a:schemeClr val="bg1"/>
                </a:solidFill>
                <a:latin typeface="DM Sans 14pt" pitchFamily="2" charset="77"/>
              </a:defRPr>
            </a:lvl3pPr>
            <a:lvl4pPr marL="1371600" indent="0">
              <a:buFontTx/>
              <a:buNone/>
              <a:defRPr sz="1800" baseline="0">
                <a:solidFill>
                  <a:schemeClr val="bg1"/>
                </a:solidFill>
                <a:latin typeface="DM Sans 14pt" pitchFamily="2" charset="77"/>
              </a:defRPr>
            </a:lvl4pPr>
            <a:lvl5pPr marL="1828800" indent="0">
              <a:buFontTx/>
              <a:buNone/>
              <a:defRPr sz="1800" baseline="0">
                <a:solidFill>
                  <a:schemeClr val="bg1"/>
                </a:solidFill>
                <a:latin typeface="DM Sans 14pt" pitchFamily="2" charset="77"/>
              </a:defRPr>
            </a:lvl5pPr>
          </a:lstStyle>
          <a:p>
            <a:pPr lvl="0"/>
            <a:r>
              <a:rPr lang="en-GB" dirty="0"/>
              <a:t>Click to edit</a:t>
            </a:r>
            <a:endParaRPr lang="en-GR" dirty="0"/>
          </a:p>
        </p:txBody>
      </p:sp>
      <p:sp>
        <p:nvSpPr>
          <p:cNvPr id="9" name="Text Placeholder 8">
            <a:extLst>
              <a:ext uri="{FF2B5EF4-FFF2-40B4-BE49-F238E27FC236}">
                <a16:creationId xmlns:a16="http://schemas.microsoft.com/office/drawing/2014/main" id="{8EE24BC5-49FD-E961-9C55-B01DAE96622A}"/>
              </a:ext>
            </a:extLst>
          </p:cNvPr>
          <p:cNvSpPr>
            <a:spLocks noGrp="1"/>
          </p:cNvSpPr>
          <p:nvPr>
            <p:ph type="body" sz="quarter" idx="21"/>
          </p:nvPr>
        </p:nvSpPr>
        <p:spPr>
          <a:xfrm>
            <a:off x="1086889" y="2982685"/>
            <a:ext cx="2875512" cy="747117"/>
          </a:xfrm>
        </p:spPr>
        <p:txBody>
          <a:bodyPr>
            <a:normAutofit/>
          </a:bodyPr>
          <a:lstStyle>
            <a:lvl1pPr marL="0" indent="0">
              <a:lnSpc>
                <a:spcPct val="100000"/>
              </a:lnSpc>
              <a:buFontTx/>
              <a:buNone/>
              <a:defRPr sz="2000" b="1" i="0" cap="all" baseline="0">
                <a:latin typeface="DM Sans" pitchFamily="2" charset="0"/>
              </a:defRPr>
            </a:lvl1pPr>
            <a:lvl2pPr marL="457200" indent="0">
              <a:lnSpc>
                <a:spcPct val="100000"/>
              </a:lnSpc>
              <a:buFontTx/>
              <a:buNone/>
              <a:defRPr sz="2000" b="1" i="0" cap="all" baseline="0">
                <a:latin typeface="DM Sans 14pt" pitchFamily="2" charset="77"/>
              </a:defRPr>
            </a:lvl2pPr>
            <a:lvl3pPr marL="914400" indent="0">
              <a:lnSpc>
                <a:spcPct val="100000"/>
              </a:lnSpc>
              <a:buFontTx/>
              <a:buNone/>
              <a:defRPr sz="2000" b="1" i="0" cap="all" baseline="0">
                <a:latin typeface="DM Sans 14pt" pitchFamily="2" charset="77"/>
              </a:defRPr>
            </a:lvl3pPr>
            <a:lvl4pPr marL="1371600" indent="0">
              <a:lnSpc>
                <a:spcPct val="100000"/>
              </a:lnSpc>
              <a:buFontTx/>
              <a:buNone/>
              <a:defRPr sz="2000" b="1" i="0" cap="all" baseline="0">
                <a:latin typeface="DM Sans 14pt" pitchFamily="2" charset="77"/>
              </a:defRPr>
            </a:lvl4pPr>
            <a:lvl5pPr marL="1828800" indent="0">
              <a:lnSpc>
                <a:spcPct val="100000"/>
              </a:lnSpc>
              <a:buFontTx/>
              <a:buNone/>
              <a:defRPr sz="2000" b="1" i="0" cap="all" baseline="0">
                <a:latin typeface="DM Sans 14pt" pitchFamily="2" charset="77"/>
              </a:defRPr>
            </a:lvl5pPr>
          </a:lstStyle>
          <a:p>
            <a:pPr lvl="0"/>
            <a:r>
              <a:rPr lang="en-GB" dirty="0"/>
              <a:t>Click to edit Master text styles</a:t>
            </a:r>
            <a:endParaRPr lang="en-GR" dirty="0"/>
          </a:p>
        </p:txBody>
      </p:sp>
      <p:pic>
        <p:nvPicPr>
          <p:cNvPr id="3" name="Picture 2">
            <a:extLst>
              <a:ext uri="{FF2B5EF4-FFF2-40B4-BE49-F238E27FC236}">
                <a16:creationId xmlns:a16="http://schemas.microsoft.com/office/drawing/2014/main" id="{C4D1B2B6-153A-AA8C-6B88-94F3B87F378D}"/>
              </a:ext>
            </a:extLst>
          </p:cNvPr>
          <p:cNvPicPr>
            <a:picLocks noChangeAspect="1"/>
          </p:cNvPicPr>
          <p:nvPr userDrawn="1"/>
        </p:nvPicPr>
        <p:blipFill>
          <a:blip r:embed="rId2"/>
          <a:stretch>
            <a:fillRect/>
          </a:stretch>
        </p:blipFill>
        <p:spPr>
          <a:xfrm>
            <a:off x="563881" y="533473"/>
            <a:ext cx="1764000" cy="204016"/>
          </a:xfrm>
          <a:prstGeom prst="rect">
            <a:avLst/>
          </a:prstGeom>
        </p:spPr>
      </p:pic>
    </p:spTree>
    <p:extLst>
      <p:ext uri="{BB962C8B-B14F-4D97-AF65-F5344CB8AC3E}">
        <p14:creationId xmlns:p14="http://schemas.microsoft.com/office/powerpoint/2010/main" val="275100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26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7D2BD-9ABA-464C-34E0-5FDD2F2E9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84AF84B4-138B-7EE0-E3C9-DF23D2CEC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AD5BAA73-5F24-CD4B-44A5-775ADD0139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C4663-1447-2546-A94D-220A1BB7C72D}" type="datetimeFigureOut">
              <a:rPr lang="en-GR" smtClean="0"/>
              <a:t>04/02/2026</a:t>
            </a:fld>
            <a:endParaRPr lang="en-GR"/>
          </a:p>
        </p:txBody>
      </p:sp>
      <p:sp>
        <p:nvSpPr>
          <p:cNvPr id="5" name="Footer Placeholder 4">
            <a:extLst>
              <a:ext uri="{FF2B5EF4-FFF2-40B4-BE49-F238E27FC236}">
                <a16:creationId xmlns:a16="http://schemas.microsoft.com/office/drawing/2014/main" id="{F27DAFA0-4064-528D-9B32-CDECECC44D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a:extLst>
              <a:ext uri="{FF2B5EF4-FFF2-40B4-BE49-F238E27FC236}">
                <a16:creationId xmlns:a16="http://schemas.microsoft.com/office/drawing/2014/main" id="{C26D509F-E341-124D-4234-EF33CDC1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8BD67-98B0-9948-B7AE-48EFB13C28E1}" type="slidenum">
              <a:rPr lang="en-GR" smtClean="0"/>
              <a:t>‹#›</a:t>
            </a:fld>
            <a:endParaRPr lang="en-GR"/>
          </a:p>
        </p:txBody>
      </p:sp>
    </p:spTree>
    <p:extLst>
      <p:ext uri="{BB962C8B-B14F-4D97-AF65-F5344CB8AC3E}">
        <p14:creationId xmlns:p14="http://schemas.microsoft.com/office/powerpoint/2010/main" val="4232757544"/>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0" r:id="rId3"/>
    <p:sldLayoutId id="2147483661" r:id="rId4"/>
    <p:sldLayoutId id="2147483663" r:id="rId5"/>
    <p:sldLayoutId id="2147483664" r:id="rId6"/>
    <p:sldLayoutId id="214748365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A3549C6-D1EE-03A5-42E9-664311B9B211}"/>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Lst>
          </a:blip>
          <a:srcRect l="-133" t="-62" r="10144" b="10073"/>
          <a:stretch>
            <a:fillRect/>
          </a:stretch>
        </p:blipFill>
        <p:spPr>
          <a:xfrm>
            <a:off x="563880" y="1111045"/>
            <a:ext cx="11628120" cy="5083278"/>
          </a:xfrm>
        </p:spPr>
      </p:pic>
      <p:sp>
        <p:nvSpPr>
          <p:cNvPr id="3" name="Text Placeholder 2">
            <a:extLst>
              <a:ext uri="{FF2B5EF4-FFF2-40B4-BE49-F238E27FC236}">
                <a16:creationId xmlns:a16="http://schemas.microsoft.com/office/drawing/2014/main" id="{88B51E91-A6E7-7B19-B214-C925CAFF7DF2}"/>
              </a:ext>
            </a:extLst>
          </p:cNvPr>
          <p:cNvSpPr>
            <a:spLocks noGrp="1"/>
          </p:cNvSpPr>
          <p:nvPr>
            <p:ph type="body" sz="quarter" idx="13"/>
          </p:nvPr>
        </p:nvSpPr>
        <p:spPr>
          <a:xfrm>
            <a:off x="894205" y="1593532"/>
            <a:ext cx="7000115" cy="3323908"/>
          </a:xfrm>
        </p:spPr>
        <p:txBody>
          <a:bodyPr>
            <a:normAutofit/>
          </a:bodyPr>
          <a:lstStyle/>
          <a:p>
            <a:r>
              <a:rPr lang="en-GB" b="1" dirty="0">
                <a:effectLst/>
                <a:latin typeface="DM Sans" pitchFamily="2" charset="0"/>
              </a:rPr>
              <a:t>Cryptocurrencies</a:t>
            </a:r>
          </a:p>
          <a:p>
            <a:r>
              <a:rPr lang="en-US" sz="3200" i="1" dirty="0">
                <a:latin typeface="DM Sans" pitchFamily="2" charset="0"/>
              </a:rPr>
              <a:t>Will cryptocurrency </a:t>
            </a:r>
          </a:p>
          <a:p>
            <a:r>
              <a:rPr lang="en-US" sz="3200" i="1" dirty="0">
                <a:latin typeface="DM Sans" pitchFamily="2" charset="0"/>
              </a:rPr>
              <a:t>gains be taxed, and how?</a:t>
            </a:r>
            <a:endParaRPr lang="el-GR" sz="3200" dirty="0">
              <a:latin typeface="Arial"/>
            </a:endParaRPr>
          </a:p>
          <a:p>
            <a:endParaRPr lang="en-GB" b="1" dirty="0">
              <a:effectLst/>
              <a:latin typeface="DM Sans" pitchFamily="2" charset="0"/>
            </a:endParaRPr>
          </a:p>
        </p:txBody>
      </p:sp>
      <p:sp>
        <p:nvSpPr>
          <p:cNvPr id="7" name="Text Box 1">
            <a:extLst>
              <a:ext uri="{FF2B5EF4-FFF2-40B4-BE49-F238E27FC236}">
                <a16:creationId xmlns:a16="http://schemas.microsoft.com/office/drawing/2014/main" id="{508392C3-F8AC-4C96-D29E-1DF6BB1384FA}"/>
              </a:ext>
            </a:extLst>
          </p:cNvPr>
          <p:cNvSpPr txBox="1"/>
          <p:nvPr/>
        </p:nvSpPr>
        <p:spPr>
          <a:xfrm>
            <a:off x="10465435" y="5468518"/>
            <a:ext cx="1701800" cy="422910"/>
          </a:xfrm>
          <a:prstGeom prst="rect">
            <a:avLst/>
          </a:prstGeom>
          <a:solidFill>
            <a:srgbClr val="1E3778"/>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spcBef>
                <a:spcPts val="920"/>
              </a:spcBef>
            </a:pPr>
            <a:r>
              <a:rPr lang="en-US" sz="1000" spc="50" dirty="0">
                <a:solidFill>
                  <a:srgbClr val="FFFFFF"/>
                </a:solidFill>
                <a:effectLst/>
                <a:latin typeface="DM Sans" pitchFamily="2" charset="0"/>
                <a:ea typeface="DMSans-Light" pitchFamily="2" charset="77"/>
                <a:cs typeface="Times New Roman (Body CS)"/>
              </a:rPr>
              <a:t>2 APRIL 2026</a:t>
            </a:r>
            <a:endParaRPr lang="en-GR" sz="2200" spc="50" dirty="0">
              <a:solidFill>
                <a:srgbClr val="FFFFFF"/>
              </a:solidFill>
              <a:effectLst/>
              <a:latin typeface="DM Sans" pitchFamily="2" charset="0"/>
              <a:ea typeface="DMSans-Light" pitchFamily="2" charset="77"/>
              <a:cs typeface="Times New Roman (Body CS)"/>
            </a:endParaRPr>
          </a:p>
        </p:txBody>
      </p:sp>
      <p:sp>
        <p:nvSpPr>
          <p:cNvPr id="8" name="Text Box 1">
            <a:extLst>
              <a:ext uri="{FF2B5EF4-FFF2-40B4-BE49-F238E27FC236}">
                <a16:creationId xmlns:a16="http://schemas.microsoft.com/office/drawing/2014/main" id="{D7BCBE12-23FC-F880-D169-1486CCAF7FEA}"/>
              </a:ext>
            </a:extLst>
          </p:cNvPr>
          <p:cNvSpPr txBox="1"/>
          <p:nvPr/>
        </p:nvSpPr>
        <p:spPr>
          <a:xfrm>
            <a:off x="9584055" y="5891428"/>
            <a:ext cx="2607945" cy="605790"/>
          </a:xfrm>
          <a:prstGeom prst="rect">
            <a:avLst/>
          </a:prstGeom>
          <a:solidFill>
            <a:srgbClr val="5886FD"/>
          </a:solidFill>
          <a:ln w="6350">
            <a:noFill/>
          </a:ln>
        </p:spPr>
        <p:txBody>
          <a:bodyPr rot="0" spcFirstLastPara="0" vert="horz" wrap="square" lIns="180000" tIns="0" rIns="0" bIns="0" numCol="1" spcCol="0" rtlCol="0" fromWordArt="0" anchor="ctr" anchorCtr="0" forceAA="0" compatLnSpc="1">
            <a:prstTxWarp prst="textNoShape">
              <a:avLst/>
            </a:prstTxWarp>
            <a:noAutofit/>
          </a:bodyPr>
          <a:lstStyle/>
          <a:p>
            <a:pPr>
              <a:lnSpc>
                <a:spcPct val="80000"/>
              </a:lnSpc>
            </a:pPr>
            <a:r>
              <a:rPr lang="en-US" sz="1600" spc="20" dirty="0">
                <a:solidFill>
                  <a:srgbClr val="FFFFFF"/>
                </a:solidFill>
                <a:effectLst/>
                <a:latin typeface="DM Sans" pitchFamily="2" charset="0"/>
                <a:ea typeface="DMSans-Light" pitchFamily="2" charset="77"/>
                <a:cs typeface="DMSans-Light" pitchFamily="2" charset="77"/>
              </a:rPr>
              <a:t>FOTODO</a:t>
            </a:r>
            <a:r>
              <a:rPr lang="en-US" sz="1600" spc="20" dirty="0">
                <a:solidFill>
                  <a:srgbClr val="FFFFFF"/>
                </a:solidFill>
                <a:latin typeface="DM Sans" pitchFamily="2" charset="0"/>
                <a:ea typeface="DMSans-Light" pitchFamily="2" charset="77"/>
                <a:cs typeface="DMSans-Light" pitchFamily="2" charset="77"/>
              </a:rPr>
              <a:t>TIS MALAMAS</a:t>
            </a:r>
            <a:endParaRPr lang="en-GR" sz="6800" spc="20" dirty="0">
              <a:solidFill>
                <a:srgbClr val="FFFFFF"/>
              </a:solidFill>
              <a:effectLst/>
              <a:latin typeface="DM Sans" pitchFamily="2" charset="0"/>
              <a:ea typeface="DMSans-Light" pitchFamily="2" charset="77"/>
              <a:cs typeface="DMSans-Light" pitchFamily="2" charset="77"/>
            </a:endParaRPr>
          </a:p>
        </p:txBody>
      </p:sp>
    </p:spTree>
    <p:extLst>
      <p:ext uri="{BB962C8B-B14F-4D97-AF65-F5344CB8AC3E}">
        <p14:creationId xmlns:p14="http://schemas.microsoft.com/office/powerpoint/2010/main" val="165114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B01F91-B133-DD47-0F66-0915991583A6}"/>
              </a:ext>
            </a:extLst>
          </p:cNvPr>
          <p:cNvSpPr>
            <a:spLocks noGrp="1"/>
          </p:cNvSpPr>
          <p:nvPr>
            <p:ph type="body" sz="quarter" idx="13"/>
          </p:nvPr>
        </p:nvSpPr>
        <p:spPr>
          <a:xfrm>
            <a:off x="2306321" y="1338961"/>
            <a:ext cx="7305570" cy="1358923"/>
          </a:xfrm>
        </p:spPr>
        <p:txBody>
          <a:bodyPr>
            <a:normAutofit fontScale="62500" lnSpcReduction="20000"/>
          </a:bodyPr>
          <a:lstStyle/>
          <a:p>
            <a:pPr>
              <a:lnSpc>
                <a:spcPct val="170000"/>
              </a:lnSpc>
            </a:pPr>
            <a:r>
              <a:rPr lang="en-GB" dirty="0">
                <a:solidFill>
                  <a:srgbClr val="234E80"/>
                </a:solidFill>
                <a:effectLst/>
                <a:latin typeface="DM Sans" pitchFamily="2" charset="0"/>
              </a:rPr>
              <a:t>MICA (REGULATION (EU) 2023/1114)</a:t>
            </a:r>
          </a:p>
          <a:p>
            <a:pPr>
              <a:lnSpc>
                <a:spcPct val="170000"/>
              </a:lnSpc>
            </a:pPr>
            <a:r>
              <a:rPr lang="en-GB" dirty="0">
                <a:solidFill>
                  <a:srgbClr val="234E80"/>
                </a:solidFill>
                <a:effectLst/>
                <a:latin typeface="DM Sans" pitchFamily="2" charset="0"/>
              </a:rPr>
              <a:t>LAW 5193/2025</a:t>
            </a:r>
          </a:p>
          <a:p>
            <a:endParaRPr lang="en-GB" dirty="0">
              <a:solidFill>
                <a:srgbClr val="234E80"/>
              </a:solidFill>
              <a:effectLst/>
              <a:latin typeface="DM Sans" pitchFamily="2" charset="0"/>
            </a:endParaRPr>
          </a:p>
        </p:txBody>
      </p:sp>
      <p:sp>
        <p:nvSpPr>
          <p:cNvPr id="5" name="Text Placeholder 4">
            <a:extLst>
              <a:ext uri="{FF2B5EF4-FFF2-40B4-BE49-F238E27FC236}">
                <a16:creationId xmlns:a16="http://schemas.microsoft.com/office/drawing/2014/main" id="{70C98D1D-C706-36DE-4A53-D49C892FA239}"/>
              </a:ext>
            </a:extLst>
          </p:cNvPr>
          <p:cNvSpPr>
            <a:spLocks noGrp="1"/>
          </p:cNvSpPr>
          <p:nvPr>
            <p:ph type="body" sz="quarter" idx="14"/>
          </p:nvPr>
        </p:nvSpPr>
        <p:spPr>
          <a:xfrm>
            <a:off x="2306321" y="2738021"/>
            <a:ext cx="9631680" cy="3551018"/>
          </a:xfrm>
        </p:spPr>
        <p:txBody>
          <a:bodyPr/>
          <a:lstStyle/>
          <a:p>
            <a:pPr marL="174154" algn="just">
              <a:lnSpc>
                <a:spcPct val="100000"/>
              </a:lnSpc>
              <a:buClr>
                <a:srgbClr val="000000"/>
              </a:buClr>
              <a:buSzPct val="45000"/>
              <a:tabLst>
                <a:tab pos="0" algn="l"/>
              </a:tabLst>
            </a:pPr>
            <a:r>
              <a:rPr lang="en-US" sz="1400" b="1" dirty="0">
                <a:solidFill>
                  <a:srgbClr val="000000"/>
                </a:solidFill>
                <a:latin typeface="DM Sans" pitchFamily="2" charset="0"/>
                <a:ea typeface="Microsoft YaHei"/>
              </a:rPr>
              <a:t>ESMA75-113276571-1626 (5 March 2026)</a:t>
            </a:r>
            <a:r>
              <a:rPr lang="en-US" sz="1400" dirty="0">
                <a:solidFill>
                  <a:srgbClr val="000000"/>
                </a:solidFill>
                <a:latin typeface="DM Sans" pitchFamily="2" charset="0"/>
                <a:ea typeface="Microsoft YaHei"/>
              </a:rPr>
              <a:t> Determining when a crypto-asset is considered a financial instrument.  This concerns guidelines explaining when a crypto-asset is not considered a </a:t>
            </a:r>
            <a:r>
              <a:rPr lang="en-US" sz="1400" dirty="0" err="1">
                <a:solidFill>
                  <a:srgbClr val="000000"/>
                </a:solidFill>
                <a:latin typeface="DM Sans" pitchFamily="2" charset="0"/>
                <a:ea typeface="Microsoft YaHei"/>
              </a:rPr>
              <a:t>MiCA</a:t>
            </a:r>
            <a:r>
              <a:rPr lang="en-US" sz="1400" dirty="0">
                <a:solidFill>
                  <a:srgbClr val="000000"/>
                </a:solidFill>
                <a:latin typeface="DM Sans" pitchFamily="2" charset="0"/>
                <a:ea typeface="Microsoft YaHei"/>
              </a:rPr>
              <a:t> crypto-asset but a financial instrument under the Markets in Financial Instruments Directive II (MiFID II). That is, if a token has the characteristics of a share, a bond, or a derivative (for example, a contract based on the price of Bitcoin, such as futures, commodities, etc.). At this stage, the Capital Market Commission has fully implemented the directive, while the Bank of Greece has stated that it will comply through an executive act or regulatory decision in full accordance with Law 5193/2025 (</a:t>
            </a:r>
            <a:r>
              <a:rPr lang="en-US" sz="1400" dirty="0" err="1">
                <a:solidFill>
                  <a:srgbClr val="000000"/>
                </a:solidFill>
                <a:latin typeface="DM Sans" pitchFamily="2" charset="0"/>
                <a:ea typeface="Microsoft YaHei"/>
              </a:rPr>
              <a:t>MiCA</a:t>
            </a:r>
            <a:r>
              <a:rPr lang="en-US" sz="1400" dirty="0">
                <a:solidFill>
                  <a:srgbClr val="000000"/>
                </a:solidFill>
                <a:latin typeface="DM Sans" pitchFamily="2" charset="0"/>
                <a:ea typeface="Microsoft YaHei"/>
              </a:rPr>
              <a:t>).</a:t>
            </a:r>
            <a:endParaRPr lang="el-GR" sz="1400" dirty="0">
              <a:solidFill>
                <a:srgbClr val="000000"/>
              </a:solidFill>
              <a:latin typeface="Arial"/>
            </a:endParaRPr>
          </a:p>
          <a:p>
            <a:pPr marL="174154" algn="just">
              <a:lnSpc>
                <a:spcPct val="100000"/>
              </a:lnSpc>
              <a:buClr>
                <a:srgbClr val="000000"/>
              </a:buClr>
              <a:buSzPct val="45000"/>
              <a:tabLst>
                <a:tab pos="0" algn="l"/>
              </a:tabLst>
            </a:pPr>
            <a:r>
              <a:rPr lang="en-US" sz="1400" b="1" dirty="0">
                <a:solidFill>
                  <a:srgbClr val="000000"/>
                </a:solidFill>
                <a:latin typeface="DM Sans" pitchFamily="2" charset="0"/>
                <a:ea typeface="Microsoft YaHei"/>
              </a:rPr>
              <a:t>ESMA75-113276571-1625 (5 March 2026)</a:t>
            </a:r>
            <a:r>
              <a:rPr lang="en-US" sz="1400" dirty="0">
                <a:solidFill>
                  <a:srgbClr val="000000"/>
                </a:solidFill>
                <a:latin typeface="DM Sans" pitchFamily="2" charset="0"/>
                <a:ea typeface="Microsoft YaHei"/>
              </a:rPr>
              <a:t> Cybersecurity and technical access standards for crypto-asset service providers (CASPs). The requirements for cybersecurity, access to trading systems, protection of crypto-platform infrastructure, and operational resilience of CASPs under the Markets in Crypto-Assets Regulation (i.e., exchanges, custody providers, and crypto brokers). In Greece, both authorities have declared full compliance with CASP licensing and the supervision of crypto platforms, in line with the HCMC’s decision on the CASP licensing process (2025) and the </a:t>
            </a:r>
            <a:r>
              <a:rPr lang="en-US" sz="1400" dirty="0" err="1">
                <a:solidFill>
                  <a:srgbClr val="000000"/>
                </a:solidFill>
                <a:latin typeface="DM Sans" pitchFamily="2" charset="0"/>
                <a:ea typeface="Microsoft YaHei"/>
              </a:rPr>
              <a:t>MiCA</a:t>
            </a:r>
            <a:r>
              <a:rPr lang="en-US" sz="1400" dirty="0">
                <a:solidFill>
                  <a:srgbClr val="000000"/>
                </a:solidFill>
                <a:latin typeface="DM Sans" pitchFamily="2" charset="0"/>
                <a:ea typeface="Microsoft YaHei"/>
              </a:rPr>
              <a:t> regulatory framework.</a:t>
            </a:r>
            <a:endParaRPr lang="el-GR" sz="1400" dirty="0">
              <a:solidFill>
                <a:srgbClr val="000000"/>
              </a:solidFill>
              <a:latin typeface="Arial"/>
            </a:endParaRPr>
          </a:p>
        </p:txBody>
      </p:sp>
      <p:pic>
        <p:nvPicPr>
          <p:cNvPr id="9" name="Picture Placeholder 8">
            <a:extLst>
              <a:ext uri="{FF2B5EF4-FFF2-40B4-BE49-F238E27FC236}">
                <a16:creationId xmlns:a16="http://schemas.microsoft.com/office/drawing/2014/main" id="{C5C5962A-06D0-6AA7-59DE-BE5DD8711269}"/>
              </a:ext>
            </a:extLst>
          </p:cNvPr>
          <p:cNvPicPr>
            <a:picLocks noGrp="1" noChangeAspect="1"/>
          </p:cNvPicPr>
          <p:nvPr>
            <p:ph type="pic" sz="quarter" idx="15"/>
          </p:nvPr>
        </p:nvPicPr>
        <p:blipFill>
          <a:blip r:embed="rId3"/>
          <a:srcRect l="206" r="-206" b="85266"/>
          <a:stretch>
            <a:fillRect/>
          </a:stretch>
        </p:blipFill>
        <p:spPr>
          <a:xfrm>
            <a:off x="3132136" y="0"/>
            <a:ext cx="9059864" cy="750578"/>
          </a:xfrm>
          <a:prstGeom prst="rect">
            <a:avLst/>
          </a:prstGeom>
        </p:spPr>
      </p:pic>
      <p:sp>
        <p:nvSpPr>
          <p:cNvPr id="6" name="Text Placeholder 5">
            <a:extLst>
              <a:ext uri="{FF2B5EF4-FFF2-40B4-BE49-F238E27FC236}">
                <a16:creationId xmlns:a16="http://schemas.microsoft.com/office/drawing/2014/main" id="{F998BEB0-6658-1F9F-62DE-627C78EABC8E}"/>
              </a:ext>
            </a:extLst>
          </p:cNvPr>
          <p:cNvSpPr>
            <a:spLocks noGrp="1"/>
          </p:cNvSpPr>
          <p:nvPr>
            <p:ph type="body" sz="quarter" idx="12"/>
          </p:nvPr>
        </p:nvSpPr>
        <p:spPr/>
        <p:txBody>
          <a:bodyPr/>
          <a:lstStyle/>
          <a:p>
            <a:r>
              <a:rPr lang="en-GB" dirty="0">
                <a:latin typeface="DM Sans" pitchFamily="2" charset="0"/>
              </a:rPr>
              <a:t>CRYPTOCURRENCIES</a:t>
            </a:r>
            <a:endParaRPr lang="en-GB" dirty="0">
              <a:effectLst/>
              <a:latin typeface="DM Sans" pitchFamily="2" charset="0"/>
            </a:endParaRPr>
          </a:p>
        </p:txBody>
      </p:sp>
      <p:pic>
        <p:nvPicPr>
          <p:cNvPr id="14" name="Graphic 13" descr="Bitcoin with solid fill">
            <a:extLst>
              <a:ext uri="{FF2B5EF4-FFF2-40B4-BE49-F238E27FC236}">
                <a16:creationId xmlns:a16="http://schemas.microsoft.com/office/drawing/2014/main" id="{00708BA8-FF18-929B-C050-BC792C94C5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49779" y="2818294"/>
            <a:ext cx="313084" cy="313084"/>
          </a:xfrm>
          <a:prstGeom prst="rect">
            <a:avLst/>
          </a:prstGeom>
        </p:spPr>
      </p:pic>
      <p:pic>
        <p:nvPicPr>
          <p:cNvPr id="15" name="Graphic 14" descr="Bitcoin with solid fill">
            <a:extLst>
              <a:ext uri="{FF2B5EF4-FFF2-40B4-BE49-F238E27FC236}">
                <a16:creationId xmlns:a16="http://schemas.microsoft.com/office/drawing/2014/main" id="{84C881C8-2D2A-03A3-C531-F604281B13CF}"/>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2149779" y="4443894"/>
            <a:ext cx="313084" cy="313084"/>
          </a:xfrm>
          <a:prstGeom prst="rect">
            <a:avLst/>
          </a:prstGeom>
        </p:spPr>
      </p:pic>
    </p:spTree>
    <p:extLst>
      <p:ext uri="{BB962C8B-B14F-4D97-AF65-F5344CB8AC3E}">
        <p14:creationId xmlns:p14="http://schemas.microsoft.com/office/powerpoint/2010/main" val="102248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4F59B-1674-DD41-E9DD-5997132D9494}"/>
            </a:ext>
          </a:extLst>
        </p:cNvPr>
        <p:cNvGrpSpPr/>
        <p:nvPr/>
      </p:nvGrpSpPr>
      <p:grpSpPr>
        <a:xfrm>
          <a:off x="0" y="0"/>
          <a:ext cx="0" cy="0"/>
          <a:chOff x="0" y="0"/>
          <a:chExt cx="0" cy="0"/>
        </a:xfrm>
      </p:grpSpPr>
      <p:pic>
        <p:nvPicPr>
          <p:cNvPr id="7" name="Picture 6" descr="B sign on figures">
            <a:extLst>
              <a:ext uri="{FF2B5EF4-FFF2-40B4-BE49-F238E27FC236}">
                <a16:creationId xmlns:a16="http://schemas.microsoft.com/office/drawing/2014/main" id="{3C2EF6DA-CAED-64D6-EDA0-4CDFC4267647}"/>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625840" y="0"/>
            <a:ext cx="3566160" cy="6858000"/>
          </a:xfrm>
          <a:prstGeom prst="rect">
            <a:avLst/>
          </a:prstGeom>
        </p:spPr>
      </p:pic>
      <p:sp>
        <p:nvSpPr>
          <p:cNvPr id="5" name="Text Placeholder 4">
            <a:extLst>
              <a:ext uri="{FF2B5EF4-FFF2-40B4-BE49-F238E27FC236}">
                <a16:creationId xmlns:a16="http://schemas.microsoft.com/office/drawing/2014/main" id="{665300FE-F871-B361-6CC7-57021A239C5E}"/>
              </a:ext>
            </a:extLst>
          </p:cNvPr>
          <p:cNvSpPr>
            <a:spLocks noGrp="1"/>
          </p:cNvSpPr>
          <p:nvPr>
            <p:ph type="body" sz="quarter" idx="14"/>
          </p:nvPr>
        </p:nvSpPr>
        <p:spPr>
          <a:xfrm>
            <a:off x="436881" y="1160186"/>
            <a:ext cx="7701280" cy="4537628"/>
          </a:xfrm>
        </p:spPr>
        <p:txBody>
          <a:bodyPr/>
          <a:lstStyle/>
          <a:p>
            <a:pPr marL="263525" indent="-260350">
              <a:lnSpc>
                <a:spcPct val="100000"/>
              </a:lnSpc>
              <a:spcBef>
                <a:spcPts val="1028"/>
              </a:spcBef>
              <a:spcAft>
                <a:spcPts val="1028"/>
              </a:spcAft>
              <a:buClr>
                <a:srgbClr val="000000"/>
              </a:buClr>
              <a:buSzPct val="45000"/>
              <a:buFont typeface="Wingdings" charset="2"/>
              <a:buChar char=""/>
            </a:pPr>
            <a:r>
              <a:rPr lang="en-US" sz="1600" b="1" dirty="0">
                <a:solidFill>
                  <a:srgbClr val="000000"/>
                </a:solidFill>
                <a:latin typeface="DM Sans" pitchFamily="2" charset="0"/>
                <a:ea typeface="Microsoft YaHei"/>
              </a:rPr>
              <a:t>ESMA75-113276571-1525 (5 March 2026)</a:t>
            </a:r>
            <a:r>
              <a:rPr lang="en-US" sz="1600" dirty="0">
                <a:solidFill>
                  <a:srgbClr val="000000"/>
                </a:solidFill>
                <a:latin typeface="DM Sans" pitchFamily="2" charset="0"/>
                <a:ea typeface="Microsoft YaHei"/>
              </a:rPr>
              <a:t>, Standardized templates and classification tests for crypto-assets. This refers to the guidelines that regulate and define the standard templates authorities must use when assessing crypto-assets, as well as the standardized tests used to determine whether an asset is a crypto-asset (</a:t>
            </a:r>
            <a:r>
              <a:rPr lang="en-US" sz="1600" dirty="0" err="1">
                <a:solidFill>
                  <a:srgbClr val="000000"/>
                </a:solidFill>
                <a:latin typeface="DM Sans" pitchFamily="2" charset="0"/>
                <a:ea typeface="Microsoft YaHei"/>
              </a:rPr>
              <a:t>MiCA</a:t>
            </a:r>
            <a:r>
              <a:rPr lang="en-US" sz="1600" dirty="0">
                <a:solidFill>
                  <a:srgbClr val="000000"/>
                </a:solidFill>
                <a:latin typeface="DM Sans" pitchFamily="2" charset="0"/>
                <a:ea typeface="Microsoft YaHei"/>
              </a:rPr>
              <a:t>), an e-money token, an asset-referenced token, or a financial instrument. Greek authorities have stated that they will use the same European classification test for token issuers, CASPs, and ICOs/token offerings to ensure a uniform assessment of crypto assets across the EU. </a:t>
            </a:r>
            <a:endParaRPr lang="el-GR" sz="1600" dirty="0">
              <a:solidFill>
                <a:srgbClr val="000000"/>
              </a:solidFill>
              <a:latin typeface="Arial"/>
              <a:ea typeface="Microsoft YaHei"/>
            </a:endParaRPr>
          </a:p>
          <a:p>
            <a:pPr marL="261230" indent="-261230">
              <a:lnSpc>
                <a:spcPct val="100000"/>
              </a:lnSpc>
              <a:spcBef>
                <a:spcPts val="1097"/>
              </a:spcBef>
              <a:spcAft>
                <a:spcPts val="857"/>
              </a:spcAft>
              <a:buClr>
                <a:srgbClr val="000000"/>
              </a:buClr>
              <a:buSzPct val="45000"/>
              <a:buFont typeface="Wingdings" charset="2"/>
              <a:buChar char=""/>
            </a:pPr>
            <a:r>
              <a:rPr lang="en-US" sz="1600" dirty="0">
                <a:solidFill>
                  <a:srgbClr val="000000"/>
                </a:solidFill>
                <a:latin typeface="DM Sans" pitchFamily="2" charset="0"/>
                <a:ea typeface="Microsoft YaHei"/>
              </a:rPr>
              <a:t>HCMC Decision No. 8/1059/30.7.2025 &amp; 9/1079/27.1.2026 (regarding the procedure and method for submitting applications to grant authorization for Crypto-Asset Service Providers (CASPs) in accordance with EU Regulation 2023/1114 (</a:t>
            </a:r>
            <a:r>
              <a:rPr lang="en-US" sz="1600" dirty="0" err="1">
                <a:solidFill>
                  <a:srgbClr val="000000"/>
                </a:solidFill>
                <a:latin typeface="DM Sans" pitchFamily="2" charset="0"/>
                <a:ea typeface="Microsoft YaHei"/>
              </a:rPr>
              <a:t>MiCAR</a:t>
            </a:r>
            <a:r>
              <a:rPr lang="en-US" sz="1600" dirty="0">
                <a:solidFill>
                  <a:srgbClr val="000000"/>
                </a:solidFill>
                <a:latin typeface="DM Sans" pitchFamily="2" charset="0"/>
                <a:ea typeface="Microsoft YaHei"/>
              </a:rPr>
              <a:t>).</a:t>
            </a:r>
            <a:endParaRPr lang="el-GR" sz="1600" dirty="0">
              <a:solidFill>
                <a:srgbClr val="000000"/>
              </a:solidFill>
              <a:latin typeface="Arial"/>
              <a:ea typeface="Microsoft YaHei"/>
            </a:endParaRPr>
          </a:p>
          <a:p>
            <a:pPr marL="261230" indent="-261230">
              <a:lnSpc>
                <a:spcPct val="100000"/>
              </a:lnSpc>
              <a:spcBef>
                <a:spcPts val="686"/>
              </a:spcBef>
              <a:spcAft>
                <a:spcPts val="686"/>
              </a:spcAft>
              <a:buClr>
                <a:srgbClr val="000000"/>
              </a:buClr>
              <a:buSzPct val="45000"/>
              <a:buFont typeface="Wingdings" charset="2"/>
              <a:buChar char=""/>
            </a:pPr>
            <a:r>
              <a:rPr lang="en-US" sz="1600" dirty="0">
                <a:solidFill>
                  <a:srgbClr val="000000"/>
                </a:solidFill>
                <a:latin typeface="DM Sans" pitchFamily="2" charset="0"/>
                <a:ea typeface="Microsoft YaHei"/>
              </a:rPr>
              <a:t>N. 5273/2026 ( Ratification of the Multilateral Competent Authority Agreement on Automatic Exchange of Information Pursuant to the Crypto-Asset Reporting Framework - CARF MCAA).</a:t>
            </a:r>
            <a:endParaRPr lang="el-GR" sz="1600" dirty="0">
              <a:solidFill>
                <a:srgbClr val="000000"/>
              </a:solidFill>
              <a:latin typeface="Arial"/>
            </a:endParaRPr>
          </a:p>
          <a:p>
            <a:pPr marL="261230" indent="-261230">
              <a:lnSpc>
                <a:spcPct val="100000"/>
              </a:lnSpc>
              <a:spcBef>
                <a:spcPts val="755"/>
              </a:spcBef>
              <a:spcAft>
                <a:spcPts val="686"/>
              </a:spcAft>
              <a:buClr>
                <a:srgbClr val="000000"/>
              </a:buClr>
              <a:buSzPct val="45000"/>
              <a:buFont typeface="Wingdings" charset="2"/>
              <a:buChar char=""/>
            </a:pPr>
            <a:r>
              <a:rPr lang="en-US" sz="1600" dirty="0">
                <a:solidFill>
                  <a:srgbClr val="000000"/>
                </a:solidFill>
                <a:latin typeface="DM Sans" pitchFamily="2" charset="0"/>
                <a:ea typeface="Microsoft YaHei"/>
              </a:rPr>
              <a:t>DAC 8 (COUNCIL DIRECTIVE (EU) 2023/2226 amending Directive 2011/16/EU on administrative cooperation in the field of taxation). On 30 March 2026, a new tax bill was put out for consultation which transposes DAC 8 into domestic legislation. </a:t>
            </a:r>
            <a:endParaRPr lang="el-GR" sz="1600" dirty="0">
              <a:solidFill>
                <a:srgbClr val="000000"/>
              </a:solidFill>
              <a:latin typeface="Arial"/>
            </a:endParaRPr>
          </a:p>
          <a:p>
            <a:pPr marL="870768">
              <a:lnSpc>
                <a:spcPct val="100000"/>
              </a:lnSpc>
              <a:spcBef>
                <a:spcPts val="69"/>
              </a:spcBef>
              <a:tabLst>
                <a:tab pos="0" algn="l"/>
              </a:tabLst>
            </a:pPr>
            <a:endParaRPr lang="el-GR" sz="1400" dirty="0">
              <a:solidFill>
                <a:srgbClr val="000000"/>
              </a:solidFill>
              <a:latin typeface="Arial"/>
            </a:endParaRPr>
          </a:p>
          <a:p>
            <a:pPr marL="174154">
              <a:lnSpc>
                <a:spcPct val="100000"/>
              </a:lnSpc>
              <a:spcBef>
                <a:spcPts val="1028"/>
              </a:spcBef>
              <a:spcAft>
                <a:spcPts val="1028"/>
              </a:spcAft>
              <a:buClr>
                <a:srgbClr val="000000"/>
              </a:buClr>
              <a:buSzPct val="45000"/>
            </a:pPr>
            <a:endParaRPr lang="el-GR" sz="1800" dirty="0">
              <a:solidFill>
                <a:srgbClr val="000000"/>
              </a:solidFill>
              <a:latin typeface="Arial"/>
            </a:endParaRPr>
          </a:p>
        </p:txBody>
      </p:sp>
      <p:sp>
        <p:nvSpPr>
          <p:cNvPr id="6" name="Text Placeholder 5">
            <a:extLst>
              <a:ext uri="{FF2B5EF4-FFF2-40B4-BE49-F238E27FC236}">
                <a16:creationId xmlns:a16="http://schemas.microsoft.com/office/drawing/2014/main" id="{C05577F6-D3B1-4E26-F72B-521A1D6DB07C}"/>
              </a:ext>
            </a:extLst>
          </p:cNvPr>
          <p:cNvSpPr>
            <a:spLocks noGrp="1"/>
          </p:cNvSpPr>
          <p:nvPr>
            <p:ph type="body" sz="quarter" idx="12"/>
          </p:nvPr>
        </p:nvSpPr>
        <p:spPr>
          <a:xfrm>
            <a:off x="3132136" y="0"/>
            <a:ext cx="9059864" cy="750578"/>
          </a:xfrm>
        </p:spPr>
        <p:txBody>
          <a:bodyPr/>
          <a:lstStyle/>
          <a:p>
            <a:r>
              <a:rPr lang="en-GB" sz="2000" dirty="0">
                <a:latin typeface="DM Sans" pitchFamily="2" charset="0"/>
              </a:rPr>
              <a:t>CRYPTOCURRENCIES</a:t>
            </a:r>
            <a:endParaRPr lang="en-GB" sz="2000" dirty="0">
              <a:effectLst/>
              <a:latin typeface="DM Sans" pitchFamily="2" charset="0"/>
            </a:endParaRPr>
          </a:p>
        </p:txBody>
      </p:sp>
    </p:spTree>
    <p:extLst>
      <p:ext uri="{BB962C8B-B14F-4D97-AF65-F5344CB8AC3E}">
        <p14:creationId xmlns:p14="http://schemas.microsoft.com/office/powerpoint/2010/main" val="21123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977C3-FD35-8259-3AF8-AEA0995341D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97F001B-B77C-9A3C-C40F-2EA6F9AE7C6B}"/>
              </a:ext>
            </a:extLst>
          </p:cNvPr>
          <p:cNvSpPr>
            <a:spLocks noGrp="1"/>
          </p:cNvSpPr>
          <p:nvPr>
            <p:ph type="body" sz="quarter" idx="14"/>
          </p:nvPr>
        </p:nvSpPr>
        <p:spPr>
          <a:xfrm>
            <a:off x="568960" y="2157684"/>
            <a:ext cx="11059158" cy="4537628"/>
          </a:xfrm>
        </p:spPr>
        <p:txBody>
          <a:bodyPr/>
          <a:lstStyle/>
          <a:p>
            <a:pPr>
              <a:lnSpc>
                <a:spcPct val="100000"/>
              </a:lnSpc>
              <a:spcBef>
                <a:spcPts val="342"/>
              </a:spcBef>
              <a:spcAft>
                <a:spcPts val="342"/>
              </a:spcAft>
              <a:buClr>
                <a:srgbClr val="000000"/>
              </a:buClr>
              <a:buSzPct val="45000"/>
              <a:tabLst>
                <a:tab pos="0" algn="l"/>
              </a:tabLst>
            </a:pPr>
            <a:r>
              <a:rPr lang="en-US" sz="2000" dirty="0">
                <a:solidFill>
                  <a:srgbClr val="000000"/>
                </a:solidFill>
                <a:latin typeface="DM Sans" pitchFamily="2" charset="0"/>
                <a:ea typeface="Microsoft YaHei"/>
              </a:rPr>
              <a:t>Administrative Case Law</a:t>
            </a:r>
            <a:endParaRPr lang="el-GR" sz="2000" dirty="0">
              <a:solidFill>
                <a:srgbClr val="000000"/>
              </a:solidFill>
              <a:latin typeface="Arial"/>
            </a:endParaRPr>
          </a:p>
          <a:p>
            <a:pPr marL="435384" indent="-261230">
              <a:lnSpc>
                <a:spcPct val="100000"/>
              </a:lnSpc>
              <a:buClr>
                <a:srgbClr val="000000"/>
              </a:buClr>
              <a:buSzPct val="45000"/>
              <a:buFont typeface="Wingdings" charset="2"/>
              <a:buChar char=""/>
              <a:tabLst>
                <a:tab pos="0" algn="l"/>
              </a:tabLst>
            </a:pPr>
            <a:r>
              <a:rPr lang="en-US" sz="1400" b="1" dirty="0">
                <a:solidFill>
                  <a:srgbClr val="000000"/>
                </a:solidFill>
                <a:latin typeface="DM Sans" pitchFamily="2" charset="0"/>
                <a:ea typeface="Microsoft YaHei"/>
              </a:rPr>
              <a:t>Dispute Resolution Committee No. 1609/2024</a:t>
            </a:r>
            <a:r>
              <a:rPr lang="en-US" sz="1400" dirty="0">
                <a:solidFill>
                  <a:srgbClr val="000000"/>
                </a:solidFill>
                <a:latin typeface="DM Sans" pitchFamily="2" charset="0"/>
                <a:ea typeface="Microsoft YaHei"/>
              </a:rPr>
              <a:t> (Income from the transfer of cryptocurrencies abroad is not subject to the provisions of the Income Tax Code. The statements submitted by the company that transferred the cryptocurrencies do not prove the nature and amount of the income claimed by the appellant, insofar as the amount, the source and the date of deposit of the capital invested in the purchase of the cryptocurrencies, nor the date of their liquidation and the amount of the capital gain realized. Based on the foregoing, the appellant’s claims regarding the erroneous interpretation of tax provisions, deficient reasoning, and violation of the principles of sound administration and legitimate expectations are dismissed as unfounded.).</a:t>
            </a:r>
            <a:endParaRPr lang="el-GR" sz="1400" dirty="0">
              <a:solidFill>
                <a:srgbClr val="000000"/>
              </a:solidFill>
              <a:latin typeface="Arial"/>
            </a:endParaRPr>
          </a:p>
          <a:p>
            <a:pPr marL="435384" indent="-261230">
              <a:lnSpc>
                <a:spcPct val="100000"/>
              </a:lnSpc>
              <a:buClr>
                <a:srgbClr val="000000"/>
              </a:buClr>
              <a:buSzPct val="45000"/>
              <a:buFont typeface="Wingdings" charset="2"/>
              <a:buChar char=""/>
              <a:tabLst>
                <a:tab pos="0" algn="l"/>
              </a:tabLst>
            </a:pPr>
            <a:r>
              <a:rPr lang="en-US" sz="1400" b="1" dirty="0">
                <a:solidFill>
                  <a:srgbClr val="000000"/>
                </a:solidFill>
                <a:latin typeface="DM Sans" pitchFamily="2" charset="0"/>
                <a:ea typeface="Microsoft YaHei"/>
              </a:rPr>
              <a:t>Dispute Resolution Committee No. 1330/2024</a:t>
            </a:r>
            <a:r>
              <a:rPr lang="en-US" sz="1400" dirty="0">
                <a:solidFill>
                  <a:srgbClr val="000000"/>
                </a:solidFill>
                <a:latin typeface="DM Sans" pitchFamily="2" charset="0"/>
                <a:ea typeface="Microsoft YaHei"/>
              </a:rPr>
              <a:t> (Income from the transfer of cryptocurrencies is not subject to the provisions of Articles 42 and 42A of Law 4172/2013, as those provisions exhaustively list the securities whose transfer results in capital gains that are considered income. Moreover, it is a fact that, at the time of this decision’s issuance, there is a gap in Greek tax legislation regarding the taxation of cryptocurrencies for income tax purposes. Our Service, in another decision, ruled that “income from the transfer of cryptocurrencies abroad does not fall under the aforementioned provisions of Articles 42 and 42A of the Income Tax Code, which exhaustively list the securities whose transfer results in capital gains considered income, and did not accept taxpayers’ claims for such amounts to cover presumptive income.”).</a:t>
            </a:r>
            <a:endParaRPr lang="el-GR" sz="1400" dirty="0">
              <a:solidFill>
                <a:srgbClr val="000000"/>
              </a:solidFill>
              <a:latin typeface="Arial"/>
            </a:endParaRPr>
          </a:p>
          <a:p>
            <a:pPr marL="870768">
              <a:lnSpc>
                <a:spcPct val="100000"/>
              </a:lnSpc>
              <a:spcBef>
                <a:spcPts val="69"/>
              </a:spcBef>
              <a:tabLst>
                <a:tab pos="0" algn="l"/>
              </a:tabLst>
            </a:pPr>
            <a:endParaRPr lang="el-GR" sz="1400" dirty="0">
              <a:solidFill>
                <a:srgbClr val="000000"/>
              </a:solidFill>
              <a:latin typeface="Arial"/>
            </a:endParaRPr>
          </a:p>
          <a:p>
            <a:pPr marL="174154">
              <a:lnSpc>
                <a:spcPct val="100000"/>
              </a:lnSpc>
              <a:spcBef>
                <a:spcPts val="1028"/>
              </a:spcBef>
              <a:spcAft>
                <a:spcPts val="1028"/>
              </a:spcAft>
              <a:buClr>
                <a:srgbClr val="000000"/>
              </a:buClr>
              <a:buSzPct val="45000"/>
            </a:pPr>
            <a:endParaRPr lang="el-GR" sz="1800" dirty="0">
              <a:solidFill>
                <a:srgbClr val="000000"/>
              </a:solidFill>
              <a:latin typeface="Arial"/>
            </a:endParaRPr>
          </a:p>
        </p:txBody>
      </p:sp>
      <p:pic>
        <p:nvPicPr>
          <p:cNvPr id="9" name="Picture Placeholder 8">
            <a:extLst>
              <a:ext uri="{FF2B5EF4-FFF2-40B4-BE49-F238E27FC236}">
                <a16:creationId xmlns:a16="http://schemas.microsoft.com/office/drawing/2014/main" id="{F54B70A2-B8A2-FBB5-11D7-A171B29A8EA7}"/>
              </a:ext>
            </a:extLst>
          </p:cNvPr>
          <p:cNvPicPr>
            <a:picLocks noGrp="1" noChangeAspect="1"/>
          </p:cNvPicPr>
          <p:nvPr>
            <p:ph type="pic" sz="quarter" idx="15"/>
          </p:nvPr>
        </p:nvPicPr>
        <p:blipFill>
          <a:blip r:embed="rId3"/>
          <a:srcRect l="206" r="-206" b="85266"/>
          <a:stretch>
            <a:fillRect/>
          </a:stretch>
        </p:blipFill>
        <p:spPr>
          <a:xfrm>
            <a:off x="3132136" y="0"/>
            <a:ext cx="9059864" cy="750578"/>
          </a:xfrm>
          <a:prstGeom prst="rect">
            <a:avLst/>
          </a:prstGeom>
        </p:spPr>
      </p:pic>
      <p:sp>
        <p:nvSpPr>
          <p:cNvPr id="6" name="Text Placeholder 5">
            <a:extLst>
              <a:ext uri="{FF2B5EF4-FFF2-40B4-BE49-F238E27FC236}">
                <a16:creationId xmlns:a16="http://schemas.microsoft.com/office/drawing/2014/main" id="{58C016AA-2A05-3652-238B-1ED59D1EA2D4}"/>
              </a:ext>
            </a:extLst>
          </p:cNvPr>
          <p:cNvSpPr>
            <a:spLocks noGrp="1"/>
          </p:cNvSpPr>
          <p:nvPr>
            <p:ph type="body" sz="quarter" idx="12"/>
          </p:nvPr>
        </p:nvSpPr>
        <p:spPr/>
        <p:txBody>
          <a:bodyPr/>
          <a:lstStyle/>
          <a:p>
            <a:r>
              <a:rPr lang="en-GB" dirty="0">
                <a:latin typeface="DM Sans" pitchFamily="2" charset="0"/>
              </a:rPr>
              <a:t>CRYPTOCURRENCIES</a:t>
            </a:r>
            <a:endParaRPr lang="en-GB" dirty="0">
              <a:effectLst/>
              <a:latin typeface="DM Sans" pitchFamily="2" charset="0"/>
            </a:endParaRPr>
          </a:p>
        </p:txBody>
      </p:sp>
      <p:sp>
        <p:nvSpPr>
          <p:cNvPr id="11" name="TextBox 10">
            <a:extLst>
              <a:ext uri="{FF2B5EF4-FFF2-40B4-BE49-F238E27FC236}">
                <a16:creationId xmlns:a16="http://schemas.microsoft.com/office/drawing/2014/main" id="{30E8205C-3C18-9F91-85FD-5575E6836540}"/>
              </a:ext>
            </a:extLst>
          </p:cNvPr>
          <p:cNvSpPr txBox="1"/>
          <p:nvPr/>
        </p:nvSpPr>
        <p:spPr>
          <a:xfrm>
            <a:off x="0" y="1360197"/>
            <a:ext cx="11628118" cy="461665"/>
          </a:xfrm>
          <a:prstGeom prst="rect">
            <a:avLst/>
          </a:prstGeom>
          <a:solidFill>
            <a:schemeClr val="bg1"/>
          </a:solidFill>
        </p:spPr>
        <p:txBody>
          <a:bodyPr wrap="square" rtlCol="0">
            <a:spAutoFit/>
          </a:bodyPr>
          <a:lstStyle/>
          <a:p>
            <a:pPr marL="342900" indent="-342900">
              <a:lnSpc>
                <a:spcPct val="100000"/>
              </a:lnSpc>
              <a:spcBef>
                <a:spcPts val="342"/>
              </a:spcBef>
              <a:spcAft>
                <a:spcPts val="342"/>
              </a:spcAft>
              <a:buClr>
                <a:srgbClr val="000000"/>
              </a:buClr>
              <a:buSzPct val="45000"/>
              <a:buFont typeface="Wingdings" panose="05000000000000000000" pitchFamily="2" charset="2"/>
              <a:buChar char="q"/>
              <a:tabLst>
                <a:tab pos="0" algn="l"/>
              </a:tabLst>
            </a:pPr>
            <a:r>
              <a:rPr lang="en-US" sz="2400" dirty="0">
                <a:latin typeface="DM Sans" pitchFamily="2" charset="0"/>
                <a:ea typeface="Microsoft YaHei"/>
              </a:rPr>
              <a:t>Lack of a National Legislative Framework for the Taxation of Cryptocurrencies </a:t>
            </a:r>
            <a:endParaRPr lang="el-GR" sz="2400" dirty="0">
              <a:latin typeface="Arial"/>
            </a:endParaRPr>
          </a:p>
        </p:txBody>
      </p:sp>
    </p:spTree>
    <p:extLst>
      <p:ext uri="{BB962C8B-B14F-4D97-AF65-F5344CB8AC3E}">
        <p14:creationId xmlns:p14="http://schemas.microsoft.com/office/powerpoint/2010/main" val="366933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46117-D781-FFE2-3DE9-F6A1E2F2D95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8DB9A39-5F7D-F691-FC2C-F045F4C1416A}"/>
              </a:ext>
            </a:extLst>
          </p:cNvPr>
          <p:cNvSpPr>
            <a:spLocks noGrp="1"/>
          </p:cNvSpPr>
          <p:nvPr>
            <p:ph type="body" sz="quarter" idx="14"/>
          </p:nvPr>
        </p:nvSpPr>
        <p:spPr>
          <a:xfrm>
            <a:off x="650240" y="1895306"/>
            <a:ext cx="11059158" cy="4537628"/>
          </a:xfrm>
        </p:spPr>
        <p:txBody>
          <a:bodyPr/>
          <a:lstStyle/>
          <a:p>
            <a:pPr>
              <a:lnSpc>
                <a:spcPct val="100000"/>
              </a:lnSpc>
              <a:spcBef>
                <a:spcPts val="342"/>
              </a:spcBef>
              <a:spcAft>
                <a:spcPts val="342"/>
              </a:spcAft>
              <a:buClr>
                <a:srgbClr val="000000"/>
              </a:buClr>
              <a:buSzPct val="45000"/>
              <a:tabLst>
                <a:tab pos="0" algn="l"/>
              </a:tabLst>
            </a:pPr>
            <a:r>
              <a:rPr lang="en-US" sz="2000" dirty="0">
                <a:solidFill>
                  <a:srgbClr val="000000"/>
                </a:solidFill>
                <a:latin typeface="DM Sans" pitchFamily="2" charset="0"/>
                <a:ea typeface="Microsoft YaHei"/>
              </a:rPr>
              <a:t>Administrative Case Law</a:t>
            </a:r>
            <a:endParaRPr lang="el-GR" sz="2000" dirty="0">
              <a:solidFill>
                <a:srgbClr val="000000"/>
              </a:solidFill>
              <a:latin typeface="Arial"/>
            </a:endParaRPr>
          </a:p>
          <a:p>
            <a:pPr marL="435384" indent="-261230">
              <a:lnSpc>
                <a:spcPct val="100000"/>
              </a:lnSpc>
              <a:buClr>
                <a:srgbClr val="000000"/>
              </a:buClr>
              <a:buSzPct val="45000"/>
              <a:buFont typeface="Wingdings" charset="2"/>
              <a:buChar char=""/>
              <a:tabLst>
                <a:tab pos="0" algn="l"/>
              </a:tabLst>
            </a:pPr>
            <a:r>
              <a:rPr lang="en-US" sz="1400" b="1" dirty="0">
                <a:solidFill>
                  <a:srgbClr val="000000"/>
                </a:solidFill>
                <a:latin typeface="DM Sans" pitchFamily="2" charset="0"/>
                <a:ea typeface="Microsoft YaHei"/>
              </a:rPr>
              <a:t>Dispute Resolution Committee No. 2198, 2200/2024</a:t>
            </a:r>
            <a:r>
              <a:rPr lang="en-US" sz="1400" dirty="0">
                <a:solidFill>
                  <a:srgbClr val="000000"/>
                </a:solidFill>
                <a:latin typeface="DM Sans" pitchFamily="2" charset="0"/>
                <a:ea typeface="Microsoft YaHei"/>
              </a:rPr>
              <a:t> (Income from the transfer of cryptocurrencies abroad is not subject to the provisions of the articles of the Income Tax Code, which exhaustively list the types of income that are taxable, subject to special taxation, or exempt from tax, and which may be reported under the corresponding codes on the income tax return.)</a:t>
            </a:r>
            <a:endParaRPr lang="el-GR" sz="1400" dirty="0">
              <a:solidFill>
                <a:srgbClr val="000000"/>
              </a:solidFill>
              <a:latin typeface="Arial"/>
            </a:endParaRPr>
          </a:p>
          <a:p>
            <a:pPr marL="435384" indent="-261230">
              <a:lnSpc>
                <a:spcPct val="100000"/>
              </a:lnSpc>
              <a:buClr>
                <a:srgbClr val="000000"/>
              </a:buClr>
              <a:buSzPct val="45000"/>
              <a:buFont typeface="Wingdings" charset="2"/>
              <a:buChar char=""/>
              <a:tabLst>
                <a:tab pos="0" algn="l"/>
              </a:tabLst>
            </a:pPr>
            <a:r>
              <a:rPr lang="en-US" sz="1400" b="1" dirty="0">
                <a:solidFill>
                  <a:srgbClr val="000000"/>
                </a:solidFill>
                <a:latin typeface="DM Sans" pitchFamily="2" charset="0"/>
                <a:ea typeface="Microsoft YaHei"/>
              </a:rPr>
              <a:t>Dispute Resolution Committee No. 2201/2024 </a:t>
            </a:r>
            <a:r>
              <a:rPr lang="en-US" sz="1400" dirty="0">
                <a:solidFill>
                  <a:srgbClr val="000000"/>
                </a:solidFill>
                <a:latin typeface="DM Sans" pitchFamily="2" charset="0"/>
                <a:ea typeface="Microsoft YaHei"/>
              </a:rPr>
              <a:t>(Income from the transfer of cryptocurrencies abroad is not subject to the provisions of the articles of the Income Tax Code, which exhaustively list the types of income that are taxable, subject to special taxation, or exempt from tax, and which may be reported under the corresponding codes on the natural person’s income tax return, and, secondly, no sufficient evidence is provided to specifically and clearly determine the capital gain arising from the transfer of the said cryptocurrencies.).</a:t>
            </a:r>
            <a:endParaRPr lang="el-GR" sz="1400" dirty="0">
              <a:solidFill>
                <a:srgbClr val="000000"/>
              </a:solidFill>
              <a:latin typeface="Arial"/>
            </a:endParaRPr>
          </a:p>
          <a:p>
            <a:pPr marL="435384" indent="-261230">
              <a:lnSpc>
                <a:spcPct val="100000"/>
              </a:lnSpc>
              <a:buClr>
                <a:srgbClr val="000000"/>
              </a:buClr>
              <a:buSzPct val="45000"/>
              <a:buFont typeface="Wingdings" charset="2"/>
              <a:buChar char=""/>
              <a:tabLst>
                <a:tab pos="0" algn="l"/>
              </a:tabLst>
            </a:pPr>
            <a:r>
              <a:rPr lang="en-US" sz="1400" b="1" dirty="0">
                <a:solidFill>
                  <a:srgbClr val="000000"/>
                </a:solidFill>
                <a:latin typeface="DM Sans" pitchFamily="2" charset="0"/>
                <a:ea typeface="Microsoft YaHei"/>
              </a:rPr>
              <a:t>Dispute Resolution Committee No. 1699/2023</a:t>
            </a:r>
            <a:r>
              <a:rPr lang="en-US" sz="1400" dirty="0">
                <a:solidFill>
                  <a:srgbClr val="000000"/>
                </a:solidFill>
                <a:latin typeface="DM Sans" pitchFamily="2" charset="0"/>
                <a:ea typeface="Microsoft YaHei"/>
              </a:rPr>
              <a:t> (Bitcoin is considered a digital unit of value that can be exchanged electronically, rather than a currency; that is, it is not an accepted medium of exchange and therefore does not constitute foreign currency. Consequently, such transactions do not fall under the exemption regime for transactions provided for in the Greek VAT </a:t>
            </a:r>
            <a:r>
              <a:rPr lang="en-US" sz="1400">
                <a:solidFill>
                  <a:srgbClr val="000000"/>
                </a:solidFill>
                <a:latin typeface="DM Sans" pitchFamily="2" charset="0"/>
                <a:ea typeface="Microsoft YaHei"/>
              </a:rPr>
              <a:t>Code.</a:t>
            </a:r>
            <a:r>
              <a:rPr lang="el-GR" sz="1400">
                <a:solidFill>
                  <a:srgbClr val="FF0000"/>
                </a:solidFill>
                <a:latin typeface="Arial"/>
                <a:ea typeface="Microsoft YaHei"/>
              </a:rPr>
              <a:t>. </a:t>
            </a:r>
            <a:endParaRPr lang="el-GR" sz="1400" dirty="0">
              <a:solidFill>
                <a:srgbClr val="000000"/>
              </a:solidFill>
              <a:latin typeface="Arial"/>
            </a:endParaRPr>
          </a:p>
          <a:p>
            <a:pPr marL="870768">
              <a:lnSpc>
                <a:spcPct val="100000"/>
              </a:lnSpc>
              <a:spcBef>
                <a:spcPts val="69"/>
              </a:spcBef>
              <a:tabLst>
                <a:tab pos="0" algn="l"/>
              </a:tabLst>
            </a:pPr>
            <a:endParaRPr lang="el-GR" sz="1400" dirty="0">
              <a:solidFill>
                <a:srgbClr val="000000"/>
              </a:solidFill>
              <a:latin typeface="Arial"/>
            </a:endParaRPr>
          </a:p>
          <a:p>
            <a:pPr marL="174154">
              <a:lnSpc>
                <a:spcPct val="100000"/>
              </a:lnSpc>
              <a:spcBef>
                <a:spcPts val="1028"/>
              </a:spcBef>
              <a:spcAft>
                <a:spcPts val="1028"/>
              </a:spcAft>
              <a:buClr>
                <a:srgbClr val="000000"/>
              </a:buClr>
              <a:buSzPct val="45000"/>
            </a:pPr>
            <a:endParaRPr lang="el-GR" sz="1800" dirty="0">
              <a:solidFill>
                <a:srgbClr val="000000"/>
              </a:solidFill>
              <a:latin typeface="Arial"/>
            </a:endParaRPr>
          </a:p>
        </p:txBody>
      </p:sp>
      <p:pic>
        <p:nvPicPr>
          <p:cNvPr id="9" name="Picture Placeholder 8">
            <a:extLst>
              <a:ext uri="{FF2B5EF4-FFF2-40B4-BE49-F238E27FC236}">
                <a16:creationId xmlns:a16="http://schemas.microsoft.com/office/drawing/2014/main" id="{546B2D1B-03B0-3DC9-197F-C120A40468FB}"/>
              </a:ext>
            </a:extLst>
          </p:cNvPr>
          <p:cNvPicPr>
            <a:picLocks noGrp="1" noChangeAspect="1"/>
          </p:cNvPicPr>
          <p:nvPr>
            <p:ph type="pic" sz="quarter" idx="15"/>
          </p:nvPr>
        </p:nvPicPr>
        <p:blipFill>
          <a:blip r:embed="rId3"/>
          <a:srcRect l="206" r="-206" b="85266"/>
          <a:stretch>
            <a:fillRect/>
          </a:stretch>
        </p:blipFill>
        <p:spPr>
          <a:xfrm>
            <a:off x="3132136" y="0"/>
            <a:ext cx="9059864" cy="750578"/>
          </a:xfrm>
          <a:prstGeom prst="rect">
            <a:avLst/>
          </a:prstGeom>
        </p:spPr>
      </p:pic>
      <p:sp>
        <p:nvSpPr>
          <p:cNvPr id="6" name="Text Placeholder 5">
            <a:extLst>
              <a:ext uri="{FF2B5EF4-FFF2-40B4-BE49-F238E27FC236}">
                <a16:creationId xmlns:a16="http://schemas.microsoft.com/office/drawing/2014/main" id="{1A52B03D-F50D-0B6F-D1BC-4162DEFE9AD2}"/>
              </a:ext>
            </a:extLst>
          </p:cNvPr>
          <p:cNvSpPr>
            <a:spLocks noGrp="1"/>
          </p:cNvSpPr>
          <p:nvPr>
            <p:ph type="body" sz="quarter" idx="12"/>
          </p:nvPr>
        </p:nvSpPr>
        <p:spPr/>
        <p:txBody>
          <a:bodyPr/>
          <a:lstStyle/>
          <a:p>
            <a:r>
              <a:rPr lang="en-GB" dirty="0">
                <a:latin typeface="DM Sans" pitchFamily="2" charset="0"/>
              </a:rPr>
              <a:t>CRYPTOCURRENCIES</a:t>
            </a:r>
            <a:endParaRPr lang="en-GB" dirty="0">
              <a:effectLst/>
              <a:latin typeface="DM Sans" pitchFamily="2" charset="0"/>
            </a:endParaRPr>
          </a:p>
        </p:txBody>
      </p:sp>
    </p:spTree>
    <p:extLst>
      <p:ext uri="{BB962C8B-B14F-4D97-AF65-F5344CB8AC3E}">
        <p14:creationId xmlns:p14="http://schemas.microsoft.com/office/powerpoint/2010/main" val="354356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421029C-27E0-368A-4D51-A590FE1780DB}"/>
              </a:ext>
            </a:extLst>
          </p:cNvPr>
          <p:cNvPicPr>
            <a:picLocks noGrp="1" noChangeAspect="1"/>
          </p:cNvPicPr>
          <p:nvPr>
            <p:ph type="pic" sz="quarter" idx="20"/>
          </p:nvPr>
        </p:nvPicPr>
        <p:blipFill>
          <a:blip r:embed="rId2"/>
          <a:srcRect t="41116" b="41116"/>
          <a:stretch/>
        </p:blipFill>
        <p:spPr/>
      </p:pic>
      <p:pic>
        <p:nvPicPr>
          <p:cNvPr id="11" name="Picture Placeholder 10">
            <a:extLst>
              <a:ext uri="{FF2B5EF4-FFF2-40B4-BE49-F238E27FC236}">
                <a16:creationId xmlns:a16="http://schemas.microsoft.com/office/drawing/2014/main" id="{63E152C8-A434-8D9D-7B7A-BCB6DD9D477C}"/>
              </a:ext>
            </a:extLst>
          </p:cNvPr>
          <p:cNvPicPr>
            <a:picLocks noGrp="1" noChangeAspect="1"/>
          </p:cNvPicPr>
          <p:nvPr>
            <p:ph type="pic" sz="quarter" idx="16"/>
          </p:nvPr>
        </p:nvPicPr>
        <p:blipFill>
          <a:blip r:embed="rId3"/>
          <a:srcRect t="1665" b="1665"/>
          <a:stretch/>
        </p:blipFill>
        <p:spPr/>
      </p:pic>
      <p:sp>
        <p:nvSpPr>
          <p:cNvPr id="5" name="Text Placeholder 4">
            <a:extLst>
              <a:ext uri="{FF2B5EF4-FFF2-40B4-BE49-F238E27FC236}">
                <a16:creationId xmlns:a16="http://schemas.microsoft.com/office/drawing/2014/main" id="{BB7D28B9-ED24-3B8B-7A45-19AFB5B49555}"/>
              </a:ext>
            </a:extLst>
          </p:cNvPr>
          <p:cNvSpPr>
            <a:spLocks noGrp="1"/>
          </p:cNvSpPr>
          <p:nvPr>
            <p:ph type="body" sz="quarter" idx="18"/>
          </p:nvPr>
        </p:nvSpPr>
        <p:spPr/>
        <p:txBody>
          <a:bodyPr/>
          <a:lstStyle/>
          <a:p>
            <a:r>
              <a:rPr lang="en-GB" sz="1200" b="0" i="1" dirty="0">
                <a:solidFill>
                  <a:srgbClr val="000000"/>
                </a:solidFill>
                <a:effectLst/>
              </a:rPr>
              <a:t>Partner</a:t>
            </a:r>
            <a:endParaRPr lang="en-GB" sz="1200" b="0" i="0" dirty="0">
              <a:solidFill>
                <a:srgbClr val="000000"/>
              </a:solidFill>
              <a:effectLst/>
            </a:endParaRPr>
          </a:p>
          <a:p>
            <a:r>
              <a:rPr lang="en-GB" b="0" i="0" dirty="0">
                <a:solidFill>
                  <a:srgbClr val="000000"/>
                </a:solidFill>
                <a:effectLst/>
              </a:rPr>
              <a:t>5 </a:t>
            </a:r>
            <a:r>
              <a:rPr lang="en-GB" b="0" i="0" dirty="0" err="1">
                <a:solidFill>
                  <a:srgbClr val="000000"/>
                </a:solidFill>
                <a:effectLst/>
              </a:rPr>
              <a:t>Lykavittou</a:t>
            </a:r>
            <a:r>
              <a:rPr lang="en-GB" b="0" i="0" dirty="0">
                <a:solidFill>
                  <a:srgbClr val="000000"/>
                </a:solidFill>
                <a:effectLst/>
              </a:rPr>
              <a:t> Street │ GR-10672 Athens</a:t>
            </a:r>
          </a:p>
          <a:p>
            <a:r>
              <a:rPr lang="en-GB" b="0" i="0" dirty="0">
                <a:solidFill>
                  <a:srgbClr val="000000"/>
                </a:solidFill>
                <a:effectLst/>
              </a:rPr>
              <a:t>T:  +30 210 3392950 │ 210 3615395 │ M: +30 695 6646 511</a:t>
            </a:r>
          </a:p>
          <a:p>
            <a:r>
              <a:rPr lang="en-GB" b="0" i="0" dirty="0">
                <a:solidFill>
                  <a:srgbClr val="000000"/>
                </a:solidFill>
                <a:effectLst/>
              </a:rPr>
              <a:t>E: fmalamas@bernitsaslaw.com │ www.bernitsaslaw.com</a:t>
            </a:r>
          </a:p>
          <a:p>
            <a:endParaRPr lang="en-GR" dirty="0"/>
          </a:p>
        </p:txBody>
      </p:sp>
      <p:sp>
        <p:nvSpPr>
          <p:cNvPr id="6" name="Text Placeholder 5">
            <a:extLst>
              <a:ext uri="{FF2B5EF4-FFF2-40B4-BE49-F238E27FC236}">
                <a16:creationId xmlns:a16="http://schemas.microsoft.com/office/drawing/2014/main" id="{CB08ACBC-6EE4-5E55-47FD-914013C5EF24}"/>
              </a:ext>
            </a:extLst>
          </p:cNvPr>
          <p:cNvSpPr>
            <a:spLocks noGrp="1"/>
          </p:cNvSpPr>
          <p:nvPr>
            <p:ph type="body" sz="quarter" idx="12"/>
          </p:nvPr>
        </p:nvSpPr>
        <p:spPr/>
        <p:txBody>
          <a:bodyPr/>
          <a:lstStyle/>
          <a:p>
            <a:r>
              <a:rPr lang="en-GB" dirty="0">
                <a:latin typeface="DM Sans" pitchFamily="2" charset="0"/>
              </a:rPr>
              <a:t>2 April 2026</a:t>
            </a:r>
            <a:endParaRPr lang="en-GB" dirty="0">
              <a:effectLst/>
              <a:latin typeface="DM Sans" pitchFamily="2" charset="0"/>
            </a:endParaRPr>
          </a:p>
        </p:txBody>
      </p:sp>
      <p:sp>
        <p:nvSpPr>
          <p:cNvPr id="7" name="Text Placeholder 6">
            <a:extLst>
              <a:ext uri="{FF2B5EF4-FFF2-40B4-BE49-F238E27FC236}">
                <a16:creationId xmlns:a16="http://schemas.microsoft.com/office/drawing/2014/main" id="{5F7418A6-3A0C-AE51-C89D-C1D448C2F46B}"/>
              </a:ext>
            </a:extLst>
          </p:cNvPr>
          <p:cNvSpPr>
            <a:spLocks noGrp="1"/>
          </p:cNvSpPr>
          <p:nvPr>
            <p:ph type="body" sz="quarter" idx="21"/>
          </p:nvPr>
        </p:nvSpPr>
        <p:spPr/>
        <p:txBody>
          <a:bodyPr/>
          <a:lstStyle/>
          <a:p>
            <a:r>
              <a:rPr lang="en-US" dirty="0"/>
              <a:t>Fotodotis</a:t>
            </a:r>
            <a:r>
              <a:rPr lang="en-GR" dirty="0"/>
              <a:t> </a:t>
            </a:r>
            <a:r>
              <a:rPr lang="en-US" dirty="0" err="1"/>
              <a:t>malamas</a:t>
            </a:r>
            <a:endParaRPr lang="en-GR" dirty="0"/>
          </a:p>
        </p:txBody>
      </p:sp>
      <p:sp>
        <p:nvSpPr>
          <p:cNvPr id="4" name="Text Placeholder 3">
            <a:extLst>
              <a:ext uri="{FF2B5EF4-FFF2-40B4-BE49-F238E27FC236}">
                <a16:creationId xmlns:a16="http://schemas.microsoft.com/office/drawing/2014/main" id="{E8ED204F-FFB1-90F5-9C36-F5C3917A4828}"/>
              </a:ext>
            </a:extLst>
          </p:cNvPr>
          <p:cNvSpPr>
            <a:spLocks noGrp="1"/>
          </p:cNvSpPr>
          <p:nvPr>
            <p:ph type="body" sz="quarter" idx="15"/>
          </p:nvPr>
        </p:nvSpPr>
        <p:spPr>
          <a:xfrm>
            <a:off x="6055787" y="1824709"/>
            <a:ext cx="4253495" cy="3403785"/>
          </a:xfrm>
          <a:solidFill>
            <a:srgbClr val="E9EDF1"/>
          </a:solidFill>
        </p:spPr>
        <p:txBody>
          <a:bodyPr>
            <a:normAutofit/>
          </a:bodyPr>
          <a:lstStyle/>
          <a:p>
            <a:r>
              <a:rPr lang="en-US" sz="4800" dirty="0"/>
              <a:t>Thank You!</a:t>
            </a:r>
            <a:endParaRPr lang="el-GR" sz="4800" dirty="0"/>
          </a:p>
        </p:txBody>
      </p:sp>
    </p:spTree>
    <p:extLst>
      <p:ext uri="{BB962C8B-B14F-4D97-AF65-F5344CB8AC3E}">
        <p14:creationId xmlns:p14="http://schemas.microsoft.com/office/powerpoint/2010/main" val="4132869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1673a3-7c4d-48d3-9144-878ec93f0f8c">
      <Terms xmlns="http://schemas.microsoft.com/office/infopath/2007/PartnerControls"/>
    </lcf76f155ced4ddcb4097134ff3c332f>
    <TaxCatchAll xmlns="2631916e-a152-44b8-b842-0f9ec6ec8b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E9C246F55B264A84297C27CD1352B7" ma:contentTypeVersion="19" ma:contentTypeDescription="Create a new document." ma:contentTypeScope="" ma:versionID="99371aced06ac82ed838fdaa68a96abe">
  <xsd:schema xmlns:xsd="http://www.w3.org/2001/XMLSchema" xmlns:xs="http://www.w3.org/2001/XMLSchema" xmlns:p="http://schemas.microsoft.com/office/2006/metadata/properties" xmlns:ns2="3f1673a3-7c4d-48d3-9144-878ec93f0f8c" xmlns:ns3="2631916e-a152-44b8-b842-0f9ec6ec8b52" targetNamespace="http://schemas.microsoft.com/office/2006/metadata/properties" ma:root="true" ma:fieldsID="600269832b6ba1a9b928b07ae69861ed" ns2:_="" ns3:_="">
    <xsd:import namespace="3f1673a3-7c4d-48d3-9144-878ec93f0f8c"/>
    <xsd:import namespace="2631916e-a152-44b8-b842-0f9ec6ec8b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673a3-7c4d-48d3-9144-878ec93f0f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0eb9f82-4b52-4f66-a909-3b05c63968f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1916e-a152-44b8-b842-0f9ec6ec8b5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2a27b0-9785-4612-a001-1751e1bbc377}" ma:internalName="TaxCatchAll" ma:showField="CatchAllData" ma:web="2631916e-a152-44b8-b842-0f9ec6ec8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071CAC-1D9F-4F11-B29C-4ED5535A2B54}">
  <ds:schemaRefs>
    <ds:schemaRef ds:uri="http://schemas.microsoft.com/office/2006/metadata/properties"/>
    <ds:schemaRef ds:uri="http://schemas.microsoft.com/office/infopath/2007/PartnerControls"/>
    <ds:schemaRef ds:uri="3f1673a3-7c4d-48d3-9144-878ec93f0f8c"/>
    <ds:schemaRef ds:uri="2631916e-a152-44b8-b842-0f9ec6ec8b52"/>
  </ds:schemaRefs>
</ds:datastoreItem>
</file>

<file path=customXml/itemProps2.xml><?xml version="1.0" encoding="utf-8"?>
<ds:datastoreItem xmlns:ds="http://schemas.openxmlformats.org/officeDocument/2006/customXml" ds:itemID="{88BF4D03-2061-4DB1-A1FB-F077026F5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673a3-7c4d-48d3-9144-878ec93f0f8c"/>
    <ds:schemaRef ds:uri="2631916e-a152-44b8-b842-0f9ec6ec8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3A496D-95EA-4CB7-AB0D-8E3E4EBB6E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491</TotalTime>
  <Words>1019</Words>
  <Application>Microsoft Office PowerPoint</Application>
  <PresentationFormat>Widescreen</PresentationFormat>
  <Paragraphs>36</Paragraphs>
  <Slides>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Calibri</vt:lpstr>
      <vt:lpstr>Calibri Light</vt:lpstr>
      <vt:lpstr>DilleniaUPC</vt:lpstr>
      <vt:lpstr>DM Sans</vt:lpstr>
      <vt:lpstr>DM Sans 14pt</vt:lpstr>
      <vt:lpstr>DM Sans 14pt Light</vt:lpstr>
      <vt:lpstr>DM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Bernitsas Law Firm</cp:lastModifiedBy>
  <cp:revision>57</cp:revision>
  <dcterms:created xsi:type="dcterms:W3CDTF">2023-12-01T09:02:52Z</dcterms:created>
  <dcterms:modified xsi:type="dcterms:W3CDTF">2026-04-02T04:46:49Z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0x0101005FE9C246F55B264A84297C27CD1352B7</vt:lpwstr>
  </property>
  <property fmtid="{D5CDD505-2E9C-101B-9397-08002B2CF9AE}" pid="3" name="MediaServiceImageTags">
    <vt:lpwstr/>
  </property>
</Properties>
</file>