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4105" r:id="rId3"/>
    <p:sldId id="4106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8FF"/>
    <a:srgbClr val="0000CC"/>
    <a:srgbClr val="0090F2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61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1D5F1-103C-4C8E-B3D7-EFDC2E34B45B}" type="datetimeFigureOut">
              <a:rPr lang="es-CL" smtClean="0"/>
              <a:t>21-10-2025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6E9B6-9331-4D3D-A4A5-3610C1526AF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513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1B4DD-B31A-79F0-C67C-11DC863BE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3E739D-E601-392B-B90E-1E4705A7F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37ABF9-DDD0-2E4C-FF4B-ED89B7EC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9C3F-ECA8-4B37-AC2F-45A024A11C0B}" type="datetimeFigureOut">
              <a:rPr lang="es-CL" smtClean="0"/>
              <a:t>21-10-2025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C4E6B1-6EB7-0943-6F52-FAA613FB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AFBB83-ADCE-A537-90E1-FB8D117F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A9F8-8F12-4D6B-AFB7-0254D6BA95B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4642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F282AC-530C-9397-C3B5-BA886719A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7065B9-F06B-6B00-F1BF-78939B91B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6690FE-B67A-1029-924B-21C513105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9C3F-ECA8-4B37-AC2F-45A024A11C0B}" type="datetimeFigureOut">
              <a:rPr lang="es-CL" smtClean="0"/>
              <a:t>21-10-2025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46D0CE-07DD-8DC1-0519-378AEF0B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E56625-274C-1BCF-C2FF-108757AD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A9F8-8F12-4D6B-AFB7-0254D6BA95B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157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DDE65F-CD38-E11E-989F-8D8CF8A00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A59197-9A09-CBEE-5E47-83F80986E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7CE222-12A0-6B66-B0ED-45719BC5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9C3F-ECA8-4B37-AC2F-45A024A11C0B}" type="datetimeFigureOut">
              <a:rPr lang="es-CL" smtClean="0"/>
              <a:t>21-10-2025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4A1E49-12B5-12C9-EA67-76D081FA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6F3183-0D2C-A504-B768-0122927DB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A9F8-8F12-4D6B-AFB7-0254D6BA95B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199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xfrm>
            <a:off x="5916924" y="6505278"/>
            <a:ext cx="346248" cy="208134"/>
          </a:xfrm>
          <a:prstGeom prst="rect">
            <a:avLst/>
          </a:prstGeom>
        </p:spPr>
        <p:txBody>
          <a:bodyPr/>
          <a:lstStyle/>
          <a:p>
            <a:fld id="{66F7E49C-1DE2-4AF3-B7C2-E1130299DF49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643129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63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C672F-4338-D9E9-3733-AF8AC48D1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0BEAD3-987E-1733-8684-6A3ED39FC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CCFA9F-5469-F04A-CC9D-B6BAE005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9C3F-ECA8-4B37-AC2F-45A024A11C0B}" type="datetimeFigureOut">
              <a:rPr lang="es-CL" smtClean="0"/>
              <a:t>21-10-2025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BEF151-0F69-A3E3-CD8C-711243DA7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60A764-DAE1-DF8E-0D94-2C7DE28A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A9F8-8F12-4D6B-AFB7-0254D6BA95B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8602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CCD24-E74C-121E-F27B-D62FA1A42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22F1E9-0403-36B5-11FD-7B5F78CD6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EF27C2-E7F1-2100-4F6F-355C0523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9C3F-ECA8-4B37-AC2F-45A024A11C0B}" type="datetimeFigureOut">
              <a:rPr lang="es-CL" smtClean="0"/>
              <a:t>21-10-2025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0216AD-8E8C-B0CE-C34F-BA4E5CBE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7C4A6E-8970-C137-477F-39DC01A37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A9F8-8F12-4D6B-AFB7-0254D6BA95B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2890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77710-FA97-36C6-E8BA-818481D0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4C381C-1ECA-58E8-E400-6C7B6F103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C5F5A7-4C15-8488-69D9-2A1AFB080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904658-DCD1-6DAD-59C3-3DFD36DD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9C3F-ECA8-4B37-AC2F-45A024A11C0B}" type="datetimeFigureOut">
              <a:rPr lang="es-CL" smtClean="0"/>
              <a:t>21-10-2025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302902-BB36-93FA-AB4A-25BC56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92C68F-6A9E-0AAF-EBFE-1CFEC1BE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A9F8-8F12-4D6B-AFB7-0254D6BA95B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2230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845D8-C85C-E7A7-6D2D-3F1C032C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B624EE-F051-DDF2-5F56-67616645F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5D7687-F022-5800-3E30-03F7540B6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46FEF62-094F-CEC8-2D6F-A1C0AB702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BC88321-EE9C-DD9C-CCF2-5373ED6A7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A60221-A1BE-884C-879C-8C11A2E29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9C3F-ECA8-4B37-AC2F-45A024A11C0B}" type="datetimeFigureOut">
              <a:rPr lang="es-CL" smtClean="0"/>
              <a:t>21-10-2025</a:t>
            </a:fld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D239E45-C3A9-D4FB-6EC8-9103B4341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9F0B44-8D34-FD7C-057E-3F48D108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A9F8-8F12-4D6B-AFB7-0254D6BA95B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0579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83FD5-840C-9137-4F32-7381559A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C262AA-EE85-D19B-A479-172AD84F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9C3F-ECA8-4B37-AC2F-45A024A11C0B}" type="datetimeFigureOut">
              <a:rPr lang="es-CL" smtClean="0"/>
              <a:t>21-10-2025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2B9B4C-6E4E-2BD8-5537-30C152D69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661416-9521-14BA-84EA-072A02B7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A9F8-8F12-4D6B-AFB7-0254D6BA95B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372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F314698-5BE4-FA32-0169-6F10EFFF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9C3F-ECA8-4B37-AC2F-45A024A11C0B}" type="datetimeFigureOut">
              <a:rPr lang="es-CL" smtClean="0"/>
              <a:t>21-10-2025</a:t>
            </a:fld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7D18B8A-5D44-7DB7-5C36-DCC5371A2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81749D-DBFF-7E5D-A8EA-FAC20DF9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A9F8-8F12-4D6B-AFB7-0254D6BA95B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8973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D9A9A-FAC9-6159-DBD9-A8243930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3094B1-C90F-A944-A567-DAB02431D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D61DB7-94CA-F81A-9F29-7AB953112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9D2287-4D6B-9C9E-A6BC-A09AB814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9C3F-ECA8-4B37-AC2F-45A024A11C0B}" type="datetimeFigureOut">
              <a:rPr lang="es-CL" smtClean="0"/>
              <a:t>21-10-2025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75FF4B-9A17-EDDF-F5BF-0393340AB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59D1EC-E0AF-FB48-83AC-679CF06F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A9F8-8F12-4D6B-AFB7-0254D6BA95B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947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2CD00-47B6-0C8A-74B7-7406A402A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C0FE08-AF50-82E6-CC7E-EDE09CC81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3C3815-9253-F0B5-8A7F-8A51E494E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A56E16-1CE9-E433-472D-2ADEE4E3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9C3F-ECA8-4B37-AC2F-45A024A11C0B}" type="datetimeFigureOut">
              <a:rPr lang="es-CL" smtClean="0"/>
              <a:t>21-10-2025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AB9422-E2C2-58B7-E6EB-D3B89A695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18CB0E-B4DB-35D0-1F74-1DBCFC30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A9F8-8F12-4D6B-AFB7-0254D6BA95B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813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F8699D-89DB-A642-A25E-673C66F9D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AC4013-670D-0E93-6B4A-CEE8A2C69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C00522-5479-B19A-75C2-DD210C0D4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B9C3F-ECA8-4B37-AC2F-45A024A11C0B}" type="datetimeFigureOut">
              <a:rPr lang="es-CL" smtClean="0"/>
              <a:t>21-10-2025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B5983F-6ACF-0E7A-EDF3-EC9FF6E02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090B45-7081-EC90-E964-7F6D708DA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6A9F8-8F12-4D6B-AFB7-0254D6BA95B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0297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media2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-354" t="13635" r="159"/>
          <a:stretch>
            <a:fillRect/>
          </a:stretch>
        </p:blipFill>
        <p:spPr>
          <a:xfrm>
            <a:off x="-55586" y="1"/>
            <a:ext cx="12257314" cy="6858000"/>
          </a:xfrm>
        </p:spPr>
      </p:pic>
      <p:pic>
        <p:nvPicPr>
          <p:cNvPr id="4" name="Imagen 3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E779DF70-2A15-5FDA-FF2B-CF69C44D2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" y="-126460"/>
            <a:ext cx="4019602" cy="145107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2064680-A182-0816-8750-34D1D72E3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495" y="5282216"/>
            <a:ext cx="9353009" cy="1192550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B2B9885E-4587-CB7F-7D88-59399D5318EA}"/>
              </a:ext>
            </a:extLst>
          </p:cNvPr>
          <p:cNvSpPr txBox="1"/>
          <p:nvPr/>
        </p:nvSpPr>
        <p:spPr>
          <a:xfrm>
            <a:off x="863599" y="3891089"/>
            <a:ext cx="10464800" cy="11208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4175"/>
                </a:solidFill>
                <a:latin typeface="Arial"/>
                <a:cs typeface="Arial"/>
              </a:rPr>
              <a:t>ODYSSEE</a:t>
            </a:r>
            <a:r>
              <a:rPr sz="2400" b="1" spc="-20" dirty="0">
                <a:solidFill>
                  <a:srgbClr val="00417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175"/>
                </a:solidFill>
                <a:latin typeface="Arial"/>
                <a:cs typeface="Arial"/>
              </a:rPr>
              <a:t>es</a:t>
            </a:r>
            <a:r>
              <a:rPr sz="2400" b="1" spc="-30" dirty="0">
                <a:solidFill>
                  <a:srgbClr val="00417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175"/>
                </a:solidFill>
                <a:latin typeface="Arial"/>
                <a:cs typeface="Arial"/>
              </a:rPr>
              <a:t>un</a:t>
            </a:r>
            <a:r>
              <a:rPr sz="2400" b="1" spc="-40" dirty="0">
                <a:solidFill>
                  <a:srgbClr val="00417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175"/>
                </a:solidFill>
                <a:latin typeface="Arial"/>
                <a:cs typeface="Arial"/>
              </a:rPr>
              <a:t>nuevo</a:t>
            </a:r>
            <a:r>
              <a:rPr sz="2400" b="1" spc="-30" dirty="0">
                <a:solidFill>
                  <a:srgbClr val="00417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175"/>
                </a:solidFill>
                <a:latin typeface="Arial"/>
                <a:cs typeface="Arial"/>
              </a:rPr>
              <a:t>enfoque</a:t>
            </a:r>
            <a:r>
              <a:rPr sz="2400" b="1" spc="-40" dirty="0">
                <a:solidFill>
                  <a:srgbClr val="00417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175"/>
                </a:solidFill>
                <a:latin typeface="Arial"/>
                <a:cs typeface="Arial"/>
              </a:rPr>
              <a:t>para</a:t>
            </a:r>
            <a:r>
              <a:rPr sz="2400" b="1" spc="-30" dirty="0">
                <a:solidFill>
                  <a:srgbClr val="00417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175"/>
                </a:solidFill>
                <a:latin typeface="Arial"/>
                <a:cs typeface="Arial"/>
              </a:rPr>
              <a:t>el</a:t>
            </a:r>
            <a:r>
              <a:rPr sz="2400" b="1" spc="-25" dirty="0">
                <a:solidFill>
                  <a:srgbClr val="00417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175"/>
                </a:solidFill>
                <a:latin typeface="Arial"/>
                <a:cs typeface="Arial"/>
              </a:rPr>
              <a:t>tratamiento</a:t>
            </a:r>
            <a:r>
              <a:rPr sz="2400" b="1" spc="-40" dirty="0">
                <a:solidFill>
                  <a:srgbClr val="00417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175"/>
                </a:solidFill>
                <a:latin typeface="Arial"/>
                <a:cs typeface="Arial"/>
              </a:rPr>
              <a:t>del</a:t>
            </a:r>
            <a:r>
              <a:rPr sz="2400" b="1" spc="-35" dirty="0">
                <a:solidFill>
                  <a:srgbClr val="004175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4175"/>
                </a:solidFill>
                <a:latin typeface="Arial"/>
                <a:cs typeface="Arial"/>
              </a:rPr>
              <a:t>agua</a:t>
            </a:r>
            <a:r>
              <a:rPr lang="es-ES" sz="2400" b="1" spc="-20" dirty="0">
                <a:solidFill>
                  <a:srgbClr val="004175"/>
                </a:solidFill>
                <a:latin typeface="Arial"/>
                <a:cs typeface="Arial"/>
              </a:rPr>
              <a:t>, entregamos </a:t>
            </a:r>
            <a:r>
              <a:rPr sz="2400" b="1" dirty="0">
                <a:solidFill>
                  <a:srgbClr val="004175"/>
                </a:solidFill>
                <a:latin typeface="Arial"/>
                <a:cs typeface="Arial"/>
              </a:rPr>
              <a:t>soluciones</a:t>
            </a:r>
            <a:r>
              <a:rPr sz="2400" b="1" spc="-35" dirty="0">
                <a:solidFill>
                  <a:srgbClr val="00417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175"/>
                </a:solidFill>
                <a:latin typeface="Arial"/>
                <a:cs typeface="Arial"/>
              </a:rPr>
              <a:t>para</a:t>
            </a:r>
            <a:r>
              <a:rPr sz="2400" b="1" spc="-25" dirty="0">
                <a:solidFill>
                  <a:srgbClr val="00417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175"/>
                </a:solidFill>
                <a:latin typeface="Arial"/>
                <a:cs typeface="Arial"/>
              </a:rPr>
              <a:t>controlar</a:t>
            </a:r>
            <a:r>
              <a:rPr sz="2400" b="1" spc="-30" dirty="0">
                <a:solidFill>
                  <a:srgbClr val="00417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175"/>
                </a:solidFill>
                <a:latin typeface="Arial"/>
                <a:cs typeface="Arial"/>
              </a:rPr>
              <a:t>la</a:t>
            </a:r>
            <a:r>
              <a:rPr sz="2400" b="1" spc="-25" dirty="0">
                <a:solidFill>
                  <a:srgbClr val="00417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175"/>
                </a:solidFill>
                <a:latin typeface="Arial"/>
                <a:cs typeface="Arial"/>
              </a:rPr>
              <a:t>huella</a:t>
            </a:r>
            <a:r>
              <a:rPr sz="2400" b="1" spc="-45" dirty="0">
                <a:solidFill>
                  <a:srgbClr val="00417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175"/>
                </a:solidFill>
                <a:latin typeface="Arial"/>
                <a:cs typeface="Arial"/>
              </a:rPr>
              <a:t>hídrica</a:t>
            </a:r>
            <a:r>
              <a:rPr sz="2400" b="1" spc="-45" dirty="0">
                <a:solidFill>
                  <a:srgbClr val="00417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175"/>
                </a:solidFill>
                <a:latin typeface="Arial"/>
                <a:cs typeface="Arial"/>
              </a:rPr>
              <a:t>de</a:t>
            </a:r>
            <a:r>
              <a:rPr sz="2400" b="1" spc="-40" dirty="0">
                <a:solidFill>
                  <a:srgbClr val="00417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175"/>
                </a:solidFill>
                <a:latin typeface="Arial"/>
                <a:cs typeface="Arial"/>
              </a:rPr>
              <a:t>los</a:t>
            </a:r>
            <a:r>
              <a:rPr sz="2400" b="1" spc="-35" dirty="0">
                <a:solidFill>
                  <a:srgbClr val="004175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4175"/>
                </a:solidFill>
                <a:latin typeface="Arial"/>
                <a:cs typeface="Arial"/>
              </a:rPr>
              <a:t>industriales </a:t>
            </a:r>
            <a:r>
              <a:rPr sz="2400" b="1" dirty="0">
                <a:solidFill>
                  <a:srgbClr val="004175"/>
                </a:solidFill>
                <a:latin typeface="Arial"/>
                <a:cs typeface="Arial"/>
              </a:rPr>
              <a:t>y</a:t>
            </a:r>
            <a:r>
              <a:rPr sz="2400" b="1" spc="-55" dirty="0">
                <a:solidFill>
                  <a:srgbClr val="00417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175"/>
                </a:solidFill>
                <a:latin typeface="Arial"/>
                <a:cs typeface="Arial"/>
              </a:rPr>
              <a:t>así</a:t>
            </a:r>
            <a:r>
              <a:rPr sz="2400" b="1" spc="-55" dirty="0">
                <a:solidFill>
                  <a:srgbClr val="00417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175"/>
                </a:solidFill>
                <a:latin typeface="Arial"/>
                <a:cs typeface="Arial"/>
              </a:rPr>
              <a:t>preservar</a:t>
            </a:r>
            <a:r>
              <a:rPr sz="2400" b="1" spc="-30" dirty="0">
                <a:solidFill>
                  <a:srgbClr val="00417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175"/>
                </a:solidFill>
                <a:latin typeface="Arial"/>
                <a:cs typeface="Arial"/>
              </a:rPr>
              <a:t>el</a:t>
            </a:r>
            <a:r>
              <a:rPr sz="2400" b="1" spc="-50" dirty="0">
                <a:solidFill>
                  <a:srgbClr val="004175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4175"/>
                </a:solidFill>
                <a:latin typeface="Arial"/>
                <a:cs typeface="Arial"/>
              </a:rPr>
              <a:t>recurs</a:t>
            </a:r>
            <a:r>
              <a:rPr lang="es-CL" sz="2400" b="1" spc="-10" dirty="0">
                <a:solidFill>
                  <a:srgbClr val="004175"/>
                </a:solidFill>
                <a:latin typeface="Arial"/>
                <a:cs typeface="Arial"/>
              </a:rPr>
              <a:t>o</a:t>
            </a:r>
            <a:r>
              <a:rPr lang="es-ES" sz="2400" b="1" spc="-10" dirty="0">
                <a:solidFill>
                  <a:srgbClr val="004175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9824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1C2FCEF-0D25-572B-225B-811921C70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94329" cy="6858000"/>
          </a:xfrm>
          <a:prstGeom prst="rect">
            <a:avLst/>
          </a:prstGeom>
        </p:spPr>
      </p:pic>
      <p:pic>
        <p:nvPicPr>
          <p:cNvPr id="5" name="Imagen 4" descr="Imagen que contiene Pizarra&#10;&#10;El contenido generado por IA puede ser incorrecto.">
            <a:extLst>
              <a:ext uri="{FF2B5EF4-FFF2-40B4-BE49-F238E27FC236}">
                <a16:creationId xmlns:a16="http://schemas.microsoft.com/office/drawing/2014/main" id="{AF109EE3-B010-20FC-060D-EEE2A10EB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91" y="3999"/>
            <a:ext cx="6811191" cy="6850001"/>
          </a:xfrm>
          <a:prstGeom prst="rect">
            <a:avLst/>
          </a:prstGeom>
        </p:spPr>
      </p:pic>
      <p:pic>
        <p:nvPicPr>
          <p:cNvPr id="6" name="Imagen 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E79E3D50-C6EC-D13C-2B6E-CE06704D6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3"/>
            <a:ext cx="5574226" cy="6854797"/>
          </a:xfrm>
          <a:prstGeom prst="rect">
            <a:avLst/>
          </a:prstGeom>
        </p:spPr>
      </p:pic>
      <p:pic>
        <p:nvPicPr>
          <p:cNvPr id="10" name="Imagen 9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8F27079D-E2CF-CF0C-7B98-46914AE1F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09" y="1319450"/>
            <a:ext cx="6811191" cy="43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15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65DE3130-10DC-743E-1E0C-9D65A6D67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430"/>
            <a:ext cx="12153939" cy="6770914"/>
          </a:xfrm>
          <a:prstGeom prst="rect">
            <a:avLst/>
          </a:prstGeom>
        </p:spPr>
      </p:pic>
      <p:pic>
        <p:nvPicPr>
          <p:cNvPr id="5" name="Imagen 4" descr="Dibujo de un edificio&#10;&#10;El contenido generado por IA puede ser incorrecto.">
            <a:extLst>
              <a:ext uri="{FF2B5EF4-FFF2-40B4-BE49-F238E27FC236}">
                <a16:creationId xmlns:a16="http://schemas.microsoft.com/office/drawing/2014/main" id="{3282E7A8-9788-CA7B-3F54-0F645FA52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" y="38100"/>
            <a:ext cx="11982986" cy="677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71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CD28515B50541409D6FFCF7FF15D20A" ma:contentTypeVersion="19" ma:contentTypeDescription="Crear nuevo documento." ma:contentTypeScope="" ma:versionID="a8bf4b836887c380ae0b0ac541543702">
  <xsd:schema xmlns:xsd="http://www.w3.org/2001/XMLSchema" xmlns:xs="http://www.w3.org/2001/XMLSchema" xmlns:p="http://schemas.microsoft.com/office/2006/metadata/properties" xmlns:ns2="0f13f387-f99b-47f7-a520-201012914e9a" xmlns:ns3="66ca8165-8028-4611-8e6f-e1f46d8baa55" targetNamespace="http://schemas.microsoft.com/office/2006/metadata/properties" ma:root="true" ma:fieldsID="41170e1865ecbe04c5ba54376190f79e" ns2:_="" ns3:_="">
    <xsd:import namespace="0f13f387-f99b-47f7-a520-201012914e9a"/>
    <xsd:import namespace="66ca8165-8028-4611-8e6f-e1f46d8baa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3f387-f99b-47f7-a520-201012914e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30db8f57-128b-44c2-8a27-6fcb0f7605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ca8165-8028-4611-8e6f-e1f46d8baa5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5d6b777-90dc-41ab-a39b-cf1d3497d108}" ma:internalName="TaxCatchAll" ma:showField="CatchAllData" ma:web="66ca8165-8028-4611-8e6f-e1f46d8baa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ca8165-8028-4611-8e6f-e1f46d8baa55" xsi:nil="true"/>
    <lcf76f155ced4ddcb4097134ff3c332f xmlns="0f13f387-f99b-47f7-a520-201012914e9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CA7D6-A9DF-4DF0-B397-8AA9000811ED}"/>
</file>

<file path=customXml/itemProps2.xml><?xml version="1.0" encoding="utf-8"?>
<ds:datastoreItem xmlns:ds="http://schemas.openxmlformats.org/officeDocument/2006/customXml" ds:itemID="{DDCBBD55-F05D-4F89-B952-353E18ACC530}"/>
</file>

<file path=customXml/itemProps3.xml><?xml version="1.0" encoding="utf-8"?>
<ds:datastoreItem xmlns:ds="http://schemas.openxmlformats.org/officeDocument/2006/customXml" ds:itemID="{0C4DB29D-28A4-4DB5-8376-168CFC481EB2}"/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28</Words>
  <Application>Microsoft Office PowerPoint</Application>
  <PresentationFormat>Panorámica</PresentationFormat>
  <Paragraphs>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edifonso moreira</dc:creator>
  <cp:lastModifiedBy>Edifonso Moreira</cp:lastModifiedBy>
  <cp:revision>113</cp:revision>
  <dcterms:created xsi:type="dcterms:W3CDTF">2022-07-26T18:59:48Z</dcterms:created>
  <dcterms:modified xsi:type="dcterms:W3CDTF">2025-10-21T15:16:53Z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0x010100ACD28515B50541409D6FFCF7FF15D20A</vt:lpwstr>
  </property>
</Properties>
</file>