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147375942" r:id="rId6"/>
    <p:sldId id="2147375941" r:id="rId7"/>
    <p:sldId id="2147375943" r:id="rId8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Montserrat Medium" panose="000006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8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>
        <p:guide orient="horz" pos="5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BB39BC5-286D-15EE-20E7-7EDBA30698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5E6C7-5731-4E4E-6DC7-37BBC32D8A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812CD-3F07-4A72-8723-9B7F43C6F01F}" type="datetimeFigureOut">
              <a:rPr lang="es-CL" smtClean="0"/>
              <a:t>21-10-2025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F7F6A2-3355-D924-961E-BF9C483B4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8F18BF-A656-5589-8C2C-921AD9FF1A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922B5-9E5E-4E99-A35F-1C2CA643B9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2919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97619817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97619817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f72c90a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7f72c90a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37f72c90a75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37f72c90a75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97619817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97619817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57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- corail - 1">
  <p:cSld name="BLANK_1"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subTitle" idx="1"/>
          </p:nvPr>
        </p:nvSpPr>
        <p:spPr>
          <a:xfrm>
            <a:off x="1464600" y="3078450"/>
            <a:ext cx="36684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1686675" y="144585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9" name="Google Shape;9;p2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name="adj1" fmla="val 0"/>
              <a:gd name="adj2" fmla="val 4830"/>
            </a:avLst>
          </a:prstGeom>
          <a:solidFill>
            <a:srgbClr val="E95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1pPr>
            <a:lvl2pPr lvl="1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2pPr>
            <a:lvl3pPr lvl="2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3pPr>
            <a:lvl4pPr lvl="3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4pPr>
            <a:lvl5pPr lvl="4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5pPr>
            <a:lvl6pPr lvl="5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6pPr>
            <a:lvl7pPr lvl="6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7pPr>
            <a:lvl8pPr lvl="7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8pPr>
            <a:lvl9pPr lvl="8" algn="r" rtl="0">
              <a:buClr>
                <a:srgbClr val="000000"/>
              </a:buClr>
              <a:buSzPts val="900"/>
              <a:buFont typeface="Helvetica Neue Light"/>
              <a:buNone/>
              <a:defRPr sz="600" i="1">
                <a:solidFill>
                  <a:srgbClr val="4D5D6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 sz="1400" i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u - 8">
  <p:cSld name="TITLE_1_1_1_1_1_1_1_1_1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/>
        </p:nvSpPr>
        <p:spPr>
          <a:xfrm rot="-1033734" flipH="1">
            <a:off x="6719056" y="-69281"/>
            <a:ext cx="2880744" cy="5417385"/>
          </a:xfrm>
          <a:custGeom>
            <a:avLst/>
            <a:gdLst/>
            <a:ahLst/>
            <a:cxnLst/>
            <a:rect l="l" t="t" r="r" b="b"/>
            <a:pathLst>
              <a:path w="3834819" h="7211571" extrusionOk="0">
                <a:moveTo>
                  <a:pt x="220459" y="454090"/>
                </a:moveTo>
                <a:lnTo>
                  <a:pt x="1675267" y="0"/>
                </a:lnTo>
                <a:lnTo>
                  <a:pt x="1640312" y="108417"/>
                </a:lnTo>
                <a:cubicBezTo>
                  <a:pt x="956879" y="2424901"/>
                  <a:pt x="1772778" y="4978283"/>
                  <a:pt x="3756426" y="6454918"/>
                </a:cubicBezTo>
                <a:lnTo>
                  <a:pt x="3834819" y="6510246"/>
                </a:lnTo>
                <a:lnTo>
                  <a:pt x="1587924" y="7211571"/>
                </a:lnTo>
                <a:lnTo>
                  <a:pt x="1364218" y="6889794"/>
                </a:lnTo>
                <a:cubicBezTo>
                  <a:pt x="190158" y="5109782"/>
                  <a:pt x="-257296" y="2921319"/>
                  <a:pt x="143904" y="809046"/>
                </a:cubicBezTo>
                <a:close/>
              </a:path>
            </a:pathLst>
          </a:custGeom>
          <a:gradFill>
            <a:gsLst>
              <a:gs pos="0">
                <a:srgbClr val="05C3DD"/>
              </a:gs>
              <a:gs pos="100000">
                <a:schemeClr val="lt1"/>
              </a:gs>
            </a:gsLst>
            <a:lin ang="3001153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2"/>
          <p:cNvSpPr txBox="1"/>
          <p:nvPr/>
        </p:nvSpPr>
        <p:spPr>
          <a:xfrm>
            <a:off x="8626827" y="4754925"/>
            <a:ext cx="51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1">
                <a:solidFill>
                  <a:srgbClr val="002D62"/>
                </a:solidFill>
              </a:rPr>
              <a:t>‹Nº›</a:t>
            </a:fld>
            <a:endParaRPr sz="800" b="1">
              <a:solidFill>
                <a:srgbClr val="002D62"/>
              </a:solidFill>
            </a:endParaRPr>
          </a:p>
        </p:txBody>
      </p:sp>
      <p:grpSp>
        <p:nvGrpSpPr>
          <p:cNvPr id="93" name="Google Shape;93;p22"/>
          <p:cNvGrpSpPr/>
          <p:nvPr/>
        </p:nvGrpSpPr>
        <p:grpSpPr>
          <a:xfrm>
            <a:off x="7940154" y="4801506"/>
            <a:ext cx="686661" cy="174005"/>
            <a:chOff x="5486400" y="2551113"/>
            <a:chExt cx="2949575" cy="722312"/>
          </a:xfrm>
        </p:grpSpPr>
        <p:sp>
          <p:nvSpPr>
            <p:cNvPr id="94" name="Google Shape;94;p22"/>
            <p:cNvSpPr/>
            <p:nvPr/>
          </p:nvSpPr>
          <p:spPr>
            <a:xfrm>
              <a:off x="5486400" y="2551113"/>
              <a:ext cx="723900" cy="722312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278" y="139"/>
                  </a:moveTo>
                  <a:cubicBezTo>
                    <a:pt x="278" y="216"/>
                    <a:pt x="216" y="278"/>
                    <a:pt x="139" y="278"/>
                  </a:cubicBezTo>
                  <a:cubicBezTo>
                    <a:pt x="62" y="278"/>
                    <a:pt x="0" y="216"/>
                    <a:pt x="0" y="139"/>
                  </a:cubicBezTo>
                  <a:cubicBezTo>
                    <a:pt x="0" y="62"/>
                    <a:pt x="62" y="0"/>
                    <a:pt x="139" y="0"/>
                  </a:cubicBezTo>
                  <a:cubicBezTo>
                    <a:pt x="216" y="0"/>
                    <a:pt x="278" y="62"/>
                    <a:pt x="278" y="139"/>
                  </a:cubicBezTo>
                  <a:close/>
                  <a:moveTo>
                    <a:pt x="169" y="152"/>
                  </a:moveTo>
                  <a:cubicBezTo>
                    <a:pt x="174" y="173"/>
                    <a:pt x="157" y="199"/>
                    <a:pt x="139" y="218"/>
                  </a:cubicBezTo>
                  <a:cubicBezTo>
                    <a:pt x="194" y="218"/>
                    <a:pt x="238" y="174"/>
                    <a:pt x="238" y="120"/>
                  </a:cubicBezTo>
                  <a:cubicBezTo>
                    <a:pt x="238" y="65"/>
                    <a:pt x="193" y="21"/>
                    <a:pt x="139" y="21"/>
                  </a:cubicBezTo>
                  <a:cubicBezTo>
                    <a:pt x="84" y="21"/>
                    <a:pt x="40" y="65"/>
                    <a:pt x="40" y="120"/>
                  </a:cubicBezTo>
                  <a:cubicBezTo>
                    <a:pt x="40" y="174"/>
                    <a:pt x="84" y="218"/>
                    <a:pt x="138" y="218"/>
                  </a:cubicBezTo>
                  <a:cubicBezTo>
                    <a:pt x="121" y="199"/>
                    <a:pt x="104" y="173"/>
                    <a:pt x="108" y="152"/>
                  </a:cubicBezTo>
                  <a:cubicBezTo>
                    <a:pt x="112" y="130"/>
                    <a:pt x="128" y="123"/>
                    <a:pt x="139" y="123"/>
                  </a:cubicBezTo>
                  <a:cubicBezTo>
                    <a:pt x="149" y="123"/>
                    <a:pt x="166" y="130"/>
                    <a:pt x="169" y="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2"/>
            <p:cNvSpPr/>
            <p:nvPr/>
          </p:nvSpPr>
          <p:spPr>
            <a:xfrm>
              <a:off x="7126288" y="2743200"/>
              <a:ext cx="396875" cy="385762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78" y="148"/>
                  </a:moveTo>
                  <a:cubicBezTo>
                    <a:pt x="57" y="148"/>
                    <a:pt x="37" y="143"/>
                    <a:pt x="25" y="134"/>
                  </a:cubicBezTo>
                  <a:cubicBezTo>
                    <a:pt x="9" y="123"/>
                    <a:pt x="0" y="102"/>
                    <a:pt x="0" y="75"/>
                  </a:cubicBezTo>
                  <a:cubicBezTo>
                    <a:pt x="0" y="24"/>
                    <a:pt x="25" y="0"/>
                    <a:pt x="76" y="0"/>
                  </a:cubicBezTo>
                  <a:cubicBezTo>
                    <a:pt x="127" y="0"/>
                    <a:pt x="152" y="24"/>
                    <a:pt x="152" y="76"/>
                  </a:cubicBezTo>
                  <a:cubicBezTo>
                    <a:pt x="152" y="123"/>
                    <a:pt x="127" y="148"/>
                    <a:pt x="78" y="148"/>
                  </a:cubicBezTo>
                  <a:close/>
                  <a:moveTo>
                    <a:pt x="76" y="24"/>
                  </a:moveTo>
                  <a:cubicBezTo>
                    <a:pt x="48" y="24"/>
                    <a:pt x="36" y="39"/>
                    <a:pt x="36" y="74"/>
                  </a:cubicBezTo>
                  <a:cubicBezTo>
                    <a:pt x="36" y="108"/>
                    <a:pt x="49" y="124"/>
                    <a:pt x="76" y="124"/>
                  </a:cubicBezTo>
                  <a:cubicBezTo>
                    <a:pt x="104" y="124"/>
                    <a:pt x="116" y="108"/>
                    <a:pt x="116" y="73"/>
                  </a:cubicBezTo>
                  <a:cubicBezTo>
                    <a:pt x="116" y="40"/>
                    <a:pt x="103" y="24"/>
                    <a:pt x="76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2"/>
            <p:cNvSpPr/>
            <p:nvPr/>
          </p:nvSpPr>
          <p:spPr>
            <a:xfrm>
              <a:off x="7588250" y="2755900"/>
              <a:ext cx="260350" cy="361950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72" y="115"/>
                  </a:moveTo>
                  <a:cubicBezTo>
                    <a:pt x="52" y="115"/>
                    <a:pt x="45" y="113"/>
                    <a:pt x="40" y="109"/>
                  </a:cubicBezTo>
                  <a:cubicBezTo>
                    <a:pt x="35" y="104"/>
                    <a:pt x="33" y="101"/>
                    <a:pt x="33" y="8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6"/>
                    <a:pt x="26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3"/>
                    <a:pt x="2" y="114"/>
                    <a:pt x="11" y="123"/>
                  </a:cubicBezTo>
                  <a:cubicBezTo>
                    <a:pt x="20" y="134"/>
                    <a:pt x="34" y="139"/>
                    <a:pt x="56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115"/>
                    <a:pt x="100" y="115"/>
                    <a:pt x="100" y="115"/>
                  </a:cubicBezTo>
                  <a:lnTo>
                    <a:pt x="72" y="1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2"/>
            <p:cNvSpPr/>
            <p:nvPr/>
          </p:nvSpPr>
          <p:spPr>
            <a:xfrm>
              <a:off x="8029575" y="2755900"/>
              <a:ext cx="406400" cy="361950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9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65" y="0"/>
                    <a:pt x="58" y="5"/>
                    <a:pt x="55" y="12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31" y="139"/>
                    <a:pt x="38" y="134"/>
                    <a:pt x="41" y="12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8" y="134"/>
                    <a:pt x="125" y="139"/>
                    <a:pt x="134" y="139"/>
                  </a:cubicBezTo>
                  <a:cubicBezTo>
                    <a:pt x="156" y="139"/>
                    <a:pt x="156" y="139"/>
                    <a:pt x="156" y="139"/>
                  </a:cubicBezTo>
                  <a:lnTo>
                    <a:pt x="96" y="0"/>
                  </a:lnTo>
                  <a:close/>
                  <a:moveTo>
                    <a:pt x="57" y="82"/>
                  </a:moveTo>
                  <a:cubicBezTo>
                    <a:pt x="78" y="34"/>
                    <a:pt x="78" y="34"/>
                    <a:pt x="78" y="34"/>
                  </a:cubicBezTo>
                  <a:cubicBezTo>
                    <a:pt x="99" y="82"/>
                    <a:pt x="99" y="82"/>
                    <a:pt x="99" y="82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2"/>
            <p:cNvSpPr/>
            <p:nvPr/>
          </p:nvSpPr>
          <p:spPr>
            <a:xfrm>
              <a:off x="7902575" y="2755900"/>
              <a:ext cx="84137" cy="361950"/>
            </a:xfrm>
            <a:custGeom>
              <a:avLst/>
              <a:gdLst/>
              <a:ahLst/>
              <a:cxnLst/>
              <a:rect l="l" t="t" r="r" b="b"/>
              <a:pathLst>
                <a:path w="32" h="13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25" y="139"/>
                    <a:pt x="32" y="133"/>
                    <a:pt x="32" y="1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2"/>
            <p:cNvSpPr/>
            <p:nvPr/>
          </p:nvSpPr>
          <p:spPr>
            <a:xfrm>
              <a:off x="6324600" y="2755900"/>
              <a:ext cx="406400" cy="361950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132" y="0"/>
                  </a:moveTo>
                  <a:cubicBezTo>
                    <a:pt x="123" y="0"/>
                    <a:pt x="116" y="5"/>
                    <a:pt x="113" y="12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1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8" y="139"/>
                    <a:pt x="95" y="134"/>
                    <a:pt x="99" y="128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2"/>
            <p:cNvSpPr/>
            <p:nvPr/>
          </p:nvSpPr>
          <p:spPr>
            <a:xfrm>
              <a:off x="6751638" y="2755900"/>
              <a:ext cx="312737" cy="361950"/>
            </a:xfrm>
            <a:custGeom>
              <a:avLst/>
              <a:gdLst/>
              <a:ahLst/>
              <a:cxnLst/>
              <a:rect l="l" t="t" r="r" b="b"/>
              <a:pathLst>
                <a:path w="120" h="139" extrusionOk="0">
                  <a:moveTo>
                    <a:pt x="0" y="71"/>
                  </a:moveTo>
                  <a:cubicBezTo>
                    <a:pt x="0" y="85"/>
                    <a:pt x="4" y="121"/>
                    <a:pt x="37" y="135"/>
                  </a:cubicBezTo>
                  <a:cubicBezTo>
                    <a:pt x="45" y="138"/>
                    <a:pt x="53" y="139"/>
                    <a:pt x="65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0" y="115"/>
                    <a:pt x="78" y="115"/>
                    <a:pt x="78" y="115"/>
                  </a:cubicBezTo>
                  <a:cubicBezTo>
                    <a:pt x="58" y="114"/>
                    <a:pt x="47" y="110"/>
                    <a:pt x="41" y="99"/>
                  </a:cubicBezTo>
                  <a:cubicBezTo>
                    <a:pt x="39" y="95"/>
                    <a:pt x="38" y="89"/>
                    <a:pt x="37" y="8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0"/>
                    <a:pt x="39" y="45"/>
                    <a:pt x="41" y="40"/>
                  </a:cubicBezTo>
                  <a:cubicBezTo>
                    <a:pt x="47" y="29"/>
                    <a:pt x="58" y="25"/>
                    <a:pt x="78" y="25"/>
                  </a:cubicBezTo>
                  <a:cubicBezTo>
                    <a:pt x="78" y="25"/>
                    <a:pt x="120" y="25"/>
                    <a:pt x="120" y="2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3" y="0"/>
                    <a:pt x="45" y="1"/>
                    <a:pt x="37" y="4"/>
                  </a:cubicBezTo>
                  <a:cubicBezTo>
                    <a:pt x="4" y="18"/>
                    <a:pt x="0" y="55"/>
                    <a:pt x="0" y="6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86400" cy="1141800"/>
          </a:xfrm>
          <a:prstGeom prst="rect">
            <a:avLst/>
          </a:prstGeom>
        </p:spPr>
        <p:txBody>
          <a:bodyPr spcFirstLastPara="1" wrap="square" lIns="504000" tIns="504000" rIns="252000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500"/>
              <a:buFont typeface="Arial Black"/>
              <a:buNone/>
              <a:defRPr sz="25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-8700" y="1410725"/>
            <a:ext cx="9144000" cy="2552700"/>
          </a:xfrm>
          <a:prstGeom prst="rect">
            <a:avLst/>
          </a:prstGeom>
        </p:spPr>
        <p:txBody>
          <a:bodyPr spcFirstLastPara="1" wrap="square" lIns="504000" tIns="91425" rIns="504000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800"/>
              <a:buChar char="●"/>
              <a:defRPr>
                <a:solidFill>
                  <a:srgbClr val="002D6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226499" y="4754925"/>
            <a:ext cx="2902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2D6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olet - 0">
  <p:cSld name="TITLE_1_7_1_1">
    <p:bg>
      <p:bgPr>
        <a:solidFill>
          <a:srgbClr val="77258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/>
          <p:nvPr/>
        </p:nvSpPr>
        <p:spPr>
          <a:xfrm rot="3887933">
            <a:off x="2257481" y="-107384"/>
            <a:ext cx="5099986" cy="6129971"/>
          </a:xfrm>
          <a:custGeom>
            <a:avLst/>
            <a:gdLst/>
            <a:ahLst/>
            <a:cxnLst/>
            <a:rect l="l" t="t" r="r" b="b"/>
            <a:pathLst>
              <a:path w="6786121" h="8181253" extrusionOk="0">
                <a:moveTo>
                  <a:pt x="0" y="2058777"/>
                </a:moveTo>
                <a:lnTo>
                  <a:pt x="971022" y="0"/>
                </a:lnTo>
                <a:lnTo>
                  <a:pt x="1047403" y="12572"/>
                </a:lnTo>
                <a:cubicBezTo>
                  <a:pt x="2060435" y="204996"/>
                  <a:pt x="3057481" y="575493"/>
                  <a:pt x="3994054" y="1135262"/>
                </a:cubicBezTo>
                <a:cubicBezTo>
                  <a:pt x="5064439" y="1774984"/>
                  <a:pt x="5954504" y="2601352"/>
                  <a:pt x="6647525" y="3547962"/>
                </a:cubicBezTo>
                <a:lnTo>
                  <a:pt x="6786121" y="3747319"/>
                </a:lnTo>
                <a:lnTo>
                  <a:pt x="4694857" y="8181253"/>
                </a:lnTo>
                <a:lnTo>
                  <a:pt x="4694916" y="8176286"/>
                </a:lnTo>
                <a:cubicBezTo>
                  <a:pt x="4668615" y="6017003"/>
                  <a:pt x="3562237" y="3920050"/>
                  <a:pt x="1578565" y="2734496"/>
                </a:cubicBezTo>
                <a:cubicBezTo>
                  <a:pt x="1103185" y="2450373"/>
                  <a:pt x="605861" y="2234869"/>
                  <a:pt x="98117" y="208508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9803"/>
                </a:srgbClr>
              </a:gs>
              <a:gs pos="32000">
                <a:srgbClr val="FFFFFF">
                  <a:alpha val="49803"/>
                </a:srgbClr>
              </a:gs>
              <a:gs pos="65000">
                <a:srgbClr val="FFFFFF">
                  <a:alpha val="14901"/>
                </a:srgbClr>
              </a:gs>
              <a:gs pos="100000">
                <a:srgbClr val="FFFFFF">
                  <a:alpha val="14901"/>
                </a:srgbClr>
              </a:gs>
            </a:gsLst>
            <a:lin ang="300012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497375" y="479200"/>
            <a:ext cx="6193200" cy="19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ubTitle" idx="1"/>
          </p:nvPr>
        </p:nvSpPr>
        <p:spPr>
          <a:xfrm>
            <a:off x="497375" y="2561300"/>
            <a:ext cx="5506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3" name="Google Shape;1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1115" y="4478157"/>
            <a:ext cx="1139544" cy="43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u - 1 1">
  <p:cSld name="TITLE_3_1_2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/>
        </p:nvSpPr>
        <p:spPr>
          <a:xfrm>
            <a:off x="8626827" y="4754925"/>
            <a:ext cx="51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1">
                <a:solidFill>
                  <a:srgbClr val="002D62"/>
                </a:solidFill>
              </a:rPr>
              <a:t>‹Nº›</a:t>
            </a:fld>
            <a:endParaRPr sz="800" b="1">
              <a:solidFill>
                <a:srgbClr val="002D62"/>
              </a:solidFill>
            </a:endParaRPr>
          </a:p>
        </p:txBody>
      </p:sp>
      <p:grpSp>
        <p:nvGrpSpPr>
          <p:cNvPr id="130" name="Google Shape;130;p26"/>
          <p:cNvGrpSpPr/>
          <p:nvPr/>
        </p:nvGrpSpPr>
        <p:grpSpPr>
          <a:xfrm>
            <a:off x="7940154" y="4801506"/>
            <a:ext cx="686661" cy="174005"/>
            <a:chOff x="5486400" y="2551113"/>
            <a:chExt cx="2949575" cy="722312"/>
          </a:xfrm>
        </p:grpSpPr>
        <p:sp>
          <p:nvSpPr>
            <p:cNvPr id="131" name="Google Shape;131;p26"/>
            <p:cNvSpPr/>
            <p:nvPr/>
          </p:nvSpPr>
          <p:spPr>
            <a:xfrm>
              <a:off x="5486400" y="2551113"/>
              <a:ext cx="723900" cy="722312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278" y="139"/>
                  </a:moveTo>
                  <a:cubicBezTo>
                    <a:pt x="278" y="216"/>
                    <a:pt x="216" y="278"/>
                    <a:pt x="139" y="278"/>
                  </a:cubicBezTo>
                  <a:cubicBezTo>
                    <a:pt x="62" y="278"/>
                    <a:pt x="0" y="216"/>
                    <a:pt x="0" y="139"/>
                  </a:cubicBezTo>
                  <a:cubicBezTo>
                    <a:pt x="0" y="62"/>
                    <a:pt x="62" y="0"/>
                    <a:pt x="139" y="0"/>
                  </a:cubicBezTo>
                  <a:cubicBezTo>
                    <a:pt x="216" y="0"/>
                    <a:pt x="278" y="62"/>
                    <a:pt x="278" y="139"/>
                  </a:cubicBezTo>
                  <a:close/>
                  <a:moveTo>
                    <a:pt x="169" y="152"/>
                  </a:moveTo>
                  <a:cubicBezTo>
                    <a:pt x="174" y="173"/>
                    <a:pt x="157" y="199"/>
                    <a:pt x="139" y="218"/>
                  </a:cubicBezTo>
                  <a:cubicBezTo>
                    <a:pt x="194" y="218"/>
                    <a:pt x="238" y="174"/>
                    <a:pt x="238" y="120"/>
                  </a:cubicBezTo>
                  <a:cubicBezTo>
                    <a:pt x="238" y="65"/>
                    <a:pt x="193" y="21"/>
                    <a:pt x="139" y="21"/>
                  </a:cubicBezTo>
                  <a:cubicBezTo>
                    <a:pt x="84" y="21"/>
                    <a:pt x="40" y="65"/>
                    <a:pt x="40" y="120"/>
                  </a:cubicBezTo>
                  <a:cubicBezTo>
                    <a:pt x="40" y="174"/>
                    <a:pt x="84" y="218"/>
                    <a:pt x="138" y="218"/>
                  </a:cubicBezTo>
                  <a:cubicBezTo>
                    <a:pt x="121" y="199"/>
                    <a:pt x="104" y="173"/>
                    <a:pt x="108" y="152"/>
                  </a:cubicBezTo>
                  <a:cubicBezTo>
                    <a:pt x="112" y="130"/>
                    <a:pt x="128" y="123"/>
                    <a:pt x="139" y="123"/>
                  </a:cubicBezTo>
                  <a:cubicBezTo>
                    <a:pt x="149" y="123"/>
                    <a:pt x="166" y="130"/>
                    <a:pt x="169" y="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7126288" y="2743200"/>
              <a:ext cx="396875" cy="385762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78" y="148"/>
                  </a:moveTo>
                  <a:cubicBezTo>
                    <a:pt x="57" y="148"/>
                    <a:pt x="37" y="143"/>
                    <a:pt x="25" y="134"/>
                  </a:cubicBezTo>
                  <a:cubicBezTo>
                    <a:pt x="9" y="123"/>
                    <a:pt x="0" y="102"/>
                    <a:pt x="0" y="75"/>
                  </a:cubicBezTo>
                  <a:cubicBezTo>
                    <a:pt x="0" y="24"/>
                    <a:pt x="25" y="0"/>
                    <a:pt x="76" y="0"/>
                  </a:cubicBezTo>
                  <a:cubicBezTo>
                    <a:pt x="127" y="0"/>
                    <a:pt x="152" y="24"/>
                    <a:pt x="152" y="76"/>
                  </a:cubicBezTo>
                  <a:cubicBezTo>
                    <a:pt x="152" y="123"/>
                    <a:pt x="127" y="148"/>
                    <a:pt x="78" y="148"/>
                  </a:cubicBezTo>
                  <a:close/>
                  <a:moveTo>
                    <a:pt x="76" y="24"/>
                  </a:moveTo>
                  <a:cubicBezTo>
                    <a:pt x="48" y="24"/>
                    <a:pt x="36" y="39"/>
                    <a:pt x="36" y="74"/>
                  </a:cubicBezTo>
                  <a:cubicBezTo>
                    <a:pt x="36" y="108"/>
                    <a:pt x="49" y="124"/>
                    <a:pt x="76" y="124"/>
                  </a:cubicBezTo>
                  <a:cubicBezTo>
                    <a:pt x="104" y="124"/>
                    <a:pt x="116" y="108"/>
                    <a:pt x="116" y="73"/>
                  </a:cubicBezTo>
                  <a:cubicBezTo>
                    <a:pt x="116" y="40"/>
                    <a:pt x="103" y="24"/>
                    <a:pt x="76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7588250" y="2755900"/>
              <a:ext cx="260350" cy="361950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72" y="115"/>
                  </a:moveTo>
                  <a:cubicBezTo>
                    <a:pt x="52" y="115"/>
                    <a:pt x="45" y="113"/>
                    <a:pt x="40" y="109"/>
                  </a:cubicBezTo>
                  <a:cubicBezTo>
                    <a:pt x="35" y="104"/>
                    <a:pt x="33" y="101"/>
                    <a:pt x="33" y="8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6"/>
                    <a:pt x="26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3"/>
                    <a:pt x="2" y="114"/>
                    <a:pt x="11" y="123"/>
                  </a:cubicBezTo>
                  <a:cubicBezTo>
                    <a:pt x="20" y="134"/>
                    <a:pt x="34" y="139"/>
                    <a:pt x="56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115"/>
                    <a:pt x="100" y="115"/>
                    <a:pt x="100" y="115"/>
                  </a:cubicBezTo>
                  <a:lnTo>
                    <a:pt x="72" y="1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8029575" y="2755900"/>
              <a:ext cx="406400" cy="361950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9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65" y="0"/>
                    <a:pt x="58" y="5"/>
                    <a:pt x="55" y="12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31" y="139"/>
                    <a:pt x="38" y="134"/>
                    <a:pt x="41" y="12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8" y="134"/>
                    <a:pt x="125" y="139"/>
                    <a:pt x="134" y="139"/>
                  </a:cubicBezTo>
                  <a:cubicBezTo>
                    <a:pt x="156" y="139"/>
                    <a:pt x="156" y="139"/>
                    <a:pt x="156" y="139"/>
                  </a:cubicBezTo>
                  <a:lnTo>
                    <a:pt x="96" y="0"/>
                  </a:lnTo>
                  <a:close/>
                  <a:moveTo>
                    <a:pt x="57" y="82"/>
                  </a:moveTo>
                  <a:cubicBezTo>
                    <a:pt x="78" y="34"/>
                    <a:pt x="78" y="34"/>
                    <a:pt x="78" y="34"/>
                  </a:cubicBezTo>
                  <a:cubicBezTo>
                    <a:pt x="99" y="82"/>
                    <a:pt x="99" y="82"/>
                    <a:pt x="99" y="82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7902575" y="2755900"/>
              <a:ext cx="84137" cy="361950"/>
            </a:xfrm>
            <a:custGeom>
              <a:avLst/>
              <a:gdLst/>
              <a:ahLst/>
              <a:cxnLst/>
              <a:rect l="l" t="t" r="r" b="b"/>
              <a:pathLst>
                <a:path w="32" h="13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25" y="139"/>
                    <a:pt x="32" y="133"/>
                    <a:pt x="32" y="1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6324600" y="2755900"/>
              <a:ext cx="406400" cy="361950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132" y="0"/>
                  </a:moveTo>
                  <a:cubicBezTo>
                    <a:pt x="123" y="0"/>
                    <a:pt x="116" y="5"/>
                    <a:pt x="113" y="12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1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8" y="139"/>
                    <a:pt x="95" y="134"/>
                    <a:pt x="99" y="128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6751638" y="2755900"/>
              <a:ext cx="312737" cy="361950"/>
            </a:xfrm>
            <a:custGeom>
              <a:avLst/>
              <a:gdLst/>
              <a:ahLst/>
              <a:cxnLst/>
              <a:rect l="l" t="t" r="r" b="b"/>
              <a:pathLst>
                <a:path w="120" h="139" extrusionOk="0">
                  <a:moveTo>
                    <a:pt x="0" y="71"/>
                  </a:moveTo>
                  <a:cubicBezTo>
                    <a:pt x="0" y="85"/>
                    <a:pt x="4" y="121"/>
                    <a:pt x="37" y="135"/>
                  </a:cubicBezTo>
                  <a:cubicBezTo>
                    <a:pt x="45" y="138"/>
                    <a:pt x="53" y="139"/>
                    <a:pt x="65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0" y="115"/>
                    <a:pt x="78" y="115"/>
                    <a:pt x="78" y="115"/>
                  </a:cubicBezTo>
                  <a:cubicBezTo>
                    <a:pt x="58" y="114"/>
                    <a:pt x="47" y="110"/>
                    <a:pt x="41" y="99"/>
                  </a:cubicBezTo>
                  <a:cubicBezTo>
                    <a:pt x="39" y="95"/>
                    <a:pt x="38" y="89"/>
                    <a:pt x="37" y="8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0"/>
                    <a:pt x="39" y="45"/>
                    <a:pt x="41" y="40"/>
                  </a:cubicBezTo>
                  <a:cubicBezTo>
                    <a:pt x="47" y="29"/>
                    <a:pt x="58" y="25"/>
                    <a:pt x="78" y="25"/>
                  </a:cubicBezTo>
                  <a:cubicBezTo>
                    <a:pt x="78" y="25"/>
                    <a:pt x="120" y="25"/>
                    <a:pt x="120" y="2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3" y="0"/>
                    <a:pt x="45" y="1"/>
                    <a:pt x="37" y="4"/>
                  </a:cubicBezTo>
                  <a:cubicBezTo>
                    <a:pt x="4" y="18"/>
                    <a:pt x="0" y="55"/>
                    <a:pt x="0" y="6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86400" cy="1141800"/>
          </a:xfrm>
          <a:prstGeom prst="rect">
            <a:avLst/>
          </a:prstGeom>
        </p:spPr>
        <p:txBody>
          <a:bodyPr spcFirstLastPara="1" wrap="square" lIns="648000" tIns="504000" rIns="252000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500"/>
              <a:buFont typeface="Arial Black"/>
              <a:buNone/>
              <a:defRPr sz="25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-8700" y="1410725"/>
            <a:ext cx="9144000" cy="2552700"/>
          </a:xfrm>
          <a:prstGeom prst="rect">
            <a:avLst/>
          </a:prstGeom>
        </p:spPr>
        <p:txBody>
          <a:bodyPr spcFirstLastPara="1" wrap="square" lIns="504000" tIns="91425" rIns="504000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800"/>
              <a:buChar char="●"/>
              <a:defRPr>
                <a:solidFill>
                  <a:srgbClr val="002D6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226499" y="4754925"/>
            <a:ext cx="2902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2D6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2D6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738" y="4876425"/>
            <a:ext cx="1061250" cy="1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138" y="4797550"/>
            <a:ext cx="912100" cy="2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-Grey">
  <p:cSld name="BLANK_2_1">
    <p:bg>
      <p:bgPr>
        <a:solidFill>
          <a:srgbClr val="F2F2F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81315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14" name="Google Shape;14;p4"/>
          <p:cNvSpPr txBox="1"/>
          <p:nvPr/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600" i="1">
                <a:solidFill>
                  <a:srgbClr val="55555A"/>
                </a:solidFill>
              </a:rPr>
              <a:t>‹Nº›</a:t>
            </a:fld>
            <a:endParaRPr>
              <a:solidFill>
                <a:srgbClr val="55555A"/>
              </a:solidFill>
            </a:endParaRPr>
          </a:p>
        </p:txBody>
      </p:sp>
      <p:sp>
        <p:nvSpPr>
          <p:cNvPr id="15" name="Google Shape;15;p4"/>
          <p:cNvSpPr txBox="1"/>
          <p:nvPr/>
        </p:nvSpPr>
        <p:spPr>
          <a:xfrm>
            <a:off x="408025" y="49058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55555A"/>
              </a:solidFill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257372" y="4893980"/>
            <a:ext cx="147913" cy="151200"/>
          </a:xfrm>
          <a:custGeom>
            <a:avLst/>
            <a:gdLst/>
            <a:ahLst/>
            <a:cxnLst/>
            <a:rect l="l" t="t" r="r" b="b"/>
            <a:pathLst>
              <a:path w="557" h="557" extrusionOk="0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16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Whyte">
  <p:cSld name="1_Disposition personnalisé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40000" y="180000"/>
            <a:ext cx="83424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19" name="Google Shape;19;p5"/>
          <p:cNvSpPr txBox="1"/>
          <p:nvPr/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600" i="1">
                <a:solidFill>
                  <a:srgbClr val="55555A"/>
                </a:solidFill>
              </a:rPr>
              <a:t>‹Nº›</a:t>
            </a:fld>
            <a:endParaRPr>
              <a:solidFill>
                <a:srgbClr val="55555A"/>
              </a:solidFill>
            </a:endParaRPr>
          </a:p>
        </p:txBody>
      </p:sp>
      <p:sp>
        <p:nvSpPr>
          <p:cNvPr id="20" name="Google Shape;20;p5"/>
          <p:cNvSpPr txBox="1"/>
          <p:nvPr/>
        </p:nvSpPr>
        <p:spPr>
          <a:xfrm>
            <a:off x="408025" y="49058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55555A"/>
              </a:solidFill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257372" y="4893980"/>
            <a:ext cx="147913" cy="151200"/>
          </a:xfrm>
          <a:custGeom>
            <a:avLst/>
            <a:gdLst/>
            <a:ahLst/>
            <a:cxnLst/>
            <a:rect l="l" t="t" r="r" b="b"/>
            <a:pathLst>
              <a:path w="557" h="557" extrusionOk="0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Final">
  <p:cSld name="OBJECT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608400" y="1447200"/>
            <a:ext cx="8229600" cy="30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●"/>
              <a:defRPr>
                <a:solidFill>
                  <a:srgbClr val="7F7F7F"/>
                </a:solidFill>
              </a:defRPr>
            </a:lvl1pPr>
            <a:lvl2pPr marL="914400" lvl="1" indent="-289560" algn="l" rtl="0">
              <a:spcBef>
                <a:spcPts val="320"/>
              </a:spcBef>
              <a:spcAft>
                <a:spcPts val="0"/>
              </a:spcAft>
              <a:buSzPts val="960"/>
              <a:buChar char="○"/>
              <a:defRPr>
                <a:solidFill>
                  <a:srgbClr val="7F7F7F"/>
                </a:solidFill>
              </a:defRPr>
            </a:lvl2pPr>
            <a:lvl3pPr marL="1371600" lvl="2" indent="-263525" algn="l" rtl="0">
              <a:spcBef>
                <a:spcPts val="220"/>
              </a:spcBef>
              <a:spcAft>
                <a:spcPts val="0"/>
              </a:spcAft>
              <a:buSzPts val="550"/>
              <a:buChar char="■"/>
              <a:defRPr>
                <a:solidFill>
                  <a:srgbClr val="7F7F7F"/>
                </a:solidFill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●"/>
              <a:defRPr>
                <a:solidFill>
                  <a:srgbClr val="7F7F7F"/>
                </a:solidFill>
              </a:defRPr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○"/>
              <a:defRPr>
                <a:solidFill>
                  <a:srgbClr val="7F7F7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>
            <a:spLocks noGrp="1"/>
          </p:cNvSpPr>
          <p:nvPr>
            <p:ph type="title"/>
          </p:nvPr>
        </p:nvSpPr>
        <p:spPr>
          <a:xfrm>
            <a:off x="201600" y="151200"/>
            <a:ext cx="8748000" cy="7293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602886" y="480004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6701685" y="480004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r>
              <a:rPr lang="fr"/>
              <a:t> -</a:t>
            </a:r>
            <a:endParaRPr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u - 8">
  <p:cSld name="TITLE_1_1_1_1_1_1_1_1_1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 rot="-1033734" flipH="1">
            <a:off x="6719056" y="-69281"/>
            <a:ext cx="2880744" cy="5417385"/>
          </a:xfrm>
          <a:custGeom>
            <a:avLst/>
            <a:gdLst/>
            <a:ahLst/>
            <a:cxnLst/>
            <a:rect l="l" t="t" r="r" b="b"/>
            <a:pathLst>
              <a:path w="3834819" h="7211571" extrusionOk="0">
                <a:moveTo>
                  <a:pt x="220459" y="454090"/>
                </a:moveTo>
                <a:lnTo>
                  <a:pt x="1675267" y="0"/>
                </a:lnTo>
                <a:lnTo>
                  <a:pt x="1640312" y="108417"/>
                </a:lnTo>
                <a:cubicBezTo>
                  <a:pt x="956879" y="2424901"/>
                  <a:pt x="1772778" y="4978283"/>
                  <a:pt x="3756426" y="6454918"/>
                </a:cubicBezTo>
                <a:lnTo>
                  <a:pt x="3834819" y="6510246"/>
                </a:lnTo>
                <a:lnTo>
                  <a:pt x="1587924" y="7211571"/>
                </a:lnTo>
                <a:lnTo>
                  <a:pt x="1364218" y="6889794"/>
                </a:lnTo>
                <a:cubicBezTo>
                  <a:pt x="190158" y="5109782"/>
                  <a:pt x="-257296" y="2921319"/>
                  <a:pt x="143904" y="809046"/>
                </a:cubicBezTo>
                <a:close/>
              </a:path>
            </a:pathLst>
          </a:custGeom>
          <a:gradFill>
            <a:gsLst>
              <a:gs pos="0">
                <a:srgbClr val="05C3DD"/>
              </a:gs>
              <a:gs pos="100000">
                <a:schemeClr val="lt1"/>
              </a:gs>
            </a:gsLst>
            <a:lin ang="3001153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/>
          <p:nvPr/>
        </p:nvSpPr>
        <p:spPr>
          <a:xfrm>
            <a:off x="8626827" y="4754925"/>
            <a:ext cx="51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1">
                <a:solidFill>
                  <a:srgbClr val="002D62"/>
                </a:solidFill>
              </a:rPr>
              <a:t>‹Nº›</a:t>
            </a:fld>
            <a:endParaRPr sz="800" b="1">
              <a:solidFill>
                <a:srgbClr val="002D62"/>
              </a:solidFill>
            </a:endParaRPr>
          </a:p>
        </p:txBody>
      </p:sp>
      <p:grpSp>
        <p:nvGrpSpPr>
          <p:cNvPr id="35" name="Google Shape;35;p9"/>
          <p:cNvGrpSpPr/>
          <p:nvPr/>
        </p:nvGrpSpPr>
        <p:grpSpPr>
          <a:xfrm>
            <a:off x="7940154" y="4801506"/>
            <a:ext cx="686661" cy="174005"/>
            <a:chOff x="5486400" y="2551113"/>
            <a:chExt cx="2949575" cy="722312"/>
          </a:xfrm>
        </p:grpSpPr>
        <p:sp>
          <p:nvSpPr>
            <p:cNvPr id="36" name="Google Shape;36;p9"/>
            <p:cNvSpPr/>
            <p:nvPr/>
          </p:nvSpPr>
          <p:spPr>
            <a:xfrm>
              <a:off x="5486400" y="2551113"/>
              <a:ext cx="723900" cy="722312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278" y="139"/>
                  </a:moveTo>
                  <a:cubicBezTo>
                    <a:pt x="278" y="216"/>
                    <a:pt x="216" y="278"/>
                    <a:pt x="139" y="278"/>
                  </a:cubicBezTo>
                  <a:cubicBezTo>
                    <a:pt x="62" y="278"/>
                    <a:pt x="0" y="216"/>
                    <a:pt x="0" y="139"/>
                  </a:cubicBezTo>
                  <a:cubicBezTo>
                    <a:pt x="0" y="62"/>
                    <a:pt x="62" y="0"/>
                    <a:pt x="139" y="0"/>
                  </a:cubicBezTo>
                  <a:cubicBezTo>
                    <a:pt x="216" y="0"/>
                    <a:pt x="278" y="62"/>
                    <a:pt x="278" y="139"/>
                  </a:cubicBezTo>
                  <a:close/>
                  <a:moveTo>
                    <a:pt x="169" y="152"/>
                  </a:moveTo>
                  <a:cubicBezTo>
                    <a:pt x="174" y="173"/>
                    <a:pt x="157" y="199"/>
                    <a:pt x="139" y="218"/>
                  </a:cubicBezTo>
                  <a:cubicBezTo>
                    <a:pt x="194" y="218"/>
                    <a:pt x="238" y="174"/>
                    <a:pt x="238" y="120"/>
                  </a:cubicBezTo>
                  <a:cubicBezTo>
                    <a:pt x="238" y="65"/>
                    <a:pt x="193" y="21"/>
                    <a:pt x="139" y="21"/>
                  </a:cubicBezTo>
                  <a:cubicBezTo>
                    <a:pt x="84" y="21"/>
                    <a:pt x="40" y="65"/>
                    <a:pt x="40" y="120"/>
                  </a:cubicBezTo>
                  <a:cubicBezTo>
                    <a:pt x="40" y="174"/>
                    <a:pt x="84" y="218"/>
                    <a:pt x="138" y="218"/>
                  </a:cubicBezTo>
                  <a:cubicBezTo>
                    <a:pt x="121" y="199"/>
                    <a:pt x="104" y="173"/>
                    <a:pt x="108" y="152"/>
                  </a:cubicBezTo>
                  <a:cubicBezTo>
                    <a:pt x="112" y="130"/>
                    <a:pt x="128" y="123"/>
                    <a:pt x="139" y="123"/>
                  </a:cubicBezTo>
                  <a:cubicBezTo>
                    <a:pt x="149" y="123"/>
                    <a:pt x="166" y="130"/>
                    <a:pt x="169" y="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7126288" y="2743200"/>
              <a:ext cx="396875" cy="385762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78" y="148"/>
                  </a:moveTo>
                  <a:cubicBezTo>
                    <a:pt x="57" y="148"/>
                    <a:pt x="37" y="143"/>
                    <a:pt x="25" y="134"/>
                  </a:cubicBezTo>
                  <a:cubicBezTo>
                    <a:pt x="9" y="123"/>
                    <a:pt x="0" y="102"/>
                    <a:pt x="0" y="75"/>
                  </a:cubicBezTo>
                  <a:cubicBezTo>
                    <a:pt x="0" y="24"/>
                    <a:pt x="25" y="0"/>
                    <a:pt x="76" y="0"/>
                  </a:cubicBezTo>
                  <a:cubicBezTo>
                    <a:pt x="127" y="0"/>
                    <a:pt x="152" y="24"/>
                    <a:pt x="152" y="76"/>
                  </a:cubicBezTo>
                  <a:cubicBezTo>
                    <a:pt x="152" y="123"/>
                    <a:pt x="127" y="148"/>
                    <a:pt x="78" y="148"/>
                  </a:cubicBezTo>
                  <a:close/>
                  <a:moveTo>
                    <a:pt x="76" y="24"/>
                  </a:moveTo>
                  <a:cubicBezTo>
                    <a:pt x="48" y="24"/>
                    <a:pt x="36" y="39"/>
                    <a:pt x="36" y="74"/>
                  </a:cubicBezTo>
                  <a:cubicBezTo>
                    <a:pt x="36" y="108"/>
                    <a:pt x="49" y="124"/>
                    <a:pt x="76" y="124"/>
                  </a:cubicBezTo>
                  <a:cubicBezTo>
                    <a:pt x="104" y="124"/>
                    <a:pt x="116" y="108"/>
                    <a:pt x="116" y="73"/>
                  </a:cubicBezTo>
                  <a:cubicBezTo>
                    <a:pt x="116" y="40"/>
                    <a:pt x="103" y="24"/>
                    <a:pt x="76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7588250" y="2755900"/>
              <a:ext cx="260350" cy="361950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72" y="115"/>
                  </a:moveTo>
                  <a:cubicBezTo>
                    <a:pt x="52" y="115"/>
                    <a:pt x="45" y="113"/>
                    <a:pt x="40" y="109"/>
                  </a:cubicBezTo>
                  <a:cubicBezTo>
                    <a:pt x="35" y="104"/>
                    <a:pt x="33" y="101"/>
                    <a:pt x="33" y="8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6"/>
                    <a:pt x="26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3"/>
                    <a:pt x="2" y="114"/>
                    <a:pt x="11" y="123"/>
                  </a:cubicBezTo>
                  <a:cubicBezTo>
                    <a:pt x="20" y="134"/>
                    <a:pt x="34" y="139"/>
                    <a:pt x="56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115"/>
                    <a:pt x="100" y="115"/>
                    <a:pt x="100" y="115"/>
                  </a:cubicBezTo>
                  <a:lnTo>
                    <a:pt x="72" y="1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9"/>
            <p:cNvSpPr/>
            <p:nvPr/>
          </p:nvSpPr>
          <p:spPr>
            <a:xfrm>
              <a:off x="8029575" y="2755900"/>
              <a:ext cx="406400" cy="361950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9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65" y="0"/>
                    <a:pt x="58" y="5"/>
                    <a:pt x="55" y="12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31" y="139"/>
                    <a:pt x="38" y="134"/>
                    <a:pt x="41" y="12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8" y="134"/>
                    <a:pt x="125" y="139"/>
                    <a:pt x="134" y="139"/>
                  </a:cubicBezTo>
                  <a:cubicBezTo>
                    <a:pt x="156" y="139"/>
                    <a:pt x="156" y="139"/>
                    <a:pt x="156" y="139"/>
                  </a:cubicBezTo>
                  <a:lnTo>
                    <a:pt x="96" y="0"/>
                  </a:lnTo>
                  <a:close/>
                  <a:moveTo>
                    <a:pt x="57" y="82"/>
                  </a:moveTo>
                  <a:cubicBezTo>
                    <a:pt x="78" y="34"/>
                    <a:pt x="78" y="34"/>
                    <a:pt x="78" y="34"/>
                  </a:cubicBezTo>
                  <a:cubicBezTo>
                    <a:pt x="99" y="82"/>
                    <a:pt x="99" y="82"/>
                    <a:pt x="99" y="82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7902575" y="2755900"/>
              <a:ext cx="84137" cy="361950"/>
            </a:xfrm>
            <a:custGeom>
              <a:avLst/>
              <a:gdLst/>
              <a:ahLst/>
              <a:cxnLst/>
              <a:rect l="l" t="t" r="r" b="b"/>
              <a:pathLst>
                <a:path w="32" h="13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25" y="139"/>
                    <a:pt x="32" y="133"/>
                    <a:pt x="32" y="1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6324600" y="2755900"/>
              <a:ext cx="406400" cy="361950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132" y="0"/>
                  </a:moveTo>
                  <a:cubicBezTo>
                    <a:pt x="123" y="0"/>
                    <a:pt x="116" y="5"/>
                    <a:pt x="113" y="12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1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8" y="139"/>
                    <a:pt x="95" y="134"/>
                    <a:pt x="99" y="128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6751638" y="2755900"/>
              <a:ext cx="312737" cy="361950"/>
            </a:xfrm>
            <a:custGeom>
              <a:avLst/>
              <a:gdLst/>
              <a:ahLst/>
              <a:cxnLst/>
              <a:rect l="l" t="t" r="r" b="b"/>
              <a:pathLst>
                <a:path w="120" h="139" extrusionOk="0">
                  <a:moveTo>
                    <a:pt x="0" y="71"/>
                  </a:moveTo>
                  <a:cubicBezTo>
                    <a:pt x="0" y="85"/>
                    <a:pt x="4" y="121"/>
                    <a:pt x="37" y="135"/>
                  </a:cubicBezTo>
                  <a:cubicBezTo>
                    <a:pt x="45" y="138"/>
                    <a:pt x="53" y="139"/>
                    <a:pt x="65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0" y="115"/>
                    <a:pt x="78" y="115"/>
                    <a:pt x="78" y="115"/>
                  </a:cubicBezTo>
                  <a:cubicBezTo>
                    <a:pt x="58" y="114"/>
                    <a:pt x="47" y="110"/>
                    <a:pt x="41" y="99"/>
                  </a:cubicBezTo>
                  <a:cubicBezTo>
                    <a:pt x="39" y="95"/>
                    <a:pt x="38" y="89"/>
                    <a:pt x="37" y="8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0"/>
                    <a:pt x="39" y="45"/>
                    <a:pt x="41" y="40"/>
                  </a:cubicBezTo>
                  <a:cubicBezTo>
                    <a:pt x="47" y="29"/>
                    <a:pt x="58" y="25"/>
                    <a:pt x="78" y="25"/>
                  </a:cubicBezTo>
                  <a:cubicBezTo>
                    <a:pt x="78" y="25"/>
                    <a:pt x="120" y="25"/>
                    <a:pt x="120" y="2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3" y="0"/>
                    <a:pt x="45" y="1"/>
                    <a:pt x="37" y="4"/>
                  </a:cubicBezTo>
                  <a:cubicBezTo>
                    <a:pt x="4" y="18"/>
                    <a:pt x="0" y="55"/>
                    <a:pt x="0" y="6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864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0" tIns="504000" rIns="252000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500"/>
              <a:buFont typeface="Arial Black"/>
              <a:buNone/>
              <a:defRPr sz="25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2400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-8700" y="1410725"/>
            <a:ext cx="91440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0" tIns="91425" rIns="504000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226499" y="4754925"/>
            <a:ext cx="2902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2D6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283">
          <p15:clr>
            <a:srgbClr val="EA4335"/>
          </p15:clr>
        </p15:guide>
        <p15:guide id="3" orient="horz" pos="1620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pos="340">
          <p15:clr>
            <a:srgbClr val="EA4335"/>
          </p15:clr>
        </p15:guide>
        <p15:guide id="6" pos="5595">
          <p15:clr>
            <a:srgbClr val="EA4335"/>
          </p15:clr>
        </p15:guide>
        <p15:guide id="7" orient="horz" pos="3084">
          <p15:clr>
            <a:srgbClr val="EA4335"/>
          </p15:clr>
        </p15:guide>
        <p15:guide id="8" orient="horz" pos="3005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9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497375" y="417800"/>
            <a:ext cx="6917100" cy="2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7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Veolia en Minería</a:t>
            </a:r>
            <a:endParaRPr sz="77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 dirty="0">
              <a:solidFill>
                <a:srgbClr val="FFFFFF"/>
              </a:solidFill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497375" y="3966550"/>
            <a:ext cx="6741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Octubre 2025</a:t>
            </a:r>
            <a:endParaRPr sz="1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1115" y="4478157"/>
            <a:ext cx="1139544" cy="43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/>
          <p:nvPr/>
        </p:nvSpPr>
        <p:spPr>
          <a:xfrm>
            <a:off x="100" y="1266800"/>
            <a:ext cx="9144000" cy="2610000"/>
          </a:xfrm>
          <a:prstGeom prst="rect">
            <a:avLst/>
          </a:prstGeom>
          <a:solidFill>
            <a:srgbClr val="00AEC7">
              <a:alpha val="6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29"/>
          <p:cNvGrpSpPr/>
          <p:nvPr/>
        </p:nvGrpSpPr>
        <p:grpSpPr>
          <a:xfrm>
            <a:off x="396315" y="271389"/>
            <a:ext cx="3362183" cy="546661"/>
            <a:chOff x="2326627" y="1328149"/>
            <a:chExt cx="3362183" cy="546661"/>
          </a:xfrm>
        </p:grpSpPr>
        <p:sp>
          <p:nvSpPr>
            <p:cNvPr id="159" name="Google Shape;159;p29"/>
            <p:cNvSpPr txBox="1"/>
            <p:nvPr/>
          </p:nvSpPr>
          <p:spPr>
            <a:xfrm>
              <a:off x="2326627" y="1328149"/>
              <a:ext cx="704700" cy="3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A"/>
                </a:buClr>
                <a:buSzPts val="2500"/>
                <a:buFont typeface="Arial"/>
                <a:buNone/>
              </a:pPr>
              <a:endParaRPr sz="4000" b="0" i="0" u="none" strike="noStrike" cap="none">
                <a:solidFill>
                  <a:srgbClr val="00A6C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9"/>
            <p:cNvSpPr txBox="1"/>
            <p:nvPr/>
          </p:nvSpPr>
          <p:spPr>
            <a:xfrm>
              <a:off x="3076410" y="1574210"/>
              <a:ext cx="2612400" cy="3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00" tIns="14300" rIns="14300" bIns="1430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D6D"/>
                </a:buClr>
                <a:buSzPts val="900"/>
                <a:buFont typeface="Arial"/>
                <a:buNone/>
              </a:pPr>
              <a:r>
                <a:rPr lang="fr" sz="2100" b="1" dirty="0">
                  <a:solidFill>
                    <a:srgbClr val="00B0F0"/>
                  </a:solidFill>
                </a:rPr>
                <a:t>P</a:t>
              </a:r>
              <a:r>
                <a:rPr lang="fr" sz="2100" b="1" i="0" u="none" strike="noStrike" cap="none" dirty="0">
                  <a:solidFill>
                    <a:srgbClr val="00B0F0"/>
                  </a:solidFill>
                </a:rPr>
                <a:t>resencia Global</a:t>
              </a:r>
              <a:endParaRPr sz="2100" b="1" i="0" u="none" strike="noStrike" cap="none" dirty="0">
                <a:solidFill>
                  <a:srgbClr val="00B0F0"/>
                </a:solidFill>
              </a:endParaRPr>
            </a:p>
          </p:txBody>
        </p:sp>
      </p:grpSp>
      <p:sp>
        <p:nvSpPr>
          <p:cNvPr id="161" name="Google Shape;161;p29"/>
          <p:cNvSpPr txBox="1"/>
          <p:nvPr/>
        </p:nvSpPr>
        <p:spPr>
          <a:xfrm>
            <a:off x="864125" y="1348150"/>
            <a:ext cx="728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2" name="Google Shape;162;p29"/>
          <p:cNvGrpSpPr/>
          <p:nvPr/>
        </p:nvGrpSpPr>
        <p:grpSpPr>
          <a:xfrm>
            <a:off x="1304338" y="955566"/>
            <a:ext cx="6082706" cy="3792367"/>
            <a:chOff x="1763713" y="1203325"/>
            <a:chExt cx="5695951" cy="3551238"/>
          </a:xfrm>
        </p:grpSpPr>
        <p:sp>
          <p:nvSpPr>
            <p:cNvPr id="163" name="Google Shape;163;p29"/>
            <p:cNvSpPr/>
            <p:nvPr/>
          </p:nvSpPr>
          <p:spPr>
            <a:xfrm>
              <a:off x="4908551" y="2909888"/>
              <a:ext cx="217488" cy="136525"/>
            </a:xfrm>
            <a:custGeom>
              <a:avLst/>
              <a:gdLst/>
              <a:ahLst/>
              <a:cxnLst/>
              <a:rect l="l" t="t" r="r" b="b"/>
              <a:pathLst>
                <a:path w="137" h="86" extrusionOk="0">
                  <a:moveTo>
                    <a:pt x="99" y="3"/>
                  </a:moveTo>
                  <a:lnTo>
                    <a:pt x="96" y="5"/>
                  </a:lnTo>
                  <a:lnTo>
                    <a:pt x="92" y="7"/>
                  </a:lnTo>
                  <a:lnTo>
                    <a:pt x="91" y="8"/>
                  </a:lnTo>
                  <a:lnTo>
                    <a:pt x="87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68" y="17"/>
                  </a:lnTo>
                  <a:lnTo>
                    <a:pt x="61" y="15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73" y="24"/>
                  </a:lnTo>
                  <a:lnTo>
                    <a:pt x="73" y="27"/>
                  </a:lnTo>
                  <a:lnTo>
                    <a:pt x="77" y="27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5" y="24"/>
                  </a:lnTo>
                  <a:lnTo>
                    <a:pt x="79" y="27"/>
                  </a:lnTo>
                  <a:lnTo>
                    <a:pt x="87" y="26"/>
                  </a:lnTo>
                  <a:lnTo>
                    <a:pt x="87" y="27"/>
                  </a:lnTo>
                  <a:lnTo>
                    <a:pt x="85" y="31"/>
                  </a:lnTo>
                  <a:lnTo>
                    <a:pt x="84" y="32"/>
                  </a:lnTo>
                  <a:lnTo>
                    <a:pt x="80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5" y="34"/>
                  </a:lnTo>
                  <a:lnTo>
                    <a:pt x="73" y="34"/>
                  </a:lnTo>
                  <a:lnTo>
                    <a:pt x="70" y="34"/>
                  </a:lnTo>
                  <a:lnTo>
                    <a:pt x="63" y="41"/>
                  </a:lnTo>
                  <a:lnTo>
                    <a:pt x="56" y="39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3" y="29"/>
                  </a:lnTo>
                  <a:lnTo>
                    <a:pt x="51" y="29"/>
                  </a:lnTo>
                  <a:lnTo>
                    <a:pt x="49" y="27"/>
                  </a:lnTo>
                  <a:lnTo>
                    <a:pt x="55" y="22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3" y="17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1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2" y="12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20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14" y="39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39"/>
                  </a:lnTo>
                  <a:lnTo>
                    <a:pt x="12" y="41"/>
                  </a:lnTo>
                  <a:lnTo>
                    <a:pt x="12" y="50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7" y="79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2"/>
                  </a:lnTo>
                  <a:lnTo>
                    <a:pt x="36" y="84"/>
                  </a:lnTo>
                  <a:lnTo>
                    <a:pt x="37" y="82"/>
                  </a:lnTo>
                  <a:lnTo>
                    <a:pt x="56" y="72"/>
                  </a:lnTo>
                  <a:lnTo>
                    <a:pt x="70" y="74"/>
                  </a:lnTo>
                  <a:lnTo>
                    <a:pt x="73" y="72"/>
                  </a:lnTo>
                  <a:lnTo>
                    <a:pt x="77" y="75"/>
                  </a:lnTo>
                  <a:lnTo>
                    <a:pt x="82" y="77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6" y="84"/>
                  </a:lnTo>
                  <a:lnTo>
                    <a:pt x="104" y="86"/>
                  </a:lnTo>
                  <a:lnTo>
                    <a:pt x="113" y="84"/>
                  </a:lnTo>
                  <a:lnTo>
                    <a:pt x="123" y="84"/>
                  </a:lnTo>
                  <a:lnTo>
                    <a:pt x="130" y="82"/>
                  </a:lnTo>
                  <a:lnTo>
                    <a:pt x="137" y="75"/>
                  </a:lnTo>
                  <a:lnTo>
                    <a:pt x="135" y="65"/>
                  </a:lnTo>
                  <a:lnTo>
                    <a:pt x="130" y="58"/>
                  </a:lnTo>
                  <a:lnTo>
                    <a:pt x="125" y="56"/>
                  </a:lnTo>
                  <a:lnTo>
                    <a:pt x="109" y="43"/>
                  </a:lnTo>
                  <a:lnTo>
                    <a:pt x="103" y="39"/>
                  </a:lnTo>
                  <a:lnTo>
                    <a:pt x="101" y="38"/>
                  </a:lnTo>
                  <a:lnTo>
                    <a:pt x="96" y="38"/>
                  </a:lnTo>
                  <a:lnTo>
                    <a:pt x="92" y="31"/>
                  </a:lnTo>
                  <a:lnTo>
                    <a:pt x="89" y="29"/>
                  </a:lnTo>
                  <a:lnTo>
                    <a:pt x="89" y="27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9" y="20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6" y="17"/>
                  </a:lnTo>
                  <a:lnTo>
                    <a:pt x="101" y="14"/>
                  </a:lnTo>
                  <a:lnTo>
                    <a:pt x="99" y="8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13" y="3"/>
                  </a:lnTo>
                  <a:lnTo>
                    <a:pt x="113" y="0"/>
                  </a:lnTo>
                  <a:lnTo>
                    <a:pt x="99" y="3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CAC7C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5202239" y="2909888"/>
              <a:ext cx="111125" cy="217488"/>
            </a:xfrm>
            <a:custGeom>
              <a:avLst/>
              <a:gdLst/>
              <a:ahLst/>
              <a:cxnLst/>
              <a:rect l="l" t="t" r="r" b="b"/>
              <a:pathLst>
                <a:path w="70" h="137" extrusionOk="0">
                  <a:moveTo>
                    <a:pt x="26" y="82"/>
                  </a:moveTo>
                  <a:lnTo>
                    <a:pt x="31" y="89"/>
                  </a:lnTo>
                  <a:lnTo>
                    <a:pt x="34" y="91"/>
                  </a:lnTo>
                  <a:lnTo>
                    <a:pt x="34" y="92"/>
                  </a:lnTo>
                  <a:lnTo>
                    <a:pt x="29" y="91"/>
                  </a:lnTo>
                  <a:lnTo>
                    <a:pt x="20" y="115"/>
                  </a:lnTo>
                  <a:lnTo>
                    <a:pt x="22" y="120"/>
                  </a:lnTo>
                  <a:lnTo>
                    <a:pt x="26" y="125"/>
                  </a:lnTo>
                  <a:lnTo>
                    <a:pt x="32" y="127"/>
                  </a:lnTo>
                  <a:lnTo>
                    <a:pt x="36" y="132"/>
                  </a:lnTo>
                  <a:lnTo>
                    <a:pt x="46" y="137"/>
                  </a:lnTo>
                  <a:lnTo>
                    <a:pt x="65" y="132"/>
                  </a:lnTo>
                  <a:lnTo>
                    <a:pt x="67" y="134"/>
                  </a:lnTo>
                  <a:lnTo>
                    <a:pt x="70" y="132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67" y="116"/>
                  </a:lnTo>
                  <a:lnTo>
                    <a:pt x="68" y="108"/>
                  </a:lnTo>
                  <a:lnTo>
                    <a:pt x="65" y="106"/>
                  </a:lnTo>
                  <a:lnTo>
                    <a:pt x="63" y="103"/>
                  </a:lnTo>
                  <a:lnTo>
                    <a:pt x="65" y="99"/>
                  </a:lnTo>
                  <a:lnTo>
                    <a:pt x="60" y="98"/>
                  </a:lnTo>
                  <a:lnTo>
                    <a:pt x="60" y="99"/>
                  </a:lnTo>
                  <a:lnTo>
                    <a:pt x="56" y="91"/>
                  </a:lnTo>
                  <a:lnTo>
                    <a:pt x="60" y="84"/>
                  </a:lnTo>
                  <a:lnTo>
                    <a:pt x="58" y="80"/>
                  </a:lnTo>
                  <a:lnTo>
                    <a:pt x="55" y="77"/>
                  </a:lnTo>
                  <a:lnTo>
                    <a:pt x="53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8" y="60"/>
                  </a:lnTo>
                  <a:lnTo>
                    <a:pt x="44" y="55"/>
                  </a:lnTo>
                  <a:lnTo>
                    <a:pt x="43" y="51"/>
                  </a:lnTo>
                  <a:lnTo>
                    <a:pt x="39" y="43"/>
                  </a:lnTo>
                  <a:lnTo>
                    <a:pt x="34" y="39"/>
                  </a:lnTo>
                  <a:lnTo>
                    <a:pt x="36" y="36"/>
                  </a:lnTo>
                  <a:lnTo>
                    <a:pt x="43" y="36"/>
                  </a:lnTo>
                  <a:lnTo>
                    <a:pt x="43" y="31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51" y="26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0" y="22"/>
                  </a:lnTo>
                  <a:lnTo>
                    <a:pt x="65" y="10"/>
                  </a:lnTo>
                  <a:lnTo>
                    <a:pt x="62" y="3"/>
                  </a:lnTo>
                  <a:lnTo>
                    <a:pt x="56" y="2"/>
                  </a:lnTo>
                  <a:lnTo>
                    <a:pt x="55" y="0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1" y="2"/>
                  </a:lnTo>
                  <a:lnTo>
                    <a:pt x="38" y="3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7" y="48"/>
                  </a:lnTo>
                  <a:lnTo>
                    <a:pt x="8" y="46"/>
                  </a:lnTo>
                  <a:lnTo>
                    <a:pt x="8" y="56"/>
                  </a:lnTo>
                  <a:lnTo>
                    <a:pt x="12" y="62"/>
                  </a:lnTo>
                  <a:lnTo>
                    <a:pt x="14" y="67"/>
                  </a:lnTo>
                  <a:lnTo>
                    <a:pt x="22" y="75"/>
                  </a:lnTo>
                  <a:lnTo>
                    <a:pt x="26" y="82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rgbClr val="CAC7C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3817939" y="2574925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3" y="3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3760789" y="2547938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3752851" y="2552700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3703639" y="2216150"/>
              <a:ext cx="7938" cy="15875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1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3648076" y="2200275"/>
              <a:ext cx="44450" cy="46038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1" y="27"/>
                  </a:moveTo>
                  <a:lnTo>
                    <a:pt x="26" y="25"/>
                  </a:lnTo>
                  <a:lnTo>
                    <a:pt x="28" y="17"/>
                  </a:lnTo>
                  <a:lnTo>
                    <a:pt x="23" y="1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8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6" y="17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9" y="20"/>
                  </a:lnTo>
                  <a:lnTo>
                    <a:pt x="14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12" y="29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3609976" y="1987550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0"/>
                  </a:moveTo>
                  <a:lnTo>
                    <a:pt x="7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3609976" y="20034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4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3638551" y="2079625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0"/>
                  </a:moveTo>
                  <a:lnTo>
                    <a:pt x="1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3635376" y="2105025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lnTo>
                    <a:pt x="3" y="3"/>
                  </a:lnTo>
                  <a:lnTo>
                    <a:pt x="2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3629026" y="2049463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0"/>
                  </a:moveTo>
                  <a:lnTo>
                    <a:pt x="6" y="2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3621089" y="2022475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lnTo>
                    <a:pt x="5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3619501" y="2033588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3662364" y="2155825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0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3703639" y="2181225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3692526" y="2181225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3684589" y="2170113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5" y="0"/>
                  </a:move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3646489" y="2190750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3676651" y="2273300"/>
              <a:ext cx="9525" cy="1588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3433764" y="1804988"/>
              <a:ext cx="42863" cy="15875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5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7" y="7"/>
                  </a:lnTo>
                  <a:lnTo>
                    <a:pt x="24" y="10"/>
                  </a:lnTo>
                  <a:lnTo>
                    <a:pt x="12" y="7"/>
                  </a:lnTo>
                  <a:lnTo>
                    <a:pt x="7" y="9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3395664" y="1801813"/>
              <a:ext cx="15875" cy="793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2" y="5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3376614" y="1804988"/>
              <a:ext cx="19050" cy="11113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9" y="7"/>
                  </a:moveTo>
                  <a:lnTo>
                    <a:pt x="12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9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3417889" y="1858963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3754439" y="1279525"/>
              <a:ext cx="25400" cy="26988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9" y="2"/>
                  </a:moveTo>
                  <a:lnTo>
                    <a:pt x="16" y="16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4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3733801" y="130492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3" y="0"/>
                  </a:moveTo>
                  <a:lnTo>
                    <a:pt x="8" y="3"/>
                  </a:lnTo>
                  <a:lnTo>
                    <a:pt x="6" y="8"/>
                  </a:lnTo>
                  <a:lnTo>
                    <a:pt x="1" y="8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3724276" y="1343025"/>
              <a:ext cx="14288" cy="1905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0" y="1"/>
                  </a:moveTo>
                  <a:lnTo>
                    <a:pt x="4" y="0"/>
                  </a:lnTo>
                  <a:lnTo>
                    <a:pt x="9" y="5"/>
                  </a:lnTo>
                  <a:lnTo>
                    <a:pt x="7" y="12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3659189" y="1371600"/>
              <a:ext cx="33338" cy="38100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5" y="0"/>
                  </a:moveTo>
                  <a:lnTo>
                    <a:pt x="9" y="11"/>
                  </a:lnTo>
                  <a:lnTo>
                    <a:pt x="16" y="16"/>
                  </a:lnTo>
                  <a:lnTo>
                    <a:pt x="21" y="24"/>
                  </a:lnTo>
                  <a:lnTo>
                    <a:pt x="11" y="21"/>
                  </a:lnTo>
                  <a:lnTo>
                    <a:pt x="0" y="7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4119564" y="223202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3371851" y="1203325"/>
              <a:ext cx="915988" cy="1374775"/>
            </a:xfrm>
            <a:custGeom>
              <a:avLst/>
              <a:gdLst/>
              <a:ahLst/>
              <a:cxnLst/>
              <a:rect l="l" t="t" r="r" b="b"/>
              <a:pathLst>
                <a:path w="577" h="866" extrusionOk="0">
                  <a:moveTo>
                    <a:pt x="288" y="861"/>
                  </a:moveTo>
                  <a:lnTo>
                    <a:pt x="286" y="857"/>
                  </a:lnTo>
                  <a:lnTo>
                    <a:pt x="289" y="855"/>
                  </a:lnTo>
                  <a:lnTo>
                    <a:pt x="291" y="849"/>
                  </a:lnTo>
                  <a:lnTo>
                    <a:pt x="296" y="831"/>
                  </a:lnTo>
                  <a:lnTo>
                    <a:pt x="296" y="818"/>
                  </a:lnTo>
                  <a:lnTo>
                    <a:pt x="294" y="814"/>
                  </a:lnTo>
                  <a:lnTo>
                    <a:pt x="296" y="811"/>
                  </a:lnTo>
                  <a:lnTo>
                    <a:pt x="298" y="813"/>
                  </a:lnTo>
                  <a:lnTo>
                    <a:pt x="301" y="809"/>
                  </a:lnTo>
                  <a:lnTo>
                    <a:pt x="303" y="806"/>
                  </a:lnTo>
                  <a:lnTo>
                    <a:pt x="300" y="804"/>
                  </a:lnTo>
                  <a:lnTo>
                    <a:pt x="305" y="804"/>
                  </a:lnTo>
                  <a:lnTo>
                    <a:pt x="303" y="801"/>
                  </a:lnTo>
                  <a:lnTo>
                    <a:pt x="306" y="801"/>
                  </a:lnTo>
                  <a:lnTo>
                    <a:pt x="308" y="797"/>
                  </a:lnTo>
                  <a:lnTo>
                    <a:pt x="310" y="797"/>
                  </a:lnTo>
                  <a:lnTo>
                    <a:pt x="312" y="792"/>
                  </a:lnTo>
                  <a:lnTo>
                    <a:pt x="306" y="790"/>
                  </a:lnTo>
                  <a:lnTo>
                    <a:pt x="313" y="790"/>
                  </a:lnTo>
                  <a:lnTo>
                    <a:pt x="312" y="780"/>
                  </a:lnTo>
                  <a:lnTo>
                    <a:pt x="305" y="778"/>
                  </a:lnTo>
                  <a:lnTo>
                    <a:pt x="305" y="777"/>
                  </a:lnTo>
                  <a:lnTo>
                    <a:pt x="312" y="775"/>
                  </a:lnTo>
                  <a:lnTo>
                    <a:pt x="315" y="777"/>
                  </a:lnTo>
                  <a:lnTo>
                    <a:pt x="315" y="773"/>
                  </a:lnTo>
                  <a:lnTo>
                    <a:pt x="313" y="766"/>
                  </a:lnTo>
                  <a:lnTo>
                    <a:pt x="312" y="766"/>
                  </a:lnTo>
                  <a:lnTo>
                    <a:pt x="312" y="771"/>
                  </a:lnTo>
                  <a:lnTo>
                    <a:pt x="308" y="765"/>
                  </a:lnTo>
                  <a:lnTo>
                    <a:pt x="305" y="763"/>
                  </a:lnTo>
                  <a:lnTo>
                    <a:pt x="308" y="759"/>
                  </a:lnTo>
                  <a:lnTo>
                    <a:pt x="315" y="761"/>
                  </a:lnTo>
                  <a:lnTo>
                    <a:pt x="318" y="758"/>
                  </a:lnTo>
                  <a:lnTo>
                    <a:pt x="317" y="751"/>
                  </a:lnTo>
                  <a:lnTo>
                    <a:pt x="320" y="747"/>
                  </a:lnTo>
                  <a:lnTo>
                    <a:pt x="322" y="749"/>
                  </a:lnTo>
                  <a:lnTo>
                    <a:pt x="325" y="746"/>
                  </a:lnTo>
                  <a:lnTo>
                    <a:pt x="325" y="747"/>
                  </a:lnTo>
                  <a:lnTo>
                    <a:pt x="332" y="749"/>
                  </a:lnTo>
                  <a:lnTo>
                    <a:pt x="332" y="747"/>
                  </a:lnTo>
                  <a:lnTo>
                    <a:pt x="334" y="747"/>
                  </a:lnTo>
                  <a:lnTo>
                    <a:pt x="334" y="744"/>
                  </a:lnTo>
                  <a:lnTo>
                    <a:pt x="332" y="739"/>
                  </a:lnTo>
                  <a:lnTo>
                    <a:pt x="336" y="739"/>
                  </a:lnTo>
                  <a:lnTo>
                    <a:pt x="336" y="735"/>
                  </a:lnTo>
                  <a:lnTo>
                    <a:pt x="337" y="734"/>
                  </a:lnTo>
                  <a:lnTo>
                    <a:pt x="336" y="730"/>
                  </a:lnTo>
                  <a:lnTo>
                    <a:pt x="346" y="732"/>
                  </a:lnTo>
                  <a:lnTo>
                    <a:pt x="342" y="734"/>
                  </a:lnTo>
                  <a:lnTo>
                    <a:pt x="339" y="739"/>
                  </a:lnTo>
                  <a:lnTo>
                    <a:pt x="342" y="741"/>
                  </a:lnTo>
                  <a:lnTo>
                    <a:pt x="344" y="737"/>
                  </a:lnTo>
                  <a:lnTo>
                    <a:pt x="344" y="741"/>
                  </a:lnTo>
                  <a:lnTo>
                    <a:pt x="348" y="741"/>
                  </a:lnTo>
                  <a:lnTo>
                    <a:pt x="349" y="742"/>
                  </a:lnTo>
                  <a:lnTo>
                    <a:pt x="351" y="739"/>
                  </a:lnTo>
                  <a:lnTo>
                    <a:pt x="353" y="741"/>
                  </a:lnTo>
                  <a:lnTo>
                    <a:pt x="356" y="741"/>
                  </a:lnTo>
                  <a:lnTo>
                    <a:pt x="358" y="735"/>
                  </a:lnTo>
                  <a:lnTo>
                    <a:pt x="358" y="734"/>
                  </a:lnTo>
                  <a:lnTo>
                    <a:pt x="358" y="729"/>
                  </a:lnTo>
                  <a:lnTo>
                    <a:pt x="363" y="734"/>
                  </a:lnTo>
                  <a:lnTo>
                    <a:pt x="363" y="729"/>
                  </a:lnTo>
                  <a:lnTo>
                    <a:pt x="366" y="730"/>
                  </a:lnTo>
                  <a:lnTo>
                    <a:pt x="368" y="730"/>
                  </a:lnTo>
                  <a:lnTo>
                    <a:pt x="371" y="723"/>
                  </a:lnTo>
                  <a:lnTo>
                    <a:pt x="375" y="723"/>
                  </a:lnTo>
                  <a:lnTo>
                    <a:pt x="373" y="720"/>
                  </a:lnTo>
                  <a:lnTo>
                    <a:pt x="377" y="718"/>
                  </a:lnTo>
                  <a:lnTo>
                    <a:pt x="377" y="717"/>
                  </a:lnTo>
                  <a:lnTo>
                    <a:pt x="380" y="711"/>
                  </a:lnTo>
                  <a:lnTo>
                    <a:pt x="380" y="708"/>
                  </a:lnTo>
                  <a:lnTo>
                    <a:pt x="383" y="698"/>
                  </a:lnTo>
                  <a:lnTo>
                    <a:pt x="387" y="696"/>
                  </a:lnTo>
                  <a:lnTo>
                    <a:pt x="389" y="694"/>
                  </a:lnTo>
                  <a:lnTo>
                    <a:pt x="394" y="693"/>
                  </a:lnTo>
                  <a:lnTo>
                    <a:pt x="394" y="684"/>
                  </a:lnTo>
                  <a:lnTo>
                    <a:pt x="390" y="684"/>
                  </a:lnTo>
                  <a:lnTo>
                    <a:pt x="390" y="681"/>
                  </a:lnTo>
                  <a:lnTo>
                    <a:pt x="389" y="679"/>
                  </a:lnTo>
                  <a:lnTo>
                    <a:pt x="389" y="674"/>
                  </a:lnTo>
                  <a:lnTo>
                    <a:pt x="390" y="677"/>
                  </a:lnTo>
                  <a:lnTo>
                    <a:pt x="394" y="677"/>
                  </a:lnTo>
                  <a:lnTo>
                    <a:pt x="395" y="682"/>
                  </a:lnTo>
                  <a:lnTo>
                    <a:pt x="399" y="684"/>
                  </a:lnTo>
                  <a:lnTo>
                    <a:pt x="397" y="684"/>
                  </a:lnTo>
                  <a:lnTo>
                    <a:pt x="399" y="689"/>
                  </a:lnTo>
                  <a:lnTo>
                    <a:pt x="401" y="687"/>
                  </a:lnTo>
                  <a:lnTo>
                    <a:pt x="404" y="687"/>
                  </a:lnTo>
                  <a:lnTo>
                    <a:pt x="402" y="684"/>
                  </a:lnTo>
                  <a:lnTo>
                    <a:pt x="407" y="687"/>
                  </a:lnTo>
                  <a:lnTo>
                    <a:pt x="407" y="684"/>
                  </a:lnTo>
                  <a:lnTo>
                    <a:pt x="411" y="686"/>
                  </a:lnTo>
                  <a:lnTo>
                    <a:pt x="413" y="684"/>
                  </a:lnTo>
                  <a:lnTo>
                    <a:pt x="414" y="684"/>
                  </a:lnTo>
                  <a:lnTo>
                    <a:pt x="413" y="681"/>
                  </a:lnTo>
                  <a:lnTo>
                    <a:pt x="414" y="679"/>
                  </a:lnTo>
                  <a:lnTo>
                    <a:pt x="418" y="682"/>
                  </a:lnTo>
                  <a:lnTo>
                    <a:pt x="423" y="679"/>
                  </a:lnTo>
                  <a:lnTo>
                    <a:pt x="430" y="681"/>
                  </a:lnTo>
                  <a:lnTo>
                    <a:pt x="435" y="681"/>
                  </a:lnTo>
                  <a:lnTo>
                    <a:pt x="442" y="674"/>
                  </a:lnTo>
                  <a:lnTo>
                    <a:pt x="442" y="677"/>
                  </a:lnTo>
                  <a:lnTo>
                    <a:pt x="445" y="675"/>
                  </a:lnTo>
                  <a:lnTo>
                    <a:pt x="452" y="669"/>
                  </a:lnTo>
                  <a:lnTo>
                    <a:pt x="452" y="667"/>
                  </a:lnTo>
                  <a:lnTo>
                    <a:pt x="455" y="663"/>
                  </a:lnTo>
                  <a:lnTo>
                    <a:pt x="455" y="662"/>
                  </a:lnTo>
                  <a:lnTo>
                    <a:pt x="461" y="660"/>
                  </a:lnTo>
                  <a:lnTo>
                    <a:pt x="462" y="657"/>
                  </a:lnTo>
                  <a:lnTo>
                    <a:pt x="466" y="657"/>
                  </a:lnTo>
                  <a:lnTo>
                    <a:pt x="464" y="652"/>
                  </a:lnTo>
                  <a:lnTo>
                    <a:pt x="469" y="652"/>
                  </a:lnTo>
                  <a:lnTo>
                    <a:pt x="469" y="650"/>
                  </a:lnTo>
                  <a:lnTo>
                    <a:pt x="469" y="648"/>
                  </a:lnTo>
                  <a:lnTo>
                    <a:pt x="474" y="645"/>
                  </a:lnTo>
                  <a:lnTo>
                    <a:pt x="476" y="646"/>
                  </a:lnTo>
                  <a:lnTo>
                    <a:pt x="476" y="643"/>
                  </a:lnTo>
                  <a:lnTo>
                    <a:pt x="481" y="641"/>
                  </a:lnTo>
                  <a:lnTo>
                    <a:pt x="485" y="636"/>
                  </a:lnTo>
                  <a:lnTo>
                    <a:pt x="467" y="638"/>
                  </a:lnTo>
                  <a:lnTo>
                    <a:pt x="459" y="631"/>
                  </a:lnTo>
                  <a:lnTo>
                    <a:pt x="454" y="631"/>
                  </a:lnTo>
                  <a:lnTo>
                    <a:pt x="454" y="631"/>
                  </a:lnTo>
                  <a:lnTo>
                    <a:pt x="443" y="634"/>
                  </a:lnTo>
                  <a:lnTo>
                    <a:pt x="437" y="634"/>
                  </a:lnTo>
                  <a:lnTo>
                    <a:pt x="433" y="641"/>
                  </a:lnTo>
                  <a:lnTo>
                    <a:pt x="423" y="638"/>
                  </a:lnTo>
                  <a:lnTo>
                    <a:pt x="425" y="636"/>
                  </a:lnTo>
                  <a:lnTo>
                    <a:pt x="430" y="638"/>
                  </a:lnTo>
                  <a:lnTo>
                    <a:pt x="437" y="633"/>
                  </a:lnTo>
                  <a:lnTo>
                    <a:pt x="442" y="631"/>
                  </a:lnTo>
                  <a:lnTo>
                    <a:pt x="442" y="628"/>
                  </a:lnTo>
                  <a:lnTo>
                    <a:pt x="428" y="629"/>
                  </a:lnTo>
                  <a:lnTo>
                    <a:pt x="425" y="629"/>
                  </a:lnTo>
                  <a:lnTo>
                    <a:pt x="423" y="628"/>
                  </a:lnTo>
                  <a:lnTo>
                    <a:pt x="418" y="628"/>
                  </a:lnTo>
                  <a:lnTo>
                    <a:pt x="425" y="624"/>
                  </a:lnTo>
                  <a:lnTo>
                    <a:pt x="428" y="617"/>
                  </a:lnTo>
                  <a:lnTo>
                    <a:pt x="426" y="614"/>
                  </a:lnTo>
                  <a:lnTo>
                    <a:pt x="445" y="614"/>
                  </a:lnTo>
                  <a:lnTo>
                    <a:pt x="445" y="610"/>
                  </a:lnTo>
                  <a:lnTo>
                    <a:pt x="450" y="605"/>
                  </a:lnTo>
                  <a:lnTo>
                    <a:pt x="450" y="598"/>
                  </a:lnTo>
                  <a:lnTo>
                    <a:pt x="428" y="595"/>
                  </a:lnTo>
                  <a:lnTo>
                    <a:pt x="433" y="592"/>
                  </a:lnTo>
                  <a:lnTo>
                    <a:pt x="428" y="586"/>
                  </a:lnTo>
                  <a:lnTo>
                    <a:pt x="425" y="585"/>
                  </a:lnTo>
                  <a:lnTo>
                    <a:pt x="421" y="580"/>
                  </a:lnTo>
                  <a:lnTo>
                    <a:pt x="435" y="588"/>
                  </a:lnTo>
                  <a:lnTo>
                    <a:pt x="437" y="592"/>
                  </a:lnTo>
                  <a:lnTo>
                    <a:pt x="442" y="595"/>
                  </a:lnTo>
                  <a:lnTo>
                    <a:pt x="443" y="593"/>
                  </a:lnTo>
                  <a:lnTo>
                    <a:pt x="450" y="597"/>
                  </a:lnTo>
                  <a:lnTo>
                    <a:pt x="455" y="600"/>
                  </a:lnTo>
                  <a:lnTo>
                    <a:pt x="459" y="602"/>
                  </a:lnTo>
                  <a:lnTo>
                    <a:pt x="461" y="605"/>
                  </a:lnTo>
                  <a:lnTo>
                    <a:pt x="466" y="610"/>
                  </a:lnTo>
                  <a:lnTo>
                    <a:pt x="464" y="612"/>
                  </a:lnTo>
                  <a:lnTo>
                    <a:pt x="464" y="616"/>
                  </a:lnTo>
                  <a:lnTo>
                    <a:pt x="466" y="619"/>
                  </a:lnTo>
                  <a:lnTo>
                    <a:pt x="467" y="622"/>
                  </a:lnTo>
                  <a:lnTo>
                    <a:pt x="474" y="628"/>
                  </a:lnTo>
                  <a:lnTo>
                    <a:pt x="479" y="628"/>
                  </a:lnTo>
                  <a:lnTo>
                    <a:pt x="479" y="621"/>
                  </a:lnTo>
                  <a:lnTo>
                    <a:pt x="481" y="616"/>
                  </a:lnTo>
                  <a:lnTo>
                    <a:pt x="483" y="626"/>
                  </a:lnTo>
                  <a:lnTo>
                    <a:pt x="486" y="626"/>
                  </a:lnTo>
                  <a:lnTo>
                    <a:pt x="486" y="628"/>
                  </a:lnTo>
                  <a:lnTo>
                    <a:pt x="490" y="628"/>
                  </a:lnTo>
                  <a:lnTo>
                    <a:pt x="488" y="610"/>
                  </a:lnTo>
                  <a:lnTo>
                    <a:pt x="486" y="609"/>
                  </a:lnTo>
                  <a:lnTo>
                    <a:pt x="488" y="604"/>
                  </a:lnTo>
                  <a:lnTo>
                    <a:pt x="488" y="597"/>
                  </a:lnTo>
                  <a:lnTo>
                    <a:pt x="481" y="602"/>
                  </a:lnTo>
                  <a:lnTo>
                    <a:pt x="479" y="597"/>
                  </a:lnTo>
                  <a:lnTo>
                    <a:pt x="485" y="592"/>
                  </a:lnTo>
                  <a:lnTo>
                    <a:pt x="481" y="592"/>
                  </a:lnTo>
                  <a:lnTo>
                    <a:pt x="478" y="592"/>
                  </a:lnTo>
                  <a:lnTo>
                    <a:pt x="476" y="593"/>
                  </a:lnTo>
                  <a:lnTo>
                    <a:pt x="479" y="585"/>
                  </a:lnTo>
                  <a:lnTo>
                    <a:pt x="467" y="576"/>
                  </a:lnTo>
                  <a:lnTo>
                    <a:pt x="467" y="573"/>
                  </a:lnTo>
                  <a:lnTo>
                    <a:pt x="459" y="569"/>
                  </a:lnTo>
                  <a:lnTo>
                    <a:pt x="455" y="571"/>
                  </a:lnTo>
                  <a:lnTo>
                    <a:pt x="452" y="581"/>
                  </a:lnTo>
                  <a:lnTo>
                    <a:pt x="452" y="571"/>
                  </a:lnTo>
                  <a:lnTo>
                    <a:pt x="447" y="569"/>
                  </a:lnTo>
                  <a:lnTo>
                    <a:pt x="457" y="568"/>
                  </a:lnTo>
                  <a:lnTo>
                    <a:pt x="459" y="564"/>
                  </a:lnTo>
                  <a:lnTo>
                    <a:pt x="457" y="557"/>
                  </a:lnTo>
                  <a:lnTo>
                    <a:pt x="459" y="554"/>
                  </a:lnTo>
                  <a:lnTo>
                    <a:pt x="443" y="561"/>
                  </a:lnTo>
                  <a:lnTo>
                    <a:pt x="442" y="557"/>
                  </a:lnTo>
                  <a:lnTo>
                    <a:pt x="454" y="554"/>
                  </a:lnTo>
                  <a:lnTo>
                    <a:pt x="455" y="549"/>
                  </a:lnTo>
                  <a:lnTo>
                    <a:pt x="449" y="544"/>
                  </a:lnTo>
                  <a:lnTo>
                    <a:pt x="440" y="544"/>
                  </a:lnTo>
                  <a:lnTo>
                    <a:pt x="450" y="540"/>
                  </a:lnTo>
                  <a:lnTo>
                    <a:pt x="454" y="533"/>
                  </a:lnTo>
                  <a:lnTo>
                    <a:pt x="459" y="533"/>
                  </a:lnTo>
                  <a:lnTo>
                    <a:pt x="457" y="528"/>
                  </a:lnTo>
                  <a:lnTo>
                    <a:pt x="461" y="528"/>
                  </a:lnTo>
                  <a:lnTo>
                    <a:pt x="464" y="523"/>
                  </a:lnTo>
                  <a:lnTo>
                    <a:pt x="476" y="528"/>
                  </a:lnTo>
                  <a:lnTo>
                    <a:pt x="467" y="526"/>
                  </a:lnTo>
                  <a:lnTo>
                    <a:pt x="467" y="528"/>
                  </a:lnTo>
                  <a:lnTo>
                    <a:pt x="478" y="538"/>
                  </a:lnTo>
                  <a:lnTo>
                    <a:pt x="486" y="542"/>
                  </a:lnTo>
                  <a:lnTo>
                    <a:pt x="490" y="535"/>
                  </a:lnTo>
                  <a:lnTo>
                    <a:pt x="502" y="533"/>
                  </a:lnTo>
                  <a:lnTo>
                    <a:pt x="500" y="526"/>
                  </a:lnTo>
                  <a:lnTo>
                    <a:pt x="500" y="520"/>
                  </a:lnTo>
                  <a:lnTo>
                    <a:pt x="495" y="520"/>
                  </a:lnTo>
                  <a:lnTo>
                    <a:pt x="488" y="514"/>
                  </a:lnTo>
                  <a:lnTo>
                    <a:pt x="488" y="516"/>
                  </a:lnTo>
                  <a:lnTo>
                    <a:pt x="488" y="523"/>
                  </a:lnTo>
                  <a:lnTo>
                    <a:pt x="486" y="526"/>
                  </a:lnTo>
                  <a:lnTo>
                    <a:pt x="485" y="516"/>
                  </a:lnTo>
                  <a:lnTo>
                    <a:pt x="481" y="514"/>
                  </a:lnTo>
                  <a:lnTo>
                    <a:pt x="485" y="506"/>
                  </a:lnTo>
                  <a:lnTo>
                    <a:pt x="483" y="506"/>
                  </a:lnTo>
                  <a:lnTo>
                    <a:pt x="486" y="499"/>
                  </a:lnTo>
                  <a:lnTo>
                    <a:pt x="488" y="499"/>
                  </a:lnTo>
                  <a:lnTo>
                    <a:pt x="498" y="499"/>
                  </a:lnTo>
                  <a:lnTo>
                    <a:pt x="502" y="501"/>
                  </a:lnTo>
                  <a:lnTo>
                    <a:pt x="503" y="506"/>
                  </a:lnTo>
                  <a:lnTo>
                    <a:pt x="507" y="508"/>
                  </a:lnTo>
                  <a:lnTo>
                    <a:pt x="514" y="499"/>
                  </a:lnTo>
                  <a:lnTo>
                    <a:pt x="510" y="494"/>
                  </a:lnTo>
                  <a:lnTo>
                    <a:pt x="497" y="490"/>
                  </a:lnTo>
                  <a:lnTo>
                    <a:pt x="498" y="478"/>
                  </a:lnTo>
                  <a:lnTo>
                    <a:pt x="495" y="478"/>
                  </a:lnTo>
                  <a:lnTo>
                    <a:pt x="490" y="478"/>
                  </a:lnTo>
                  <a:lnTo>
                    <a:pt x="495" y="475"/>
                  </a:lnTo>
                  <a:lnTo>
                    <a:pt x="497" y="475"/>
                  </a:lnTo>
                  <a:lnTo>
                    <a:pt x="498" y="473"/>
                  </a:lnTo>
                  <a:lnTo>
                    <a:pt x="493" y="465"/>
                  </a:lnTo>
                  <a:lnTo>
                    <a:pt x="498" y="468"/>
                  </a:lnTo>
                  <a:lnTo>
                    <a:pt x="503" y="468"/>
                  </a:lnTo>
                  <a:lnTo>
                    <a:pt x="503" y="472"/>
                  </a:lnTo>
                  <a:lnTo>
                    <a:pt x="509" y="475"/>
                  </a:lnTo>
                  <a:lnTo>
                    <a:pt x="510" y="470"/>
                  </a:lnTo>
                  <a:lnTo>
                    <a:pt x="510" y="451"/>
                  </a:lnTo>
                  <a:lnTo>
                    <a:pt x="500" y="442"/>
                  </a:lnTo>
                  <a:lnTo>
                    <a:pt x="505" y="439"/>
                  </a:lnTo>
                  <a:lnTo>
                    <a:pt x="507" y="432"/>
                  </a:lnTo>
                  <a:lnTo>
                    <a:pt x="503" y="432"/>
                  </a:lnTo>
                  <a:lnTo>
                    <a:pt x="498" y="434"/>
                  </a:lnTo>
                  <a:lnTo>
                    <a:pt x="497" y="434"/>
                  </a:lnTo>
                  <a:lnTo>
                    <a:pt x="493" y="434"/>
                  </a:lnTo>
                  <a:lnTo>
                    <a:pt x="490" y="432"/>
                  </a:lnTo>
                  <a:lnTo>
                    <a:pt x="488" y="425"/>
                  </a:lnTo>
                  <a:lnTo>
                    <a:pt x="483" y="425"/>
                  </a:lnTo>
                  <a:lnTo>
                    <a:pt x="486" y="422"/>
                  </a:lnTo>
                  <a:lnTo>
                    <a:pt x="485" y="417"/>
                  </a:lnTo>
                  <a:lnTo>
                    <a:pt x="481" y="417"/>
                  </a:lnTo>
                  <a:lnTo>
                    <a:pt x="478" y="412"/>
                  </a:lnTo>
                  <a:lnTo>
                    <a:pt x="483" y="408"/>
                  </a:lnTo>
                  <a:lnTo>
                    <a:pt x="488" y="413"/>
                  </a:lnTo>
                  <a:lnTo>
                    <a:pt x="495" y="408"/>
                  </a:lnTo>
                  <a:lnTo>
                    <a:pt x="490" y="406"/>
                  </a:lnTo>
                  <a:lnTo>
                    <a:pt x="497" y="405"/>
                  </a:lnTo>
                  <a:lnTo>
                    <a:pt x="491" y="403"/>
                  </a:lnTo>
                  <a:lnTo>
                    <a:pt x="498" y="403"/>
                  </a:lnTo>
                  <a:lnTo>
                    <a:pt x="517" y="408"/>
                  </a:lnTo>
                  <a:lnTo>
                    <a:pt x="522" y="406"/>
                  </a:lnTo>
                  <a:lnTo>
                    <a:pt x="521" y="389"/>
                  </a:lnTo>
                  <a:lnTo>
                    <a:pt x="514" y="384"/>
                  </a:lnTo>
                  <a:lnTo>
                    <a:pt x="512" y="389"/>
                  </a:lnTo>
                  <a:lnTo>
                    <a:pt x="509" y="389"/>
                  </a:lnTo>
                  <a:lnTo>
                    <a:pt x="509" y="384"/>
                  </a:lnTo>
                  <a:lnTo>
                    <a:pt x="498" y="382"/>
                  </a:lnTo>
                  <a:lnTo>
                    <a:pt x="502" y="381"/>
                  </a:lnTo>
                  <a:lnTo>
                    <a:pt x="495" y="377"/>
                  </a:lnTo>
                  <a:lnTo>
                    <a:pt x="500" y="376"/>
                  </a:lnTo>
                  <a:lnTo>
                    <a:pt x="497" y="372"/>
                  </a:lnTo>
                  <a:lnTo>
                    <a:pt x="498" y="369"/>
                  </a:lnTo>
                  <a:lnTo>
                    <a:pt x="505" y="369"/>
                  </a:lnTo>
                  <a:lnTo>
                    <a:pt x="509" y="376"/>
                  </a:lnTo>
                  <a:lnTo>
                    <a:pt x="514" y="372"/>
                  </a:lnTo>
                  <a:lnTo>
                    <a:pt x="510" y="367"/>
                  </a:lnTo>
                  <a:lnTo>
                    <a:pt x="495" y="358"/>
                  </a:lnTo>
                  <a:lnTo>
                    <a:pt x="493" y="358"/>
                  </a:lnTo>
                  <a:lnTo>
                    <a:pt x="491" y="365"/>
                  </a:lnTo>
                  <a:lnTo>
                    <a:pt x="486" y="370"/>
                  </a:lnTo>
                  <a:lnTo>
                    <a:pt x="486" y="367"/>
                  </a:lnTo>
                  <a:lnTo>
                    <a:pt x="488" y="353"/>
                  </a:lnTo>
                  <a:lnTo>
                    <a:pt x="491" y="350"/>
                  </a:lnTo>
                  <a:lnTo>
                    <a:pt x="491" y="333"/>
                  </a:lnTo>
                  <a:lnTo>
                    <a:pt x="495" y="328"/>
                  </a:lnTo>
                  <a:lnTo>
                    <a:pt x="491" y="322"/>
                  </a:lnTo>
                  <a:lnTo>
                    <a:pt x="497" y="314"/>
                  </a:lnTo>
                  <a:lnTo>
                    <a:pt x="500" y="314"/>
                  </a:lnTo>
                  <a:lnTo>
                    <a:pt x="503" y="310"/>
                  </a:lnTo>
                  <a:lnTo>
                    <a:pt x="503" y="305"/>
                  </a:lnTo>
                  <a:lnTo>
                    <a:pt x="505" y="300"/>
                  </a:lnTo>
                  <a:lnTo>
                    <a:pt x="505" y="297"/>
                  </a:lnTo>
                  <a:lnTo>
                    <a:pt x="507" y="273"/>
                  </a:lnTo>
                  <a:lnTo>
                    <a:pt x="510" y="268"/>
                  </a:lnTo>
                  <a:lnTo>
                    <a:pt x="519" y="269"/>
                  </a:lnTo>
                  <a:lnTo>
                    <a:pt x="522" y="268"/>
                  </a:lnTo>
                  <a:lnTo>
                    <a:pt x="527" y="252"/>
                  </a:lnTo>
                  <a:lnTo>
                    <a:pt x="522" y="247"/>
                  </a:lnTo>
                  <a:lnTo>
                    <a:pt x="515" y="250"/>
                  </a:lnTo>
                  <a:lnTo>
                    <a:pt x="510" y="250"/>
                  </a:lnTo>
                  <a:lnTo>
                    <a:pt x="503" y="257"/>
                  </a:lnTo>
                  <a:lnTo>
                    <a:pt x="503" y="266"/>
                  </a:lnTo>
                  <a:lnTo>
                    <a:pt x="502" y="266"/>
                  </a:lnTo>
                  <a:lnTo>
                    <a:pt x="498" y="262"/>
                  </a:lnTo>
                  <a:lnTo>
                    <a:pt x="500" y="249"/>
                  </a:lnTo>
                  <a:lnTo>
                    <a:pt x="505" y="240"/>
                  </a:lnTo>
                  <a:lnTo>
                    <a:pt x="509" y="238"/>
                  </a:lnTo>
                  <a:lnTo>
                    <a:pt x="515" y="244"/>
                  </a:lnTo>
                  <a:lnTo>
                    <a:pt x="524" y="242"/>
                  </a:lnTo>
                  <a:lnTo>
                    <a:pt x="527" y="242"/>
                  </a:lnTo>
                  <a:lnTo>
                    <a:pt x="534" y="240"/>
                  </a:lnTo>
                  <a:lnTo>
                    <a:pt x="534" y="232"/>
                  </a:lnTo>
                  <a:lnTo>
                    <a:pt x="539" y="226"/>
                  </a:lnTo>
                  <a:lnTo>
                    <a:pt x="538" y="223"/>
                  </a:lnTo>
                  <a:lnTo>
                    <a:pt x="533" y="223"/>
                  </a:lnTo>
                  <a:lnTo>
                    <a:pt x="529" y="220"/>
                  </a:lnTo>
                  <a:lnTo>
                    <a:pt x="522" y="220"/>
                  </a:lnTo>
                  <a:lnTo>
                    <a:pt x="517" y="223"/>
                  </a:lnTo>
                  <a:lnTo>
                    <a:pt x="510" y="221"/>
                  </a:lnTo>
                  <a:lnTo>
                    <a:pt x="505" y="218"/>
                  </a:lnTo>
                  <a:lnTo>
                    <a:pt x="502" y="220"/>
                  </a:lnTo>
                  <a:lnTo>
                    <a:pt x="495" y="225"/>
                  </a:lnTo>
                  <a:lnTo>
                    <a:pt x="500" y="218"/>
                  </a:lnTo>
                  <a:lnTo>
                    <a:pt x="505" y="216"/>
                  </a:lnTo>
                  <a:lnTo>
                    <a:pt x="514" y="220"/>
                  </a:lnTo>
                  <a:lnTo>
                    <a:pt x="522" y="214"/>
                  </a:lnTo>
                  <a:lnTo>
                    <a:pt x="522" y="209"/>
                  </a:lnTo>
                  <a:lnTo>
                    <a:pt x="526" y="213"/>
                  </a:lnTo>
                  <a:lnTo>
                    <a:pt x="539" y="214"/>
                  </a:lnTo>
                  <a:lnTo>
                    <a:pt x="543" y="208"/>
                  </a:lnTo>
                  <a:lnTo>
                    <a:pt x="553" y="204"/>
                  </a:lnTo>
                  <a:lnTo>
                    <a:pt x="555" y="201"/>
                  </a:lnTo>
                  <a:lnTo>
                    <a:pt x="550" y="194"/>
                  </a:lnTo>
                  <a:lnTo>
                    <a:pt x="553" y="189"/>
                  </a:lnTo>
                  <a:lnTo>
                    <a:pt x="562" y="189"/>
                  </a:lnTo>
                  <a:lnTo>
                    <a:pt x="563" y="180"/>
                  </a:lnTo>
                  <a:lnTo>
                    <a:pt x="567" y="177"/>
                  </a:lnTo>
                  <a:lnTo>
                    <a:pt x="570" y="172"/>
                  </a:lnTo>
                  <a:lnTo>
                    <a:pt x="577" y="163"/>
                  </a:lnTo>
                  <a:lnTo>
                    <a:pt x="575" y="156"/>
                  </a:lnTo>
                  <a:lnTo>
                    <a:pt x="572" y="154"/>
                  </a:lnTo>
                  <a:lnTo>
                    <a:pt x="572" y="149"/>
                  </a:lnTo>
                  <a:lnTo>
                    <a:pt x="563" y="142"/>
                  </a:lnTo>
                  <a:lnTo>
                    <a:pt x="560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9"/>
                  </a:lnTo>
                  <a:lnTo>
                    <a:pt x="531" y="139"/>
                  </a:lnTo>
                  <a:lnTo>
                    <a:pt x="529" y="142"/>
                  </a:lnTo>
                  <a:lnTo>
                    <a:pt x="526" y="144"/>
                  </a:lnTo>
                  <a:lnTo>
                    <a:pt x="526" y="151"/>
                  </a:lnTo>
                  <a:lnTo>
                    <a:pt x="522" y="151"/>
                  </a:lnTo>
                  <a:lnTo>
                    <a:pt x="522" y="158"/>
                  </a:lnTo>
                  <a:lnTo>
                    <a:pt x="521" y="161"/>
                  </a:lnTo>
                  <a:lnTo>
                    <a:pt x="521" y="166"/>
                  </a:lnTo>
                  <a:lnTo>
                    <a:pt x="519" y="168"/>
                  </a:lnTo>
                  <a:lnTo>
                    <a:pt x="514" y="165"/>
                  </a:lnTo>
                  <a:lnTo>
                    <a:pt x="514" y="165"/>
                  </a:lnTo>
                  <a:lnTo>
                    <a:pt x="505" y="163"/>
                  </a:lnTo>
                  <a:lnTo>
                    <a:pt x="502" y="165"/>
                  </a:lnTo>
                  <a:lnTo>
                    <a:pt x="503" y="168"/>
                  </a:lnTo>
                  <a:lnTo>
                    <a:pt x="500" y="170"/>
                  </a:lnTo>
                  <a:lnTo>
                    <a:pt x="498" y="158"/>
                  </a:lnTo>
                  <a:lnTo>
                    <a:pt x="500" y="156"/>
                  </a:lnTo>
                  <a:lnTo>
                    <a:pt x="493" y="160"/>
                  </a:lnTo>
                  <a:lnTo>
                    <a:pt x="485" y="172"/>
                  </a:lnTo>
                  <a:lnTo>
                    <a:pt x="486" y="175"/>
                  </a:lnTo>
                  <a:lnTo>
                    <a:pt x="483" y="184"/>
                  </a:lnTo>
                  <a:lnTo>
                    <a:pt x="479" y="185"/>
                  </a:lnTo>
                  <a:lnTo>
                    <a:pt x="474" y="194"/>
                  </a:lnTo>
                  <a:lnTo>
                    <a:pt x="474" y="197"/>
                  </a:lnTo>
                  <a:lnTo>
                    <a:pt x="457" y="228"/>
                  </a:lnTo>
                  <a:lnTo>
                    <a:pt x="457" y="220"/>
                  </a:lnTo>
                  <a:lnTo>
                    <a:pt x="462" y="213"/>
                  </a:lnTo>
                  <a:lnTo>
                    <a:pt x="462" y="204"/>
                  </a:lnTo>
                  <a:lnTo>
                    <a:pt x="471" y="185"/>
                  </a:lnTo>
                  <a:lnTo>
                    <a:pt x="469" y="182"/>
                  </a:lnTo>
                  <a:lnTo>
                    <a:pt x="473" y="178"/>
                  </a:lnTo>
                  <a:lnTo>
                    <a:pt x="479" y="160"/>
                  </a:lnTo>
                  <a:lnTo>
                    <a:pt x="478" y="136"/>
                  </a:lnTo>
                  <a:lnTo>
                    <a:pt x="476" y="127"/>
                  </a:lnTo>
                  <a:lnTo>
                    <a:pt x="457" y="132"/>
                  </a:lnTo>
                  <a:lnTo>
                    <a:pt x="455" y="137"/>
                  </a:lnTo>
                  <a:lnTo>
                    <a:pt x="459" y="151"/>
                  </a:lnTo>
                  <a:lnTo>
                    <a:pt x="450" y="151"/>
                  </a:lnTo>
                  <a:lnTo>
                    <a:pt x="449" y="156"/>
                  </a:lnTo>
                  <a:lnTo>
                    <a:pt x="445" y="156"/>
                  </a:lnTo>
                  <a:lnTo>
                    <a:pt x="426" y="172"/>
                  </a:lnTo>
                  <a:lnTo>
                    <a:pt x="425" y="168"/>
                  </a:lnTo>
                  <a:lnTo>
                    <a:pt x="421" y="168"/>
                  </a:lnTo>
                  <a:lnTo>
                    <a:pt x="430" y="160"/>
                  </a:lnTo>
                  <a:lnTo>
                    <a:pt x="437" y="156"/>
                  </a:lnTo>
                  <a:lnTo>
                    <a:pt x="438" y="153"/>
                  </a:lnTo>
                  <a:lnTo>
                    <a:pt x="445" y="148"/>
                  </a:lnTo>
                  <a:lnTo>
                    <a:pt x="445" y="130"/>
                  </a:lnTo>
                  <a:lnTo>
                    <a:pt x="437" y="132"/>
                  </a:lnTo>
                  <a:lnTo>
                    <a:pt x="414" y="127"/>
                  </a:lnTo>
                  <a:lnTo>
                    <a:pt x="406" y="129"/>
                  </a:lnTo>
                  <a:lnTo>
                    <a:pt x="402" y="136"/>
                  </a:lnTo>
                  <a:lnTo>
                    <a:pt x="402" y="130"/>
                  </a:lnTo>
                  <a:lnTo>
                    <a:pt x="397" y="136"/>
                  </a:lnTo>
                  <a:lnTo>
                    <a:pt x="382" y="141"/>
                  </a:lnTo>
                  <a:lnTo>
                    <a:pt x="378" y="148"/>
                  </a:lnTo>
                  <a:lnTo>
                    <a:pt x="371" y="149"/>
                  </a:lnTo>
                  <a:lnTo>
                    <a:pt x="371" y="141"/>
                  </a:lnTo>
                  <a:lnTo>
                    <a:pt x="383" y="129"/>
                  </a:lnTo>
                  <a:lnTo>
                    <a:pt x="389" y="129"/>
                  </a:lnTo>
                  <a:lnTo>
                    <a:pt x="397" y="122"/>
                  </a:lnTo>
                  <a:lnTo>
                    <a:pt x="397" y="118"/>
                  </a:lnTo>
                  <a:lnTo>
                    <a:pt x="385" y="115"/>
                  </a:lnTo>
                  <a:lnTo>
                    <a:pt x="385" y="113"/>
                  </a:lnTo>
                  <a:lnTo>
                    <a:pt x="401" y="118"/>
                  </a:lnTo>
                  <a:lnTo>
                    <a:pt x="407" y="118"/>
                  </a:lnTo>
                  <a:lnTo>
                    <a:pt x="411" y="115"/>
                  </a:lnTo>
                  <a:lnTo>
                    <a:pt x="416" y="115"/>
                  </a:lnTo>
                  <a:lnTo>
                    <a:pt x="421" y="120"/>
                  </a:lnTo>
                  <a:lnTo>
                    <a:pt x="431" y="122"/>
                  </a:lnTo>
                  <a:lnTo>
                    <a:pt x="442" y="122"/>
                  </a:lnTo>
                  <a:lnTo>
                    <a:pt x="443" y="124"/>
                  </a:lnTo>
                  <a:lnTo>
                    <a:pt x="452" y="118"/>
                  </a:lnTo>
                  <a:lnTo>
                    <a:pt x="454" y="115"/>
                  </a:lnTo>
                  <a:lnTo>
                    <a:pt x="459" y="113"/>
                  </a:lnTo>
                  <a:lnTo>
                    <a:pt x="462" y="113"/>
                  </a:lnTo>
                  <a:lnTo>
                    <a:pt x="473" y="108"/>
                  </a:lnTo>
                  <a:lnTo>
                    <a:pt x="474" y="106"/>
                  </a:lnTo>
                  <a:lnTo>
                    <a:pt x="474" y="101"/>
                  </a:lnTo>
                  <a:lnTo>
                    <a:pt x="476" y="100"/>
                  </a:lnTo>
                  <a:lnTo>
                    <a:pt x="478" y="98"/>
                  </a:lnTo>
                  <a:lnTo>
                    <a:pt x="485" y="88"/>
                  </a:lnTo>
                  <a:lnTo>
                    <a:pt x="476" y="82"/>
                  </a:lnTo>
                  <a:lnTo>
                    <a:pt x="474" y="77"/>
                  </a:lnTo>
                  <a:lnTo>
                    <a:pt x="471" y="76"/>
                  </a:lnTo>
                  <a:lnTo>
                    <a:pt x="467" y="76"/>
                  </a:lnTo>
                  <a:lnTo>
                    <a:pt x="464" y="70"/>
                  </a:lnTo>
                  <a:lnTo>
                    <a:pt x="459" y="72"/>
                  </a:lnTo>
                  <a:lnTo>
                    <a:pt x="459" y="76"/>
                  </a:lnTo>
                  <a:lnTo>
                    <a:pt x="455" y="77"/>
                  </a:lnTo>
                  <a:lnTo>
                    <a:pt x="457" y="69"/>
                  </a:lnTo>
                  <a:lnTo>
                    <a:pt x="452" y="67"/>
                  </a:lnTo>
                  <a:lnTo>
                    <a:pt x="440" y="76"/>
                  </a:lnTo>
                  <a:lnTo>
                    <a:pt x="447" y="58"/>
                  </a:lnTo>
                  <a:lnTo>
                    <a:pt x="445" y="55"/>
                  </a:lnTo>
                  <a:lnTo>
                    <a:pt x="445" y="46"/>
                  </a:lnTo>
                  <a:lnTo>
                    <a:pt x="437" y="48"/>
                  </a:lnTo>
                  <a:lnTo>
                    <a:pt x="426" y="55"/>
                  </a:lnTo>
                  <a:lnTo>
                    <a:pt x="425" y="50"/>
                  </a:lnTo>
                  <a:lnTo>
                    <a:pt x="419" y="48"/>
                  </a:lnTo>
                  <a:lnTo>
                    <a:pt x="414" y="52"/>
                  </a:lnTo>
                  <a:lnTo>
                    <a:pt x="414" y="48"/>
                  </a:lnTo>
                  <a:lnTo>
                    <a:pt x="402" y="45"/>
                  </a:lnTo>
                  <a:lnTo>
                    <a:pt x="394" y="46"/>
                  </a:lnTo>
                  <a:lnTo>
                    <a:pt x="394" y="48"/>
                  </a:lnTo>
                  <a:lnTo>
                    <a:pt x="390" y="48"/>
                  </a:lnTo>
                  <a:lnTo>
                    <a:pt x="382" y="57"/>
                  </a:lnTo>
                  <a:lnTo>
                    <a:pt x="380" y="60"/>
                  </a:lnTo>
                  <a:lnTo>
                    <a:pt x="378" y="57"/>
                  </a:lnTo>
                  <a:lnTo>
                    <a:pt x="375" y="58"/>
                  </a:lnTo>
                  <a:lnTo>
                    <a:pt x="366" y="60"/>
                  </a:lnTo>
                  <a:lnTo>
                    <a:pt x="361" y="64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59" y="65"/>
                  </a:lnTo>
                  <a:lnTo>
                    <a:pt x="353" y="64"/>
                  </a:lnTo>
                  <a:lnTo>
                    <a:pt x="348" y="67"/>
                  </a:lnTo>
                  <a:lnTo>
                    <a:pt x="348" y="74"/>
                  </a:lnTo>
                  <a:lnTo>
                    <a:pt x="346" y="64"/>
                  </a:lnTo>
                  <a:lnTo>
                    <a:pt x="351" y="62"/>
                  </a:lnTo>
                  <a:lnTo>
                    <a:pt x="358" y="60"/>
                  </a:lnTo>
                  <a:lnTo>
                    <a:pt x="363" y="55"/>
                  </a:lnTo>
                  <a:lnTo>
                    <a:pt x="368" y="57"/>
                  </a:lnTo>
                  <a:lnTo>
                    <a:pt x="373" y="53"/>
                  </a:lnTo>
                  <a:lnTo>
                    <a:pt x="371" y="48"/>
                  </a:lnTo>
                  <a:lnTo>
                    <a:pt x="375" y="48"/>
                  </a:lnTo>
                  <a:lnTo>
                    <a:pt x="375" y="52"/>
                  </a:lnTo>
                  <a:lnTo>
                    <a:pt x="382" y="52"/>
                  </a:lnTo>
                  <a:lnTo>
                    <a:pt x="387" y="46"/>
                  </a:lnTo>
                  <a:lnTo>
                    <a:pt x="392" y="43"/>
                  </a:lnTo>
                  <a:lnTo>
                    <a:pt x="401" y="41"/>
                  </a:lnTo>
                  <a:lnTo>
                    <a:pt x="406" y="43"/>
                  </a:lnTo>
                  <a:lnTo>
                    <a:pt x="425" y="45"/>
                  </a:lnTo>
                  <a:lnTo>
                    <a:pt x="435" y="38"/>
                  </a:lnTo>
                  <a:lnTo>
                    <a:pt x="438" y="31"/>
                  </a:lnTo>
                  <a:lnTo>
                    <a:pt x="437" y="26"/>
                  </a:lnTo>
                  <a:lnTo>
                    <a:pt x="435" y="26"/>
                  </a:lnTo>
                  <a:lnTo>
                    <a:pt x="433" y="22"/>
                  </a:lnTo>
                  <a:lnTo>
                    <a:pt x="416" y="12"/>
                  </a:lnTo>
                  <a:lnTo>
                    <a:pt x="409" y="4"/>
                  </a:lnTo>
                  <a:lnTo>
                    <a:pt x="397" y="0"/>
                  </a:lnTo>
                  <a:lnTo>
                    <a:pt x="394" y="2"/>
                  </a:lnTo>
                  <a:lnTo>
                    <a:pt x="390" y="2"/>
                  </a:lnTo>
                  <a:lnTo>
                    <a:pt x="385" y="5"/>
                  </a:lnTo>
                  <a:lnTo>
                    <a:pt x="378" y="2"/>
                  </a:lnTo>
                  <a:lnTo>
                    <a:pt x="375" y="5"/>
                  </a:lnTo>
                  <a:lnTo>
                    <a:pt x="371" y="0"/>
                  </a:lnTo>
                  <a:lnTo>
                    <a:pt x="363" y="2"/>
                  </a:lnTo>
                  <a:lnTo>
                    <a:pt x="358" y="5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4" y="4"/>
                  </a:lnTo>
                  <a:lnTo>
                    <a:pt x="351" y="4"/>
                  </a:lnTo>
                  <a:lnTo>
                    <a:pt x="348" y="5"/>
                  </a:lnTo>
                  <a:lnTo>
                    <a:pt x="334" y="7"/>
                  </a:lnTo>
                  <a:lnTo>
                    <a:pt x="332" y="12"/>
                  </a:lnTo>
                  <a:lnTo>
                    <a:pt x="336" y="16"/>
                  </a:lnTo>
                  <a:lnTo>
                    <a:pt x="337" y="24"/>
                  </a:lnTo>
                  <a:lnTo>
                    <a:pt x="325" y="10"/>
                  </a:lnTo>
                  <a:lnTo>
                    <a:pt x="324" y="10"/>
                  </a:lnTo>
                  <a:lnTo>
                    <a:pt x="320" y="17"/>
                  </a:lnTo>
                  <a:lnTo>
                    <a:pt x="324" y="21"/>
                  </a:lnTo>
                  <a:lnTo>
                    <a:pt x="315" y="17"/>
                  </a:lnTo>
                  <a:lnTo>
                    <a:pt x="313" y="29"/>
                  </a:lnTo>
                  <a:lnTo>
                    <a:pt x="313" y="36"/>
                  </a:lnTo>
                  <a:lnTo>
                    <a:pt x="329" y="43"/>
                  </a:lnTo>
                  <a:lnTo>
                    <a:pt x="315" y="50"/>
                  </a:lnTo>
                  <a:lnTo>
                    <a:pt x="325" y="52"/>
                  </a:lnTo>
                  <a:lnTo>
                    <a:pt x="313" y="53"/>
                  </a:lnTo>
                  <a:lnTo>
                    <a:pt x="312" y="53"/>
                  </a:lnTo>
                  <a:lnTo>
                    <a:pt x="318" y="69"/>
                  </a:lnTo>
                  <a:lnTo>
                    <a:pt x="315" y="69"/>
                  </a:lnTo>
                  <a:lnTo>
                    <a:pt x="315" y="65"/>
                  </a:lnTo>
                  <a:lnTo>
                    <a:pt x="308" y="58"/>
                  </a:lnTo>
                  <a:lnTo>
                    <a:pt x="301" y="58"/>
                  </a:lnTo>
                  <a:lnTo>
                    <a:pt x="296" y="55"/>
                  </a:lnTo>
                  <a:lnTo>
                    <a:pt x="289" y="43"/>
                  </a:lnTo>
                  <a:lnTo>
                    <a:pt x="286" y="46"/>
                  </a:lnTo>
                  <a:lnTo>
                    <a:pt x="286" y="40"/>
                  </a:lnTo>
                  <a:lnTo>
                    <a:pt x="277" y="33"/>
                  </a:lnTo>
                  <a:lnTo>
                    <a:pt x="274" y="34"/>
                  </a:lnTo>
                  <a:lnTo>
                    <a:pt x="267" y="38"/>
                  </a:lnTo>
                  <a:lnTo>
                    <a:pt x="270" y="43"/>
                  </a:lnTo>
                  <a:lnTo>
                    <a:pt x="252" y="43"/>
                  </a:lnTo>
                  <a:lnTo>
                    <a:pt x="258" y="55"/>
                  </a:lnTo>
                  <a:lnTo>
                    <a:pt x="258" y="60"/>
                  </a:lnTo>
                  <a:lnTo>
                    <a:pt x="265" y="67"/>
                  </a:lnTo>
                  <a:lnTo>
                    <a:pt x="284" y="65"/>
                  </a:lnTo>
                  <a:lnTo>
                    <a:pt x="306" y="81"/>
                  </a:lnTo>
                  <a:lnTo>
                    <a:pt x="306" y="98"/>
                  </a:lnTo>
                  <a:lnTo>
                    <a:pt x="303" y="88"/>
                  </a:lnTo>
                  <a:lnTo>
                    <a:pt x="296" y="84"/>
                  </a:lnTo>
                  <a:lnTo>
                    <a:pt x="288" y="74"/>
                  </a:lnTo>
                  <a:lnTo>
                    <a:pt x="288" y="91"/>
                  </a:lnTo>
                  <a:lnTo>
                    <a:pt x="284" y="74"/>
                  </a:lnTo>
                  <a:lnTo>
                    <a:pt x="277" y="70"/>
                  </a:lnTo>
                  <a:lnTo>
                    <a:pt x="253" y="72"/>
                  </a:lnTo>
                  <a:lnTo>
                    <a:pt x="252" y="77"/>
                  </a:lnTo>
                  <a:lnTo>
                    <a:pt x="282" y="112"/>
                  </a:lnTo>
                  <a:lnTo>
                    <a:pt x="267" y="106"/>
                  </a:lnTo>
                  <a:lnTo>
                    <a:pt x="262" y="112"/>
                  </a:lnTo>
                  <a:lnTo>
                    <a:pt x="265" y="120"/>
                  </a:lnTo>
                  <a:lnTo>
                    <a:pt x="270" y="124"/>
                  </a:lnTo>
                  <a:lnTo>
                    <a:pt x="262" y="122"/>
                  </a:lnTo>
                  <a:lnTo>
                    <a:pt x="258" y="113"/>
                  </a:lnTo>
                  <a:lnTo>
                    <a:pt x="265" y="103"/>
                  </a:lnTo>
                  <a:lnTo>
                    <a:pt x="257" y="88"/>
                  </a:lnTo>
                  <a:lnTo>
                    <a:pt x="245" y="77"/>
                  </a:lnTo>
                  <a:lnTo>
                    <a:pt x="234" y="84"/>
                  </a:lnTo>
                  <a:lnTo>
                    <a:pt x="241" y="101"/>
                  </a:lnTo>
                  <a:lnTo>
                    <a:pt x="255" y="113"/>
                  </a:lnTo>
                  <a:lnTo>
                    <a:pt x="265" y="137"/>
                  </a:lnTo>
                  <a:lnTo>
                    <a:pt x="265" y="141"/>
                  </a:lnTo>
                  <a:lnTo>
                    <a:pt x="260" y="142"/>
                  </a:lnTo>
                  <a:lnTo>
                    <a:pt x="248" y="124"/>
                  </a:lnTo>
                  <a:lnTo>
                    <a:pt x="236" y="118"/>
                  </a:lnTo>
                  <a:lnTo>
                    <a:pt x="233" y="112"/>
                  </a:lnTo>
                  <a:lnTo>
                    <a:pt x="226" y="105"/>
                  </a:lnTo>
                  <a:lnTo>
                    <a:pt x="219" y="94"/>
                  </a:lnTo>
                  <a:lnTo>
                    <a:pt x="202" y="93"/>
                  </a:lnTo>
                  <a:lnTo>
                    <a:pt x="204" y="103"/>
                  </a:lnTo>
                  <a:lnTo>
                    <a:pt x="204" y="113"/>
                  </a:lnTo>
                  <a:lnTo>
                    <a:pt x="217" y="132"/>
                  </a:lnTo>
                  <a:lnTo>
                    <a:pt x="214" y="137"/>
                  </a:lnTo>
                  <a:lnTo>
                    <a:pt x="204" y="134"/>
                  </a:lnTo>
                  <a:lnTo>
                    <a:pt x="216" y="153"/>
                  </a:lnTo>
                  <a:lnTo>
                    <a:pt x="188" y="129"/>
                  </a:lnTo>
                  <a:lnTo>
                    <a:pt x="185" y="129"/>
                  </a:lnTo>
                  <a:lnTo>
                    <a:pt x="185" y="142"/>
                  </a:lnTo>
                  <a:lnTo>
                    <a:pt x="183" y="149"/>
                  </a:lnTo>
                  <a:lnTo>
                    <a:pt x="181" y="165"/>
                  </a:lnTo>
                  <a:lnTo>
                    <a:pt x="180" y="154"/>
                  </a:lnTo>
                  <a:lnTo>
                    <a:pt x="180" y="122"/>
                  </a:lnTo>
                  <a:lnTo>
                    <a:pt x="169" y="101"/>
                  </a:lnTo>
                  <a:lnTo>
                    <a:pt x="154" y="113"/>
                  </a:lnTo>
                  <a:lnTo>
                    <a:pt x="132" y="120"/>
                  </a:lnTo>
                  <a:lnTo>
                    <a:pt x="123" y="130"/>
                  </a:lnTo>
                  <a:lnTo>
                    <a:pt x="130" y="137"/>
                  </a:lnTo>
                  <a:lnTo>
                    <a:pt x="150" y="172"/>
                  </a:lnTo>
                  <a:lnTo>
                    <a:pt x="135" y="156"/>
                  </a:lnTo>
                  <a:lnTo>
                    <a:pt x="128" y="141"/>
                  </a:lnTo>
                  <a:lnTo>
                    <a:pt x="116" y="134"/>
                  </a:lnTo>
                  <a:lnTo>
                    <a:pt x="106" y="141"/>
                  </a:lnTo>
                  <a:lnTo>
                    <a:pt x="104" y="149"/>
                  </a:lnTo>
                  <a:lnTo>
                    <a:pt x="111" y="163"/>
                  </a:lnTo>
                  <a:lnTo>
                    <a:pt x="108" y="168"/>
                  </a:lnTo>
                  <a:lnTo>
                    <a:pt x="108" y="184"/>
                  </a:lnTo>
                  <a:lnTo>
                    <a:pt x="106" y="187"/>
                  </a:lnTo>
                  <a:lnTo>
                    <a:pt x="90" y="182"/>
                  </a:lnTo>
                  <a:lnTo>
                    <a:pt x="90" y="197"/>
                  </a:lnTo>
                  <a:lnTo>
                    <a:pt x="85" y="185"/>
                  </a:lnTo>
                  <a:lnTo>
                    <a:pt x="78" y="190"/>
                  </a:lnTo>
                  <a:lnTo>
                    <a:pt x="70" y="216"/>
                  </a:lnTo>
                  <a:lnTo>
                    <a:pt x="63" y="216"/>
                  </a:lnTo>
                  <a:lnTo>
                    <a:pt x="58" y="226"/>
                  </a:lnTo>
                  <a:lnTo>
                    <a:pt x="49" y="233"/>
                  </a:lnTo>
                  <a:lnTo>
                    <a:pt x="53" y="249"/>
                  </a:lnTo>
                  <a:lnTo>
                    <a:pt x="61" y="249"/>
                  </a:lnTo>
                  <a:lnTo>
                    <a:pt x="66" y="254"/>
                  </a:lnTo>
                  <a:lnTo>
                    <a:pt x="77" y="249"/>
                  </a:lnTo>
                  <a:lnTo>
                    <a:pt x="73" y="254"/>
                  </a:lnTo>
                  <a:lnTo>
                    <a:pt x="80" y="261"/>
                  </a:lnTo>
                  <a:lnTo>
                    <a:pt x="75" y="262"/>
                  </a:lnTo>
                  <a:lnTo>
                    <a:pt x="73" y="269"/>
                  </a:lnTo>
                  <a:lnTo>
                    <a:pt x="77" y="276"/>
                  </a:lnTo>
                  <a:lnTo>
                    <a:pt x="63" y="300"/>
                  </a:lnTo>
                  <a:lnTo>
                    <a:pt x="53" y="297"/>
                  </a:lnTo>
                  <a:lnTo>
                    <a:pt x="34" y="307"/>
                  </a:lnTo>
                  <a:lnTo>
                    <a:pt x="34" y="310"/>
                  </a:lnTo>
                  <a:lnTo>
                    <a:pt x="27" y="312"/>
                  </a:lnTo>
                  <a:lnTo>
                    <a:pt x="19" y="322"/>
                  </a:lnTo>
                  <a:lnTo>
                    <a:pt x="12" y="322"/>
                  </a:lnTo>
                  <a:lnTo>
                    <a:pt x="3" y="329"/>
                  </a:lnTo>
                  <a:lnTo>
                    <a:pt x="0" y="341"/>
                  </a:lnTo>
                  <a:lnTo>
                    <a:pt x="5" y="353"/>
                  </a:lnTo>
                  <a:lnTo>
                    <a:pt x="10" y="355"/>
                  </a:lnTo>
                  <a:lnTo>
                    <a:pt x="15" y="362"/>
                  </a:lnTo>
                  <a:lnTo>
                    <a:pt x="25" y="360"/>
                  </a:lnTo>
                  <a:lnTo>
                    <a:pt x="22" y="365"/>
                  </a:lnTo>
                  <a:lnTo>
                    <a:pt x="32" y="364"/>
                  </a:lnTo>
                  <a:lnTo>
                    <a:pt x="27" y="372"/>
                  </a:lnTo>
                  <a:lnTo>
                    <a:pt x="34" y="376"/>
                  </a:lnTo>
                  <a:lnTo>
                    <a:pt x="41" y="372"/>
                  </a:lnTo>
                  <a:lnTo>
                    <a:pt x="41" y="369"/>
                  </a:lnTo>
                  <a:lnTo>
                    <a:pt x="48" y="374"/>
                  </a:lnTo>
                  <a:lnTo>
                    <a:pt x="54" y="370"/>
                  </a:lnTo>
                  <a:lnTo>
                    <a:pt x="58" y="365"/>
                  </a:lnTo>
                  <a:lnTo>
                    <a:pt x="65" y="367"/>
                  </a:lnTo>
                  <a:lnTo>
                    <a:pt x="68" y="376"/>
                  </a:lnTo>
                  <a:lnTo>
                    <a:pt x="63" y="377"/>
                  </a:lnTo>
                  <a:lnTo>
                    <a:pt x="68" y="386"/>
                  </a:lnTo>
                  <a:lnTo>
                    <a:pt x="65" y="393"/>
                  </a:lnTo>
                  <a:lnTo>
                    <a:pt x="53" y="389"/>
                  </a:lnTo>
                  <a:lnTo>
                    <a:pt x="46" y="391"/>
                  </a:lnTo>
                  <a:lnTo>
                    <a:pt x="37" y="389"/>
                  </a:lnTo>
                  <a:lnTo>
                    <a:pt x="22" y="389"/>
                  </a:lnTo>
                  <a:lnTo>
                    <a:pt x="15" y="394"/>
                  </a:lnTo>
                  <a:lnTo>
                    <a:pt x="20" y="398"/>
                  </a:lnTo>
                  <a:lnTo>
                    <a:pt x="20" y="401"/>
                  </a:lnTo>
                  <a:lnTo>
                    <a:pt x="25" y="403"/>
                  </a:lnTo>
                  <a:lnTo>
                    <a:pt x="31" y="398"/>
                  </a:lnTo>
                  <a:lnTo>
                    <a:pt x="29" y="406"/>
                  </a:lnTo>
                  <a:lnTo>
                    <a:pt x="44" y="413"/>
                  </a:lnTo>
                  <a:lnTo>
                    <a:pt x="34" y="422"/>
                  </a:lnTo>
                  <a:lnTo>
                    <a:pt x="48" y="437"/>
                  </a:lnTo>
                  <a:lnTo>
                    <a:pt x="63" y="441"/>
                  </a:lnTo>
                  <a:lnTo>
                    <a:pt x="58" y="434"/>
                  </a:lnTo>
                  <a:lnTo>
                    <a:pt x="60" y="429"/>
                  </a:lnTo>
                  <a:lnTo>
                    <a:pt x="65" y="436"/>
                  </a:lnTo>
                  <a:lnTo>
                    <a:pt x="66" y="429"/>
                  </a:lnTo>
                  <a:lnTo>
                    <a:pt x="72" y="429"/>
                  </a:lnTo>
                  <a:lnTo>
                    <a:pt x="72" y="436"/>
                  </a:lnTo>
                  <a:lnTo>
                    <a:pt x="77" y="434"/>
                  </a:lnTo>
                  <a:lnTo>
                    <a:pt x="85" y="429"/>
                  </a:lnTo>
                  <a:lnTo>
                    <a:pt x="89" y="434"/>
                  </a:lnTo>
                  <a:lnTo>
                    <a:pt x="94" y="427"/>
                  </a:lnTo>
                  <a:lnTo>
                    <a:pt x="99" y="427"/>
                  </a:lnTo>
                  <a:lnTo>
                    <a:pt x="120" y="437"/>
                  </a:lnTo>
                  <a:lnTo>
                    <a:pt x="128" y="446"/>
                  </a:lnTo>
                  <a:lnTo>
                    <a:pt x="140" y="451"/>
                  </a:lnTo>
                  <a:lnTo>
                    <a:pt x="142" y="473"/>
                  </a:lnTo>
                  <a:lnTo>
                    <a:pt x="152" y="482"/>
                  </a:lnTo>
                  <a:lnTo>
                    <a:pt x="152" y="484"/>
                  </a:lnTo>
                  <a:lnTo>
                    <a:pt x="159" y="492"/>
                  </a:lnTo>
                  <a:lnTo>
                    <a:pt x="159" y="499"/>
                  </a:lnTo>
                  <a:lnTo>
                    <a:pt x="166" y="520"/>
                  </a:lnTo>
                  <a:lnTo>
                    <a:pt x="164" y="526"/>
                  </a:lnTo>
                  <a:lnTo>
                    <a:pt x="171" y="535"/>
                  </a:lnTo>
                  <a:lnTo>
                    <a:pt x="171" y="544"/>
                  </a:lnTo>
                  <a:lnTo>
                    <a:pt x="176" y="550"/>
                  </a:lnTo>
                  <a:lnTo>
                    <a:pt x="176" y="562"/>
                  </a:lnTo>
                  <a:lnTo>
                    <a:pt x="168" y="580"/>
                  </a:lnTo>
                  <a:lnTo>
                    <a:pt x="171" y="581"/>
                  </a:lnTo>
                  <a:lnTo>
                    <a:pt x="166" y="585"/>
                  </a:lnTo>
                  <a:lnTo>
                    <a:pt x="169" y="595"/>
                  </a:lnTo>
                  <a:lnTo>
                    <a:pt x="176" y="598"/>
                  </a:lnTo>
                  <a:lnTo>
                    <a:pt x="183" y="595"/>
                  </a:lnTo>
                  <a:lnTo>
                    <a:pt x="181" y="588"/>
                  </a:lnTo>
                  <a:lnTo>
                    <a:pt x="185" y="585"/>
                  </a:lnTo>
                  <a:lnTo>
                    <a:pt x="186" y="573"/>
                  </a:lnTo>
                  <a:lnTo>
                    <a:pt x="188" y="585"/>
                  </a:lnTo>
                  <a:lnTo>
                    <a:pt x="192" y="583"/>
                  </a:lnTo>
                  <a:lnTo>
                    <a:pt x="193" y="588"/>
                  </a:lnTo>
                  <a:lnTo>
                    <a:pt x="204" y="588"/>
                  </a:lnTo>
                  <a:lnTo>
                    <a:pt x="193" y="593"/>
                  </a:lnTo>
                  <a:lnTo>
                    <a:pt x="192" y="598"/>
                  </a:lnTo>
                  <a:lnTo>
                    <a:pt x="205" y="604"/>
                  </a:lnTo>
                  <a:lnTo>
                    <a:pt x="207" y="609"/>
                  </a:lnTo>
                  <a:lnTo>
                    <a:pt x="204" y="609"/>
                  </a:lnTo>
                  <a:lnTo>
                    <a:pt x="212" y="614"/>
                  </a:lnTo>
                  <a:lnTo>
                    <a:pt x="212" y="619"/>
                  </a:lnTo>
                  <a:lnTo>
                    <a:pt x="210" y="622"/>
                  </a:lnTo>
                  <a:lnTo>
                    <a:pt x="214" y="628"/>
                  </a:lnTo>
                  <a:lnTo>
                    <a:pt x="205" y="624"/>
                  </a:lnTo>
                  <a:lnTo>
                    <a:pt x="195" y="616"/>
                  </a:lnTo>
                  <a:lnTo>
                    <a:pt x="188" y="616"/>
                  </a:lnTo>
                  <a:lnTo>
                    <a:pt x="181" y="614"/>
                  </a:lnTo>
                  <a:lnTo>
                    <a:pt x="176" y="617"/>
                  </a:lnTo>
                  <a:lnTo>
                    <a:pt x="183" y="626"/>
                  </a:lnTo>
                  <a:lnTo>
                    <a:pt x="195" y="629"/>
                  </a:lnTo>
                  <a:lnTo>
                    <a:pt x="197" y="633"/>
                  </a:lnTo>
                  <a:lnTo>
                    <a:pt x="217" y="636"/>
                  </a:lnTo>
                  <a:lnTo>
                    <a:pt x="216" y="643"/>
                  </a:lnTo>
                  <a:lnTo>
                    <a:pt x="216" y="646"/>
                  </a:lnTo>
                  <a:lnTo>
                    <a:pt x="212" y="650"/>
                  </a:lnTo>
                  <a:lnTo>
                    <a:pt x="212" y="658"/>
                  </a:lnTo>
                  <a:lnTo>
                    <a:pt x="219" y="658"/>
                  </a:lnTo>
                  <a:lnTo>
                    <a:pt x="210" y="662"/>
                  </a:lnTo>
                  <a:lnTo>
                    <a:pt x="209" y="670"/>
                  </a:lnTo>
                  <a:lnTo>
                    <a:pt x="212" y="674"/>
                  </a:lnTo>
                  <a:lnTo>
                    <a:pt x="205" y="675"/>
                  </a:lnTo>
                  <a:lnTo>
                    <a:pt x="195" y="675"/>
                  </a:lnTo>
                  <a:lnTo>
                    <a:pt x="193" y="682"/>
                  </a:lnTo>
                  <a:lnTo>
                    <a:pt x="217" y="691"/>
                  </a:lnTo>
                  <a:lnTo>
                    <a:pt x="204" y="689"/>
                  </a:lnTo>
                  <a:lnTo>
                    <a:pt x="197" y="686"/>
                  </a:lnTo>
                  <a:lnTo>
                    <a:pt x="193" y="687"/>
                  </a:lnTo>
                  <a:lnTo>
                    <a:pt x="198" y="691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209" y="696"/>
                  </a:lnTo>
                  <a:lnTo>
                    <a:pt x="216" y="696"/>
                  </a:lnTo>
                  <a:lnTo>
                    <a:pt x="212" y="699"/>
                  </a:lnTo>
                  <a:lnTo>
                    <a:pt x="195" y="698"/>
                  </a:lnTo>
                  <a:lnTo>
                    <a:pt x="186" y="701"/>
                  </a:lnTo>
                  <a:lnTo>
                    <a:pt x="185" y="706"/>
                  </a:lnTo>
                  <a:lnTo>
                    <a:pt x="205" y="706"/>
                  </a:lnTo>
                  <a:lnTo>
                    <a:pt x="209" y="708"/>
                  </a:lnTo>
                  <a:lnTo>
                    <a:pt x="192" y="708"/>
                  </a:lnTo>
                  <a:lnTo>
                    <a:pt x="186" y="711"/>
                  </a:lnTo>
                  <a:lnTo>
                    <a:pt x="185" y="715"/>
                  </a:lnTo>
                  <a:lnTo>
                    <a:pt x="193" y="718"/>
                  </a:lnTo>
                  <a:lnTo>
                    <a:pt x="190" y="723"/>
                  </a:lnTo>
                  <a:lnTo>
                    <a:pt x="193" y="725"/>
                  </a:lnTo>
                  <a:lnTo>
                    <a:pt x="186" y="729"/>
                  </a:lnTo>
                  <a:lnTo>
                    <a:pt x="188" y="735"/>
                  </a:lnTo>
                  <a:lnTo>
                    <a:pt x="209" y="720"/>
                  </a:lnTo>
                  <a:lnTo>
                    <a:pt x="190" y="737"/>
                  </a:lnTo>
                  <a:lnTo>
                    <a:pt x="192" y="744"/>
                  </a:lnTo>
                  <a:lnTo>
                    <a:pt x="198" y="751"/>
                  </a:lnTo>
                  <a:lnTo>
                    <a:pt x="204" y="747"/>
                  </a:lnTo>
                  <a:lnTo>
                    <a:pt x="198" y="754"/>
                  </a:lnTo>
                  <a:lnTo>
                    <a:pt x="202" y="778"/>
                  </a:lnTo>
                  <a:lnTo>
                    <a:pt x="205" y="780"/>
                  </a:lnTo>
                  <a:lnTo>
                    <a:pt x="209" y="771"/>
                  </a:lnTo>
                  <a:lnTo>
                    <a:pt x="216" y="768"/>
                  </a:lnTo>
                  <a:lnTo>
                    <a:pt x="221" y="770"/>
                  </a:lnTo>
                  <a:lnTo>
                    <a:pt x="214" y="771"/>
                  </a:lnTo>
                  <a:lnTo>
                    <a:pt x="210" y="777"/>
                  </a:lnTo>
                  <a:lnTo>
                    <a:pt x="217" y="780"/>
                  </a:lnTo>
                  <a:lnTo>
                    <a:pt x="221" y="783"/>
                  </a:lnTo>
                  <a:lnTo>
                    <a:pt x="212" y="780"/>
                  </a:lnTo>
                  <a:lnTo>
                    <a:pt x="207" y="782"/>
                  </a:lnTo>
                  <a:lnTo>
                    <a:pt x="210" y="789"/>
                  </a:lnTo>
                  <a:lnTo>
                    <a:pt x="207" y="792"/>
                  </a:lnTo>
                  <a:lnTo>
                    <a:pt x="212" y="804"/>
                  </a:lnTo>
                  <a:lnTo>
                    <a:pt x="217" y="806"/>
                  </a:lnTo>
                  <a:lnTo>
                    <a:pt x="221" y="813"/>
                  </a:lnTo>
                  <a:lnTo>
                    <a:pt x="221" y="818"/>
                  </a:lnTo>
                  <a:lnTo>
                    <a:pt x="226" y="821"/>
                  </a:lnTo>
                  <a:lnTo>
                    <a:pt x="226" y="826"/>
                  </a:lnTo>
                  <a:lnTo>
                    <a:pt x="231" y="830"/>
                  </a:lnTo>
                  <a:lnTo>
                    <a:pt x="231" y="835"/>
                  </a:lnTo>
                  <a:lnTo>
                    <a:pt x="236" y="837"/>
                  </a:lnTo>
                  <a:lnTo>
                    <a:pt x="236" y="843"/>
                  </a:lnTo>
                  <a:lnTo>
                    <a:pt x="245" y="845"/>
                  </a:lnTo>
                  <a:lnTo>
                    <a:pt x="248" y="849"/>
                  </a:lnTo>
                  <a:lnTo>
                    <a:pt x="264" y="845"/>
                  </a:lnTo>
                  <a:lnTo>
                    <a:pt x="260" y="850"/>
                  </a:lnTo>
                  <a:lnTo>
                    <a:pt x="265" y="850"/>
                  </a:lnTo>
                  <a:lnTo>
                    <a:pt x="262" y="855"/>
                  </a:lnTo>
                  <a:lnTo>
                    <a:pt x="269" y="857"/>
                  </a:lnTo>
                  <a:lnTo>
                    <a:pt x="269" y="862"/>
                  </a:lnTo>
                  <a:lnTo>
                    <a:pt x="272" y="861"/>
                  </a:lnTo>
                  <a:lnTo>
                    <a:pt x="270" y="864"/>
                  </a:lnTo>
                  <a:lnTo>
                    <a:pt x="276" y="866"/>
                  </a:lnTo>
                  <a:lnTo>
                    <a:pt x="279" y="861"/>
                  </a:lnTo>
                  <a:lnTo>
                    <a:pt x="279" y="864"/>
                  </a:lnTo>
                  <a:lnTo>
                    <a:pt x="288" y="862"/>
                  </a:lnTo>
                  <a:lnTo>
                    <a:pt x="288" y="861"/>
                  </a:lnTo>
                  <a:lnTo>
                    <a:pt x="288" y="86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4054476" y="217170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22" y="0"/>
                  </a:moveTo>
                  <a:lnTo>
                    <a:pt x="24" y="12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3906839" y="2381250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2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4089401" y="2055813"/>
              <a:ext cx="34925" cy="1905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0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4" y="1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4103689" y="2074863"/>
              <a:ext cx="39688" cy="15875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0" y="3"/>
                  </a:moveTo>
                  <a:lnTo>
                    <a:pt x="1" y="1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25" y="10"/>
                  </a:lnTo>
                  <a:lnTo>
                    <a:pt x="18" y="8"/>
                  </a:lnTo>
                  <a:lnTo>
                    <a:pt x="15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4103689" y="20828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lnTo>
                    <a:pt x="13" y="2"/>
                  </a:lnTo>
                  <a:lnTo>
                    <a:pt x="17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18" y="15"/>
                  </a:lnTo>
                  <a:lnTo>
                    <a:pt x="24" y="20"/>
                  </a:lnTo>
                  <a:lnTo>
                    <a:pt x="20" y="24"/>
                  </a:lnTo>
                  <a:lnTo>
                    <a:pt x="15" y="22"/>
                  </a:lnTo>
                  <a:lnTo>
                    <a:pt x="12" y="14"/>
                  </a:lnTo>
                  <a:lnTo>
                    <a:pt x="6" y="12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4143376" y="1998663"/>
              <a:ext cx="26988" cy="15875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5" y="10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7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187826" y="1857375"/>
              <a:ext cx="4763" cy="50800"/>
            </a:xfrm>
            <a:custGeom>
              <a:avLst/>
              <a:gdLst/>
              <a:ahLst/>
              <a:cxnLst/>
              <a:rect l="l" t="t" r="r" b="b"/>
              <a:pathLst>
                <a:path w="3" h="32" extrusionOk="0">
                  <a:moveTo>
                    <a:pt x="0" y="0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4187826" y="1941513"/>
              <a:ext cx="23813" cy="23813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0" y="1"/>
                  </a:moveTo>
                  <a:lnTo>
                    <a:pt x="8" y="8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0" y="13"/>
                  </a:lnTo>
                  <a:lnTo>
                    <a:pt x="1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4165601" y="1962150"/>
              <a:ext cx="7938" cy="1905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2" y="0"/>
                  </a:moveTo>
                  <a:lnTo>
                    <a:pt x="3" y="2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4187826" y="1981200"/>
              <a:ext cx="4763" cy="11113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0" y="4"/>
                  </a:moveTo>
                  <a:lnTo>
                    <a:pt x="1" y="7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179889" y="1666875"/>
              <a:ext cx="7938" cy="15875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0" y="10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4200526" y="1674813"/>
              <a:ext cx="7938" cy="1905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2" y="1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200526" y="1778000"/>
              <a:ext cx="7938" cy="127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4" y="8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4165601" y="177165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4170364" y="1587500"/>
              <a:ext cx="14288" cy="1587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4151314" y="1446213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5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4149726" y="1393825"/>
              <a:ext cx="20638" cy="34925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13" y="22"/>
                  </a:moveTo>
                  <a:lnTo>
                    <a:pt x="7" y="21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2"/>
                  </a:lnTo>
                  <a:lnTo>
                    <a:pt x="3" y="0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4179889" y="143510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5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4170364" y="1390650"/>
              <a:ext cx="14288" cy="22225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7" y="1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7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3833814" y="1266825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0" y="1"/>
                  </a:moveTo>
                  <a:lnTo>
                    <a:pt x="0" y="5"/>
                  </a:lnTo>
                  <a:lnTo>
                    <a:pt x="5" y="8"/>
                  </a:lnTo>
                  <a:lnTo>
                    <a:pt x="7" y="13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0" y="8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3841751" y="1241425"/>
              <a:ext cx="30163" cy="30163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5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9" y="19"/>
                  </a:lnTo>
                  <a:lnTo>
                    <a:pt x="12" y="17"/>
                  </a:lnTo>
                  <a:lnTo>
                    <a:pt x="9" y="10"/>
                  </a:lnTo>
                  <a:lnTo>
                    <a:pt x="2" y="10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3860801" y="1236663"/>
              <a:ext cx="6350" cy="11113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lnTo>
                    <a:pt x="4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3875089" y="1266825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3848101" y="1266825"/>
              <a:ext cx="19050" cy="238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15"/>
                  </a:moveTo>
                  <a:lnTo>
                    <a:pt x="12" y="6"/>
                  </a:lnTo>
                  <a:lnTo>
                    <a:pt x="5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8" y="1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3086101" y="1276350"/>
              <a:ext cx="469900" cy="612775"/>
            </a:xfrm>
            <a:custGeom>
              <a:avLst/>
              <a:gdLst/>
              <a:ahLst/>
              <a:cxnLst/>
              <a:rect l="l" t="t" r="r" b="b"/>
              <a:pathLst>
                <a:path w="296" h="386" extrusionOk="0">
                  <a:moveTo>
                    <a:pt x="36" y="348"/>
                  </a:moveTo>
                  <a:lnTo>
                    <a:pt x="22" y="357"/>
                  </a:lnTo>
                  <a:lnTo>
                    <a:pt x="22" y="376"/>
                  </a:lnTo>
                  <a:lnTo>
                    <a:pt x="27" y="376"/>
                  </a:lnTo>
                  <a:lnTo>
                    <a:pt x="31" y="366"/>
                  </a:lnTo>
                  <a:lnTo>
                    <a:pt x="31" y="374"/>
                  </a:lnTo>
                  <a:lnTo>
                    <a:pt x="37" y="379"/>
                  </a:lnTo>
                  <a:lnTo>
                    <a:pt x="37" y="371"/>
                  </a:lnTo>
                  <a:lnTo>
                    <a:pt x="44" y="379"/>
                  </a:lnTo>
                  <a:lnTo>
                    <a:pt x="48" y="372"/>
                  </a:lnTo>
                  <a:lnTo>
                    <a:pt x="46" y="369"/>
                  </a:lnTo>
                  <a:lnTo>
                    <a:pt x="49" y="371"/>
                  </a:lnTo>
                  <a:lnTo>
                    <a:pt x="49" y="379"/>
                  </a:lnTo>
                  <a:lnTo>
                    <a:pt x="60" y="383"/>
                  </a:lnTo>
                  <a:lnTo>
                    <a:pt x="61" y="384"/>
                  </a:lnTo>
                  <a:lnTo>
                    <a:pt x="63" y="383"/>
                  </a:lnTo>
                  <a:lnTo>
                    <a:pt x="68" y="383"/>
                  </a:lnTo>
                  <a:lnTo>
                    <a:pt x="65" y="378"/>
                  </a:lnTo>
                  <a:lnTo>
                    <a:pt x="63" y="369"/>
                  </a:lnTo>
                  <a:lnTo>
                    <a:pt x="68" y="374"/>
                  </a:lnTo>
                  <a:lnTo>
                    <a:pt x="70" y="376"/>
                  </a:lnTo>
                  <a:lnTo>
                    <a:pt x="72" y="367"/>
                  </a:lnTo>
                  <a:lnTo>
                    <a:pt x="73" y="369"/>
                  </a:lnTo>
                  <a:lnTo>
                    <a:pt x="77" y="378"/>
                  </a:lnTo>
                  <a:lnTo>
                    <a:pt x="82" y="378"/>
                  </a:lnTo>
                  <a:lnTo>
                    <a:pt x="80" y="367"/>
                  </a:lnTo>
                  <a:lnTo>
                    <a:pt x="85" y="378"/>
                  </a:lnTo>
                  <a:lnTo>
                    <a:pt x="91" y="378"/>
                  </a:lnTo>
                  <a:lnTo>
                    <a:pt x="92" y="369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4" y="376"/>
                  </a:lnTo>
                  <a:lnTo>
                    <a:pt x="104" y="386"/>
                  </a:lnTo>
                  <a:lnTo>
                    <a:pt x="116" y="383"/>
                  </a:lnTo>
                  <a:lnTo>
                    <a:pt x="123" y="371"/>
                  </a:lnTo>
                  <a:lnTo>
                    <a:pt x="125" y="378"/>
                  </a:lnTo>
                  <a:lnTo>
                    <a:pt x="128" y="376"/>
                  </a:lnTo>
                  <a:lnTo>
                    <a:pt x="128" y="371"/>
                  </a:lnTo>
                  <a:lnTo>
                    <a:pt x="133" y="369"/>
                  </a:lnTo>
                  <a:lnTo>
                    <a:pt x="133" y="360"/>
                  </a:lnTo>
                  <a:lnTo>
                    <a:pt x="130" y="354"/>
                  </a:lnTo>
                  <a:lnTo>
                    <a:pt x="125" y="357"/>
                  </a:lnTo>
                  <a:lnTo>
                    <a:pt x="120" y="355"/>
                  </a:lnTo>
                  <a:lnTo>
                    <a:pt x="125" y="350"/>
                  </a:lnTo>
                  <a:lnTo>
                    <a:pt x="121" y="347"/>
                  </a:lnTo>
                  <a:lnTo>
                    <a:pt x="115" y="347"/>
                  </a:lnTo>
                  <a:lnTo>
                    <a:pt x="108" y="354"/>
                  </a:lnTo>
                  <a:lnTo>
                    <a:pt x="109" y="347"/>
                  </a:lnTo>
                  <a:lnTo>
                    <a:pt x="101" y="343"/>
                  </a:lnTo>
                  <a:lnTo>
                    <a:pt x="96" y="350"/>
                  </a:lnTo>
                  <a:lnTo>
                    <a:pt x="94" y="345"/>
                  </a:lnTo>
                  <a:lnTo>
                    <a:pt x="101" y="342"/>
                  </a:lnTo>
                  <a:lnTo>
                    <a:pt x="97" y="335"/>
                  </a:lnTo>
                  <a:lnTo>
                    <a:pt x="101" y="335"/>
                  </a:lnTo>
                  <a:lnTo>
                    <a:pt x="104" y="342"/>
                  </a:lnTo>
                  <a:lnTo>
                    <a:pt x="123" y="342"/>
                  </a:lnTo>
                  <a:lnTo>
                    <a:pt x="125" y="340"/>
                  </a:lnTo>
                  <a:lnTo>
                    <a:pt x="128" y="340"/>
                  </a:lnTo>
                  <a:lnTo>
                    <a:pt x="135" y="328"/>
                  </a:lnTo>
                  <a:lnTo>
                    <a:pt x="132" y="324"/>
                  </a:lnTo>
                  <a:lnTo>
                    <a:pt x="135" y="318"/>
                  </a:lnTo>
                  <a:lnTo>
                    <a:pt x="128" y="316"/>
                  </a:lnTo>
                  <a:lnTo>
                    <a:pt x="130" y="311"/>
                  </a:lnTo>
                  <a:lnTo>
                    <a:pt x="144" y="314"/>
                  </a:lnTo>
                  <a:lnTo>
                    <a:pt x="147" y="309"/>
                  </a:lnTo>
                  <a:lnTo>
                    <a:pt x="152" y="311"/>
                  </a:lnTo>
                  <a:lnTo>
                    <a:pt x="156" y="304"/>
                  </a:lnTo>
                  <a:lnTo>
                    <a:pt x="145" y="300"/>
                  </a:lnTo>
                  <a:lnTo>
                    <a:pt x="145" y="297"/>
                  </a:lnTo>
                  <a:lnTo>
                    <a:pt x="154" y="299"/>
                  </a:lnTo>
                  <a:lnTo>
                    <a:pt x="159" y="294"/>
                  </a:lnTo>
                  <a:lnTo>
                    <a:pt x="159" y="288"/>
                  </a:lnTo>
                  <a:lnTo>
                    <a:pt x="151" y="287"/>
                  </a:lnTo>
                  <a:lnTo>
                    <a:pt x="163" y="283"/>
                  </a:lnTo>
                  <a:lnTo>
                    <a:pt x="164" y="282"/>
                  </a:lnTo>
                  <a:lnTo>
                    <a:pt x="164" y="278"/>
                  </a:lnTo>
                  <a:lnTo>
                    <a:pt x="163" y="268"/>
                  </a:lnTo>
                  <a:lnTo>
                    <a:pt x="157" y="264"/>
                  </a:lnTo>
                  <a:lnTo>
                    <a:pt x="151" y="264"/>
                  </a:lnTo>
                  <a:lnTo>
                    <a:pt x="154" y="261"/>
                  </a:lnTo>
                  <a:lnTo>
                    <a:pt x="139" y="261"/>
                  </a:lnTo>
                  <a:lnTo>
                    <a:pt x="135" y="263"/>
                  </a:lnTo>
                  <a:lnTo>
                    <a:pt x="135" y="258"/>
                  </a:lnTo>
                  <a:lnTo>
                    <a:pt x="151" y="256"/>
                  </a:lnTo>
                  <a:lnTo>
                    <a:pt x="151" y="254"/>
                  </a:lnTo>
                  <a:lnTo>
                    <a:pt x="137" y="251"/>
                  </a:lnTo>
                  <a:lnTo>
                    <a:pt x="152" y="251"/>
                  </a:lnTo>
                  <a:lnTo>
                    <a:pt x="156" y="258"/>
                  </a:lnTo>
                  <a:lnTo>
                    <a:pt x="166" y="261"/>
                  </a:lnTo>
                  <a:lnTo>
                    <a:pt x="168" y="254"/>
                  </a:lnTo>
                  <a:lnTo>
                    <a:pt x="164" y="251"/>
                  </a:lnTo>
                  <a:lnTo>
                    <a:pt x="166" y="249"/>
                  </a:lnTo>
                  <a:lnTo>
                    <a:pt x="140" y="249"/>
                  </a:lnTo>
                  <a:lnTo>
                    <a:pt x="137" y="244"/>
                  </a:lnTo>
                  <a:lnTo>
                    <a:pt x="140" y="242"/>
                  </a:lnTo>
                  <a:lnTo>
                    <a:pt x="154" y="244"/>
                  </a:lnTo>
                  <a:lnTo>
                    <a:pt x="151" y="240"/>
                  </a:lnTo>
                  <a:lnTo>
                    <a:pt x="140" y="235"/>
                  </a:lnTo>
                  <a:lnTo>
                    <a:pt x="142" y="234"/>
                  </a:lnTo>
                  <a:lnTo>
                    <a:pt x="149" y="235"/>
                  </a:lnTo>
                  <a:lnTo>
                    <a:pt x="161" y="240"/>
                  </a:lnTo>
                  <a:lnTo>
                    <a:pt x="161" y="237"/>
                  </a:lnTo>
                  <a:lnTo>
                    <a:pt x="168" y="237"/>
                  </a:lnTo>
                  <a:lnTo>
                    <a:pt x="169" y="234"/>
                  </a:lnTo>
                  <a:lnTo>
                    <a:pt x="176" y="235"/>
                  </a:lnTo>
                  <a:lnTo>
                    <a:pt x="176" y="230"/>
                  </a:lnTo>
                  <a:lnTo>
                    <a:pt x="175" y="223"/>
                  </a:lnTo>
                  <a:lnTo>
                    <a:pt x="166" y="218"/>
                  </a:lnTo>
                  <a:lnTo>
                    <a:pt x="171" y="218"/>
                  </a:lnTo>
                  <a:lnTo>
                    <a:pt x="180" y="227"/>
                  </a:lnTo>
                  <a:lnTo>
                    <a:pt x="188" y="227"/>
                  </a:lnTo>
                  <a:lnTo>
                    <a:pt x="195" y="223"/>
                  </a:lnTo>
                  <a:lnTo>
                    <a:pt x="197" y="216"/>
                  </a:lnTo>
                  <a:lnTo>
                    <a:pt x="193" y="216"/>
                  </a:lnTo>
                  <a:lnTo>
                    <a:pt x="202" y="208"/>
                  </a:lnTo>
                  <a:lnTo>
                    <a:pt x="199" y="204"/>
                  </a:lnTo>
                  <a:lnTo>
                    <a:pt x="188" y="206"/>
                  </a:lnTo>
                  <a:lnTo>
                    <a:pt x="183" y="204"/>
                  </a:lnTo>
                  <a:lnTo>
                    <a:pt x="199" y="199"/>
                  </a:lnTo>
                  <a:lnTo>
                    <a:pt x="204" y="201"/>
                  </a:lnTo>
                  <a:lnTo>
                    <a:pt x="207" y="198"/>
                  </a:lnTo>
                  <a:lnTo>
                    <a:pt x="202" y="192"/>
                  </a:lnTo>
                  <a:lnTo>
                    <a:pt x="202" y="182"/>
                  </a:lnTo>
                  <a:lnTo>
                    <a:pt x="205" y="191"/>
                  </a:lnTo>
                  <a:lnTo>
                    <a:pt x="212" y="189"/>
                  </a:lnTo>
                  <a:lnTo>
                    <a:pt x="216" y="175"/>
                  </a:lnTo>
                  <a:lnTo>
                    <a:pt x="221" y="172"/>
                  </a:lnTo>
                  <a:lnTo>
                    <a:pt x="231" y="155"/>
                  </a:lnTo>
                  <a:lnTo>
                    <a:pt x="236" y="153"/>
                  </a:lnTo>
                  <a:lnTo>
                    <a:pt x="248" y="136"/>
                  </a:lnTo>
                  <a:lnTo>
                    <a:pt x="252" y="134"/>
                  </a:lnTo>
                  <a:lnTo>
                    <a:pt x="262" y="120"/>
                  </a:lnTo>
                  <a:lnTo>
                    <a:pt x="262" y="114"/>
                  </a:lnTo>
                  <a:lnTo>
                    <a:pt x="248" y="119"/>
                  </a:lnTo>
                  <a:lnTo>
                    <a:pt x="238" y="127"/>
                  </a:lnTo>
                  <a:lnTo>
                    <a:pt x="233" y="127"/>
                  </a:lnTo>
                  <a:lnTo>
                    <a:pt x="224" y="136"/>
                  </a:lnTo>
                  <a:lnTo>
                    <a:pt x="216" y="138"/>
                  </a:lnTo>
                  <a:lnTo>
                    <a:pt x="209" y="139"/>
                  </a:lnTo>
                  <a:lnTo>
                    <a:pt x="211" y="136"/>
                  </a:lnTo>
                  <a:lnTo>
                    <a:pt x="222" y="131"/>
                  </a:lnTo>
                  <a:lnTo>
                    <a:pt x="228" y="124"/>
                  </a:lnTo>
                  <a:lnTo>
                    <a:pt x="238" y="117"/>
                  </a:lnTo>
                  <a:lnTo>
                    <a:pt x="233" y="114"/>
                  </a:lnTo>
                  <a:lnTo>
                    <a:pt x="228" y="117"/>
                  </a:lnTo>
                  <a:lnTo>
                    <a:pt x="217" y="115"/>
                  </a:lnTo>
                  <a:lnTo>
                    <a:pt x="229" y="110"/>
                  </a:lnTo>
                  <a:lnTo>
                    <a:pt x="245" y="110"/>
                  </a:lnTo>
                  <a:lnTo>
                    <a:pt x="250" y="108"/>
                  </a:lnTo>
                  <a:lnTo>
                    <a:pt x="248" y="103"/>
                  </a:lnTo>
                  <a:lnTo>
                    <a:pt x="257" y="102"/>
                  </a:lnTo>
                  <a:lnTo>
                    <a:pt x="262" y="103"/>
                  </a:lnTo>
                  <a:lnTo>
                    <a:pt x="264" y="100"/>
                  </a:lnTo>
                  <a:lnTo>
                    <a:pt x="281" y="88"/>
                  </a:lnTo>
                  <a:lnTo>
                    <a:pt x="282" y="84"/>
                  </a:lnTo>
                  <a:lnTo>
                    <a:pt x="286" y="81"/>
                  </a:lnTo>
                  <a:lnTo>
                    <a:pt x="288" y="76"/>
                  </a:lnTo>
                  <a:lnTo>
                    <a:pt x="294" y="69"/>
                  </a:lnTo>
                  <a:lnTo>
                    <a:pt x="296" y="55"/>
                  </a:lnTo>
                  <a:lnTo>
                    <a:pt x="291" y="50"/>
                  </a:lnTo>
                  <a:lnTo>
                    <a:pt x="279" y="47"/>
                  </a:lnTo>
                  <a:lnTo>
                    <a:pt x="274" y="52"/>
                  </a:lnTo>
                  <a:lnTo>
                    <a:pt x="276" y="43"/>
                  </a:lnTo>
                  <a:lnTo>
                    <a:pt x="272" y="38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65" y="21"/>
                  </a:lnTo>
                  <a:lnTo>
                    <a:pt x="264" y="24"/>
                  </a:lnTo>
                  <a:lnTo>
                    <a:pt x="260" y="23"/>
                  </a:lnTo>
                  <a:lnTo>
                    <a:pt x="257" y="18"/>
                  </a:lnTo>
                  <a:lnTo>
                    <a:pt x="253" y="23"/>
                  </a:lnTo>
                  <a:lnTo>
                    <a:pt x="253" y="28"/>
                  </a:lnTo>
                  <a:lnTo>
                    <a:pt x="248" y="21"/>
                  </a:lnTo>
                  <a:lnTo>
                    <a:pt x="238" y="26"/>
                  </a:lnTo>
                  <a:lnTo>
                    <a:pt x="233" y="33"/>
                  </a:lnTo>
                  <a:lnTo>
                    <a:pt x="226" y="38"/>
                  </a:lnTo>
                  <a:lnTo>
                    <a:pt x="219" y="38"/>
                  </a:lnTo>
                  <a:lnTo>
                    <a:pt x="236" y="23"/>
                  </a:lnTo>
                  <a:lnTo>
                    <a:pt x="240" y="14"/>
                  </a:lnTo>
                  <a:lnTo>
                    <a:pt x="231" y="11"/>
                  </a:lnTo>
                  <a:lnTo>
                    <a:pt x="222" y="11"/>
                  </a:lnTo>
                  <a:lnTo>
                    <a:pt x="221" y="9"/>
                  </a:lnTo>
                  <a:lnTo>
                    <a:pt x="217" y="9"/>
                  </a:lnTo>
                  <a:lnTo>
                    <a:pt x="212" y="12"/>
                  </a:lnTo>
                  <a:lnTo>
                    <a:pt x="204" y="0"/>
                  </a:lnTo>
                  <a:lnTo>
                    <a:pt x="195" y="2"/>
                  </a:lnTo>
                  <a:lnTo>
                    <a:pt x="192" y="7"/>
                  </a:lnTo>
                  <a:lnTo>
                    <a:pt x="195" y="14"/>
                  </a:lnTo>
                  <a:lnTo>
                    <a:pt x="188" y="11"/>
                  </a:lnTo>
                  <a:lnTo>
                    <a:pt x="188" y="2"/>
                  </a:lnTo>
                  <a:lnTo>
                    <a:pt x="185" y="0"/>
                  </a:lnTo>
                  <a:lnTo>
                    <a:pt x="175" y="4"/>
                  </a:lnTo>
                  <a:lnTo>
                    <a:pt x="175" y="6"/>
                  </a:lnTo>
                  <a:lnTo>
                    <a:pt x="171" y="11"/>
                  </a:lnTo>
                  <a:lnTo>
                    <a:pt x="175" y="26"/>
                  </a:lnTo>
                  <a:lnTo>
                    <a:pt x="180" y="28"/>
                  </a:lnTo>
                  <a:lnTo>
                    <a:pt x="181" y="33"/>
                  </a:lnTo>
                  <a:lnTo>
                    <a:pt x="178" y="33"/>
                  </a:lnTo>
                  <a:lnTo>
                    <a:pt x="171" y="24"/>
                  </a:lnTo>
                  <a:lnTo>
                    <a:pt x="164" y="11"/>
                  </a:lnTo>
                  <a:lnTo>
                    <a:pt x="159" y="6"/>
                  </a:lnTo>
                  <a:lnTo>
                    <a:pt x="132" y="7"/>
                  </a:lnTo>
                  <a:lnTo>
                    <a:pt x="133" y="12"/>
                  </a:lnTo>
                  <a:lnTo>
                    <a:pt x="144" y="24"/>
                  </a:lnTo>
                  <a:lnTo>
                    <a:pt x="144" y="31"/>
                  </a:lnTo>
                  <a:lnTo>
                    <a:pt x="154" y="43"/>
                  </a:lnTo>
                  <a:lnTo>
                    <a:pt x="147" y="50"/>
                  </a:lnTo>
                  <a:lnTo>
                    <a:pt x="147" y="43"/>
                  </a:lnTo>
                  <a:lnTo>
                    <a:pt x="142" y="36"/>
                  </a:lnTo>
                  <a:lnTo>
                    <a:pt x="140" y="28"/>
                  </a:lnTo>
                  <a:lnTo>
                    <a:pt x="135" y="21"/>
                  </a:lnTo>
                  <a:lnTo>
                    <a:pt x="128" y="14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20" y="14"/>
                  </a:lnTo>
                  <a:lnTo>
                    <a:pt x="118" y="19"/>
                  </a:lnTo>
                  <a:lnTo>
                    <a:pt x="115" y="14"/>
                  </a:lnTo>
                  <a:lnTo>
                    <a:pt x="113" y="12"/>
                  </a:lnTo>
                  <a:lnTo>
                    <a:pt x="104" y="16"/>
                  </a:lnTo>
                  <a:lnTo>
                    <a:pt x="108" y="23"/>
                  </a:lnTo>
                  <a:lnTo>
                    <a:pt x="108" y="26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9" y="38"/>
                  </a:lnTo>
                  <a:lnTo>
                    <a:pt x="106" y="35"/>
                  </a:lnTo>
                  <a:lnTo>
                    <a:pt x="103" y="26"/>
                  </a:lnTo>
                  <a:lnTo>
                    <a:pt x="94" y="23"/>
                  </a:lnTo>
                  <a:lnTo>
                    <a:pt x="94" y="26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4" y="42"/>
                  </a:lnTo>
                  <a:lnTo>
                    <a:pt x="85" y="38"/>
                  </a:lnTo>
                  <a:lnTo>
                    <a:pt x="82" y="40"/>
                  </a:lnTo>
                  <a:lnTo>
                    <a:pt x="91" y="48"/>
                  </a:lnTo>
                  <a:lnTo>
                    <a:pt x="82" y="48"/>
                  </a:lnTo>
                  <a:lnTo>
                    <a:pt x="82" y="59"/>
                  </a:lnTo>
                  <a:lnTo>
                    <a:pt x="94" y="74"/>
                  </a:lnTo>
                  <a:lnTo>
                    <a:pt x="99" y="76"/>
                  </a:lnTo>
                  <a:lnTo>
                    <a:pt x="101" y="79"/>
                  </a:lnTo>
                  <a:lnTo>
                    <a:pt x="109" y="86"/>
                  </a:lnTo>
                  <a:lnTo>
                    <a:pt x="108" y="86"/>
                  </a:lnTo>
                  <a:lnTo>
                    <a:pt x="96" y="81"/>
                  </a:lnTo>
                  <a:lnTo>
                    <a:pt x="84" y="66"/>
                  </a:lnTo>
                  <a:lnTo>
                    <a:pt x="77" y="64"/>
                  </a:lnTo>
                  <a:lnTo>
                    <a:pt x="80" y="72"/>
                  </a:lnTo>
                  <a:lnTo>
                    <a:pt x="89" y="78"/>
                  </a:lnTo>
                  <a:lnTo>
                    <a:pt x="92" y="86"/>
                  </a:lnTo>
                  <a:lnTo>
                    <a:pt x="85" y="79"/>
                  </a:lnTo>
                  <a:lnTo>
                    <a:pt x="79" y="78"/>
                  </a:lnTo>
                  <a:lnTo>
                    <a:pt x="75" y="62"/>
                  </a:lnTo>
                  <a:lnTo>
                    <a:pt x="67" y="59"/>
                  </a:lnTo>
                  <a:lnTo>
                    <a:pt x="63" y="52"/>
                  </a:lnTo>
                  <a:lnTo>
                    <a:pt x="56" y="52"/>
                  </a:lnTo>
                  <a:lnTo>
                    <a:pt x="53" y="55"/>
                  </a:lnTo>
                  <a:lnTo>
                    <a:pt x="56" y="66"/>
                  </a:lnTo>
                  <a:lnTo>
                    <a:pt x="46" y="67"/>
                  </a:lnTo>
                  <a:lnTo>
                    <a:pt x="46" y="72"/>
                  </a:lnTo>
                  <a:lnTo>
                    <a:pt x="63" y="83"/>
                  </a:lnTo>
                  <a:lnTo>
                    <a:pt x="65" y="90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53" y="81"/>
                  </a:lnTo>
                  <a:lnTo>
                    <a:pt x="48" y="79"/>
                  </a:lnTo>
                  <a:lnTo>
                    <a:pt x="46" y="88"/>
                  </a:lnTo>
                  <a:lnTo>
                    <a:pt x="41" y="84"/>
                  </a:lnTo>
                  <a:lnTo>
                    <a:pt x="39" y="78"/>
                  </a:lnTo>
                  <a:lnTo>
                    <a:pt x="31" y="78"/>
                  </a:lnTo>
                  <a:lnTo>
                    <a:pt x="25" y="79"/>
                  </a:lnTo>
                  <a:lnTo>
                    <a:pt x="25" y="86"/>
                  </a:lnTo>
                  <a:lnTo>
                    <a:pt x="29" y="95"/>
                  </a:lnTo>
                  <a:lnTo>
                    <a:pt x="27" y="100"/>
                  </a:lnTo>
                  <a:lnTo>
                    <a:pt x="24" y="90"/>
                  </a:lnTo>
                  <a:lnTo>
                    <a:pt x="22" y="95"/>
                  </a:lnTo>
                  <a:lnTo>
                    <a:pt x="17" y="88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3" y="110"/>
                  </a:lnTo>
                  <a:lnTo>
                    <a:pt x="5" y="115"/>
                  </a:lnTo>
                  <a:lnTo>
                    <a:pt x="17" y="107"/>
                  </a:lnTo>
                  <a:lnTo>
                    <a:pt x="24" y="108"/>
                  </a:lnTo>
                  <a:lnTo>
                    <a:pt x="13" y="119"/>
                  </a:lnTo>
                  <a:lnTo>
                    <a:pt x="17" y="126"/>
                  </a:lnTo>
                  <a:lnTo>
                    <a:pt x="36" y="112"/>
                  </a:lnTo>
                  <a:lnTo>
                    <a:pt x="51" y="115"/>
                  </a:lnTo>
                  <a:lnTo>
                    <a:pt x="49" y="117"/>
                  </a:lnTo>
                  <a:lnTo>
                    <a:pt x="41" y="115"/>
                  </a:lnTo>
                  <a:lnTo>
                    <a:pt x="32" y="117"/>
                  </a:lnTo>
                  <a:lnTo>
                    <a:pt x="22" y="129"/>
                  </a:lnTo>
                  <a:lnTo>
                    <a:pt x="24" y="131"/>
                  </a:lnTo>
                  <a:lnTo>
                    <a:pt x="31" y="132"/>
                  </a:lnTo>
                  <a:lnTo>
                    <a:pt x="22" y="134"/>
                  </a:lnTo>
                  <a:lnTo>
                    <a:pt x="19" y="138"/>
                  </a:lnTo>
                  <a:lnTo>
                    <a:pt x="22" y="148"/>
                  </a:lnTo>
                  <a:lnTo>
                    <a:pt x="46" y="146"/>
                  </a:lnTo>
                  <a:lnTo>
                    <a:pt x="53" y="143"/>
                  </a:lnTo>
                  <a:lnTo>
                    <a:pt x="60" y="134"/>
                  </a:lnTo>
                  <a:lnTo>
                    <a:pt x="72" y="131"/>
                  </a:lnTo>
                  <a:lnTo>
                    <a:pt x="55" y="148"/>
                  </a:lnTo>
                  <a:lnTo>
                    <a:pt x="43" y="151"/>
                  </a:lnTo>
                  <a:lnTo>
                    <a:pt x="34" y="150"/>
                  </a:lnTo>
                  <a:lnTo>
                    <a:pt x="25" y="155"/>
                  </a:lnTo>
                  <a:lnTo>
                    <a:pt x="25" y="158"/>
                  </a:lnTo>
                  <a:lnTo>
                    <a:pt x="32" y="163"/>
                  </a:lnTo>
                  <a:lnTo>
                    <a:pt x="36" y="168"/>
                  </a:lnTo>
                  <a:lnTo>
                    <a:pt x="43" y="175"/>
                  </a:lnTo>
                  <a:lnTo>
                    <a:pt x="48" y="175"/>
                  </a:lnTo>
                  <a:lnTo>
                    <a:pt x="55" y="156"/>
                  </a:lnTo>
                  <a:lnTo>
                    <a:pt x="65" y="148"/>
                  </a:lnTo>
                  <a:lnTo>
                    <a:pt x="89" y="143"/>
                  </a:lnTo>
                  <a:lnTo>
                    <a:pt x="67" y="151"/>
                  </a:lnTo>
                  <a:lnTo>
                    <a:pt x="58" y="158"/>
                  </a:lnTo>
                  <a:lnTo>
                    <a:pt x="53" y="175"/>
                  </a:lnTo>
                  <a:lnTo>
                    <a:pt x="72" y="182"/>
                  </a:lnTo>
                  <a:lnTo>
                    <a:pt x="73" y="175"/>
                  </a:lnTo>
                  <a:lnTo>
                    <a:pt x="77" y="165"/>
                  </a:lnTo>
                  <a:lnTo>
                    <a:pt x="77" y="170"/>
                  </a:lnTo>
                  <a:lnTo>
                    <a:pt x="87" y="167"/>
                  </a:lnTo>
                  <a:lnTo>
                    <a:pt x="92" y="156"/>
                  </a:lnTo>
                  <a:lnTo>
                    <a:pt x="94" y="162"/>
                  </a:lnTo>
                  <a:lnTo>
                    <a:pt x="91" y="168"/>
                  </a:lnTo>
                  <a:lnTo>
                    <a:pt x="79" y="177"/>
                  </a:lnTo>
                  <a:lnTo>
                    <a:pt x="80" y="180"/>
                  </a:lnTo>
                  <a:lnTo>
                    <a:pt x="96" y="175"/>
                  </a:lnTo>
                  <a:lnTo>
                    <a:pt x="113" y="162"/>
                  </a:lnTo>
                  <a:lnTo>
                    <a:pt x="121" y="134"/>
                  </a:lnTo>
                  <a:lnTo>
                    <a:pt x="135" y="122"/>
                  </a:lnTo>
                  <a:lnTo>
                    <a:pt x="125" y="136"/>
                  </a:lnTo>
                  <a:lnTo>
                    <a:pt x="120" y="151"/>
                  </a:lnTo>
                  <a:lnTo>
                    <a:pt x="120" y="156"/>
                  </a:lnTo>
                  <a:lnTo>
                    <a:pt x="156" y="153"/>
                  </a:lnTo>
                  <a:lnTo>
                    <a:pt x="137" y="162"/>
                  </a:lnTo>
                  <a:lnTo>
                    <a:pt x="130" y="162"/>
                  </a:lnTo>
                  <a:lnTo>
                    <a:pt x="111" y="172"/>
                  </a:lnTo>
                  <a:lnTo>
                    <a:pt x="128" y="174"/>
                  </a:lnTo>
                  <a:lnTo>
                    <a:pt x="109" y="179"/>
                  </a:lnTo>
                  <a:lnTo>
                    <a:pt x="109" y="180"/>
                  </a:lnTo>
                  <a:lnTo>
                    <a:pt x="97" y="187"/>
                  </a:lnTo>
                  <a:lnTo>
                    <a:pt x="82" y="191"/>
                  </a:lnTo>
                  <a:lnTo>
                    <a:pt x="85" y="199"/>
                  </a:lnTo>
                  <a:lnTo>
                    <a:pt x="97" y="211"/>
                  </a:lnTo>
                  <a:lnTo>
                    <a:pt x="96" y="215"/>
                  </a:lnTo>
                  <a:lnTo>
                    <a:pt x="97" y="223"/>
                  </a:lnTo>
                  <a:lnTo>
                    <a:pt x="104" y="227"/>
                  </a:lnTo>
                  <a:lnTo>
                    <a:pt x="113" y="227"/>
                  </a:lnTo>
                  <a:lnTo>
                    <a:pt x="106" y="230"/>
                  </a:lnTo>
                  <a:lnTo>
                    <a:pt x="104" y="234"/>
                  </a:lnTo>
                  <a:lnTo>
                    <a:pt x="96" y="228"/>
                  </a:lnTo>
                  <a:lnTo>
                    <a:pt x="82" y="203"/>
                  </a:lnTo>
                  <a:lnTo>
                    <a:pt x="73" y="194"/>
                  </a:lnTo>
                  <a:lnTo>
                    <a:pt x="63" y="192"/>
                  </a:lnTo>
                  <a:lnTo>
                    <a:pt x="60" y="189"/>
                  </a:lnTo>
                  <a:lnTo>
                    <a:pt x="51" y="191"/>
                  </a:lnTo>
                  <a:lnTo>
                    <a:pt x="51" y="206"/>
                  </a:lnTo>
                  <a:lnTo>
                    <a:pt x="60" y="210"/>
                  </a:lnTo>
                  <a:lnTo>
                    <a:pt x="51" y="210"/>
                  </a:lnTo>
                  <a:lnTo>
                    <a:pt x="53" y="220"/>
                  </a:lnTo>
                  <a:lnTo>
                    <a:pt x="63" y="225"/>
                  </a:lnTo>
                  <a:lnTo>
                    <a:pt x="72" y="242"/>
                  </a:lnTo>
                  <a:lnTo>
                    <a:pt x="72" y="249"/>
                  </a:lnTo>
                  <a:lnTo>
                    <a:pt x="79" y="259"/>
                  </a:lnTo>
                  <a:lnTo>
                    <a:pt x="75" y="259"/>
                  </a:lnTo>
                  <a:lnTo>
                    <a:pt x="70" y="254"/>
                  </a:lnTo>
                  <a:lnTo>
                    <a:pt x="67" y="258"/>
                  </a:lnTo>
                  <a:lnTo>
                    <a:pt x="72" y="263"/>
                  </a:lnTo>
                  <a:lnTo>
                    <a:pt x="91" y="268"/>
                  </a:lnTo>
                  <a:lnTo>
                    <a:pt x="97" y="261"/>
                  </a:lnTo>
                  <a:lnTo>
                    <a:pt x="96" y="270"/>
                  </a:lnTo>
                  <a:lnTo>
                    <a:pt x="84" y="271"/>
                  </a:lnTo>
                  <a:lnTo>
                    <a:pt x="85" y="273"/>
                  </a:lnTo>
                  <a:lnTo>
                    <a:pt x="91" y="276"/>
                  </a:lnTo>
                  <a:lnTo>
                    <a:pt x="89" y="282"/>
                  </a:lnTo>
                  <a:lnTo>
                    <a:pt x="80" y="273"/>
                  </a:lnTo>
                  <a:lnTo>
                    <a:pt x="63" y="266"/>
                  </a:lnTo>
                  <a:lnTo>
                    <a:pt x="60" y="268"/>
                  </a:lnTo>
                  <a:lnTo>
                    <a:pt x="48" y="273"/>
                  </a:lnTo>
                  <a:lnTo>
                    <a:pt x="44" y="282"/>
                  </a:lnTo>
                  <a:lnTo>
                    <a:pt x="41" y="287"/>
                  </a:lnTo>
                  <a:lnTo>
                    <a:pt x="41" y="295"/>
                  </a:lnTo>
                  <a:lnTo>
                    <a:pt x="43" y="299"/>
                  </a:lnTo>
                  <a:lnTo>
                    <a:pt x="41" y="302"/>
                  </a:lnTo>
                  <a:lnTo>
                    <a:pt x="43" y="306"/>
                  </a:lnTo>
                  <a:lnTo>
                    <a:pt x="49" y="304"/>
                  </a:lnTo>
                  <a:lnTo>
                    <a:pt x="55" y="294"/>
                  </a:lnTo>
                  <a:lnTo>
                    <a:pt x="53" y="304"/>
                  </a:lnTo>
                  <a:lnTo>
                    <a:pt x="55" y="306"/>
                  </a:lnTo>
                  <a:lnTo>
                    <a:pt x="63" y="300"/>
                  </a:lnTo>
                  <a:lnTo>
                    <a:pt x="68" y="283"/>
                  </a:lnTo>
                  <a:lnTo>
                    <a:pt x="67" y="299"/>
                  </a:lnTo>
                  <a:lnTo>
                    <a:pt x="72" y="300"/>
                  </a:lnTo>
                  <a:lnTo>
                    <a:pt x="65" y="304"/>
                  </a:lnTo>
                  <a:lnTo>
                    <a:pt x="65" y="309"/>
                  </a:lnTo>
                  <a:lnTo>
                    <a:pt x="58" y="312"/>
                  </a:lnTo>
                  <a:lnTo>
                    <a:pt x="60" y="316"/>
                  </a:lnTo>
                  <a:lnTo>
                    <a:pt x="67" y="312"/>
                  </a:lnTo>
                  <a:lnTo>
                    <a:pt x="61" y="319"/>
                  </a:lnTo>
                  <a:lnTo>
                    <a:pt x="61" y="323"/>
                  </a:lnTo>
                  <a:lnTo>
                    <a:pt x="63" y="324"/>
                  </a:lnTo>
                  <a:lnTo>
                    <a:pt x="70" y="319"/>
                  </a:lnTo>
                  <a:lnTo>
                    <a:pt x="67" y="326"/>
                  </a:lnTo>
                  <a:lnTo>
                    <a:pt x="68" y="330"/>
                  </a:lnTo>
                  <a:lnTo>
                    <a:pt x="79" y="330"/>
                  </a:lnTo>
                  <a:lnTo>
                    <a:pt x="87" y="309"/>
                  </a:lnTo>
                  <a:lnTo>
                    <a:pt x="87" y="314"/>
                  </a:lnTo>
                  <a:lnTo>
                    <a:pt x="77" y="336"/>
                  </a:lnTo>
                  <a:lnTo>
                    <a:pt x="68" y="336"/>
                  </a:lnTo>
                  <a:lnTo>
                    <a:pt x="58" y="335"/>
                  </a:lnTo>
                  <a:lnTo>
                    <a:pt x="56" y="323"/>
                  </a:lnTo>
                  <a:lnTo>
                    <a:pt x="49" y="316"/>
                  </a:lnTo>
                  <a:lnTo>
                    <a:pt x="41" y="314"/>
                  </a:lnTo>
                  <a:lnTo>
                    <a:pt x="31" y="318"/>
                  </a:lnTo>
                  <a:lnTo>
                    <a:pt x="31" y="323"/>
                  </a:lnTo>
                  <a:lnTo>
                    <a:pt x="37" y="331"/>
                  </a:lnTo>
                  <a:lnTo>
                    <a:pt x="41" y="340"/>
                  </a:lnTo>
                  <a:lnTo>
                    <a:pt x="44" y="340"/>
                  </a:lnTo>
                  <a:lnTo>
                    <a:pt x="44" y="342"/>
                  </a:lnTo>
                  <a:lnTo>
                    <a:pt x="46" y="347"/>
                  </a:lnTo>
                  <a:lnTo>
                    <a:pt x="36" y="348"/>
                  </a:lnTo>
                  <a:lnTo>
                    <a:pt x="36" y="34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3167064" y="1687513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7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9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3021014" y="1476375"/>
              <a:ext cx="168275" cy="282575"/>
            </a:xfrm>
            <a:custGeom>
              <a:avLst/>
              <a:gdLst/>
              <a:ahLst/>
              <a:cxnLst/>
              <a:rect l="l" t="t" r="r" b="b"/>
              <a:pathLst>
                <a:path w="106" h="178" extrusionOk="0">
                  <a:moveTo>
                    <a:pt x="68" y="176"/>
                  </a:moveTo>
                  <a:lnTo>
                    <a:pt x="72" y="174"/>
                  </a:lnTo>
                  <a:lnTo>
                    <a:pt x="73" y="164"/>
                  </a:lnTo>
                  <a:lnTo>
                    <a:pt x="70" y="157"/>
                  </a:lnTo>
                  <a:lnTo>
                    <a:pt x="75" y="162"/>
                  </a:lnTo>
                  <a:lnTo>
                    <a:pt x="78" y="157"/>
                  </a:lnTo>
                  <a:lnTo>
                    <a:pt x="75" y="147"/>
                  </a:lnTo>
                  <a:lnTo>
                    <a:pt x="75" y="135"/>
                  </a:lnTo>
                  <a:lnTo>
                    <a:pt x="78" y="149"/>
                  </a:lnTo>
                  <a:lnTo>
                    <a:pt x="80" y="152"/>
                  </a:lnTo>
                  <a:lnTo>
                    <a:pt x="92" y="132"/>
                  </a:lnTo>
                  <a:lnTo>
                    <a:pt x="101" y="128"/>
                  </a:lnTo>
                  <a:lnTo>
                    <a:pt x="106" y="120"/>
                  </a:lnTo>
                  <a:lnTo>
                    <a:pt x="104" y="113"/>
                  </a:lnTo>
                  <a:lnTo>
                    <a:pt x="99" y="102"/>
                  </a:lnTo>
                  <a:lnTo>
                    <a:pt x="96" y="109"/>
                  </a:lnTo>
                  <a:lnTo>
                    <a:pt x="94" y="101"/>
                  </a:lnTo>
                  <a:lnTo>
                    <a:pt x="87" y="99"/>
                  </a:lnTo>
                  <a:lnTo>
                    <a:pt x="82" y="102"/>
                  </a:lnTo>
                  <a:lnTo>
                    <a:pt x="85" y="96"/>
                  </a:lnTo>
                  <a:lnTo>
                    <a:pt x="85" y="82"/>
                  </a:lnTo>
                  <a:lnTo>
                    <a:pt x="84" y="77"/>
                  </a:lnTo>
                  <a:lnTo>
                    <a:pt x="78" y="77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7" y="58"/>
                  </a:lnTo>
                  <a:lnTo>
                    <a:pt x="72" y="63"/>
                  </a:lnTo>
                  <a:lnTo>
                    <a:pt x="75" y="73"/>
                  </a:lnTo>
                  <a:lnTo>
                    <a:pt x="73" y="77"/>
                  </a:lnTo>
                  <a:lnTo>
                    <a:pt x="70" y="70"/>
                  </a:lnTo>
                  <a:lnTo>
                    <a:pt x="68" y="53"/>
                  </a:lnTo>
                  <a:lnTo>
                    <a:pt x="54" y="51"/>
                  </a:lnTo>
                  <a:lnTo>
                    <a:pt x="42" y="1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5" y="3"/>
                  </a:lnTo>
                  <a:lnTo>
                    <a:pt x="17" y="12"/>
                  </a:lnTo>
                  <a:lnTo>
                    <a:pt x="32" y="13"/>
                  </a:lnTo>
                  <a:lnTo>
                    <a:pt x="30" y="18"/>
                  </a:lnTo>
                  <a:lnTo>
                    <a:pt x="22" y="20"/>
                  </a:lnTo>
                  <a:lnTo>
                    <a:pt x="20" y="25"/>
                  </a:lnTo>
                  <a:lnTo>
                    <a:pt x="17" y="24"/>
                  </a:lnTo>
                  <a:lnTo>
                    <a:pt x="12" y="27"/>
                  </a:lnTo>
                  <a:lnTo>
                    <a:pt x="12" y="34"/>
                  </a:lnTo>
                  <a:lnTo>
                    <a:pt x="18" y="41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24" y="48"/>
                  </a:lnTo>
                  <a:lnTo>
                    <a:pt x="6" y="49"/>
                  </a:lnTo>
                  <a:lnTo>
                    <a:pt x="5" y="54"/>
                  </a:lnTo>
                  <a:lnTo>
                    <a:pt x="12" y="60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13" y="68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22" y="73"/>
                  </a:lnTo>
                  <a:lnTo>
                    <a:pt x="18" y="77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1" y="85"/>
                  </a:lnTo>
                  <a:lnTo>
                    <a:pt x="5" y="87"/>
                  </a:lnTo>
                  <a:lnTo>
                    <a:pt x="3" y="90"/>
                  </a:lnTo>
                  <a:lnTo>
                    <a:pt x="6" y="99"/>
                  </a:lnTo>
                  <a:lnTo>
                    <a:pt x="13" y="101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8" y="109"/>
                  </a:lnTo>
                  <a:lnTo>
                    <a:pt x="8" y="116"/>
                  </a:lnTo>
                  <a:lnTo>
                    <a:pt x="13" y="116"/>
                  </a:lnTo>
                  <a:lnTo>
                    <a:pt x="13" y="120"/>
                  </a:lnTo>
                  <a:lnTo>
                    <a:pt x="20" y="114"/>
                  </a:lnTo>
                  <a:lnTo>
                    <a:pt x="24" y="118"/>
                  </a:lnTo>
                  <a:lnTo>
                    <a:pt x="29" y="114"/>
                  </a:lnTo>
                  <a:lnTo>
                    <a:pt x="30" y="116"/>
                  </a:lnTo>
                  <a:lnTo>
                    <a:pt x="34" y="113"/>
                  </a:lnTo>
                  <a:lnTo>
                    <a:pt x="48" y="116"/>
                  </a:lnTo>
                  <a:lnTo>
                    <a:pt x="39" y="120"/>
                  </a:lnTo>
                  <a:lnTo>
                    <a:pt x="39" y="121"/>
                  </a:lnTo>
                  <a:lnTo>
                    <a:pt x="54" y="120"/>
                  </a:lnTo>
                  <a:lnTo>
                    <a:pt x="48" y="125"/>
                  </a:lnTo>
                  <a:lnTo>
                    <a:pt x="29" y="128"/>
                  </a:lnTo>
                  <a:lnTo>
                    <a:pt x="27" y="132"/>
                  </a:lnTo>
                  <a:lnTo>
                    <a:pt x="24" y="133"/>
                  </a:lnTo>
                  <a:lnTo>
                    <a:pt x="24" y="140"/>
                  </a:lnTo>
                  <a:lnTo>
                    <a:pt x="32" y="145"/>
                  </a:lnTo>
                  <a:lnTo>
                    <a:pt x="27" y="147"/>
                  </a:lnTo>
                  <a:lnTo>
                    <a:pt x="29" y="156"/>
                  </a:lnTo>
                  <a:lnTo>
                    <a:pt x="34" y="156"/>
                  </a:lnTo>
                  <a:lnTo>
                    <a:pt x="42" y="157"/>
                  </a:lnTo>
                  <a:lnTo>
                    <a:pt x="30" y="161"/>
                  </a:lnTo>
                  <a:lnTo>
                    <a:pt x="30" y="164"/>
                  </a:lnTo>
                  <a:lnTo>
                    <a:pt x="36" y="169"/>
                  </a:lnTo>
                  <a:lnTo>
                    <a:pt x="39" y="174"/>
                  </a:lnTo>
                  <a:lnTo>
                    <a:pt x="44" y="174"/>
                  </a:lnTo>
                  <a:lnTo>
                    <a:pt x="54" y="178"/>
                  </a:lnTo>
                  <a:lnTo>
                    <a:pt x="54" y="174"/>
                  </a:lnTo>
                  <a:lnTo>
                    <a:pt x="53" y="169"/>
                  </a:lnTo>
                  <a:lnTo>
                    <a:pt x="56" y="169"/>
                  </a:lnTo>
                  <a:lnTo>
                    <a:pt x="63" y="176"/>
                  </a:lnTo>
                  <a:lnTo>
                    <a:pt x="61" y="168"/>
                  </a:lnTo>
                  <a:lnTo>
                    <a:pt x="56" y="159"/>
                  </a:lnTo>
                  <a:lnTo>
                    <a:pt x="56" y="154"/>
                  </a:lnTo>
                  <a:lnTo>
                    <a:pt x="68" y="176"/>
                  </a:lnTo>
                  <a:lnTo>
                    <a:pt x="68" y="17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3025776" y="1541463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5" y="0"/>
                  </a:moveTo>
                  <a:lnTo>
                    <a:pt x="10" y="1"/>
                  </a:lnTo>
                  <a:lnTo>
                    <a:pt x="9" y="3"/>
                  </a:ln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2979739" y="1695450"/>
              <a:ext cx="57150" cy="87313"/>
            </a:xfrm>
            <a:custGeom>
              <a:avLst/>
              <a:gdLst/>
              <a:ahLst/>
              <a:cxnLst/>
              <a:rect l="l" t="t" r="r" b="b"/>
              <a:pathLst>
                <a:path w="36" h="55" extrusionOk="0">
                  <a:moveTo>
                    <a:pt x="3" y="0"/>
                  </a:moveTo>
                  <a:lnTo>
                    <a:pt x="12" y="2"/>
                  </a:lnTo>
                  <a:lnTo>
                    <a:pt x="20" y="11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6" y="24"/>
                  </a:lnTo>
                  <a:lnTo>
                    <a:pt x="31" y="35"/>
                  </a:lnTo>
                  <a:lnTo>
                    <a:pt x="36" y="40"/>
                  </a:lnTo>
                  <a:lnTo>
                    <a:pt x="34" y="47"/>
                  </a:lnTo>
                  <a:lnTo>
                    <a:pt x="22" y="52"/>
                  </a:lnTo>
                  <a:lnTo>
                    <a:pt x="19" y="50"/>
                  </a:lnTo>
                  <a:lnTo>
                    <a:pt x="14" y="55"/>
                  </a:lnTo>
                  <a:lnTo>
                    <a:pt x="14" y="50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7" y="31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3014664" y="1782763"/>
              <a:ext cx="44450" cy="25400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0" y="5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28" y="14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3097214" y="1793875"/>
              <a:ext cx="20638" cy="30163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10" y="19"/>
                  </a:moveTo>
                  <a:lnTo>
                    <a:pt x="1" y="12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3" y="14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3094039" y="1816100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5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2963864" y="1598613"/>
              <a:ext cx="20638" cy="39688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5"/>
                  </a:moveTo>
                  <a:lnTo>
                    <a:pt x="13" y="13"/>
                  </a:lnTo>
                  <a:lnTo>
                    <a:pt x="12" y="0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12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2870201" y="1663700"/>
              <a:ext cx="101600" cy="117475"/>
            </a:xfrm>
            <a:custGeom>
              <a:avLst/>
              <a:gdLst/>
              <a:ahLst/>
              <a:cxnLst/>
              <a:rect l="l" t="t" r="r" b="b"/>
              <a:pathLst>
                <a:path w="64" h="74" extrusionOk="0">
                  <a:moveTo>
                    <a:pt x="53" y="74"/>
                  </a:moveTo>
                  <a:lnTo>
                    <a:pt x="62" y="68"/>
                  </a:lnTo>
                  <a:lnTo>
                    <a:pt x="64" y="60"/>
                  </a:lnTo>
                  <a:lnTo>
                    <a:pt x="57" y="46"/>
                  </a:lnTo>
                  <a:lnTo>
                    <a:pt x="55" y="41"/>
                  </a:lnTo>
                  <a:lnTo>
                    <a:pt x="57" y="34"/>
                  </a:lnTo>
                  <a:lnTo>
                    <a:pt x="53" y="29"/>
                  </a:lnTo>
                  <a:lnTo>
                    <a:pt x="52" y="24"/>
                  </a:lnTo>
                  <a:lnTo>
                    <a:pt x="47" y="20"/>
                  </a:lnTo>
                  <a:lnTo>
                    <a:pt x="42" y="22"/>
                  </a:lnTo>
                  <a:lnTo>
                    <a:pt x="42" y="14"/>
                  </a:lnTo>
                  <a:lnTo>
                    <a:pt x="33" y="8"/>
                  </a:lnTo>
                  <a:lnTo>
                    <a:pt x="28" y="10"/>
                  </a:lnTo>
                  <a:lnTo>
                    <a:pt x="24" y="19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9" y="27"/>
                  </a:lnTo>
                  <a:lnTo>
                    <a:pt x="12" y="17"/>
                  </a:lnTo>
                  <a:lnTo>
                    <a:pt x="14" y="27"/>
                  </a:lnTo>
                  <a:lnTo>
                    <a:pt x="21" y="29"/>
                  </a:lnTo>
                  <a:lnTo>
                    <a:pt x="19" y="38"/>
                  </a:lnTo>
                  <a:lnTo>
                    <a:pt x="12" y="38"/>
                  </a:lnTo>
                  <a:lnTo>
                    <a:pt x="7" y="39"/>
                  </a:lnTo>
                  <a:lnTo>
                    <a:pt x="7" y="50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28" y="46"/>
                  </a:lnTo>
                  <a:lnTo>
                    <a:pt x="28" y="51"/>
                  </a:lnTo>
                  <a:lnTo>
                    <a:pt x="43" y="55"/>
                  </a:lnTo>
                  <a:lnTo>
                    <a:pt x="48" y="70"/>
                  </a:lnTo>
                  <a:lnTo>
                    <a:pt x="53" y="74"/>
                  </a:lnTo>
                  <a:lnTo>
                    <a:pt x="53" y="7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903539" y="1747838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3" y="7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2917826" y="1771650"/>
              <a:ext cx="23813" cy="142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7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6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2865439" y="1782763"/>
              <a:ext cx="26988" cy="46038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14" y="29"/>
                  </a:moveTo>
                  <a:lnTo>
                    <a:pt x="17" y="23"/>
                  </a:lnTo>
                  <a:lnTo>
                    <a:pt x="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9" y="26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2751139" y="1709738"/>
              <a:ext cx="61913" cy="34925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39" y="12"/>
                  </a:moveTo>
                  <a:lnTo>
                    <a:pt x="38" y="19"/>
                  </a:lnTo>
                  <a:lnTo>
                    <a:pt x="29" y="22"/>
                  </a:lnTo>
                  <a:lnTo>
                    <a:pt x="21" y="17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10" y="19"/>
                  </a:lnTo>
                  <a:lnTo>
                    <a:pt x="3" y="22"/>
                  </a:lnTo>
                  <a:lnTo>
                    <a:pt x="0" y="2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9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2724151" y="1763713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7" y="0"/>
                  </a:moveTo>
                  <a:lnTo>
                    <a:pt x="14" y="9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5" y="11"/>
                  </a:lnTo>
                  <a:lnTo>
                    <a:pt x="0" y="9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2751139" y="175577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1" y="0"/>
                  </a:moveTo>
                  <a:lnTo>
                    <a:pt x="36" y="2"/>
                  </a:lnTo>
                  <a:lnTo>
                    <a:pt x="34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31" y="17"/>
                  </a:lnTo>
                  <a:lnTo>
                    <a:pt x="33" y="24"/>
                  </a:lnTo>
                  <a:lnTo>
                    <a:pt x="26" y="33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0" y="14"/>
                  </a:lnTo>
                  <a:lnTo>
                    <a:pt x="14" y="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2728914" y="1846263"/>
              <a:ext cx="19050" cy="11113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lnTo>
                    <a:pt x="12" y="1"/>
                  </a:lnTo>
                  <a:lnTo>
                    <a:pt x="9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2606676" y="1800225"/>
              <a:ext cx="111125" cy="111125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53" y="53"/>
                  </a:moveTo>
                  <a:lnTo>
                    <a:pt x="57" y="48"/>
                  </a:lnTo>
                  <a:lnTo>
                    <a:pt x="57" y="41"/>
                  </a:lnTo>
                  <a:lnTo>
                    <a:pt x="65" y="39"/>
                  </a:lnTo>
                  <a:lnTo>
                    <a:pt x="65" y="30"/>
                  </a:lnTo>
                  <a:lnTo>
                    <a:pt x="64" y="29"/>
                  </a:lnTo>
                  <a:lnTo>
                    <a:pt x="65" y="25"/>
                  </a:lnTo>
                  <a:lnTo>
                    <a:pt x="62" y="17"/>
                  </a:lnTo>
                  <a:lnTo>
                    <a:pt x="70" y="10"/>
                  </a:lnTo>
                  <a:lnTo>
                    <a:pt x="69" y="5"/>
                  </a:lnTo>
                  <a:lnTo>
                    <a:pt x="58" y="0"/>
                  </a:lnTo>
                  <a:lnTo>
                    <a:pt x="53" y="3"/>
                  </a:lnTo>
                  <a:lnTo>
                    <a:pt x="57" y="8"/>
                  </a:lnTo>
                  <a:lnTo>
                    <a:pt x="53" y="12"/>
                  </a:lnTo>
                  <a:lnTo>
                    <a:pt x="46" y="6"/>
                  </a:lnTo>
                  <a:lnTo>
                    <a:pt x="38" y="8"/>
                  </a:lnTo>
                  <a:lnTo>
                    <a:pt x="22" y="29"/>
                  </a:lnTo>
                  <a:lnTo>
                    <a:pt x="22" y="34"/>
                  </a:lnTo>
                  <a:lnTo>
                    <a:pt x="16" y="36"/>
                  </a:lnTo>
                  <a:lnTo>
                    <a:pt x="16" y="46"/>
                  </a:lnTo>
                  <a:lnTo>
                    <a:pt x="10" y="48"/>
                  </a:lnTo>
                  <a:lnTo>
                    <a:pt x="4" y="51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10" y="60"/>
                  </a:lnTo>
                  <a:lnTo>
                    <a:pt x="10" y="63"/>
                  </a:lnTo>
                  <a:lnTo>
                    <a:pt x="16" y="63"/>
                  </a:lnTo>
                  <a:lnTo>
                    <a:pt x="19" y="63"/>
                  </a:lnTo>
                  <a:lnTo>
                    <a:pt x="19" y="56"/>
                  </a:lnTo>
                  <a:lnTo>
                    <a:pt x="21" y="63"/>
                  </a:lnTo>
                  <a:lnTo>
                    <a:pt x="24" y="70"/>
                  </a:lnTo>
                  <a:lnTo>
                    <a:pt x="29" y="70"/>
                  </a:lnTo>
                  <a:lnTo>
                    <a:pt x="33" y="65"/>
                  </a:lnTo>
                  <a:lnTo>
                    <a:pt x="31" y="53"/>
                  </a:lnTo>
                  <a:lnTo>
                    <a:pt x="33" y="60"/>
                  </a:lnTo>
                  <a:lnTo>
                    <a:pt x="36" y="58"/>
                  </a:lnTo>
                  <a:lnTo>
                    <a:pt x="41" y="49"/>
                  </a:lnTo>
                  <a:lnTo>
                    <a:pt x="38" y="42"/>
                  </a:lnTo>
                  <a:lnTo>
                    <a:pt x="43" y="41"/>
                  </a:lnTo>
                  <a:lnTo>
                    <a:pt x="43" y="36"/>
                  </a:lnTo>
                  <a:lnTo>
                    <a:pt x="48" y="32"/>
                  </a:lnTo>
                  <a:lnTo>
                    <a:pt x="50" y="36"/>
                  </a:lnTo>
                  <a:lnTo>
                    <a:pt x="46" y="48"/>
                  </a:lnTo>
                  <a:lnTo>
                    <a:pt x="48" y="51"/>
                  </a:lnTo>
                  <a:lnTo>
                    <a:pt x="53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2632076" y="1903413"/>
              <a:ext cx="4763" cy="12700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3" y="0"/>
                  </a:moveTo>
                  <a:lnTo>
                    <a:pt x="3" y="5"/>
                  </a:lnTo>
                  <a:lnTo>
                    <a:pt x="1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2659064" y="1892300"/>
              <a:ext cx="30163" cy="4286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20"/>
                  </a:moveTo>
                  <a:lnTo>
                    <a:pt x="8" y="27"/>
                  </a:lnTo>
                  <a:lnTo>
                    <a:pt x="13" y="19"/>
                  </a:lnTo>
                  <a:lnTo>
                    <a:pt x="13" y="1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2689226" y="1846263"/>
              <a:ext cx="180975" cy="149225"/>
            </a:xfrm>
            <a:custGeom>
              <a:avLst/>
              <a:gdLst/>
              <a:ahLst/>
              <a:cxnLst/>
              <a:rect l="l" t="t" r="r" b="b"/>
              <a:pathLst>
                <a:path w="114" h="94" extrusionOk="0">
                  <a:moveTo>
                    <a:pt x="10" y="65"/>
                  </a:moveTo>
                  <a:lnTo>
                    <a:pt x="6" y="68"/>
                  </a:lnTo>
                  <a:lnTo>
                    <a:pt x="0" y="65"/>
                  </a:lnTo>
                  <a:lnTo>
                    <a:pt x="1" y="55"/>
                  </a:lnTo>
                  <a:lnTo>
                    <a:pt x="12" y="55"/>
                  </a:lnTo>
                  <a:lnTo>
                    <a:pt x="20" y="51"/>
                  </a:lnTo>
                  <a:lnTo>
                    <a:pt x="18" y="46"/>
                  </a:lnTo>
                  <a:lnTo>
                    <a:pt x="8" y="51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22" y="39"/>
                  </a:lnTo>
                  <a:lnTo>
                    <a:pt x="24" y="37"/>
                  </a:lnTo>
                  <a:lnTo>
                    <a:pt x="8" y="39"/>
                  </a:lnTo>
                  <a:lnTo>
                    <a:pt x="6" y="32"/>
                  </a:lnTo>
                  <a:lnTo>
                    <a:pt x="10" y="27"/>
                  </a:lnTo>
                  <a:lnTo>
                    <a:pt x="24" y="27"/>
                  </a:lnTo>
                  <a:lnTo>
                    <a:pt x="22" y="24"/>
                  </a:lnTo>
                  <a:lnTo>
                    <a:pt x="15" y="24"/>
                  </a:lnTo>
                  <a:lnTo>
                    <a:pt x="18" y="15"/>
                  </a:lnTo>
                  <a:lnTo>
                    <a:pt x="29" y="15"/>
                  </a:lnTo>
                  <a:lnTo>
                    <a:pt x="32" y="19"/>
                  </a:lnTo>
                  <a:lnTo>
                    <a:pt x="30" y="24"/>
                  </a:lnTo>
                  <a:lnTo>
                    <a:pt x="34" y="25"/>
                  </a:lnTo>
                  <a:lnTo>
                    <a:pt x="42" y="24"/>
                  </a:lnTo>
                  <a:lnTo>
                    <a:pt x="49" y="29"/>
                  </a:lnTo>
                  <a:lnTo>
                    <a:pt x="53" y="36"/>
                  </a:lnTo>
                  <a:lnTo>
                    <a:pt x="51" y="41"/>
                  </a:lnTo>
                  <a:lnTo>
                    <a:pt x="56" y="41"/>
                  </a:lnTo>
                  <a:lnTo>
                    <a:pt x="60" y="46"/>
                  </a:lnTo>
                  <a:lnTo>
                    <a:pt x="58" y="49"/>
                  </a:lnTo>
                  <a:lnTo>
                    <a:pt x="63" y="51"/>
                  </a:lnTo>
                  <a:lnTo>
                    <a:pt x="68" y="51"/>
                  </a:lnTo>
                  <a:lnTo>
                    <a:pt x="72" y="51"/>
                  </a:lnTo>
                  <a:lnTo>
                    <a:pt x="80" y="53"/>
                  </a:lnTo>
                  <a:lnTo>
                    <a:pt x="84" y="46"/>
                  </a:lnTo>
                  <a:lnTo>
                    <a:pt x="78" y="39"/>
                  </a:lnTo>
                  <a:lnTo>
                    <a:pt x="73" y="37"/>
                  </a:lnTo>
                  <a:lnTo>
                    <a:pt x="78" y="34"/>
                  </a:lnTo>
                  <a:lnTo>
                    <a:pt x="75" y="25"/>
                  </a:lnTo>
                  <a:lnTo>
                    <a:pt x="68" y="20"/>
                  </a:lnTo>
                  <a:lnTo>
                    <a:pt x="66" y="17"/>
                  </a:lnTo>
                  <a:lnTo>
                    <a:pt x="73" y="13"/>
                  </a:lnTo>
                  <a:lnTo>
                    <a:pt x="78" y="1"/>
                  </a:lnTo>
                  <a:lnTo>
                    <a:pt x="84" y="0"/>
                  </a:lnTo>
                  <a:lnTo>
                    <a:pt x="87" y="7"/>
                  </a:lnTo>
                  <a:lnTo>
                    <a:pt x="84" y="10"/>
                  </a:lnTo>
                  <a:lnTo>
                    <a:pt x="87" y="19"/>
                  </a:lnTo>
                  <a:lnTo>
                    <a:pt x="90" y="22"/>
                  </a:lnTo>
                  <a:lnTo>
                    <a:pt x="90" y="25"/>
                  </a:lnTo>
                  <a:lnTo>
                    <a:pt x="85" y="32"/>
                  </a:lnTo>
                  <a:lnTo>
                    <a:pt x="92" y="32"/>
                  </a:lnTo>
                  <a:lnTo>
                    <a:pt x="94" y="36"/>
                  </a:lnTo>
                  <a:lnTo>
                    <a:pt x="89" y="41"/>
                  </a:lnTo>
                  <a:lnTo>
                    <a:pt x="90" y="44"/>
                  </a:lnTo>
                  <a:lnTo>
                    <a:pt x="96" y="37"/>
                  </a:lnTo>
                  <a:lnTo>
                    <a:pt x="99" y="37"/>
                  </a:lnTo>
                  <a:lnTo>
                    <a:pt x="102" y="46"/>
                  </a:lnTo>
                  <a:lnTo>
                    <a:pt x="102" y="36"/>
                  </a:lnTo>
                  <a:lnTo>
                    <a:pt x="106" y="34"/>
                  </a:lnTo>
                  <a:lnTo>
                    <a:pt x="114" y="37"/>
                  </a:lnTo>
                  <a:lnTo>
                    <a:pt x="114" y="49"/>
                  </a:lnTo>
                  <a:lnTo>
                    <a:pt x="109" y="70"/>
                  </a:lnTo>
                  <a:lnTo>
                    <a:pt x="104" y="70"/>
                  </a:lnTo>
                  <a:lnTo>
                    <a:pt x="102" y="77"/>
                  </a:lnTo>
                  <a:lnTo>
                    <a:pt x="96" y="73"/>
                  </a:lnTo>
                  <a:lnTo>
                    <a:pt x="94" y="68"/>
                  </a:lnTo>
                  <a:lnTo>
                    <a:pt x="90" y="73"/>
                  </a:lnTo>
                  <a:lnTo>
                    <a:pt x="84" y="73"/>
                  </a:lnTo>
                  <a:lnTo>
                    <a:pt x="82" y="70"/>
                  </a:lnTo>
                  <a:lnTo>
                    <a:pt x="80" y="73"/>
                  </a:lnTo>
                  <a:lnTo>
                    <a:pt x="65" y="79"/>
                  </a:lnTo>
                  <a:lnTo>
                    <a:pt x="65" y="82"/>
                  </a:lnTo>
                  <a:lnTo>
                    <a:pt x="48" y="94"/>
                  </a:lnTo>
                  <a:lnTo>
                    <a:pt x="36" y="94"/>
                  </a:lnTo>
                  <a:lnTo>
                    <a:pt x="29" y="84"/>
                  </a:lnTo>
                  <a:lnTo>
                    <a:pt x="30" y="80"/>
                  </a:lnTo>
                  <a:lnTo>
                    <a:pt x="41" y="79"/>
                  </a:lnTo>
                  <a:lnTo>
                    <a:pt x="41" y="75"/>
                  </a:lnTo>
                  <a:lnTo>
                    <a:pt x="51" y="72"/>
                  </a:lnTo>
                  <a:lnTo>
                    <a:pt x="54" y="75"/>
                  </a:lnTo>
                  <a:lnTo>
                    <a:pt x="61" y="63"/>
                  </a:lnTo>
                  <a:lnTo>
                    <a:pt x="60" y="61"/>
                  </a:lnTo>
                  <a:lnTo>
                    <a:pt x="53" y="67"/>
                  </a:lnTo>
                  <a:lnTo>
                    <a:pt x="49" y="67"/>
                  </a:lnTo>
                  <a:lnTo>
                    <a:pt x="46" y="63"/>
                  </a:lnTo>
                  <a:lnTo>
                    <a:pt x="42" y="68"/>
                  </a:lnTo>
                  <a:lnTo>
                    <a:pt x="34" y="70"/>
                  </a:lnTo>
                  <a:lnTo>
                    <a:pt x="36" y="58"/>
                  </a:lnTo>
                  <a:lnTo>
                    <a:pt x="32" y="56"/>
                  </a:lnTo>
                  <a:lnTo>
                    <a:pt x="30" y="61"/>
                  </a:lnTo>
                  <a:lnTo>
                    <a:pt x="27" y="60"/>
                  </a:lnTo>
                  <a:lnTo>
                    <a:pt x="30" y="67"/>
                  </a:lnTo>
                  <a:lnTo>
                    <a:pt x="25" y="73"/>
                  </a:lnTo>
                  <a:lnTo>
                    <a:pt x="22" y="67"/>
                  </a:lnTo>
                  <a:lnTo>
                    <a:pt x="18" y="68"/>
                  </a:lnTo>
                  <a:lnTo>
                    <a:pt x="18" y="73"/>
                  </a:lnTo>
                  <a:lnTo>
                    <a:pt x="12" y="70"/>
                  </a:lnTo>
                  <a:lnTo>
                    <a:pt x="1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2879726" y="1935163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8" y="0"/>
                  </a:moveTo>
                  <a:lnTo>
                    <a:pt x="5" y="2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12" y="16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2917826" y="1858963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47" h="65" extrusionOk="0">
                  <a:moveTo>
                    <a:pt x="17" y="62"/>
                  </a:moveTo>
                  <a:lnTo>
                    <a:pt x="17" y="59"/>
                  </a:lnTo>
                  <a:lnTo>
                    <a:pt x="20" y="55"/>
                  </a:lnTo>
                  <a:lnTo>
                    <a:pt x="15" y="48"/>
                  </a:lnTo>
                  <a:lnTo>
                    <a:pt x="34" y="38"/>
                  </a:lnTo>
                  <a:lnTo>
                    <a:pt x="32" y="35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3" y="33"/>
                  </a:lnTo>
                  <a:lnTo>
                    <a:pt x="13" y="35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6" y="7"/>
                  </a:lnTo>
                  <a:lnTo>
                    <a:pt x="12" y="9"/>
                  </a:lnTo>
                  <a:lnTo>
                    <a:pt x="13" y="21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18" y="12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4" y="7"/>
                  </a:lnTo>
                  <a:lnTo>
                    <a:pt x="35" y="0"/>
                  </a:lnTo>
                  <a:lnTo>
                    <a:pt x="44" y="7"/>
                  </a:lnTo>
                  <a:lnTo>
                    <a:pt x="47" y="19"/>
                  </a:lnTo>
                  <a:lnTo>
                    <a:pt x="44" y="35"/>
                  </a:lnTo>
                  <a:lnTo>
                    <a:pt x="47" y="38"/>
                  </a:lnTo>
                  <a:lnTo>
                    <a:pt x="47" y="48"/>
                  </a:lnTo>
                  <a:lnTo>
                    <a:pt x="44" y="43"/>
                  </a:lnTo>
                  <a:lnTo>
                    <a:pt x="41" y="53"/>
                  </a:lnTo>
                  <a:lnTo>
                    <a:pt x="44" y="62"/>
                  </a:lnTo>
                  <a:lnTo>
                    <a:pt x="41" y="59"/>
                  </a:lnTo>
                  <a:lnTo>
                    <a:pt x="41" y="64"/>
                  </a:lnTo>
                  <a:lnTo>
                    <a:pt x="32" y="64"/>
                  </a:lnTo>
                  <a:lnTo>
                    <a:pt x="29" y="60"/>
                  </a:lnTo>
                  <a:lnTo>
                    <a:pt x="23" y="65"/>
                  </a:lnTo>
                  <a:lnTo>
                    <a:pt x="17" y="62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906714" y="1903413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8"/>
                  </a:moveTo>
                  <a:lnTo>
                    <a:pt x="5" y="7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2898776" y="1895475"/>
              <a:ext cx="20638" cy="15875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" y="10"/>
                  </a:moveTo>
                  <a:lnTo>
                    <a:pt x="6" y="5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2887664" y="1881188"/>
              <a:ext cx="30163" cy="15875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7" y="10"/>
                  </a:moveTo>
                  <a:lnTo>
                    <a:pt x="19" y="7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2884489" y="1862138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5" y="12"/>
                  </a:moveTo>
                  <a:lnTo>
                    <a:pt x="12" y="12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2930526" y="1854200"/>
              <a:ext cx="14288" cy="11113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lnTo>
                    <a:pt x="9" y="2"/>
                  </a:lnTo>
                  <a:lnTo>
                    <a:pt x="4" y="7"/>
                  </a:lnTo>
                  <a:lnTo>
                    <a:pt x="0" y="7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3030539" y="1900238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4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0" y="9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3001964" y="1919288"/>
              <a:ext cx="12700" cy="1428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lnTo>
                    <a:pt x="8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3021014" y="1981200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2990851" y="1984375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3006726" y="1828800"/>
              <a:ext cx="269875" cy="166688"/>
            </a:xfrm>
            <a:custGeom>
              <a:avLst/>
              <a:gdLst/>
              <a:ahLst/>
              <a:cxnLst/>
              <a:rect l="l" t="t" r="r" b="b"/>
              <a:pathLst>
                <a:path w="170" h="105" extrusionOk="0">
                  <a:moveTo>
                    <a:pt x="46" y="91"/>
                  </a:moveTo>
                  <a:lnTo>
                    <a:pt x="45" y="83"/>
                  </a:lnTo>
                  <a:lnTo>
                    <a:pt x="48" y="79"/>
                  </a:lnTo>
                  <a:lnTo>
                    <a:pt x="46" y="78"/>
                  </a:lnTo>
                  <a:lnTo>
                    <a:pt x="43" y="79"/>
                  </a:lnTo>
                  <a:lnTo>
                    <a:pt x="41" y="69"/>
                  </a:lnTo>
                  <a:lnTo>
                    <a:pt x="45" y="62"/>
                  </a:lnTo>
                  <a:lnTo>
                    <a:pt x="43" y="48"/>
                  </a:lnTo>
                  <a:lnTo>
                    <a:pt x="39" y="47"/>
                  </a:lnTo>
                  <a:lnTo>
                    <a:pt x="39" y="36"/>
                  </a:lnTo>
                  <a:lnTo>
                    <a:pt x="36" y="31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21" y="33"/>
                  </a:lnTo>
                  <a:lnTo>
                    <a:pt x="19" y="36"/>
                  </a:lnTo>
                  <a:lnTo>
                    <a:pt x="14" y="35"/>
                  </a:lnTo>
                  <a:lnTo>
                    <a:pt x="17" y="31"/>
                  </a:lnTo>
                  <a:lnTo>
                    <a:pt x="10" y="31"/>
                  </a:lnTo>
                  <a:lnTo>
                    <a:pt x="7" y="26"/>
                  </a:lnTo>
                  <a:lnTo>
                    <a:pt x="12" y="21"/>
                  </a:lnTo>
                  <a:lnTo>
                    <a:pt x="5" y="21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1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6" y="14"/>
                  </a:lnTo>
                  <a:lnTo>
                    <a:pt x="33" y="26"/>
                  </a:lnTo>
                  <a:lnTo>
                    <a:pt x="36" y="21"/>
                  </a:lnTo>
                  <a:lnTo>
                    <a:pt x="45" y="21"/>
                  </a:lnTo>
                  <a:lnTo>
                    <a:pt x="51" y="18"/>
                  </a:lnTo>
                  <a:lnTo>
                    <a:pt x="63" y="23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74" y="35"/>
                  </a:lnTo>
                  <a:lnTo>
                    <a:pt x="72" y="40"/>
                  </a:lnTo>
                  <a:lnTo>
                    <a:pt x="62" y="42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60" y="45"/>
                  </a:lnTo>
                  <a:lnTo>
                    <a:pt x="55" y="48"/>
                  </a:lnTo>
                  <a:lnTo>
                    <a:pt x="53" y="55"/>
                  </a:lnTo>
                  <a:lnTo>
                    <a:pt x="58" y="48"/>
                  </a:lnTo>
                  <a:lnTo>
                    <a:pt x="67" y="48"/>
                  </a:lnTo>
                  <a:lnTo>
                    <a:pt x="72" y="55"/>
                  </a:lnTo>
                  <a:lnTo>
                    <a:pt x="69" y="62"/>
                  </a:lnTo>
                  <a:lnTo>
                    <a:pt x="72" y="64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4" y="60"/>
                  </a:lnTo>
                  <a:lnTo>
                    <a:pt x="77" y="59"/>
                  </a:lnTo>
                  <a:lnTo>
                    <a:pt x="82" y="64"/>
                  </a:lnTo>
                  <a:lnTo>
                    <a:pt x="86" y="62"/>
                  </a:lnTo>
                  <a:lnTo>
                    <a:pt x="87" y="66"/>
                  </a:lnTo>
                  <a:lnTo>
                    <a:pt x="91" y="62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05" y="66"/>
                  </a:lnTo>
                  <a:lnTo>
                    <a:pt x="110" y="60"/>
                  </a:lnTo>
                  <a:lnTo>
                    <a:pt x="111" y="67"/>
                  </a:lnTo>
                  <a:lnTo>
                    <a:pt x="113" y="59"/>
                  </a:lnTo>
                  <a:lnTo>
                    <a:pt x="117" y="59"/>
                  </a:lnTo>
                  <a:lnTo>
                    <a:pt x="127" y="52"/>
                  </a:lnTo>
                  <a:lnTo>
                    <a:pt x="132" y="54"/>
                  </a:lnTo>
                  <a:lnTo>
                    <a:pt x="141" y="50"/>
                  </a:lnTo>
                  <a:lnTo>
                    <a:pt x="151" y="54"/>
                  </a:lnTo>
                  <a:lnTo>
                    <a:pt x="151" y="57"/>
                  </a:lnTo>
                  <a:lnTo>
                    <a:pt x="156" y="55"/>
                  </a:lnTo>
                  <a:lnTo>
                    <a:pt x="161" y="59"/>
                  </a:lnTo>
                  <a:lnTo>
                    <a:pt x="161" y="62"/>
                  </a:lnTo>
                  <a:lnTo>
                    <a:pt x="166" y="66"/>
                  </a:lnTo>
                  <a:lnTo>
                    <a:pt x="166" y="74"/>
                  </a:lnTo>
                  <a:lnTo>
                    <a:pt x="161" y="78"/>
                  </a:lnTo>
                  <a:lnTo>
                    <a:pt x="156" y="86"/>
                  </a:lnTo>
                  <a:lnTo>
                    <a:pt x="159" y="88"/>
                  </a:lnTo>
                  <a:lnTo>
                    <a:pt x="159" y="83"/>
                  </a:lnTo>
                  <a:lnTo>
                    <a:pt x="166" y="81"/>
                  </a:lnTo>
                  <a:lnTo>
                    <a:pt x="170" y="88"/>
                  </a:lnTo>
                  <a:lnTo>
                    <a:pt x="161" y="91"/>
                  </a:lnTo>
                  <a:lnTo>
                    <a:pt x="161" y="98"/>
                  </a:lnTo>
                  <a:lnTo>
                    <a:pt x="151" y="100"/>
                  </a:lnTo>
                  <a:lnTo>
                    <a:pt x="142" y="105"/>
                  </a:lnTo>
                  <a:lnTo>
                    <a:pt x="132" y="100"/>
                  </a:lnTo>
                  <a:lnTo>
                    <a:pt x="132" y="91"/>
                  </a:lnTo>
                  <a:lnTo>
                    <a:pt x="127" y="86"/>
                  </a:lnTo>
                  <a:lnTo>
                    <a:pt x="130" y="91"/>
                  </a:lnTo>
                  <a:lnTo>
                    <a:pt x="129" y="100"/>
                  </a:lnTo>
                  <a:lnTo>
                    <a:pt x="115" y="102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0" y="95"/>
                  </a:lnTo>
                  <a:lnTo>
                    <a:pt x="110" y="102"/>
                  </a:lnTo>
                  <a:lnTo>
                    <a:pt x="105" y="102"/>
                  </a:lnTo>
                  <a:lnTo>
                    <a:pt x="103" y="100"/>
                  </a:lnTo>
                  <a:lnTo>
                    <a:pt x="101" y="102"/>
                  </a:lnTo>
                  <a:lnTo>
                    <a:pt x="96" y="98"/>
                  </a:lnTo>
                  <a:lnTo>
                    <a:pt x="98" y="102"/>
                  </a:lnTo>
                  <a:lnTo>
                    <a:pt x="91" y="103"/>
                  </a:lnTo>
                  <a:lnTo>
                    <a:pt x="86" y="102"/>
                  </a:lnTo>
                  <a:lnTo>
                    <a:pt x="79" y="102"/>
                  </a:lnTo>
                  <a:lnTo>
                    <a:pt x="81" y="95"/>
                  </a:lnTo>
                  <a:lnTo>
                    <a:pt x="77" y="90"/>
                  </a:lnTo>
                  <a:lnTo>
                    <a:pt x="77" y="96"/>
                  </a:lnTo>
                  <a:lnTo>
                    <a:pt x="74" y="90"/>
                  </a:lnTo>
                  <a:lnTo>
                    <a:pt x="70" y="102"/>
                  </a:lnTo>
                  <a:lnTo>
                    <a:pt x="62" y="102"/>
                  </a:lnTo>
                  <a:lnTo>
                    <a:pt x="58" y="95"/>
                  </a:lnTo>
                  <a:lnTo>
                    <a:pt x="58" y="88"/>
                  </a:lnTo>
                  <a:lnTo>
                    <a:pt x="53" y="93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6" y="91"/>
                  </a:lnTo>
                  <a:lnTo>
                    <a:pt x="46" y="9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3105151" y="1846263"/>
              <a:ext cx="11113" cy="26988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5" y="17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3268664" y="1892300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6" y="0"/>
                  </a:moveTo>
                  <a:lnTo>
                    <a:pt x="5" y="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8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3011489" y="1922463"/>
              <a:ext cx="49213" cy="61913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9" y="34"/>
                  </a:moveTo>
                  <a:lnTo>
                    <a:pt x="12" y="32"/>
                  </a:lnTo>
                  <a:lnTo>
                    <a:pt x="14" y="36"/>
                  </a:lnTo>
                  <a:lnTo>
                    <a:pt x="23" y="39"/>
                  </a:lnTo>
                  <a:lnTo>
                    <a:pt x="28" y="37"/>
                  </a:lnTo>
                  <a:lnTo>
                    <a:pt x="31" y="13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2" y="0"/>
                  </a:lnTo>
                  <a:lnTo>
                    <a:pt x="6" y="7"/>
                  </a:lnTo>
                  <a:lnTo>
                    <a:pt x="6" y="1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31"/>
                  </a:lnTo>
                  <a:lnTo>
                    <a:pt x="9" y="34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2563814" y="1984375"/>
              <a:ext cx="160338" cy="185738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13" y="7"/>
                  </a:moveTo>
                  <a:lnTo>
                    <a:pt x="17" y="12"/>
                  </a:lnTo>
                  <a:lnTo>
                    <a:pt x="15" y="16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8" y="52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8" y="58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3" y="72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12" y="93"/>
                  </a:lnTo>
                  <a:lnTo>
                    <a:pt x="12" y="94"/>
                  </a:lnTo>
                  <a:lnTo>
                    <a:pt x="17" y="96"/>
                  </a:lnTo>
                  <a:lnTo>
                    <a:pt x="20" y="101"/>
                  </a:lnTo>
                  <a:lnTo>
                    <a:pt x="22" y="110"/>
                  </a:lnTo>
                  <a:lnTo>
                    <a:pt x="24" y="117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39" y="105"/>
                  </a:lnTo>
                  <a:lnTo>
                    <a:pt x="44" y="106"/>
                  </a:lnTo>
                  <a:lnTo>
                    <a:pt x="51" y="101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81"/>
                  </a:lnTo>
                  <a:lnTo>
                    <a:pt x="58" y="81"/>
                  </a:lnTo>
                  <a:lnTo>
                    <a:pt x="60" y="77"/>
                  </a:lnTo>
                  <a:lnTo>
                    <a:pt x="63" y="77"/>
                  </a:lnTo>
                  <a:lnTo>
                    <a:pt x="63" y="67"/>
                  </a:lnTo>
                  <a:lnTo>
                    <a:pt x="72" y="64"/>
                  </a:lnTo>
                  <a:lnTo>
                    <a:pt x="73" y="60"/>
                  </a:lnTo>
                  <a:lnTo>
                    <a:pt x="82" y="55"/>
                  </a:lnTo>
                  <a:lnTo>
                    <a:pt x="84" y="50"/>
                  </a:lnTo>
                  <a:lnTo>
                    <a:pt x="99" y="43"/>
                  </a:lnTo>
                  <a:lnTo>
                    <a:pt x="101" y="36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2" y="16"/>
                  </a:lnTo>
                  <a:lnTo>
                    <a:pt x="80" y="12"/>
                  </a:lnTo>
                  <a:lnTo>
                    <a:pt x="73" y="10"/>
                  </a:lnTo>
                  <a:lnTo>
                    <a:pt x="67" y="14"/>
                  </a:lnTo>
                  <a:lnTo>
                    <a:pt x="68" y="17"/>
                  </a:lnTo>
                  <a:lnTo>
                    <a:pt x="65" y="21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0" y="17"/>
                  </a:lnTo>
                  <a:lnTo>
                    <a:pt x="60" y="12"/>
                  </a:lnTo>
                  <a:lnTo>
                    <a:pt x="53" y="7"/>
                  </a:lnTo>
                  <a:lnTo>
                    <a:pt x="49" y="9"/>
                  </a:lnTo>
                  <a:lnTo>
                    <a:pt x="48" y="4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4" y="4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2667001" y="2055813"/>
              <a:ext cx="277813" cy="22860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56" y="10"/>
                  </a:moveTo>
                  <a:lnTo>
                    <a:pt x="56" y="12"/>
                  </a:lnTo>
                  <a:lnTo>
                    <a:pt x="53" y="15"/>
                  </a:lnTo>
                  <a:lnTo>
                    <a:pt x="51" y="17"/>
                  </a:lnTo>
                  <a:lnTo>
                    <a:pt x="55" y="19"/>
                  </a:lnTo>
                  <a:lnTo>
                    <a:pt x="53" y="20"/>
                  </a:lnTo>
                  <a:lnTo>
                    <a:pt x="48" y="22"/>
                  </a:lnTo>
                  <a:lnTo>
                    <a:pt x="44" y="24"/>
                  </a:lnTo>
                  <a:lnTo>
                    <a:pt x="44" y="19"/>
                  </a:lnTo>
                  <a:lnTo>
                    <a:pt x="48" y="17"/>
                  </a:lnTo>
                  <a:lnTo>
                    <a:pt x="50" y="7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9" y="7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8" y="24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7" y="37"/>
                  </a:lnTo>
                  <a:lnTo>
                    <a:pt x="0" y="48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10" y="55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8" y="63"/>
                  </a:lnTo>
                  <a:lnTo>
                    <a:pt x="14" y="61"/>
                  </a:lnTo>
                  <a:lnTo>
                    <a:pt x="15" y="58"/>
                  </a:lnTo>
                  <a:lnTo>
                    <a:pt x="17" y="61"/>
                  </a:lnTo>
                  <a:lnTo>
                    <a:pt x="20" y="61"/>
                  </a:lnTo>
                  <a:lnTo>
                    <a:pt x="34" y="56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24" y="63"/>
                  </a:lnTo>
                  <a:lnTo>
                    <a:pt x="24" y="68"/>
                  </a:lnTo>
                  <a:lnTo>
                    <a:pt x="22" y="65"/>
                  </a:lnTo>
                  <a:lnTo>
                    <a:pt x="19" y="67"/>
                  </a:lnTo>
                  <a:lnTo>
                    <a:pt x="12" y="68"/>
                  </a:lnTo>
                  <a:lnTo>
                    <a:pt x="8" y="73"/>
                  </a:lnTo>
                  <a:lnTo>
                    <a:pt x="8" y="79"/>
                  </a:lnTo>
                  <a:lnTo>
                    <a:pt x="15" y="84"/>
                  </a:lnTo>
                  <a:lnTo>
                    <a:pt x="22" y="85"/>
                  </a:lnTo>
                  <a:lnTo>
                    <a:pt x="41" y="85"/>
                  </a:lnTo>
                  <a:lnTo>
                    <a:pt x="44" y="84"/>
                  </a:lnTo>
                  <a:lnTo>
                    <a:pt x="53" y="82"/>
                  </a:lnTo>
                  <a:lnTo>
                    <a:pt x="58" y="85"/>
                  </a:lnTo>
                  <a:lnTo>
                    <a:pt x="65" y="87"/>
                  </a:lnTo>
                  <a:lnTo>
                    <a:pt x="67" y="91"/>
                  </a:lnTo>
                  <a:lnTo>
                    <a:pt x="65" y="92"/>
                  </a:lnTo>
                  <a:lnTo>
                    <a:pt x="63" y="97"/>
                  </a:lnTo>
                  <a:lnTo>
                    <a:pt x="60" y="96"/>
                  </a:lnTo>
                  <a:lnTo>
                    <a:pt x="58" y="94"/>
                  </a:lnTo>
                  <a:lnTo>
                    <a:pt x="44" y="92"/>
                  </a:lnTo>
                  <a:lnTo>
                    <a:pt x="38" y="92"/>
                  </a:lnTo>
                  <a:lnTo>
                    <a:pt x="32" y="97"/>
                  </a:lnTo>
                  <a:lnTo>
                    <a:pt x="15" y="103"/>
                  </a:lnTo>
                  <a:lnTo>
                    <a:pt x="19" y="113"/>
                  </a:lnTo>
                  <a:lnTo>
                    <a:pt x="22" y="115"/>
                  </a:lnTo>
                  <a:lnTo>
                    <a:pt x="24" y="118"/>
                  </a:lnTo>
                  <a:lnTo>
                    <a:pt x="36" y="123"/>
                  </a:lnTo>
                  <a:lnTo>
                    <a:pt x="46" y="121"/>
                  </a:lnTo>
                  <a:lnTo>
                    <a:pt x="51" y="125"/>
                  </a:lnTo>
                  <a:lnTo>
                    <a:pt x="53" y="128"/>
                  </a:lnTo>
                  <a:lnTo>
                    <a:pt x="51" y="133"/>
                  </a:lnTo>
                  <a:lnTo>
                    <a:pt x="55" y="138"/>
                  </a:lnTo>
                  <a:lnTo>
                    <a:pt x="58" y="140"/>
                  </a:lnTo>
                  <a:lnTo>
                    <a:pt x="56" y="142"/>
                  </a:lnTo>
                  <a:lnTo>
                    <a:pt x="68" y="144"/>
                  </a:lnTo>
                  <a:lnTo>
                    <a:pt x="77" y="140"/>
                  </a:lnTo>
                  <a:lnTo>
                    <a:pt x="79" y="142"/>
                  </a:lnTo>
                  <a:lnTo>
                    <a:pt x="84" y="138"/>
                  </a:lnTo>
                  <a:lnTo>
                    <a:pt x="89" y="138"/>
                  </a:lnTo>
                  <a:lnTo>
                    <a:pt x="96" y="138"/>
                  </a:lnTo>
                  <a:lnTo>
                    <a:pt x="101" y="132"/>
                  </a:lnTo>
                  <a:lnTo>
                    <a:pt x="108" y="130"/>
                  </a:lnTo>
                  <a:lnTo>
                    <a:pt x="116" y="125"/>
                  </a:lnTo>
                  <a:lnTo>
                    <a:pt x="118" y="120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23"/>
                  </a:lnTo>
                  <a:lnTo>
                    <a:pt x="128" y="125"/>
                  </a:lnTo>
                  <a:lnTo>
                    <a:pt x="130" y="123"/>
                  </a:lnTo>
                  <a:lnTo>
                    <a:pt x="135" y="126"/>
                  </a:lnTo>
                  <a:lnTo>
                    <a:pt x="135" y="132"/>
                  </a:lnTo>
                  <a:lnTo>
                    <a:pt x="144" y="132"/>
                  </a:lnTo>
                  <a:lnTo>
                    <a:pt x="147" y="135"/>
                  </a:lnTo>
                  <a:lnTo>
                    <a:pt x="158" y="133"/>
                  </a:lnTo>
                  <a:lnTo>
                    <a:pt x="164" y="130"/>
                  </a:lnTo>
                  <a:lnTo>
                    <a:pt x="168" y="125"/>
                  </a:lnTo>
                  <a:lnTo>
                    <a:pt x="166" y="121"/>
                  </a:lnTo>
                  <a:lnTo>
                    <a:pt x="164" y="123"/>
                  </a:lnTo>
                  <a:lnTo>
                    <a:pt x="163" y="121"/>
                  </a:lnTo>
                  <a:lnTo>
                    <a:pt x="164" y="116"/>
                  </a:lnTo>
                  <a:lnTo>
                    <a:pt x="159" y="116"/>
                  </a:lnTo>
                  <a:lnTo>
                    <a:pt x="154" y="123"/>
                  </a:lnTo>
                  <a:lnTo>
                    <a:pt x="154" y="113"/>
                  </a:lnTo>
                  <a:lnTo>
                    <a:pt x="158" y="115"/>
                  </a:lnTo>
                  <a:lnTo>
                    <a:pt x="159" y="111"/>
                  </a:lnTo>
                  <a:lnTo>
                    <a:pt x="164" y="104"/>
                  </a:lnTo>
                  <a:lnTo>
                    <a:pt x="163" y="108"/>
                  </a:lnTo>
                  <a:lnTo>
                    <a:pt x="168" y="109"/>
                  </a:lnTo>
                  <a:lnTo>
                    <a:pt x="170" y="106"/>
                  </a:lnTo>
                  <a:lnTo>
                    <a:pt x="171" y="111"/>
                  </a:lnTo>
                  <a:lnTo>
                    <a:pt x="175" y="109"/>
                  </a:lnTo>
                  <a:lnTo>
                    <a:pt x="175" y="97"/>
                  </a:lnTo>
                  <a:lnTo>
                    <a:pt x="170" y="97"/>
                  </a:lnTo>
                  <a:lnTo>
                    <a:pt x="170" y="94"/>
                  </a:lnTo>
                  <a:lnTo>
                    <a:pt x="168" y="94"/>
                  </a:lnTo>
                  <a:lnTo>
                    <a:pt x="147" y="80"/>
                  </a:lnTo>
                  <a:lnTo>
                    <a:pt x="144" y="73"/>
                  </a:lnTo>
                  <a:lnTo>
                    <a:pt x="142" y="72"/>
                  </a:lnTo>
                  <a:lnTo>
                    <a:pt x="140" y="61"/>
                  </a:lnTo>
                  <a:lnTo>
                    <a:pt x="142" y="60"/>
                  </a:lnTo>
                  <a:lnTo>
                    <a:pt x="132" y="15"/>
                  </a:lnTo>
                  <a:lnTo>
                    <a:pt x="120" y="1"/>
                  </a:lnTo>
                  <a:lnTo>
                    <a:pt x="118" y="1"/>
                  </a:lnTo>
                  <a:lnTo>
                    <a:pt x="118" y="5"/>
                  </a:lnTo>
                  <a:lnTo>
                    <a:pt x="108" y="0"/>
                  </a:lnTo>
                  <a:lnTo>
                    <a:pt x="104" y="1"/>
                  </a:lnTo>
                  <a:lnTo>
                    <a:pt x="110" y="5"/>
                  </a:lnTo>
                  <a:lnTo>
                    <a:pt x="104" y="5"/>
                  </a:lnTo>
                  <a:lnTo>
                    <a:pt x="104" y="10"/>
                  </a:lnTo>
                  <a:lnTo>
                    <a:pt x="108" y="22"/>
                  </a:lnTo>
                  <a:lnTo>
                    <a:pt x="108" y="32"/>
                  </a:lnTo>
                  <a:lnTo>
                    <a:pt x="110" y="43"/>
                  </a:lnTo>
                  <a:lnTo>
                    <a:pt x="111" y="43"/>
                  </a:lnTo>
                  <a:lnTo>
                    <a:pt x="111" y="48"/>
                  </a:lnTo>
                  <a:lnTo>
                    <a:pt x="108" y="53"/>
                  </a:lnTo>
                  <a:lnTo>
                    <a:pt x="103" y="49"/>
                  </a:lnTo>
                  <a:lnTo>
                    <a:pt x="104" y="43"/>
                  </a:lnTo>
                  <a:lnTo>
                    <a:pt x="99" y="34"/>
                  </a:lnTo>
                  <a:lnTo>
                    <a:pt x="99" y="22"/>
                  </a:lnTo>
                  <a:lnTo>
                    <a:pt x="98" y="24"/>
                  </a:lnTo>
                  <a:lnTo>
                    <a:pt x="98" y="20"/>
                  </a:lnTo>
                  <a:lnTo>
                    <a:pt x="87" y="10"/>
                  </a:lnTo>
                  <a:lnTo>
                    <a:pt x="82" y="12"/>
                  </a:lnTo>
                  <a:lnTo>
                    <a:pt x="84" y="17"/>
                  </a:lnTo>
                  <a:lnTo>
                    <a:pt x="87" y="20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75" y="32"/>
                  </a:lnTo>
                  <a:lnTo>
                    <a:pt x="67" y="36"/>
                  </a:lnTo>
                  <a:lnTo>
                    <a:pt x="74" y="27"/>
                  </a:lnTo>
                  <a:lnTo>
                    <a:pt x="75" y="25"/>
                  </a:lnTo>
                  <a:lnTo>
                    <a:pt x="75" y="19"/>
                  </a:lnTo>
                  <a:lnTo>
                    <a:pt x="67" y="13"/>
                  </a:lnTo>
                  <a:lnTo>
                    <a:pt x="63" y="12"/>
                  </a:lnTo>
                  <a:lnTo>
                    <a:pt x="56" y="10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2851151" y="2030413"/>
              <a:ext cx="38100" cy="49213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0" y="11"/>
                  </a:moveTo>
                  <a:lnTo>
                    <a:pt x="4" y="4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18" y="31"/>
                  </a:lnTo>
                  <a:lnTo>
                    <a:pt x="14" y="2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2919414" y="2028825"/>
              <a:ext cx="95250" cy="130175"/>
            </a:xfrm>
            <a:custGeom>
              <a:avLst/>
              <a:gdLst/>
              <a:ahLst/>
              <a:cxnLst/>
              <a:rect l="l" t="t" r="r" b="b"/>
              <a:pathLst>
                <a:path w="60" h="82" extrusionOk="0">
                  <a:moveTo>
                    <a:pt x="21" y="58"/>
                  </a:moveTo>
                  <a:lnTo>
                    <a:pt x="17" y="56"/>
                  </a:lnTo>
                  <a:lnTo>
                    <a:pt x="16" y="54"/>
                  </a:lnTo>
                  <a:lnTo>
                    <a:pt x="11" y="54"/>
                  </a:lnTo>
                  <a:lnTo>
                    <a:pt x="9" y="48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22" y="37"/>
                  </a:lnTo>
                  <a:lnTo>
                    <a:pt x="24" y="36"/>
                  </a:lnTo>
                  <a:lnTo>
                    <a:pt x="24" y="29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17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3" y="5"/>
                  </a:lnTo>
                  <a:lnTo>
                    <a:pt x="50" y="8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1" y="29"/>
                  </a:lnTo>
                  <a:lnTo>
                    <a:pt x="40" y="39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43" y="29"/>
                  </a:lnTo>
                  <a:lnTo>
                    <a:pt x="46" y="27"/>
                  </a:lnTo>
                  <a:lnTo>
                    <a:pt x="52" y="32"/>
                  </a:lnTo>
                  <a:lnTo>
                    <a:pt x="53" y="39"/>
                  </a:lnTo>
                  <a:lnTo>
                    <a:pt x="58" y="39"/>
                  </a:lnTo>
                  <a:lnTo>
                    <a:pt x="58" y="48"/>
                  </a:lnTo>
                  <a:lnTo>
                    <a:pt x="58" y="51"/>
                  </a:lnTo>
                  <a:lnTo>
                    <a:pt x="58" y="61"/>
                  </a:lnTo>
                  <a:lnTo>
                    <a:pt x="60" y="65"/>
                  </a:lnTo>
                  <a:lnTo>
                    <a:pt x="52" y="73"/>
                  </a:lnTo>
                  <a:lnTo>
                    <a:pt x="45" y="73"/>
                  </a:lnTo>
                  <a:lnTo>
                    <a:pt x="43" y="66"/>
                  </a:lnTo>
                  <a:lnTo>
                    <a:pt x="43" y="61"/>
                  </a:lnTo>
                  <a:lnTo>
                    <a:pt x="41" y="68"/>
                  </a:lnTo>
                  <a:lnTo>
                    <a:pt x="45" y="77"/>
                  </a:lnTo>
                  <a:lnTo>
                    <a:pt x="40" y="82"/>
                  </a:lnTo>
                  <a:lnTo>
                    <a:pt x="38" y="80"/>
                  </a:lnTo>
                  <a:lnTo>
                    <a:pt x="34" y="80"/>
                  </a:lnTo>
                  <a:lnTo>
                    <a:pt x="29" y="68"/>
                  </a:lnTo>
                  <a:lnTo>
                    <a:pt x="26" y="66"/>
                  </a:lnTo>
                  <a:lnTo>
                    <a:pt x="24" y="61"/>
                  </a:lnTo>
                  <a:lnTo>
                    <a:pt x="24" y="60"/>
                  </a:lnTo>
                  <a:lnTo>
                    <a:pt x="21" y="58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2938464" y="2047875"/>
              <a:ext cx="14288" cy="1587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2968626" y="2014538"/>
              <a:ext cx="23813" cy="15875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0" y="9"/>
                  </a:moveTo>
                  <a:lnTo>
                    <a:pt x="0" y="7"/>
                  </a:lnTo>
                  <a:lnTo>
                    <a:pt x="5" y="3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0" y="9"/>
                  </a:lnTo>
                  <a:lnTo>
                    <a:pt x="5" y="1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3001964" y="2066925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1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6" y="3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3022601" y="2009775"/>
              <a:ext cx="84138" cy="114300"/>
            </a:xfrm>
            <a:custGeom>
              <a:avLst/>
              <a:gdLst/>
              <a:ahLst/>
              <a:cxnLst/>
              <a:rect l="l" t="t" r="r" b="b"/>
              <a:pathLst>
                <a:path w="53" h="72" extrusionOk="0">
                  <a:moveTo>
                    <a:pt x="53" y="8"/>
                  </a:moveTo>
                  <a:lnTo>
                    <a:pt x="52" y="8"/>
                  </a:lnTo>
                  <a:lnTo>
                    <a:pt x="48" y="6"/>
                  </a:lnTo>
                  <a:lnTo>
                    <a:pt x="38" y="3"/>
                  </a:lnTo>
                  <a:lnTo>
                    <a:pt x="36" y="5"/>
                  </a:lnTo>
                  <a:lnTo>
                    <a:pt x="31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2" y="46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5" y="58"/>
                  </a:lnTo>
                  <a:lnTo>
                    <a:pt x="5" y="70"/>
                  </a:lnTo>
                  <a:lnTo>
                    <a:pt x="7" y="72"/>
                  </a:lnTo>
                  <a:lnTo>
                    <a:pt x="17" y="70"/>
                  </a:lnTo>
                  <a:lnTo>
                    <a:pt x="19" y="61"/>
                  </a:lnTo>
                  <a:lnTo>
                    <a:pt x="23" y="56"/>
                  </a:lnTo>
                  <a:lnTo>
                    <a:pt x="19" y="49"/>
                  </a:lnTo>
                  <a:lnTo>
                    <a:pt x="14" y="49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1" y="46"/>
                  </a:lnTo>
                  <a:lnTo>
                    <a:pt x="24" y="4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3" y="32"/>
                  </a:lnTo>
                  <a:lnTo>
                    <a:pt x="41" y="30"/>
                  </a:lnTo>
                  <a:lnTo>
                    <a:pt x="47" y="22"/>
                  </a:lnTo>
                  <a:lnTo>
                    <a:pt x="48" y="20"/>
                  </a:lnTo>
                  <a:lnTo>
                    <a:pt x="52" y="15"/>
                  </a:lnTo>
                  <a:lnTo>
                    <a:pt x="53" y="8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2952751" y="218916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2922589" y="2270125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2946401" y="2259013"/>
              <a:ext cx="7938" cy="14288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2" y="9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4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2965451" y="222091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29"/>
                  </a:moveTo>
                  <a:lnTo>
                    <a:pt x="2" y="2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8" y="31"/>
                  </a:lnTo>
                  <a:lnTo>
                    <a:pt x="40" y="29"/>
                  </a:lnTo>
                  <a:lnTo>
                    <a:pt x="40" y="33"/>
                  </a:lnTo>
                  <a:lnTo>
                    <a:pt x="35" y="34"/>
                  </a:lnTo>
                  <a:lnTo>
                    <a:pt x="33" y="40"/>
                  </a:lnTo>
                  <a:lnTo>
                    <a:pt x="29" y="40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3009901" y="2238375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3021014" y="2235200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7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5" y="2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2938464" y="2235200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2879726" y="227806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4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3155951" y="2289175"/>
              <a:ext cx="11113" cy="22225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4" y="14"/>
                  </a:moveTo>
                  <a:lnTo>
                    <a:pt x="4" y="12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3254376" y="2033588"/>
              <a:ext cx="71438" cy="52388"/>
            </a:xfrm>
            <a:custGeom>
              <a:avLst/>
              <a:gdLst/>
              <a:ahLst/>
              <a:cxnLst/>
              <a:rect l="l" t="t" r="r" b="b"/>
              <a:pathLst>
                <a:path w="45" h="33" extrusionOk="0">
                  <a:moveTo>
                    <a:pt x="7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7" y="31"/>
                  </a:lnTo>
                  <a:lnTo>
                    <a:pt x="17" y="33"/>
                  </a:lnTo>
                  <a:lnTo>
                    <a:pt x="26" y="29"/>
                  </a:lnTo>
                  <a:lnTo>
                    <a:pt x="31" y="27"/>
                  </a:lnTo>
                  <a:lnTo>
                    <a:pt x="41" y="31"/>
                  </a:lnTo>
                  <a:lnTo>
                    <a:pt x="45" y="27"/>
                  </a:lnTo>
                  <a:lnTo>
                    <a:pt x="41" y="24"/>
                  </a:lnTo>
                  <a:lnTo>
                    <a:pt x="41" y="21"/>
                  </a:lnTo>
                  <a:lnTo>
                    <a:pt x="38" y="15"/>
                  </a:lnTo>
                  <a:lnTo>
                    <a:pt x="36" y="14"/>
                  </a:lnTo>
                  <a:lnTo>
                    <a:pt x="34" y="9"/>
                  </a:lnTo>
                  <a:lnTo>
                    <a:pt x="26" y="2"/>
                  </a:lnTo>
                  <a:lnTo>
                    <a:pt x="17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3254376" y="2227263"/>
              <a:ext cx="19050" cy="11113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0" y="1"/>
                  </a:moveTo>
                  <a:lnTo>
                    <a:pt x="2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7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3151189" y="2209800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5" y="0"/>
                  </a:moveTo>
                  <a:lnTo>
                    <a:pt x="8" y="2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273426" y="2246313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0" y="12"/>
                  </a:moveTo>
                  <a:lnTo>
                    <a:pt x="2" y="6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5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3281364" y="2273300"/>
              <a:ext cx="6350" cy="11113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2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1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3287714" y="2228850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0" y="6"/>
                  </a:moveTo>
                  <a:lnTo>
                    <a:pt x="3" y="6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3276601" y="2286000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4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3306764" y="224313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7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3333751" y="2273300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3346451" y="2297113"/>
              <a:ext cx="19050" cy="14288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0" y="0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3306764" y="2289175"/>
              <a:ext cx="34925" cy="42863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20" y="3"/>
                  </a:moveTo>
                  <a:lnTo>
                    <a:pt x="18" y="9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3" y="26"/>
                  </a:lnTo>
                  <a:lnTo>
                    <a:pt x="5" y="27"/>
                  </a:lnTo>
                  <a:lnTo>
                    <a:pt x="1" y="26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402014" y="2493963"/>
              <a:ext cx="9525" cy="4763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3109914" y="2025650"/>
              <a:ext cx="438150" cy="496888"/>
            </a:xfrm>
            <a:custGeom>
              <a:avLst/>
              <a:gdLst/>
              <a:ahLst/>
              <a:cxnLst/>
              <a:rect l="l" t="t" r="r" b="b"/>
              <a:pathLst>
                <a:path w="276" h="313" extrusionOk="0">
                  <a:moveTo>
                    <a:pt x="94" y="39"/>
                  </a:moveTo>
                  <a:lnTo>
                    <a:pt x="94" y="43"/>
                  </a:lnTo>
                  <a:lnTo>
                    <a:pt x="88" y="50"/>
                  </a:lnTo>
                  <a:lnTo>
                    <a:pt x="93" y="46"/>
                  </a:lnTo>
                  <a:lnTo>
                    <a:pt x="91" y="50"/>
                  </a:lnTo>
                  <a:lnTo>
                    <a:pt x="89" y="55"/>
                  </a:lnTo>
                  <a:lnTo>
                    <a:pt x="91" y="58"/>
                  </a:lnTo>
                  <a:lnTo>
                    <a:pt x="89" y="60"/>
                  </a:lnTo>
                  <a:lnTo>
                    <a:pt x="91" y="63"/>
                  </a:lnTo>
                  <a:lnTo>
                    <a:pt x="94" y="60"/>
                  </a:lnTo>
                  <a:lnTo>
                    <a:pt x="96" y="50"/>
                  </a:lnTo>
                  <a:lnTo>
                    <a:pt x="100" y="48"/>
                  </a:lnTo>
                  <a:lnTo>
                    <a:pt x="101" y="51"/>
                  </a:lnTo>
                  <a:lnTo>
                    <a:pt x="105" y="50"/>
                  </a:lnTo>
                  <a:lnTo>
                    <a:pt x="108" y="50"/>
                  </a:lnTo>
                  <a:lnTo>
                    <a:pt x="108" y="60"/>
                  </a:lnTo>
                  <a:lnTo>
                    <a:pt x="112" y="62"/>
                  </a:lnTo>
                  <a:lnTo>
                    <a:pt x="110" y="51"/>
                  </a:lnTo>
                  <a:lnTo>
                    <a:pt x="115" y="50"/>
                  </a:lnTo>
                  <a:lnTo>
                    <a:pt x="112" y="46"/>
                  </a:lnTo>
                  <a:lnTo>
                    <a:pt x="115" y="39"/>
                  </a:lnTo>
                  <a:lnTo>
                    <a:pt x="127" y="38"/>
                  </a:lnTo>
                  <a:lnTo>
                    <a:pt x="130" y="41"/>
                  </a:lnTo>
                  <a:lnTo>
                    <a:pt x="141" y="43"/>
                  </a:lnTo>
                  <a:lnTo>
                    <a:pt x="146" y="46"/>
                  </a:lnTo>
                  <a:lnTo>
                    <a:pt x="148" y="51"/>
                  </a:lnTo>
                  <a:lnTo>
                    <a:pt x="144" y="56"/>
                  </a:lnTo>
                  <a:lnTo>
                    <a:pt x="137" y="56"/>
                  </a:lnTo>
                  <a:lnTo>
                    <a:pt x="146" y="58"/>
                  </a:lnTo>
                  <a:lnTo>
                    <a:pt x="144" y="65"/>
                  </a:lnTo>
                  <a:lnTo>
                    <a:pt x="149" y="60"/>
                  </a:lnTo>
                  <a:lnTo>
                    <a:pt x="153" y="60"/>
                  </a:lnTo>
                  <a:lnTo>
                    <a:pt x="154" y="65"/>
                  </a:lnTo>
                  <a:lnTo>
                    <a:pt x="148" y="70"/>
                  </a:lnTo>
                  <a:lnTo>
                    <a:pt x="149" y="74"/>
                  </a:lnTo>
                  <a:lnTo>
                    <a:pt x="154" y="68"/>
                  </a:lnTo>
                  <a:lnTo>
                    <a:pt x="160" y="68"/>
                  </a:lnTo>
                  <a:lnTo>
                    <a:pt x="156" y="77"/>
                  </a:lnTo>
                  <a:lnTo>
                    <a:pt x="160" y="74"/>
                  </a:lnTo>
                  <a:lnTo>
                    <a:pt x="160" y="77"/>
                  </a:lnTo>
                  <a:lnTo>
                    <a:pt x="161" y="82"/>
                  </a:lnTo>
                  <a:lnTo>
                    <a:pt x="163" y="82"/>
                  </a:lnTo>
                  <a:lnTo>
                    <a:pt x="163" y="75"/>
                  </a:lnTo>
                  <a:lnTo>
                    <a:pt x="166" y="75"/>
                  </a:lnTo>
                  <a:lnTo>
                    <a:pt x="168" y="70"/>
                  </a:lnTo>
                  <a:lnTo>
                    <a:pt x="172" y="70"/>
                  </a:lnTo>
                  <a:lnTo>
                    <a:pt x="172" y="72"/>
                  </a:lnTo>
                  <a:lnTo>
                    <a:pt x="182" y="77"/>
                  </a:lnTo>
                  <a:lnTo>
                    <a:pt x="184" y="84"/>
                  </a:lnTo>
                  <a:lnTo>
                    <a:pt x="182" y="89"/>
                  </a:lnTo>
                  <a:lnTo>
                    <a:pt x="173" y="87"/>
                  </a:lnTo>
                  <a:lnTo>
                    <a:pt x="180" y="91"/>
                  </a:lnTo>
                  <a:lnTo>
                    <a:pt x="180" y="94"/>
                  </a:lnTo>
                  <a:lnTo>
                    <a:pt x="182" y="94"/>
                  </a:lnTo>
                  <a:lnTo>
                    <a:pt x="184" y="92"/>
                  </a:lnTo>
                  <a:lnTo>
                    <a:pt x="187" y="89"/>
                  </a:lnTo>
                  <a:lnTo>
                    <a:pt x="189" y="91"/>
                  </a:lnTo>
                  <a:lnTo>
                    <a:pt x="189" y="94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5" y="108"/>
                  </a:lnTo>
                  <a:lnTo>
                    <a:pt x="182" y="106"/>
                  </a:lnTo>
                  <a:lnTo>
                    <a:pt x="192" y="96"/>
                  </a:lnTo>
                  <a:lnTo>
                    <a:pt x="196" y="96"/>
                  </a:lnTo>
                  <a:lnTo>
                    <a:pt x="189" y="101"/>
                  </a:lnTo>
                  <a:lnTo>
                    <a:pt x="187" y="108"/>
                  </a:lnTo>
                  <a:lnTo>
                    <a:pt x="192" y="103"/>
                  </a:lnTo>
                  <a:lnTo>
                    <a:pt x="197" y="96"/>
                  </a:lnTo>
                  <a:lnTo>
                    <a:pt x="201" y="98"/>
                  </a:lnTo>
                  <a:lnTo>
                    <a:pt x="202" y="101"/>
                  </a:lnTo>
                  <a:lnTo>
                    <a:pt x="209" y="104"/>
                  </a:lnTo>
                  <a:lnTo>
                    <a:pt x="207" y="108"/>
                  </a:lnTo>
                  <a:lnTo>
                    <a:pt x="204" y="110"/>
                  </a:lnTo>
                  <a:lnTo>
                    <a:pt x="197" y="115"/>
                  </a:lnTo>
                  <a:lnTo>
                    <a:pt x="194" y="120"/>
                  </a:lnTo>
                  <a:lnTo>
                    <a:pt x="197" y="116"/>
                  </a:lnTo>
                  <a:lnTo>
                    <a:pt x="206" y="115"/>
                  </a:lnTo>
                  <a:lnTo>
                    <a:pt x="206" y="116"/>
                  </a:lnTo>
                  <a:lnTo>
                    <a:pt x="202" y="120"/>
                  </a:lnTo>
                  <a:lnTo>
                    <a:pt x="206" y="122"/>
                  </a:lnTo>
                  <a:lnTo>
                    <a:pt x="211" y="116"/>
                  </a:lnTo>
                  <a:lnTo>
                    <a:pt x="209" y="115"/>
                  </a:lnTo>
                  <a:lnTo>
                    <a:pt x="211" y="111"/>
                  </a:lnTo>
                  <a:lnTo>
                    <a:pt x="214" y="111"/>
                  </a:lnTo>
                  <a:lnTo>
                    <a:pt x="221" y="120"/>
                  </a:lnTo>
                  <a:lnTo>
                    <a:pt x="221" y="125"/>
                  </a:lnTo>
                  <a:lnTo>
                    <a:pt x="219" y="127"/>
                  </a:lnTo>
                  <a:lnTo>
                    <a:pt x="214" y="125"/>
                  </a:lnTo>
                  <a:lnTo>
                    <a:pt x="211" y="128"/>
                  </a:lnTo>
                  <a:lnTo>
                    <a:pt x="206" y="128"/>
                  </a:lnTo>
                  <a:lnTo>
                    <a:pt x="204" y="132"/>
                  </a:lnTo>
                  <a:lnTo>
                    <a:pt x="209" y="132"/>
                  </a:lnTo>
                  <a:lnTo>
                    <a:pt x="214" y="135"/>
                  </a:lnTo>
                  <a:lnTo>
                    <a:pt x="218" y="134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19" y="144"/>
                  </a:lnTo>
                  <a:lnTo>
                    <a:pt x="213" y="140"/>
                  </a:lnTo>
                  <a:lnTo>
                    <a:pt x="209" y="140"/>
                  </a:lnTo>
                  <a:lnTo>
                    <a:pt x="211" y="142"/>
                  </a:lnTo>
                  <a:lnTo>
                    <a:pt x="216" y="145"/>
                  </a:lnTo>
                  <a:lnTo>
                    <a:pt x="213" y="151"/>
                  </a:lnTo>
                  <a:lnTo>
                    <a:pt x="216" y="156"/>
                  </a:lnTo>
                  <a:lnTo>
                    <a:pt x="211" y="154"/>
                  </a:lnTo>
                  <a:lnTo>
                    <a:pt x="211" y="156"/>
                  </a:lnTo>
                  <a:lnTo>
                    <a:pt x="211" y="159"/>
                  </a:lnTo>
                  <a:lnTo>
                    <a:pt x="225" y="163"/>
                  </a:lnTo>
                  <a:lnTo>
                    <a:pt x="225" y="168"/>
                  </a:lnTo>
                  <a:lnTo>
                    <a:pt x="230" y="169"/>
                  </a:lnTo>
                  <a:lnTo>
                    <a:pt x="233" y="175"/>
                  </a:lnTo>
                  <a:lnTo>
                    <a:pt x="233" y="173"/>
                  </a:lnTo>
                  <a:lnTo>
                    <a:pt x="242" y="173"/>
                  </a:lnTo>
                  <a:lnTo>
                    <a:pt x="242" y="178"/>
                  </a:lnTo>
                  <a:lnTo>
                    <a:pt x="247" y="178"/>
                  </a:lnTo>
                  <a:lnTo>
                    <a:pt x="250" y="183"/>
                  </a:lnTo>
                  <a:lnTo>
                    <a:pt x="252" y="192"/>
                  </a:lnTo>
                  <a:lnTo>
                    <a:pt x="261" y="192"/>
                  </a:lnTo>
                  <a:lnTo>
                    <a:pt x="259" y="200"/>
                  </a:lnTo>
                  <a:lnTo>
                    <a:pt x="264" y="199"/>
                  </a:lnTo>
                  <a:lnTo>
                    <a:pt x="273" y="200"/>
                  </a:lnTo>
                  <a:lnTo>
                    <a:pt x="276" y="207"/>
                  </a:lnTo>
                  <a:lnTo>
                    <a:pt x="274" y="214"/>
                  </a:lnTo>
                  <a:lnTo>
                    <a:pt x="269" y="216"/>
                  </a:lnTo>
                  <a:lnTo>
                    <a:pt x="269" y="223"/>
                  </a:lnTo>
                  <a:lnTo>
                    <a:pt x="264" y="231"/>
                  </a:lnTo>
                  <a:lnTo>
                    <a:pt x="257" y="231"/>
                  </a:lnTo>
                  <a:lnTo>
                    <a:pt x="259" y="236"/>
                  </a:lnTo>
                  <a:lnTo>
                    <a:pt x="255" y="245"/>
                  </a:lnTo>
                  <a:lnTo>
                    <a:pt x="252" y="245"/>
                  </a:lnTo>
                  <a:lnTo>
                    <a:pt x="247" y="240"/>
                  </a:lnTo>
                  <a:lnTo>
                    <a:pt x="238" y="229"/>
                  </a:lnTo>
                  <a:lnTo>
                    <a:pt x="240" y="223"/>
                  </a:lnTo>
                  <a:lnTo>
                    <a:pt x="243" y="221"/>
                  </a:lnTo>
                  <a:lnTo>
                    <a:pt x="247" y="214"/>
                  </a:lnTo>
                  <a:lnTo>
                    <a:pt x="242" y="221"/>
                  </a:lnTo>
                  <a:lnTo>
                    <a:pt x="233" y="223"/>
                  </a:lnTo>
                  <a:lnTo>
                    <a:pt x="231" y="219"/>
                  </a:lnTo>
                  <a:lnTo>
                    <a:pt x="237" y="216"/>
                  </a:lnTo>
                  <a:lnTo>
                    <a:pt x="231" y="217"/>
                  </a:lnTo>
                  <a:lnTo>
                    <a:pt x="225" y="214"/>
                  </a:lnTo>
                  <a:lnTo>
                    <a:pt x="225" y="205"/>
                  </a:lnTo>
                  <a:lnTo>
                    <a:pt x="221" y="214"/>
                  </a:lnTo>
                  <a:lnTo>
                    <a:pt x="214" y="211"/>
                  </a:lnTo>
                  <a:lnTo>
                    <a:pt x="213" y="216"/>
                  </a:lnTo>
                  <a:lnTo>
                    <a:pt x="221" y="219"/>
                  </a:lnTo>
                  <a:lnTo>
                    <a:pt x="221" y="223"/>
                  </a:lnTo>
                  <a:lnTo>
                    <a:pt x="218" y="224"/>
                  </a:lnTo>
                  <a:lnTo>
                    <a:pt x="214" y="224"/>
                  </a:lnTo>
                  <a:lnTo>
                    <a:pt x="214" y="231"/>
                  </a:lnTo>
                  <a:lnTo>
                    <a:pt x="218" y="229"/>
                  </a:lnTo>
                  <a:lnTo>
                    <a:pt x="221" y="235"/>
                  </a:lnTo>
                  <a:lnTo>
                    <a:pt x="223" y="243"/>
                  </a:lnTo>
                  <a:lnTo>
                    <a:pt x="226" y="248"/>
                  </a:lnTo>
                  <a:lnTo>
                    <a:pt x="228" y="247"/>
                  </a:lnTo>
                  <a:lnTo>
                    <a:pt x="230" y="250"/>
                  </a:lnTo>
                  <a:lnTo>
                    <a:pt x="235" y="248"/>
                  </a:lnTo>
                  <a:lnTo>
                    <a:pt x="237" y="253"/>
                  </a:lnTo>
                  <a:lnTo>
                    <a:pt x="240" y="252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38" y="264"/>
                  </a:lnTo>
                  <a:lnTo>
                    <a:pt x="243" y="265"/>
                  </a:lnTo>
                  <a:lnTo>
                    <a:pt x="243" y="269"/>
                  </a:lnTo>
                  <a:lnTo>
                    <a:pt x="247" y="269"/>
                  </a:lnTo>
                  <a:lnTo>
                    <a:pt x="249" y="279"/>
                  </a:lnTo>
                  <a:lnTo>
                    <a:pt x="247" y="281"/>
                  </a:lnTo>
                  <a:lnTo>
                    <a:pt x="242" y="281"/>
                  </a:lnTo>
                  <a:lnTo>
                    <a:pt x="243" y="288"/>
                  </a:lnTo>
                  <a:lnTo>
                    <a:pt x="247" y="289"/>
                  </a:lnTo>
                  <a:lnTo>
                    <a:pt x="247" y="293"/>
                  </a:lnTo>
                  <a:lnTo>
                    <a:pt x="242" y="289"/>
                  </a:lnTo>
                  <a:lnTo>
                    <a:pt x="243" y="298"/>
                  </a:lnTo>
                  <a:lnTo>
                    <a:pt x="242" y="300"/>
                  </a:lnTo>
                  <a:lnTo>
                    <a:pt x="240" y="293"/>
                  </a:lnTo>
                  <a:lnTo>
                    <a:pt x="226" y="289"/>
                  </a:lnTo>
                  <a:lnTo>
                    <a:pt x="219" y="283"/>
                  </a:lnTo>
                  <a:lnTo>
                    <a:pt x="216" y="276"/>
                  </a:lnTo>
                  <a:lnTo>
                    <a:pt x="214" y="277"/>
                  </a:lnTo>
                  <a:lnTo>
                    <a:pt x="214" y="279"/>
                  </a:lnTo>
                  <a:lnTo>
                    <a:pt x="211" y="276"/>
                  </a:lnTo>
                  <a:lnTo>
                    <a:pt x="204" y="274"/>
                  </a:lnTo>
                  <a:lnTo>
                    <a:pt x="207" y="281"/>
                  </a:lnTo>
                  <a:lnTo>
                    <a:pt x="231" y="305"/>
                  </a:lnTo>
                  <a:lnTo>
                    <a:pt x="231" y="308"/>
                  </a:lnTo>
                  <a:lnTo>
                    <a:pt x="233" y="313"/>
                  </a:lnTo>
                  <a:lnTo>
                    <a:pt x="206" y="301"/>
                  </a:lnTo>
                  <a:lnTo>
                    <a:pt x="202" y="301"/>
                  </a:lnTo>
                  <a:lnTo>
                    <a:pt x="199" y="296"/>
                  </a:lnTo>
                  <a:lnTo>
                    <a:pt x="199" y="295"/>
                  </a:lnTo>
                  <a:lnTo>
                    <a:pt x="194" y="295"/>
                  </a:lnTo>
                  <a:lnTo>
                    <a:pt x="182" y="291"/>
                  </a:lnTo>
                  <a:lnTo>
                    <a:pt x="178" y="286"/>
                  </a:lnTo>
                  <a:lnTo>
                    <a:pt x="173" y="277"/>
                  </a:lnTo>
                  <a:lnTo>
                    <a:pt x="177" y="279"/>
                  </a:lnTo>
                  <a:lnTo>
                    <a:pt x="178" y="277"/>
                  </a:lnTo>
                  <a:lnTo>
                    <a:pt x="173" y="272"/>
                  </a:lnTo>
                  <a:lnTo>
                    <a:pt x="168" y="274"/>
                  </a:lnTo>
                  <a:lnTo>
                    <a:pt x="166" y="269"/>
                  </a:lnTo>
                  <a:lnTo>
                    <a:pt x="165" y="269"/>
                  </a:lnTo>
                  <a:lnTo>
                    <a:pt x="163" y="264"/>
                  </a:lnTo>
                  <a:lnTo>
                    <a:pt x="160" y="262"/>
                  </a:lnTo>
                  <a:lnTo>
                    <a:pt x="160" y="255"/>
                  </a:lnTo>
                  <a:lnTo>
                    <a:pt x="154" y="253"/>
                  </a:lnTo>
                  <a:lnTo>
                    <a:pt x="151" y="255"/>
                  </a:lnTo>
                  <a:lnTo>
                    <a:pt x="149" y="250"/>
                  </a:lnTo>
                  <a:lnTo>
                    <a:pt x="146" y="250"/>
                  </a:lnTo>
                  <a:lnTo>
                    <a:pt x="151" y="255"/>
                  </a:lnTo>
                  <a:lnTo>
                    <a:pt x="148" y="259"/>
                  </a:lnTo>
                  <a:lnTo>
                    <a:pt x="142" y="259"/>
                  </a:lnTo>
                  <a:lnTo>
                    <a:pt x="141" y="255"/>
                  </a:lnTo>
                  <a:lnTo>
                    <a:pt x="137" y="255"/>
                  </a:lnTo>
                  <a:lnTo>
                    <a:pt x="137" y="257"/>
                  </a:lnTo>
                  <a:lnTo>
                    <a:pt x="137" y="260"/>
                  </a:lnTo>
                  <a:lnTo>
                    <a:pt x="132" y="260"/>
                  </a:lnTo>
                  <a:lnTo>
                    <a:pt x="127" y="264"/>
                  </a:lnTo>
                  <a:lnTo>
                    <a:pt x="122" y="262"/>
                  </a:lnTo>
                  <a:lnTo>
                    <a:pt x="115" y="257"/>
                  </a:lnTo>
                  <a:lnTo>
                    <a:pt x="115" y="247"/>
                  </a:lnTo>
                  <a:lnTo>
                    <a:pt x="124" y="241"/>
                  </a:lnTo>
                  <a:lnTo>
                    <a:pt x="122" y="235"/>
                  </a:lnTo>
                  <a:lnTo>
                    <a:pt x="136" y="238"/>
                  </a:lnTo>
                  <a:lnTo>
                    <a:pt x="142" y="238"/>
                  </a:lnTo>
                  <a:lnTo>
                    <a:pt x="151" y="235"/>
                  </a:lnTo>
                  <a:lnTo>
                    <a:pt x="158" y="233"/>
                  </a:lnTo>
                  <a:lnTo>
                    <a:pt x="158" y="229"/>
                  </a:lnTo>
                  <a:lnTo>
                    <a:pt x="151" y="223"/>
                  </a:lnTo>
                  <a:lnTo>
                    <a:pt x="151" y="219"/>
                  </a:lnTo>
                  <a:lnTo>
                    <a:pt x="156" y="214"/>
                  </a:lnTo>
                  <a:lnTo>
                    <a:pt x="161" y="205"/>
                  </a:lnTo>
                  <a:lnTo>
                    <a:pt x="165" y="205"/>
                  </a:lnTo>
                  <a:lnTo>
                    <a:pt x="166" y="199"/>
                  </a:lnTo>
                  <a:lnTo>
                    <a:pt x="172" y="195"/>
                  </a:lnTo>
                  <a:lnTo>
                    <a:pt x="172" y="193"/>
                  </a:lnTo>
                  <a:lnTo>
                    <a:pt x="170" y="192"/>
                  </a:lnTo>
                  <a:lnTo>
                    <a:pt x="166" y="180"/>
                  </a:lnTo>
                  <a:lnTo>
                    <a:pt x="172" y="180"/>
                  </a:lnTo>
                  <a:lnTo>
                    <a:pt x="172" y="181"/>
                  </a:lnTo>
                  <a:lnTo>
                    <a:pt x="173" y="181"/>
                  </a:lnTo>
                  <a:lnTo>
                    <a:pt x="175" y="180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66" y="178"/>
                  </a:lnTo>
                  <a:lnTo>
                    <a:pt x="165" y="173"/>
                  </a:lnTo>
                  <a:lnTo>
                    <a:pt x="161" y="166"/>
                  </a:lnTo>
                  <a:lnTo>
                    <a:pt x="161" y="168"/>
                  </a:lnTo>
                  <a:lnTo>
                    <a:pt x="156" y="164"/>
                  </a:lnTo>
                  <a:lnTo>
                    <a:pt x="158" y="161"/>
                  </a:lnTo>
                  <a:lnTo>
                    <a:pt x="158" y="157"/>
                  </a:lnTo>
                  <a:lnTo>
                    <a:pt x="154" y="157"/>
                  </a:lnTo>
                  <a:lnTo>
                    <a:pt x="156" y="159"/>
                  </a:lnTo>
                  <a:lnTo>
                    <a:pt x="153" y="159"/>
                  </a:lnTo>
                  <a:lnTo>
                    <a:pt x="146" y="152"/>
                  </a:lnTo>
                  <a:lnTo>
                    <a:pt x="151" y="151"/>
                  </a:lnTo>
                  <a:lnTo>
                    <a:pt x="148" y="149"/>
                  </a:lnTo>
                  <a:lnTo>
                    <a:pt x="153" y="147"/>
                  </a:lnTo>
                  <a:lnTo>
                    <a:pt x="146" y="147"/>
                  </a:lnTo>
                  <a:lnTo>
                    <a:pt x="142" y="151"/>
                  </a:lnTo>
                  <a:lnTo>
                    <a:pt x="139" y="149"/>
                  </a:lnTo>
                  <a:lnTo>
                    <a:pt x="141" y="15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0" y="147"/>
                  </a:lnTo>
                  <a:lnTo>
                    <a:pt x="134" y="145"/>
                  </a:lnTo>
                  <a:lnTo>
                    <a:pt x="137" y="147"/>
                  </a:lnTo>
                  <a:lnTo>
                    <a:pt x="141" y="145"/>
                  </a:lnTo>
                  <a:lnTo>
                    <a:pt x="139" y="142"/>
                  </a:lnTo>
                  <a:lnTo>
                    <a:pt x="136" y="139"/>
                  </a:lnTo>
                  <a:lnTo>
                    <a:pt x="134" y="139"/>
                  </a:lnTo>
                  <a:lnTo>
                    <a:pt x="130" y="132"/>
                  </a:lnTo>
                  <a:lnTo>
                    <a:pt x="125" y="132"/>
                  </a:lnTo>
                  <a:lnTo>
                    <a:pt x="127" y="128"/>
                  </a:lnTo>
                  <a:lnTo>
                    <a:pt x="127" y="127"/>
                  </a:lnTo>
                  <a:lnTo>
                    <a:pt x="124" y="125"/>
                  </a:lnTo>
                  <a:lnTo>
                    <a:pt x="122" y="128"/>
                  </a:lnTo>
                  <a:lnTo>
                    <a:pt x="120" y="123"/>
                  </a:lnTo>
                  <a:lnTo>
                    <a:pt x="122" y="120"/>
                  </a:lnTo>
                  <a:lnTo>
                    <a:pt x="120" y="115"/>
                  </a:lnTo>
                  <a:lnTo>
                    <a:pt x="115" y="113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6" y="106"/>
                  </a:lnTo>
                  <a:lnTo>
                    <a:pt x="105" y="110"/>
                  </a:lnTo>
                  <a:lnTo>
                    <a:pt x="103" y="110"/>
                  </a:lnTo>
                  <a:lnTo>
                    <a:pt x="106" y="111"/>
                  </a:lnTo>
                  <a:lnTo>
                    <a:pt x="108" y="116"/>
                  </a:lnTo>
                  <a:lnTo>
                    <a:pt x="110" y="120"/>
                  </a:lnTo>
                  <a:lnTo>
                    <a:pt x="110" y="123"/>
                  </a:lnTo>
                  <a:lnTo>
                    <a:pt x="101" y="125"/>
                  </a:lnTo>
                  <a:lnTo>
                    <a:pt x="100" y="120"/>
                  </a:lnTo>
                  <a:lnTo>
                    <a:pt x="81" y="116"/>
                  </a:lnTo>
                  <a:lnTo>
                    <a:pt x="86" y="122"/>
                  </a:lnTo>
                  <a:lnTo>
                    <a:pt x="89" y="125"/>
                  </a:lnTo>
                  <a:lnTo>
                    <a:pt x="88" y="128"/>
                  </a:lnTo>
                  <a:lnTo>
                    <a:pt x="84" y="123"/>
                  </a:lnTo>
                  <a:lnTo>
                    <a:pt x="81" y="122"/>
                  </a:lnTo>
                  <a:lnTo>
                    <a:pt x="79" y="125"/>
                  </a:lnTo>
                  <a:lnTo>
                    <a:pt x="74" y="125"/>
                  </a:lnTo>
                  <a:lnTo>
                    <a:pt x="67" y="122"/>
                  </a:lnTo>
                  <a:lnTo>
                    <a:pt x="52" y="120"/>
                  </a:lnTo>
                  <a:lnTo>
                    <a:pt x="50" y="118"/>
                  </a:lnTo>
                  <a:lnTo>
                    <a:pt x="45" y="118"/>
                  </a:lnTo>
                  <a:lnTo>
                    <a:pt x="46" y="122"/>
                  </a:lnTo>
                  <a:lnTo>
                    <a:pt x="38" y="120"/>
                  </a:lnTo>
                  <a:lnTo>
                    <a:pt x="34" y="115"/>
                  </a:lnTo>
                  <a:lnTo>
                    <a:pt x="34" y="111"/>
                  </a:lnTo>
                  <a:lnTo>
                    <a:pt x="19" y="110"/>
                  </a:lnTo>
                  <a:lnTo>
                    <a:pt x="17" y="108"/>
                  </a:lnTo>
                  <a:lnTo>
                    <a:pt x="10" y="104"/>
                  </a:lnTo>
                  <a:lnTo>
                    <a:pt x="10" y="101"/>
                  </a:lnTo>
                  <a:lnTo>
                    <a:pt x="7" y="96"/>
                  </a:lnTo>
                  <a:lnTo>
                    <a:pt x="9" y="91"/>
                  </a:lnTo>
                  <a:lnTo>
                    <a:pt x="17" y="92"/>
                  </a:lnTo>
                  <a:lnTo>
                    <a:pt x="26" y="92"/>
                  </a:lnTo>
                  <a:lnTo>
                    <a:pt x="28" y="91"/>
                  </a:lnTo>
                  <a:lnTo>
                    <a:pt x="22" y="87"/>
                  </a:lnTo>
                  <a:lnTo>
                    <a:pt x="21" y="84"/>
                  </a:lnTo>
                  <a:lnTo>
                    <a:pt x="16" y="86"/>
                  </a:lnTo>
                  <a:lnTo>
                    <a:pt x="2" y="80"/>
                  </a:lnTo>
                  <a:lnTo>
                    <a:pt x="0" y="75"/>
                  </a:lnTo>
                  <a:lnTo>
                    <a:pt x="2" y="68"/>
                  </a:lnTo>
                  <a:lnTo>
                    <a:pt x="0" y="63"/>
                  </a:lnTo>
                  <a:lnTo>
                    <a:pt x="5" y="56"/>
                  </a:lnTo>
                  <a:lnTo>
                    <a:pt x="2" y="51"/>
                  </a:lnTo>
                  <a:lnTo>
                    <a:pt x="4" y="41"/>
                  </a:lnTo>
                  <a:lnTo>
                    <a:pt x="7" y="36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21" y="7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33" y="39"/>
                  </a:lnTo>
                  <a:lnTo>
                    <a:pt x="38" y="48"/>
                  </a:lnTo>
                  <a:lnTo>
                    <a:pt x="33" y="56"/>
                  </a:lnTo>
                  <a:lnTo>
                    <a:pt x="41" y="72"/>
                  </a:lnTo>
                  <a:lnTo>
                    <a:pt x="48" y="79"/>
                  </a:lnTo>
                  <a:lnTo>
                    <a:pt x="48" y="82"/>
                  </a:lnTo>
                  <a:lnTo>
                    <a:pt x="34" y="91"/>
                  </a:lnTo>
                  <a:lnTo>
                    <a:pt x="38" y="91"/>
                  </a:lnTo>
                  <a:lnTo>
                    <a:pt x="41" y="87"/>
                  </a:lnTo>
                  <a:lnTo>
                    <a:pt x="48" y="86"/>
                  </a:lnTo>
                  <a:lnTo>
                    <a:pt x="50" y="91"/>
                  </a:lnTo>
                  <a:lnTo>
                    <a:pt x="53" y="72"/>
                  </a:lnTo>
                  <a:lnTo>
                    <a:pt x="50" y="74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55" y="60"/>
                  </a:lnTo>
                  <a:lnTo>
                    <a:pt x="52" y="51"/>
                  </a:lnTo>
                  <a:lnTo>
                    <a:pt x="53" y="50"/>
                  </a:lnTo>
                  <a:lnTo>
                    <a:pt x="50" y="48"/>
                  </a:lnTo>
                  <a:lnTo>
                    <a:pt x="48" y="50"/>
                  </a:lnTo>
                  <a:lnTo>
                    <a:pt x="43" y="46"/>
                  </a:lnTo>
                  <a:lnTo>
                    <a:pt x="43" y="32"/>
                  </a:lnTo>
                  <a:lnTo>
                    <a:pt x="46" y="31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6" y="29"/>
                  </a:lnTo>
                  <a:lnTo>
                    <a:pt x="46" y="24"/>
                  </a:lnTo>
                  <a:lnTo>
                    <a:pt x="60" y="29"/>
                  </a:lnTo>
                  <a:lnTo>
                    <a:pt x="53" y="26"/>
                  </a:lnTo>
                  <a:lnTo>
                    <a:pt x="50" y="20"/>
                  </a:lnTo>
                  <a:lnTo>
                    <a:pt x="52" y="17"/>
                  </a:lnTo>
                  <a:lnTo>
                    <a:pt x="53" y="20"/>
                  </a:lnTo>
                  <a:lnTo>
                    <a:pt x="57" y="20"/>
                  </a:lnTo>
                  <a:lnTo>
                    <a:pt x="55" y="15"/>
                  </a:lnTo>
                  <a:lnTo>
                    <a:pt x="60" y="14"/>
                  </a:lnTo>
                  <a:lnTo>
                    <a:pt x="64" y="15"/>
                  </a:lnTo>
                  <a:lnTo>
                    <a:pt x="62" y="12"/>
                  </a:lnTo>
                  <a:lnTo>
                    <a:pt x="70" y="7"/>
                  </a:lnTo>
                  <a:lnTo>
                    <a:pt x="70" y="5"/>
                  </a:lnTo>
                  <a:lnTo>
                    <a:pt x="82" y="5"/>
                  </a:lnTo>
                  <a:lnTo>
                    <a:pt x="88" y="17"/>
                  </a:lnTo>
                  <a:lnTo>
                    <a:pt x="86" y="20"/>
                  </a:lnTo>
                  <a:lnTo>
                    <a:pt x="93" y="27"/>
                  </a:lnTo>
                  <a:lnTo>
                    <a:pt x="91" y="31"/>
                  </a:lnTo>
                  <a:lnTo>
                    <a:pt x="93" y="36"/>
                  </a:lnTo>
                  <a:lnTo>
                    <a:pt x="94" y="38"/>
                  </a:lnTo>
                  <a:lnTo>
                    <a:pt x="94" y="39"/>
                  </a:lnTo>
                  <a:close/>
                </a:path>
              </a:pathLst>
            </a:custGeom>
            <a:solidFill>
              <a:srgbClr val="CAC7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3109914" y="2025650"/>
              <a:ext cx="438150" cy="496888"/>
            </a:xfrm>
            <a:custGeom>
              <a:avLst/>
              <a:gdLst/>
              <a:ahLst/>
              <a:cxnLst/>
              <a:rect l="l" t="t" r="r" b="b"/>
              <a:pathLst>
                <a:path w="276" h="313" extrusionOk="0">
                  <a:moveTo>
                    <a:pt x="94" y="39"/>
                  </a:moveTo>
                  <a:lnTo>
                    <a:pt x="94" y="43"/>
                  </a:lnTo>
                  <a:lnTo>
                    <a:pt x="88" y="50"/>
                  </a:lnTo>
                  <a:lnTo>
                    <a:pt x="93" y="46"/>
                  </a:lnTo>
                  <a:lnTo>
                    <a:pt x="91" y="50"/>
                  </a:lnTo>
                  <a:lnTo>
                    <a:pt x="89" y="55"/>
                  </a:lnTo>
                  <a:lnTo>
                    <a:pt x="91" y="58"/>
                  </a:lnTo>
                  <a:lnTo>
                    <a:pt x="89" y="60"/>
                  </a:lnTo>
                  <a:lnTo>
                    <a:pt x="91" y="63"/>
                  </a:lnTo>
                  <a:lnTo>
                    <a:pt x="94" y="60"/>
                  </a:lnTo>
                  <a:lnTo>
                    <a:pt x="96" y="50"/>
                  </a:lnTo>
                  <a:lnTo>
                    <a:pt x="100" y="48"/>
                  </a:lnTo>
                  <a:lnTo>
                    <a:pt x="101" y="51"/>
                  </a:lnTo>
                  <a:lnTo>
                    <a:pt x="105" y="50"/>
                  </a:lnTo>
                  <a:lnTo>
                    <a:pt x="108" y="50"/>
                  </a:lnTo>
                  <a:lnTo>
                    <a:pt x="108" y="60"/>
                  </a:lnTo>
                  <a:lnTo>
                    <a:pt x="112" y="62"/>
                  </a:lnTo>
                  <a:lnTo>
                    <a:pt x="110" y="51"/>
                  </a:lnTo>
                  <a:lnTo>
                    <a:pt x="115" y="50"/>
                  </a:lnTo>
                  <a:lnTo>
                    <a:pt x="112" y="46"/>
                  </a:lnTo>
                  <a:lnTo>
                    <a:pt x="115" y="39"/>
                  </a:lnTo>
                  <a:lnTo>
                    <a:pt x="127" y="38"/>
                  </a:lnTo>
                  <a:lnTo>
                    <a:pt x="130" y="41"/>
                  </a:lnTo>
                  <a:lnTo>
                    <a:pt x="141" y="43"/>
                  </a:lnTo>
                  <a:lnTo>
                    <a:pt x="146" y="46"/>
                  </a:lnTo>
                  <a:lnTo>
                    <a:pt x="148" y="51"/>
                  </a:lnTo>
                  <a:lnTo>
                    <a:pt x="144" y="56"/>
                  </a:lnTo>
                  <a:lnTo>
                    <a:pt x="137" y="56"/>
                  </a:lnTo>
                  <a:lnTo>
                    <a:pt x="146" y="58"/>
                  </a:lnTo>
                  <a:lnTo>
                    <a:pt x="144" y="65"/>
                  </a:lnTo>
                  <a:lnTo>
                    <a:pt x="149" y="60"/>
                  </a:lnTo>
                  <a:lnTo>
                    <a:pt x="153" y="60"/>
                  </a:lnTo>
                  <a:lnTo>
                    <a:pt x="154" y="65"/>
                  </a:lnTo>
                  <a:lnTo>
                    <a:pt x="148" y="70"/>
                  </a:lnTo>
                  <a:lnTo>
                    <a:pt x="149" y="74"/>
                  </a:lnTo>
                  <a:lnTo>
                    <a:pt x="154" y="68"/>
                  </a:lnTo>
                  <a:lnTo>
                    <a:pt x="160" y="68"/>
                  </a:lnTo>
                  <a:lnTo>
                    <a:pt x="156" y="77"/>
                  </a:lnTo>
                  <a:lnTo>
                    <a:pt x="160" y="74"/>
                  </a:lnTo>
                  <a:lnTo>
                    <a:pt x="160" y="77"/>
                  </a:lnTo>
                  <a:lnTo>
                    <a:pt x="161" y="82"/>
                  </a:lnTo>
                  <a:lnTo>
                    <a:pt x="163" y="82"/>
                  </a:lnTo>
                  <a:lnTo>
                    <a:pt x="163" y="75"/>
                  </a:lnTo>
                  <a:lnTo>
                    <a:pt x="166" y="75"/>
                  </a:lnTo>
                  <a:lnTo>
                    <a:pt x="168" y="70"/>
                  </a:lnTo>
                  <a:lnTo>
                    <a:pt x="172" y="70"/>
                  </a:lnTo>
                  <a:lnTo>
                    <a:pt x="172" y="72"/>
                  </a:lnTo>
                  <a:lnTo>
                    <a:pt x="182" y="77"/>
                  </a:lnTo>
                  <a:lnTo>
                    <a:pt x="184" y="84"/>
                  </a:lnTo>
                  <a:lnTo>
                    <a:pt x="182" y="89"/>
                  </a:lnTo>
                  <a:lnTo>
                    <a:pt x="173" y="87"/>
                  </a:lnTo>
                  <a:lnTo>
                    <a:pt x="180" y="91"/>
                  </a:lnTo>
                  <a:lnTo>
                    <a:pt x="180" y="94"/>
                  </a:lnTo>
                  <a:lnTo>
                    <a:pt x="182" y="94"/>
                  </a:lnTo>
                  <a:lnTo>
                    <a:pt x="184" y="92"/>
                  </a:lnTo>
                  <a:lnTo>
                    <a:pt x="187" y="89"/>
                  </a:lnTo>
                  <a:lnTo>
                    <a:pt x="189" y="91"/>
                  </a:lnTo>
                  <a:lnTo>
                    <a:pt x="189" y="94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5" y="108"/>
                  </a:lnTo>
                  <a:lnTo>
                    <a:pt x="182" y="106"/>
                  </a:lnTo>
                  <a:lnTo>
                    <a:pt x="192" y="96"/>
                  </a:lnTo>
                  <a:lnTo>
                    <a:pt x="196" y="96"/>
                  </a:lnTo>
                  <a:lnTo>
                    <a:pt x="189" y="101"/>
                  </a:lnTo>
                  <a:lnTo>
                    <a:pt x="187" y="108"/>
                  </a:lnTo>
                  <a:lnTo>
                    <a:pt x="192" y="103"/>
                  </a:lnTo>
                  <a:lnTo>
                    <a:pt x="197" y="96"/>
                  </a:lnTo>
                  <a:lnTo>
                    <a:pt x="201" y="98"/>
                  </a:lnTo>
                  <a:lnTo>
                    <a:pt x="202" y="101"/>
                  </a:lnTo>
                  <a:lnTo>
                    <a:pt x="209" y="104"/>
                  </a:lnTo>
                  <a:lnTo>
                    <a:pt x="207" y="108"/>
                  </a:lnTo>
                  <a:lnTo>
                    <a:pt x="204" y="110"/>
                  </a:lnTo>
                  <a:lnTo>
                    <a:pt x="197" y="115"/>
                  </a:lnTo>
                  <a:lnTo>
                    <a:pt x="194" y="120"/>
                  </a:lnTo>
                  <a:lnTo>
                    <a:pt x="197" y="116"/>
                  </a:lnTo>
                  <a:lnTo>
                    <a:pt x="206" y="115"/>
                  </a:lnTo>
                  <a:lnTo>
                    <a:pt x="206" y="116"/>
                  </a:lnTo>
                  <a:lnTo>
                    <a:pt x="202" y="120"/>
                  </a:lnTo>
                  <a:lnTo>
                    <a:pt x="206" y="122"/>
                  </a:lnTo>
                  <a:lnTo>
                    <a:pt x="211" y="116"/>
                  </a:lnTo>
                  <a:lnTo>
                    <a:pt x="209" y="115"/>
                  </a:lnTo>
                  <a:lnTo>
                    <a:pt x="211" y="111"/>
                  </a:lnTo>
                  <a:lnTo>
                    <a:pt x="214" y="111"/>
                  </a:lnTo>
                  <a:lnTo>
                    <a:pt x="221" y="120"/>
                  </a:lnTo>
                  <a:lnTo>
                    <a:pt x="221" y="125"/>
                  </a:lnTo>
                  <a:lnTo>
                    <a:pt x="219" y="127"/>
                  </a:lnTo>
                  <a:lnTo>
                    <a:pt x="214" y="125"/>
                  </a:lnTo>
                  <a:lnTo>
                    <a:pt x="211" y="128"/>
                  </a:lnTo>
                  <a:lnTo>
                    <a:pt x="206" y="128"/>
                  </a:lnTo>
                  <a:lnTo>
                    <a:pt x="204" y="132"/>
                  </a:lnTo>
                  <a:lnTo>
                    <a:pt x="209" y="132"/>
                  </a:lnTo>
                  <a:lnTo>
                    <a:pt x="214" y="135"/>
                  </a:lnTo>
                  <a:lnTo>
                    <a:pt x="218" y="134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19" y="144"/>
                  </a:lnTo>
                  <a:lnTo>
                    <a:pt x="213" y="140"/>
                  </a:lnTo>
                  <a:lnTo>
                    <a:pt x="209" y="140"/>
                  </a:lnTo>
                  <a:lnTo>
                    <a:pt x="211" y="142"/>
                  </a:lnTo>
                  <a:lnTo>
                    <a:pt x="216" y="145"/>
                  </a:lnTo>
                  <a:lnTo>
                    <a:pt x="213" y="151"/>
                  </a:lnTo>
                  <a:lnTo>
                    <a:pt x="216" y="156"/>
                  </a:lnTo>
                  <a:lnTo>
                    <a:pt x="211" y="154"/>
                  </a:lnTo>
                  <a:lnTo>
                    <a:pt x="211" y="156"/>
                  </a:lnTo>
                  <a:lnTo>
                    <a:pt x="211" y="159"/>
                  </a:lnTo>
                  <a:lnTo>
                    <a:pt x="225" y="163"/>
                  </a:lnTo>
                  <a:lnTo>
                    <a:pt x="225" y="168"/>
                  </a:lnTo>
                  <a:lnTo>
                    <a:pt x="230" y="169"/>
                  </a:lnTo>
                  <a:lnTo>
                    <a:pt x="233" y="175"/>
                  </a:lnTo>
                  <a:lnTo>
                    <a:pt x="233" y="173"/>
                  </a:lnTo>
                  <a:lnTo>
                    <a:pt x="242" y="173"/>
                  </a:lnTo>
                  <a:lnTo>
                    <a:pt x="242" y="178"/>
                  </a:lnTo>
                  <a:lnTo>
                    <a:pt x="247" y="178"/>
                  </a:lnTo>
                  <a:lnTo>
                    <a:pt x="250" y="183"/>
                  </a:lnTo>
                  <a:lnTo>
                    <a:pt x="252" y="192"/>
                  </a:lnTo>
                  <a:lnTo>
                    <a:pt x="261" y="192"/>
                  </a:lnTo>
                  <a:lnTo>
                    <a:pt x="259" y="200"/>
                  </a:lnTo>
                  <a:lnTo>
                    <a:pt x="264" y="199"/>
                  </a:lnTo>
                  <a:lnTo>
                    <a:pt x="273" y="200"/>
                  </a:lnTo>
                  <a:lnTo>
                    <a:pt x="276" y="207"/>
                  </a:lnTo>
                  <a:lnTo>
                    <a:pt x="274" y="214"/>
                  </a:lnTo>
                  <a:lnTo>
                    <a:pt x="269" y="216"/>
                  </a:lnTo>
                  <a:lnTo>
                    <a:pt x="269" y="223"/>
                  </a:lnTo>
                  <a:lnTo>
                    <a:pt x="264" y="231"/>
                  </a:lnTo>
                  <a:lnTo>
                    <a:pt x="257" y="231"/>
                  </a:lnTo>
                  <a:lnTo>
                    <a:pt x="259" y="236"/>
                  </a:lnTo>
                  <a:lnTo>
                    <a:pt x="255" y="245"/>
                  </a:lnTo>
                  <a:lnTo>
                    <a:pt x="252" y="245"/>
                  </a:lnTo>
                  <a:lnTo>
                    <a:pt x="247" y="240"/>
                  </a:lnTo>
                  <a:lnTo>
                    <a:pt x="238" y="229"/>
                  </a:lnTo>
                  <a:lnTo>
                    <a:pt x="240" y="223"/>
                  </a:lnTo>
                  <a:lnTo>
                    <a:pt x="243" y="221"/>
                  </a:lnTo>
                  <a:lnTo>
                    <a:pt x="247" y="214"/>
                  </a:lnTo>
                  <a:lnTo>
                    <a:pt x="242" y="221"/>
                  </a:lnTo>
                  <a:lnTo>
                    <a:pt x="233" y="223"/>
                  </a:lnTo>
                  <a:lnTo>
                    <a:pt x="231" y="219"/>
                  </a:lnTo>
                  <a:lnTo>
                    <a:pt x="237" y="216"/>
                  </a:lnTo>
                  <a:lnTo>
                    <a:pt x="231" y="217"/>
                  </a:lnTo>
                  <a:lnTo>
                    <a:pt x="225" y="214"/>
                  </a:lnTo>
                  <a:lnTo>
                    <a:pt x="225" y="205"/>
                  </a:lnTo>
                  <a:lnTo>
                    <a:pt x="221" y="214"/>
                  </a:lnTo>
                  <a:lnTo>
                    <a:pt x="214" y="211"/>
                  </a:lnTo>
                  <a:lnTo>
                    <a:pt x="213" y="216"/>
                  </a:lnTo>
                  <a:lnTo>
                    <a:pt x="221" y="219"/>
                  </a:lnTo>
                  <a:lnTo>
                    <a:pt x="221" y="223"/>
                  </a:lnTo>
                  <a:lnTo>
                    <a:pt x="218" y="224"/>
                  </a:lnTo>
                  <a:lnTo>
                    <a:pt x="214" y="224"/>
                  </a:lnTo>
                  <a:lnTo>
                    <a:pt x="214" y="231"/>
                  </a:lnTo>
                  <a:lnTo>
                    <a:pt x="218" y="229"/>
                  </a:lnTo>
                  <a:lnTo>
                    <a:pt x="221" y="235"/>
                  </a:lnTo>
                  <a:lnTo>
                    <a:pt x="223" y="243"/>
                  </a:lnTo>
                  <a:lnTo>
                    <a:pt x="226" y="248"/>
                  </a:lnTo>
                  <a:lnTo>
                    <a:pt x="228" y="247"/>
                  </a:lnTo>
                  <a:lnTo>
                    <a:pt x="230" y="250"/>
                  </a:lnTo>
                  <a:lnTo>
                    <a:pt x="235" y="248"/>
                  </a:lnTo>
                  <a:lnTo>
                    <a:pt x="237" y="253"/>
                  </a:lnTo>
                  <a:lnTo>
                    <a:pt x="240" y="252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38" y="264"/>
                  </a:lnTo>
                  <a:lnTo>
                    <a:pt x="243" y="265"/>
                  </a:lnTo>
                  <a:lnTo>
                    <a:pt x="243" y="269"/>
                  </a:lnTo>
                  <a:lnTo>
                    <a:pt x="247" y="269"/>
                  </a:lnTo>
                  <a:lnTo>
                    <a:pt x="249" y="279"/>
                  </a:lnTo>
                  <a:lnTo>
                    <a:pt x="247" y="281"/>
                  </a:lnTo>
                  <a:lnTo>
                    <a:pt x="242" y="281"/>
                  </a:lnTo>
                  <a:lnTo>
                    <a:pt x="243" y="288"/>
                  </a:lnTo>
                  <a:lnTo>
                    <a:pt x="247" y="289"/>
                  </a:lnTo>
                  <a:lnTo>
                    <a:pt x="247" y="293"/>
                  </a:lnTo>
                  <a:lnTo>
                    <a:pt x="242" y="289"/>
                  </a:lnTo>
                  <a:lnTo>
                    <a:pt x="243" y="298"/>
                  </a:lnTo>
                  <a:lnTo>
                    <a:pt x="242" y="300"/>
                  </a:lnTo>
                  <a:lnTo>
                    <a:pt x="240" y="293"/>
                  </a:lnTo>
                  <a:lnTo>
                    <a:pt x="226" y="289"/>
                  </a:lnTo>
                  <a:lnTo>
                    <a:pt x="219" y="283"/>
                  </a:lnTo>
                  <a:lnTo>
                    <a:pt x="216" y="276"/>
                  </a:lnTo>
                  <a:lnTo>
                    <a:pt x="214" y="277"/>
                  </a:lnTo>
                  <a:lnTo>
                    <a:pt x="214" y="279"/>
                  </a:lnTo>
                  <a:lnTo>
                    <a:pt x="211" y="276"/>
                  </a:lnTo>
                  <a:lnTo>
                    <a:pt x="204" y="274"/>
                  </a:lnTo>
                  <a:lnTo>
                    <a:pt x="207" y="281"/>
                  </a:lnTo>
                  <a:lnTo>
                    <a:pt x="231" y="305"/>
                  </a:lnTo>
                  <a:lnTo>
                    <a:pt x="231" y="308"/>
                  </a:lnTo>
                  <a:lnTo>
                    <a:pt x="233" y="313"/>
                  </a:lnTo>
                  <a:lnTo>
                    <a:pt x="206" y="301"/>
                  </a:lnTo>
                  <a:lnTo>
                    <a:pt x="202" y="301"/>
                  </a:lnTo>
                  <a:lnTo>
                    <a:pt x="199" y="296"/>
                  </a:lnTo>
                  <a:lnTo>
                    <a:pt x="199" y="295"/>
                  </a:lnTo>
                  <a:lnTo>
                    <a:pt x="194" y="295"/>
                  </a:lnTo>
                  <a:lnTo>
                    <a:pt x="182" y="291"/>
                  </a:lnTo>
                  <a:lnTo>
                    <a:pt x="178" y="286"/>
                  </a:lnTo>
                  <a:lnTo>
                    <a:pt x="173" y="277"/>
                  </a:lnTo>
                  <a:lnTo>
                    <a:pt x="177" y="279"/>
                  </a:lnTo>
                  <a:lnTo>
                    <a:pt x="178" y="277"/>
                  </a:lnTo>
                  <a:lnTo>
                    <a:pt x="173" y="272"/>
                  </a:lnTo>
                  <a:lnTo>
                    <a:pt x="168" y="274"/>
                  </a:lnTo>
                  <a:lnTo>
                    <a:pt x="166" y="269"/>
                  </a:lnTo>
                  <a:lnTo>
                    <a:pt x="165" y="269"/>
                  </a:lnTo>
                  <a:lnTo>
                    <a:pt x="163" y="264"/>
                  </a:lnTo>
                  <a:lnTo>
                    <a:pt x="160" y="262"/>
                  </a:lnTo>
                  <a:lnTo>
                    <a:pt x="160" y="255"/>
                  </a:lnTo>
                  <a:lnTo>
                    <a:pt x="154" y="253"/>
                  </a:lnTo>
                  <a:lnTo>
                    <a:pt x="151" y="255"/>
                  </a:lnTo>
                  <a:lnTo>
                    <a:pt x="149" y="250"/>
                  </a:lnTo>
                  <a:lnTo>
                    <a:pt x="146" y="250"/>
                  </a:lnTo>
                  <a:lnTo>
                    <a:pt x="151" y="255"/>
                  </a:lnTo>
                  <a:lnTo>
                    <a:pt x="148" y="259"/>
                  </a:lnTo>
                  <a:lnTo>
                    <a:pt x="142" y="259"/>
                  </a:lnTo>
                  <a:lnTo>
                    <a:pt x="141" y="255"/>
                  </a:lnTo>
                  <a:lnTo>
                    <a:pt x="137" y="255"/>
                  </a:lnTo>
                  <a:lnTo>
                    <a:pt x="137" y="257"/>
                  </a:lnTo>
                  <a:lnTo>
                    <a:pt x="137" y="260"/>
                  </a:lnTo>
                  <a:lnTo>
                    <a:pt x="132" y="260"/>
                  </a:lnTo>
                  <a:lnTo>
                    <a:pt x="127" y="264"/>
                  </a:lnTo>
                  <a:lnTo>
                    <a:pt x="122" y="262"/>
                  </a:lnTo>
                  <a:lnTo>
                    <a:pt x="115" y="257"/>
                  </a:lnTo>
                  <a:lnTo>
                    <a:pt x="115" y="247"/>
                  </a:lnTo>
                  <a:lnTo>
                    <a:pt x="124" y="241"/>
                  </a:lnTo>
                  <a:lnTo>
                    <a:pt x="122" y="235"/>
                  </a:lnTo>
                  <a:lnTo>
                    <a:pt x="136" y="238"/>
                  </a:lnTo>
                  <a:lnTo>
                    <a:pt x="142" y="238"/>
                  </a:lnTo>
                  <a:lnTo>
                    <a:pt x="151" y="235"/>
                  </a:lnTo>
                  <a:lnTo>
                    <a:pt x="158" y="233"/>
                  </a:lnTo>
                  <a:lnTo>
                    <a:pt x="158" y="229"/>
                  </a:lnTo>
                  <a:lnTo>
                    <a:pt x="151" y="223"/>
                  </a:lnTo>
                  <a:lnTo>
                    <a:pt x="151" y="219"/>
                  </a:lnTo>
                  <a:lnTo>
                    <a:pt x="156" y="214"/>
                  </a:lnTo>
                  <a:lnTo>
                    <a:pt x="161" y="205"/>
                  </a:lnTo>
                  <a:lnTo>
                    <a:pt x="165" y="205"/>
                  </a:lnTo>
                  <a:lnTo>
                    <a:pt x="166" y="199"/>
                  </a:lnTo>
                  <a:lnTo>
                    <a:pt x="172" y="195"/>
                  </a:lnTo>
                  <a:lnTo>
                    <a:pt x="172" y="193"/>
                  </a:lnTo>
                  <a:lnTo>
                    <a:pt x="170" y="192"/>
                  </a:lnTo>
                  <a:lnTo>
                    <a:pt x="166" y="180"/>
                  </a:lnTo>
                  <a:lnTo>
                    <a:pt x="172" y="180"/>
                  </a:lnTo>
                  <a:lnTo>
                    <a:pt x="172" y="181"/>
                  </a:lnTo>
                  <a:lnTo>
                    <a:pt x="173" y="181"/>
                  </a:lnTo>
                  <a:lnTo>
                    <a:pt x="175" y="180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66" y="178"/>
                  </a:lnTo>
                  <a:lnTo>
                    <a:pt x="165" y="173"/>
                  </a:lnTo>
                  <a:lnTo>
                    <a:pt x="161" y="166"/>
                  </a:lnTo>
                  <a:lnTo>
                    <a:pt x="161" y="168"/>
                  </a:lnTo>
                  <a:lnTo>
                    <a:pt x="156" y="164"/>
                  </a:lnTo>
                  <a:lnTo>
                    <a:pt x="158" y="161"/>
                  </a:lnTo>
                  <a:lnTo>
                    <a:pt x="158" y="157"/>
                  </a:lnTo>
                  <a:lnTo>
                    <a:pt x="154" y="157"/>
                  </a:lnTo>
                  <a:lnTo>
                    <a:pt x="156" y="159"/>
                  </a:lnTo>
                  <a:lnTo>
                    <a:pt x="153" y="159"/>
                  </a:lnTo>
                  <a:lnTo>
                    <a:pt x="146" y="152"/>
                  </a:lnTo>
                  <a:lnTo>
                    <a:pt x="151" y="151"/>
                  </a:lnTo>
                  <a:lnTo>
                    <a:pt x="148" y="149"/>
                  </a:lnTo>
                  <a:lnTo>
                    <a:pt x="153" y="147"/>
                  </a:lnTo>
                  <a:lnTo>
                    <a:pt x="146" y="147"/>
                  </a:lnTo>
                  <a:lnTo>
                    <a:pt x="142" y="151"/>
                  </a:lnTo>
                  <a:lnTo>
                    <a:pt x="139" y="149"/>
                  </a:lnTo>
                  <a:lnTo>
                    <a:pt x="141" y="151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30" y="147"/>
                  </a:lnTo>
                  <a:lnTo>
                    <a:pt x="134" y="145"/>
                  </a:lnTo>
                  <a:lnTo>
                    <a:pt x="137" y="147"/>
                  </a:lnTo>
                  <a:lnTo>
                    <a:pt x="141" y="145"/>
                  </a:lnTo>
                  <a:lnTo>
                    <a:pt x="139" y="142"/>
                  </a:lnTo>
                  <a:lnTo>
                    <a:pt x="136" y="139"/>
                  </a:lnTo>
                  <a:lnTo>
                    <a:pt x="134" y="139"/>
                  </a:lnTo>
                  <a:lnTo>
                    <a:pt x="130" y="132"/>
                  </a:lnTo>
                  <a:lnTo>
                    <a:pt x="125" y="132"/>
                  </a:lnTo>
                  <a:lnTo>
                    <a:pt x="127" y="128"/>
                  </a:lnTo>
                  <a:lnTo>
                    <a:pt x="127" y="127"/>
                  </a:lnTo>
                  <a:lnTo>
                    <a:pt x="124" y="125"/>
                  </a:lnTo>
                  <a:lnTo>
                    <a:pt x="122" y="128"/>
                  </a:lnTo>
                  <a:lnTo>
                    <a:pt x="120" y="123"/>
                  </a:lnTo>
                  <a:lnTo>
                    <a:pt x="122" y="120"/>
                  </a:lnTo>
                  <a:lnTo>
                    <a:pt x="120" y="115"/>
                  </a:lnTo>
                  <a:lnTo>
                    <a:pt x="115" y="113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6" y="106"/>
                  </a:lnTo>
                  <a:lnTo>
                    <a:pt x="105" y="110"/>
                  </a:lnTo>
                  <a:lnTo>
                    <a:pt x="103" y="110"/>
                  </a:lnTo>
                  <a:lnTo>
                    <a:pt x="106" y="111"/>
                  </a:lnTo>
                  <a:lnTo>
                    <a:pt x="108" y="116"/>
                  </a:lnTo>
                  <a:lnTo>
                    <a:pt x="110" y="120"/>
                  </a:lnTo>
                  <a:lnTo>
                    <a:pt x="110" y="123"/>
                  </a:lnTo>
                  <a:lnTo>
                    <a:pt x="101" y="125"/>
                  </a:lnTo>
                  <a:lnTo>
                    <a:pt x="100" y="120"/>
                  </a:lnTo>
                  <a:lnTo>
                    <a:pt x="81" y="116"/>
                  </a:lnTo>
                  <a:lnTo>
                    <a:pt x="86" y="122"/>
                  </a:lnTo>
                  <a:lnTo>
                    <a:pt x="89" y="125"/>
                  </a:lnTo>
                  <a:lnTo>
                    <a:pt x="88" y="128"/>
                  </a:lnTo>
                  <a:lnTo>
                    <a:pt x="84" y="123"/>
                  </a:lnTo>
                  <a:lnTo>
                    <a:pt x="81" y="122"/>
                  </a:lnTo>
                  <a:lnTo>
                    <a:pt x="79" y="125"/>
                  </a:lnTo>
                  <a:lnTo>
                    <a:pt x="74" y="125"/>
                  </a:lnTo>
                  <a:lnTo>
                    <a:pt x="67" y="122"/>
                  </a:lnTo>
                  <a:lnTo>
                    <a:pt x="52" y="120"/>
                  </a:lnTo>
                  <a:lnTo>
                    <a:pt x="50" y="118"/>
                  </a:lnTo>
                  <a:lnTo>
                    <a:pt x="45" y="118"/>
                  </a:lnTo>
                  <a:lnTo>
                    <a:pt x="46" y="122"/>
                  </a:lnTo>
                  <a:lnTo>
                    <a:pt x="38" y="120"/>
                  </a:lnTo>
                  <a:lnTo>
                    <a:pt x="34" y="115"/>
                  </a:lnTo>
                  <a:lnTo>
                    <a:pt x="34" y="111"/>
                  </a:lnTo>
                  <a:lnTo>
                    <a:pt x="19" y="110"/>
                  </a:lnTo>
                  <a:lnTo>
                    <a:pt x="17" y="108"/>
                  </a:lnTo>
                  <a:lnTo>
                    <a:pt x="10" y="104"/>
                  </a:lnTo>
                  <a:lnTo>
                    <a:pt x="10" y="101"/>
                  </a:lnTo>
                  <a:lnTo>
                    <a:pt x="7" y="96"/>
                  </a:lnTo>
                  <a:lnTo>
                    <a:pt x="9" y="91"/>
                  </a:lnTo>
                  <a:lnTo>
                    <a:pt x="17" y="92"/>
                  </a:lnTo>
                  <a:lnTo>
                    <a:pt x="26" y="92"/>
                  </a:lnTo>
                  <a:lnTo>
                    <a:pt x="28" y="91"/>
                  </a:lnTo>
                  <a:lnTo>
                    <a:pt x="22" y="87"/>
                  </a:lnTo>
                  <a:lnTo>
                    <a:pt x="21" y="84"/>
                  </a:lnTo>
                  <a:lnTo>
                    <a:pt x="16" y="86"/>
                  </a:lnTo>
                  <a:lnTo>
                    <a:pt x="2" y="80"/>
                  </a:lnTo>
                  <a:lnTo>
                    <a:pt x="0" y="75"/>
                  </a:lnTo>
                  <a:lnTo>
                    <a:pt x="2" y="68"/>
                  </a:lnTo>
                  <a:lnTo>
                    <a:pt x="0" y="63"/>
                  </a:lnTo>
                  <a:lnTo>
                    <a:pt x="5" y="56"/>
                  </a:lnTo>
                  <a:lnTo>
                    <a:pt x="2" y="51"/>
                  </a:lnTo>
                  <a:lnTo>
                    <a:pt x="4" y="41"/>
                  </a:lnTo>
                  <a:lnTo>
                    <a:pt x="7" y="36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21" y="7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33" y="39"/>
                  </a:lnTo>
                  <a:lnTo>
                    <a:pt x="38" y="48"/>
                  </a:lnTo>
                  <a:lnTo>
                    <a:pt x="33" y="56"/>
                  </a:lnTo>
                  <a:lnTo>
                    <a:pt x="41" y="72"/>
                  </a:lnTo>
                  <a:lnTo>
                    <a:pt x="48" y="79"/>
                  </a:lnTo>
                  <a:lnTo>
                    <a:pt x="48" y="82"/>
                  </a:lnTo>
                  <a:lnTo>
                    <a:pt x="34" y="91"/>
                  </a:lnTo>
                  <a:lnTo>
                    <a:pt x="38" y="91"/>
                  </a:lnTo>
                  <a:lnTo>
                    <a:pt x="41" y="87"/>
                  </a:lnTo>
                  <a:lnTo>
                    <a:pt x="48" y="86"/>
                  </a:lnTo>
                  <a:lnTo>
                    <a:pt x="50" y="91"/>
                  </a:lnTo>
                  <a:lnTo>
                    <a:pt x="53" y="72"/>
                  </a:lnTo>
                  <a:lnTo>
                    <a:pt x="50" y="74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55" y="60"/>
                  </a:lnTo>
                  <a:lnTo>
                    <a:pt x="52" y="51"/>
                  </a:lnTo>
                  <a:lnTo>
                    <a:pt x="53" y="50"/>
                  </a:lnTo>
                  <a:lnTo>
                    <a:pt x="50" y="48"/>
                  </a:lnTo>
                  <a:lnTo>
                    <a:pt x="48" y="50"/>
                  </a:lnTo>
                  <a:lnTo>
                    <a:pt x="43" y="46"/>
                  </a:lnTo>
                  <a:lnTo>
                    <a:pt x="43" y="32"/>
                  </a:lnTo>
                  <a:lnTo>
                    <a:pt x="46" y="31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6" y="29"/>
                  </a:lnTo>
                  <a:lnTo>
                    <a:pt x="46" y="24"/>
                  </a:lnTo>
                  <a:lnTo>
                    <a:pt x="60" y="29"/>
                  </a:lnTo>
                  <a:lnTo>
                    <a:pt x="53" y="26"/>
                  </a:lnTo>
                  <a:lnTo>
                    <a:pt x="50" y="20"/>
                  </a:lnTo>
                  <a:lnTo>
                    <a:pt x="52" y="17"/>
                  </a:lnTo>
                  <a:lnTo>
                    <a:pt x="53" y="20"/>
                  </a:lnTo>
                  <a:lnTo>
                    <a:pt x="57" y="20"/>
                  </a:lnTo>
                  <a:lnTo>
                    <a:pt x="55" y="15"/>
                  </a:lnTo>
                  <a:lnTo>
                    <a:pt x="60" y="14"/>
                  </a:lnTo>
                  <a:lnTo>
                    <a:pt x="64" y="15"/>
                  </a:lnTo>
                  <a:lnTo>
                    <a:pt x="62" y="12"/>
                  </a:lnTo>
                  <a:lnTo>
                    <a:pt x="70" y="7"/>
                  </a:lnTo>
                  <a:lnTo>
                    <a:pt x="70" y="5"/>
                  </a:lnTo>
                  <a:lnTo>
                    <a:pt x="82" y="5"/>
                  </a:lnTo>
                  <a:lnTo>
                    <a:pt x="88" y="17"/>
                  </a:lnTo>
                  <a:lnTo>
                    <a:pt x="86" y="20"/>
                  </a:lnTo>
                  <a:lnTo>
                    <a:pt x="93" y="27"/>
                  </a:lnTo>
                  <a:lnTo>
                    <a:pt x="91" y="31"/>
                  </a:lnTo>
                  <a:lnTo>
                    <a:pt x="93" y="36"/>
                  </a:lnTo>
                  <a:lnTo>
                    <a:pt x="94" y="38"/>
                  </a:lnTo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448051" y="2228850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194051" y="237331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2"/>
                  </a:moveTo>
                  <a:lnTo>
                    <a:pt x="4" y="0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5" y="9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213101" y="2368550"/>
              <a:ext cx="6350" cy="158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3265489" y="2678113"/>
              <a:ext cx="15875" cy="25400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2" y="14"/>
                  </a:moveTo>
                  <a:lnTo>
                    <a:pt x="0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0" y="7"/>
                  </a:lnTo>
                  <a:lnTo>
                    <a:pt x="7" y="16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3262314" y="2674938"/>
              <a:ext cx="11113" cy="17463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11"/>
                  </a:move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3232151" y="2770188"/>
              <a:ext cx="19050" cy="11113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11" y="2"/>
                  </a:lnTo>
                  <a:lnTo>
                    <a:pt x="12" y="7"/>
                  </a:lnTo>
                  <a:lnTo>
                    <a:pt x="9" y="7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268664" y="2795588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3"/>
                  </a:moveTo>
                  <a:lnTo>
                    <a:pt x="1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3257551" y="2503488"/>
              <a:ext cx="15875" cy="285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5" y="18"/>
                  </a:moveTo>
                  <a:lnTo>
                    <a:pt x="7" y="18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5" y="4"/>
                  </a:lnTo>
                  <a:lnTo>
                    <a:pt x="1" y="4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3205164" y="2484438"/>
              <a:ext cx="30163" cy="25400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7" y="0"/>
                  </a:moveTo>
                  <a:lnTo>
                    <a:pt x="19" y="4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3154364" y="2384425"/>
              <a:ext cx="104775" cy="95250"/>
            </a:xfrm>
            <a:custGeom>
              <a:avLst/>
              <a:gdLst/>
              <a:ahLst/>
              <a:cxnLst/>
              <a:rect l="l" t="t" r="r" b="b"/>
              <a:pathLst>
                <a:path w="66" h="60" extrusionOk="0">
                  <a:moveTo>
                    <a:pt x="30" y="12"/>
                  </a:moveTo>
                  <a:lnTo>
                    <a:pt x="34" y="17"/>
                  </a:lnTo>
                  <a:lnTo>
                    <a:pt x="49" y="29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60" y="38"/>
                  </a:lnTo>
                  <a:lnTo>
                    <a:pt x="66" y="46"/>
                  </a:lnTo>
                  <a:lnTo>
                    <a:pt x="58" y="53"/>
                  </a:lnTo>
                  <a:lnTo>
                    <a:pt x="51" y="48"/>
                  </a:lnTo>
                  <a:lnTo>
                    <a:pt x="46" y="48"/>
                  </a:lnTo>
                  <a:lnTo>
                    <a:pt x="46" y="43"/>
                  </a:lnTo>
                  <a:lnTo>
                    <a:pt x="39" y="41"/>
                  </a:lnTo>
                  <a:lnTo>
                    <a:pt x="41" y="38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27" y="51"/>
                  </a:lnTo>
                  <a:lnTo>
                    <a:pt x="25" y="55"/>
                  </a:lnTo>
                  <a:lnTo>
                    <a:pt x="22" y="58"/>
                  </a:lnTo>
                  <a:lnTo>
                    <a:pt x="15" y="60"/>
                  </a:lnTo>
                  <a:lnTo>
                    <a:pt x="15" y="51"/>
                  </a:lnTo>
                  <a:lnTo>
                    <a:pt x="13" y="48"/>
                  </a:lnTo>
                  <a:lnTo>
                    <a:pt x="6" y="48"/>
                  </a:lnTo>
                  <a:lnTo>
                    <a:pt x="1" y="51"/>
                  </a:lnTo>
                  <a:lnTo>
                    <a:pt x="0" y="45"/>
                  </a:lnTo>
                  <a:lnTo>
                    <a:pt x="8" y="39"/>
                  </a:lnTo>
                  <a:lnTo>
                    <a:pt x="6" y="27"/>
                  </a:lnTo>
                  <a:lnTo>
                    <a:pt x="10" y="22"/>
                  </a:lnTo>
                  <a:lnTo>
                    <a:pt x="10" y="1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3287714" y="2468563"/>
              <a:ext cx="12700" cy="11113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3303589" y="2460625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7"/>
                  </a:moveTo>
                  <a:lnTo>
                    <a:pt x="7" y="7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3289301" y="244633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4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AC7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3289301" y="244633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4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182939" y="2376488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4" y="0"/>
                  </a:moveTo>
                  <a:lnTo>
                    <a:pt x="0" y="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346451" y="2493963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5" y="3"/>
                  </a:moveTo>
                  <a:lnTo>
                    <a:pt x="4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3444876" y="256063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3487739" y="25257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4"/>
                  </a:moveTo>
                  <a:lnTo>
                    <a:pt x="4" y="5"/>
                  </a:lnTo>
                  <a:lnTo>
                    <a:pt x="5" y="10"/>
                  </a:lnTo>
                  <a:lnTo>
                    <a:pt x="7" y="9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3578226" y="2806700"/>
              <a:ext cx="100013" cy="115888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8" y="37"/>
                  </a:moveTo>
                  <a:lnTo>
                    <a:pt x="5" y="44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6" y="6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29" y="61"/>
                  </a:lnTo>
                  <a:lnTo>
                    <a:pt x="36" y="61"/>
                  </a:lnTo>
                  <a:lnTo>
                    <a:pt x="38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1" y="61"/>
                  </a:lnTo>
                  <a:lnTo>
                    <a:pt x="39" y="65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9" y="68"/>
                  </a:lnTo>
                  <a:lnTo>
                    <a:pt x="43" y="63"/>
                  </a:lnTo>
                  <a:lnTo>
                    <a:pt x="46" y="63"/>
                  </a:lnTo>
                  <a:lnTo>
                    <a:pt x="50" y="58"/>
                  </a:lnTo>
                  <a:lnTo>
                    <a:pt x="51" y="60"/>
                  </a:lnTo>
                  <a:lnTo>
                    <a:pt x="51" y="63"/>
                  </a:lnTo>
                  <a:lnTo>
                    <a:pt x="50" y="67"/>
                  </a:lnTo>
                  <a:lnTo>
                    <a:pt x="50" y="70"/>
                  </a:lnTo>
                  <a:lnTo>
                    <a:pt x="55" y="67"/>
                  </a:lnTo>
                  <a:lnTo>
                    <a:pt x="55" y="72"/>
                  </a:lnTo>
                  <a:lnTo>
                    <a:pt x="58" y="73"/>
                  </a:lnTo>
                  <a:lnTo>
                    <a:pt x="60" y="72"/>
                  </a:lnTo>
                  <a:lnTo>
                    <a:pt x="62" y="65"/>
                  </a:lnTo>
                  <a:lnTo>
                    <a:pt x="63" y="63"/>
                  </a:lnTo>
                  <a:lnTo>
                    <a:pt x="63" y="58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60" y="53"/>
                  </a:lnTo>
                  <a:lnTo>
                    <a:pt x="55" y="60"/>
                  </a:lnTo>
                  <a:lnTo>
                    <a:pt x="53" y="58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53" y="43"/>
                  </a:lnTo>
                  <a:lnTo>
                    <a:pt x="51" y="43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1" y="32"/>
                  </a:lnTo>
                  <a:lnTo>
                    <a:pt x="48" y="32"/>
                  </a:lnTo>
                  <a:lnTo>
                    <a:pt x="46" y="31"/>
                  </a:lnTo>
                  <a:lnTo>
                    <a:pt x="43" y="36"/>
                  </a:lnTo>
                  <a:lnTo>
                    <a:pt x="39" y="37"/>
                  </a:lnTo>
                  <a:lnTo>
                    <a:pt x="41" y="31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29" y="24"/>
                  </a:lnTo>
                  <a:lnTo>
                    <a:pt x="24" y="31"/>
                  </a:lnTo>
                  <a:lnTo>
                    <a:pt x="26" y="24"/>
                  </a:lnTo>
                  <a:lnTo>
                    <a:pt x="32" y="12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19" y="13"/>
                  </a:lnTo>
                  <a:lnTo>
                    <a:pt x="17" y="20"/>
                  </a:lnTo>
                  <a:lnTo>
                    <a:pt x="19" y="22"/>
                  </a:lnTo>
                  <a:lnTo>
                    <a:pt x="15" y="24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3624264" y="2909888"/>
              <a:ext cx="3175" cy="11113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2" y="7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3498851" y="2846388"/>
              <a:ext cx="41275" cy="22225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4" y="14"/>
                  </a:moveTo>
                  <a:lnTo>
                    <a:pt x="26" y="12"/>
                  </a:lnTo>
                  <a:lnTo>
                    <a:pt x="26" y="11"/>
                  </a:lnTo>
                  <a:lnTo>
                    <a:pt x="14" y="2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9" y="6"/>
                  </a:lnTo>
                  <a:lnTo>
                    <a:pt x="9" y="11"/>
                  </a:lnTo>
                  <a:lnTo>
                    <a:pt x="24" y="14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543301" y="289560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5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3544889" y="2913063"/>
              <a:ext cx="25400" cy="34925"/>
            </a:xfrm>
            <a:custGeom>
              <a:avLst/>
              <a:gdLst/>
              <a:ahLst/>
              <a:cxnLst/>
              <a:rect l="l" t="t" r="r" b="b"/>
              <a:pathLst>
                <a:path w="16" h="22" extrusionOk="0">
                  <a:moveTo>
                    <a:pt x="9" y="0"/>
                  </a:moveTo>
                  <a:lnTo>
                    <a:pt x="7" y="1"/>
                  </a:lnTo>
                  <a:lnTo>
                    <a:pt x="5" y="5"/>
                  </a:lnTo>
                  <a:lnTo>
                    <a:pt x="4" y="8"/>
                  </a:lnTo>
                  <a:lnTo>
                    <a:pt x="0" y="15"/>
                  </a:lnTo>
                  <a:lnTo>
                    <a:pt x="2" y="22"/>
                  </a:lnTo>
                  <a:lnTo>
                    <a:pt x="9" y="20"/>
                  </a:lnTo>
                  <a:lnTo>
                    <a:pt x="16" y="17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506789" y="2917825"/>
              <a:ext cx="33338" cy="22225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21" y="7"/>
                  </a:moveTo>
                  <a:lnTo>
                    <a:pt x="17" y="10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0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5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495676" y="2894013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354389" y="3043238"/>
              <a:ext cx="30163" cy="11113"/>
            </a:xfrm>
            <a:custGeom>
              <a:avLst/>
              <a:gdLst/>
              <a:ahLst/>
              <a:cxnLst/>
              <a:rect l="l" t="t" r="r" b="b"/>
              <a:pathLst>
                <a:path w="19" h="7" extrusionOk="0">
                  <a:moveTo>
                    <a:pt x="0" y="7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325814" y="3141663"/>
              <a:ext cx="1588" cy="1270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1" y="1"/>
                  </a:lnTo>
                  <a:lnTo>
                    <a:pt x="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995614" y="3290888"/>
              <a:ext cx="3175" cy="26988"/>
            </a:xfrm>
            <a:custGeom>
              <a:avLst/>
              <a:gdLst/>
              <a:ahLst/>
              <a:cxnLst/>
              <a:rect l="l" t="t" r="r" b="b"/>
              <a:pathLst>
                <a:path w="2" h="17" extrusionOk="0">
                  <a:moveTo>
                    <a:pt x="2" y="17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001964" y="3275013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8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140076" y="3446463"/>
              <a:ext cx="1500" cy="1500"/>
            </a:xfrm>
            <a:prstGeom prst="rect">
              <a:avLst/>
            </a:pr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154364" y="3405188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227389" y="35845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238501" y="3611563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230564" y="3608388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2851151" y="33861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2857501" y="33909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860676" y="3394075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2765426" y="3263900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2747964" y="3255963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784476" y="3314700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792414" y="3332163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1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00351" y="33416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2767014" y="3340100"/>
              <a:ext cx="6350" cy="158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2720976" y="327501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2644776" y="31702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2652714" y="3173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2671764" y="318452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2525714" y="2825750"/>
              <a:ext cx="76200" cy="5715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0" y="1"/>
                  </a:moveTo>
                  <a:lnTo>
                    <a:pt x="3" y="0"/>
                  </a:lnTo>
                  <a:lnTo>
                    <a:pt x="12" y="5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2" y="17"/>
                  </a:lnTo>
                  <a:lnTo>
                    <a:pt x="34" y="20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6" y="29"/>
                  </a:lnTo>
                  <a:lnTo>
                    <a:pt x="48" y="32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32" y="32"/>
                  </a:lnTo>
                  <a:lnTo>
                    <a:pt x="31" y="29"/>
                  </a:lnTo>
                  <a:lnTo>
                    <a:pt x="25" y="27"/>
                  </a:lnTo>
                  <a:lnTo>
                    <a:pt x="24" y="25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2" y="15"/>
                  </a:lnTo>
                  <a:lnTo>
                    <a:pt x="8" y="13"/>
                  </a:lnTo>
                  <a:lnTo>
                    <a:pt x="10" y="12"/>
                  </a:lnTo>
                  <a:lnTo>
                    <a:pt x="3" y="10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2514601" y="2768600"/>
              <a:ext cx="7938" cy="20638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5" y="13"/>
                  </a:moveTo>
                  <a:lnTo>
                    <a:pt x="5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2508251" y="2765425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3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2489201" y="2757488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7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2489201" y="27463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2495551" y="2751138"/>
              <a:ext cx="11113" cy="14288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2511426" y="27797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2525714" y="2806700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2470151" y="2700338"/>
              <a:ext cx="14288" cy="1587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8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443164" y="2686050"/>
              <a:ext cx="25400" cy="44450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14" y="28"/>
                  </a:moveTo>
                  <a:lnTo>
                    <a:pt x="16" y="28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1" y="23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449514" y="2716213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0"/>
                  </a:moveTo>
                  <a:lnTo>
                    <a:pt x="3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2443164" y="2692400"/>
              <a:ext cx="3175" cy="11113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7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433639" y="2673350"/>
              <a:ext cx="7938" cy="1905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2"/>
                  </a:moveTo>
                  <a:lnTo>
                    <a:pt x="5" y="1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438401" y="2665413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3" y="12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451101" y="2673350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1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2454276" y="2684463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6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451101" y="2741613"/>
              <a:ext cx="22225" cy="26988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1" y="1"/>
                  </a:moveTo>
                  <a:lnTo>
                    <a:pt x="14" y="3"/>
                  </a:lnTo>
                  <a:lnTo>
                    <a:pt x="12" y="6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6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462214" y="2768600"/>
              <a:ext cx="17463" cy="26988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2427289" y="2635250"/>
              <a:ext cx="11113" cy="26988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2" y="12"/>
                  </a:moveTo>
                  <a:lnTo>
                    <a:pt x="4" y="17"/>
                  </a:lnTo>
                  <a:lnTo>
                    <a:pt x="7" y="13"/>
                  </a:lnTo>
                  <a:lnTo>
                    <a:pt x="7" y="7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2414589" y="2654300"/>
              <a:ext cx="12700" cy="34925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0"/>
                  </a:moveTo>
                  <a:lnTo>
                    <a:pt x="6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15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400301" y="26320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7" y="14"/>
                  </a:moveTo>
                  <a:lnTo>
                    <a:pt x="9" y="12"/>
                  </a:lnTo>
                  <a:lnTo>
                    <a:pt x="7" y="9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217739" y="257016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2232026" y="2566988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2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2027239" y="2713038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0" y="4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2098676" y="2693988"/>
              <a:ext cx="1588" cy="9525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6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2111376" y="26781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2119314" y="26781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2111376" y="2640013"/>
              <a:ext cx="38100" cy="33338"/>
            </a:xfrm>
            <a:custGeom>
              <a:avLst/>
              <a:gdLst/>
              <a:ahLst/>
              <a:cxnLst/>
              <a:rect l="l" t="t" r="r" b="b"/>
              <a:pathLst>
                <a:path w="24" h="21" extrusionOk="0">
                  <a:moveTo>
                    <a:pt x="11" y="21"/>
                  </a:moveTo>
                  <a:lnTo>
                    <a:pt x="9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2136776" y="2620963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10"/>
                  </a:moveTo>
                  <a:lnTo>
                    <a:pt x="3" y="10"/>
                  </a:lnTo>
                  <a:lnTo>
                    <a:pt x="5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8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1911351" y="2746375"/>
              <a:ext cx="26988" cy="1905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6" y="7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1939926" y="2738438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1892301" y="2757488"/>
              <a:ext cx="20638" cy="1905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lnTo>
                    <a:pt x="13" y="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1828801" y="2792413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1809751" y="2787651"/>
              <a:ext cx="15875" cy="793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0" y="5"/>
                  </a:moveTo>
                  <a:lnTo>
                    <a:pt x="4" y="5"/>
                  </a:lnTo>
                  <a:lnTo>
                    <a:pt x="9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1797051" y="2792413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1797051" y="279876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1779588" y="2803526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7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1774826" y="2798763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1785938" y="2798763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1763713" y="2798763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1766888" y="2798763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1919288" y="2566988"/>
              <a:ext cx="26988" cy="1905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0" y="3"/>
                  </a:moveTo>
                  <a:lnTo>
                    <a:pt x="1" y="7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15" y="2"/>
                  </a:lnTo>
                  <a:lnTo>
                    <a:pt x="8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1855788" y="2457451"/>
              <a:ext cx="46038" cy="25400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4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1" y="7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9" y="11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2357438" y="2228851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2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2422526" y="2228851"/>
              <a:ext cx="19050" cy="26988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1" y="17"/>
                  </a:moveTo>
                  <a:lnTo>
                    <a:pt x="7" y="1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3276601" y="3306763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3295651" y="3303588"/>
              <a:ext cx="7938" cy="17463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0" y="0"/>
                  </a:moveTo>
                  <a:lnTo>
                    <a:pt x="1" y="0"/>
                  </a:lnTo>
                  <a:lnTo>
                    <a:pt x="5" y="4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3308351" y="3328988"/>
              <a:ext cx="7938" cy="15875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0" y="0"/>
                  </a:moveTo>
                  <a:lnTo>
                    <a:pt x="2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3284538" y="3332163"/>
              <a:ext cx="7938" cy="15875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3" y="10"/>
                  </a:moveTo>
                  <a:lnTo>
                    <a:pt x="5" y="10"/>
                  </a:lnTo>
                  <a:lnTo>
                    <a:pt x="5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3295651" y="3351213"/>
              <a:ext cx="1588" cy="793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3314701" y="3352801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3319463" y="3359151"/>
              <a:ext cx="7938" cy="158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3325813" y="3341688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0" y="0"/>
                  </a:moveTo>
                  <a:lnTo>
                    <a:pt x="3" y="4"/>
                  </a:lnTo>
                  <a:lnTo>
                    <a:pt x="3" y="6"/>
                  </a:lnTo>
                  <a:lnTo>
                    <a:pt x="5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3333751" y="3360738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4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3344863" y="3371851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3363913" y="3378201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3376613" y="3386138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0" y="2"/>
                  </a:moveTo>
                  <a:lnTo>
                    <a:pt x="2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3354388" y="3397251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3"/>
                  </a:moveTo>
                  <a:lnTo>
                    <a:pt x="2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182938" y="3363913"/>
              <a:ext cx="166688" cy="57150"/>
            </a:xfrm>
            <a:custGeom>
              <a:avLst/>
              <a:gdLst/>
              <a:ahLst/>
              <a:cxnLst/>
              <a:rect l="l" t="t" r="r" b="b"/>
              <a:pathLst>
                <a:path w="105" h="36" extrusionOk="0">
                  <a:moveTo>
                    <a:pt x="105" y="33"/>
                  </a:moveTo>
                  <a:lnTo>
                    <a:pt x="105" y="31"/>
                  </a:lnTo>
                  <a:lnTo>
                    <a:pt x="102" y="31"/>
                  </a:lnTo>
                  <a:lnTo>
                    <a:pt x="98" y="28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86" y="22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4" y="16"/>
                  </a:lnTo>
                  <a:lnTo>
                    <a:pt x="74" y="17"/>
                  </a:lnTo>
                  <a:lnTo>
                    <a:pt x="72" y="16"/>
                  </a:lnTo>
                  <a:lnTo>
                    <a:pt x="67" y="14"/>
                  </a:lnTo>
                  <a:lnTo>
                    <a:pt x="64" y="10"/>
                  </a:lnTo>
                  <a:lnTo>
                    <a:pt x="55" y="9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9" y="5"/>
                  </a:lnTo>
                  <a:lnTo>
                    <a:pt x="6" y="9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3" y="14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52" y="17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69" y="28"/>
                  </a:lnTo>
                  <a:lnTo>
                    <a:pt x="74" y="28"/>
                  </a:lnTo>
                  <a:lnTo>
                    <a:pt x="78" y="29"/>
                  </a:lnTo>
                  <a:lnTo>
                    <a:pt x="71" y="34"/>
                  </a:lnTo>
                  <a:lnTo>
                    <a:pt x="93" y="36"/>
                  </a:lnTo>
                  <a:lnTo>
                    <a:pt x="95" y="34"/>
                  </a:lnTo>
                  <a:lnTo>
                    <a:pt x="96" y="36"/>
                  </a:lnTo>
                  <a:lnTo>
                    <a:pt x="102" y="33"/>
                  </a:lnTo>
                  <a:lnTo>
                    <a:pt x="105" y="33"/>
                  </a:lnTo>
                  <a:lnTo>
                    <a:pt x="105" y="3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289301" y="337978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3284538" y="3378201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3276601" y="3378201"/>
              <a:ext cx="7938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211513" y="3386138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3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238501" y="3424238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3284538" y="3443288"/>
              <a:ext cx="31750" cy="11113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3360738" y="3435351"/>
              <a:ext cx="7938" cy="158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3452813" y="3440113"/>
              <a:ext cx="23813" cy="11113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3479801" y="344646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487738" y="34544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3513138" y="3443288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3514726" y="3448051"/>
              <a:ext cx="3300" cy="1500"/>
            </a:xfrm>
            <a:prstGeom prst="rect">
              <a:avLst/>
            </a:pr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3517901" y="345916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3533776" y="3454401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3533776" y="34623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3529013" y="346710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3533776" y="3473451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4" y="3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3543301" y="3481388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3540126" y="3486151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2" y="5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3544888" y="3500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3548063" y="3513138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3544888" y="352425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3567113" y="352266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2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3536951" y="354171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3533776" y="3560763"/>
              <a:ext cx="14288" cy="1270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4" y="1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3551238" y="355123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3495676" y="3557588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2"/>
                  </a:moveTo>
                  <a:lnTo>
                    <a:pt x="4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3422651" y="3538538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5" y="3"/>
                  </a:move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3436938" y="3538538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2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3409951" y="3532188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3689351" y="3733801"/>
              <a:ext cx="14288" cy="1428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9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5" y="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3705226" y="372586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3722688" y="372586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3714751" y="3722688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3714751" y="3714751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3716338" y="37179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3803651" y="376396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3741738" y="4159251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3533776" y="4368801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3570288" y="4632326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3552826" y="4635501"/>
              <a:ext cx="28575" cy="20638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18" y="0"/>
                  </a:moveTo>
                  <a:lnTo>
                    <a:pt x="16" y="0"/>
                  </a:lnTo>
                  <a:lnTo>
                    <a:pt x="14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9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3551238" y="464661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3548063" y="46434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3571876" y="4635501"/>
              <a:ext cx="30163" cy="2698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2" y="15"/>
                  </a:moveTo>
                  <a:lnTo>
                    <a:pt x="0" y="13"/>
                  </a:lnTo>
                  <a:lnTo>
                    <a:pt x="2" y="12"/>
                  </a:lnTo>
                  <a:lnTo>
                    <a:pt x="2" y="8"/>
                  </a:lnTo>
                  <a:lnTo>
                    <a:pt x="6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3344863" y="4670426"/>
              <a:ext cx="20638" cy="14288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3" y="9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3357563" y="4689476"/>
              <a:ext cx="25400" cy="15875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6" y="7"/>
                  </a:moveTo>
                  <a:lnTo>
                    <a:pt x="12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3382963" y="4700588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6" y="7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3392488" y="472281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3403601" y="4727576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3417888" y="4727576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2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3417888" y="4727576"/>
              <a:ext cx="30163" cy="22225"/>
            </a:xfrm>
            <a:custGeom>
              <a:avLst/>
              <a:gdLst/>
              <a:ahLst/>
              <a:cxnLst/>
              <a:rect l="l" t="t" r="r" b="b"/>
              <a:pathLst>
                <a:path w="19" h="14" extrusionOk="0">
                  <a:moveTo>
                    <a:pt x="0" y="5"/>
                  </a:moveTo>
                  <a:lnTo>
                    <a:pt x="0" y="5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7" y="5"/>
                  </a:lnTo>
                  <a:lnTo>
                    <a:pt x="5" y="5"/>
                  </a:lnTo>
                  <a:lnTo>
                    <a:pt x="8" y="9"/>
                  </a:lnTo>
                  <a:lnTo>
                    <a:pt x="5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3455988" y="4743451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3449638" y="47434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3448051" y="47513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457576" y="4749801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3444876" y="4727576"/>
              <a:ext cx="15875" cy="793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0" y="5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3460751" y="47355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3460751" y="4730751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3467101" y="473551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3338513" y="4643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2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3349626" y="466248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3346451" y="4425951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4" y="0"/>
                  </a:moveTo>
                  <a:lnTo>
                    <a:pt x="5" y="1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9" y="8"/>
                  </a:lnTo>
                  <a:lnTo>
                    <a:pt x="9" y="12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2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363913" y="4479926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344863" y="4502151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3354388" y="45069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354388" y="44989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352801" y="449103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3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349626" y="4483101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354388" y="4483101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3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352801" y="4475163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1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3352801" y="4465638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3357563" y="44688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346451" y="449421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3344863" y="4484688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3341688" y="44608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3333751" y="4552951"/>
              <a:ext cx="11113" cy="52388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3" y="7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28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3327401" y="4567238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2" y="10"/>
                  </a:moveTo>
                  <a:lnTo>
                    <a:pt x="2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5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3333751" y="4583113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3333751" y="4589463"/>
              <a:ext cx="4763" cy="12700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1" y="8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3330576" y="45942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2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330576" y="4605338"/>
              <a:ext cx="4763" cy="15875"/>
            </a:xfrm>
            <a:custGeom>
              <a:avLst/>
              <a:gdLst/>
              <a:ahLst/>
              <a:cxnLst/>
              <a:rect l="l" t="t" r="r" b="b"/>
              <a:pathLst>
                <a:path w="3" h="10" extrusionOk="0">
                  <a:moveTo>
                    <a:pt x="0" y="10"/>
                  </a:moveTo>
                  <a:lnTo>
                    <a:pt x="0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3338513" y="46085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338513" y="46212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341688" y="4632326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3338513" y="4651376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3254376" y="377031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3495676" y="4722813"/>
              <a:ext cx="17463" cy="4763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7421563" y="2746376"/>
              <a:ext cx="26988" cy="22225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7" y="9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7451726" y="2738438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7402513" y="2760663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12" y="0"/>
                  </a:moveTo>
                  <a:lnTo>
                    <a:pt x="14" y="0"/>
                  </a:lnTo>
                  <a:lnTo>
                    <a:pt x="7" y="8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7340601" y="2795588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7321551" y="2787651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5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7307263" y="27924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7307263" y="27987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3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7291388" y="2803526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7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7285038" y="2798763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3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7296151" y="2798763"/>
              <a:ext cx="6350" cy="158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7275513" y="2798763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7277101" y="2798763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2" y="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7429501" y="2570163"/>
              <a:ext cx="26988" cy="15875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0" y="3"/>
                  </a:moveTo>
                  <a:lnTo>
                    <a:pt x="2" y="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7367588" y="2457451"/>
              <a:ext cx="46038" cy="26988"/>
            </a:xfrm>
            <a:custGeom>
              <a:avLst/>
              <a:gdLst/>
              <a:ahLst/>
              <a:cxnLst/>
              <a:rect l="l" t="t" r="r" b="b"/>
              <a:pathLst>
                <a:path w="29" h="17" extrusionOk="0">
                  <a:moveTo>
                    <a:pt x="3" y="11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20" y="7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9" y="11"/>
                  </a:lnTo>
                  <a:lnTo>
                    <a:pt x="14" y="11"/>
                  </a:lnTo>
                  <a:lnTo>
                    <a:pt x="10" y="7"/>
                  </a:lnTo>
                  <a:lnTo>
                    <a:pt x="5" y="7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7226301" y="2806701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7" y="5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7200901" y="2795588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2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7132638" y="2770188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2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7143751" y="27813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3498851" y="3436938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490913" y="3443288"/>
              <a:ext cx="4800" cy="1500"/>
            </a:xfrm>
            <a:prstGeom prst="rect">
              <a:avLst/>
            </a:pr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16263" y="3481388"/>
              <a:ext cx="95250" cy="46038"/>
            </a:xfrm>
            <a:custGeom>
              <a:avLst/>
              <a:gdLst/>
              <a:ahLst/>
              <a:cxnLst/>
              <a:rect l="l" t="t" r="r" b="b"/>
              <a:pathLst>
                <a:path w="60" h="29" extrusionOk="0">
                  <a:moveTo>
                    <a:pt x="3" y="8"/>
                  </a:moveTo>
                  <a:lnTo>
                    <a:pt x="0" y="15"/>
                  </a:lnTo>
                  <a:lnTo>
                    <a:pt x="8" y="20"/>
                  </a:lnTo>
                  <a:lnTo>
                    <a:pt x="12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18" y="29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42" y="12"/>
                  </a:lnTo>
                  <a:lnTo>
                    <a:pt x="49" y="12"/>
                  </a:lnTo>
                  <a:lnTo>
                    <a:pt x="60" y="8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7" y="2"/>
                  </a:lnTo>
                  <a:lnTo>
                    <a:pt x="10" y="2"/>
                  </a:lnTo>
                  <a:lnTo>
                    <a:pt x="8" y="5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67063" y="3554413"/>
              <a:ext cx="53975" cy="46038"/>
            </a:xfrm>
            <a:custGeom>
              <a:avLst/>
              <a:gdLst/>
              <a:ahLst/>
              <a:cxnLst/>
              <a:rect l="l" t="t" r="r" b="b"/>
              <a:pathLst>
                <a:path w="34" h="29" extrusionOk="0">
                  <a:moveTo>
                    <a:pt x="5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22" y="21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31" y="21"/>
                  </a:lnTo>
                  <a:lnTo>
                    <a:pt x="34" y="17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105151" y="3505201"/>
              <a:ext cx="34925" cy="22225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9" y="4"/>
                  </a:moveTo>
                  <a:lnTo>
                    <a:pt x="15" y="5"/>
                  </a:lnTo>
                  <a:lnTo>
                    <a:pt x="7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3" y="12"/>
                  </a:lnTo>
                  <a:lnTo>
                    <a:pt x="17" y="14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211513" y="3581401"/>
              <a:ext cx="50800" cy="36513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0" y="12"/>
                  </a:moveTo>
                  <a:lnTo>
                    <a:pt x="1" y="16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3" y="16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140076" y="3494088"/>
              <a:ext cx="71438" cy="66675"/>
            </a:xfrm>
            <a:custGeom>
              <a:avLst/>
              <a:gdLst/>
              <a:ahLst/>
              <a:cxnLst/>
              <a:rect l="l" t="t" r="r" b="b"/>
              <a:pathLst>
                <a:path w="45" h="42" extrusionOk="0">
                  <a:moveTo>
                    <a:pt x="27" y="4"/>
                  </a:moveTo>
                  <a:lnTo>
                    <a:pt x="9" y="16"/>
                  </a:lnTo>
                  <a:lnTo>
                    <a:pt x="9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39" y="42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39" y="24"/>
                  </a:lnTo>
                  <a:lnTo>
                    <a:pt x="39" y="28"/>
                  </a:lnTo>
                  <a:lnTo>
                    <a:pt x="41" y="26"/>
                  </a:lnTo>
                  <a:lnTo>
                    <a:pt x="39" y="23"/>
                  </a:lnTo>
                  <a:lnTo>
                    <a:pt x="41" y="16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5" y="0"/>
                  </a:lnTo>
                  <a:lnTo>
                    <a:pt x="34" y="4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071813" y="3451226"/>
              <a:ext cx="60325" cy="65088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29" y="0"/>
                  </a:move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4" y="36"/>
                  </a:lnTo>
                  <a:lnTo>
                    <a:pt x="7" y="39"/>
                  </a:lnTo>
                  <a:lnTo>
                    <a:pt x="21" y="41"/>
                  </a:lnTo>
                  <a:lnTo>
                    <a:pt x="28" y="34"/>
                  </a:lnTo>
                  <a:lnTo>
                    <a:pt x="31" y="27"/>
                  </a:lnTo>
                  <a:lnTo>
                    <a:pt x="36" y="24"/>
                  </a:lnTo>
                  <a:lnTo>
                    <a:pt x="38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2579688" y="2860676"/>
              <a:ext cx="884238" cy="473075"/>
            </a:xfrm>
            <a:custGeom>
              <a:avLst/>
              <a:gdLst/>
              <a:ahLst/>
              <a:cxnLst/>
              <a:rect l="l" t="t" r="r" b="b"/>
              <a:pathLst>
                <a:path w="557" h="298" extrusionOk="0">
                  <a:moveTo>
                    <a:pt x="553" y="57"/>
                  </a:moveTo>
                  <a:lnTo>
                    <a:pt x="550" y="50"/>
                  </a:lnTo>
                  <a:lnTo>
                    <a:pt x="550" y="39"/>
                  </a:lnTo>
                  <a:lnTo>
                    <a:pt x="545" y="31"/>
                  </a:lnTo>
                  <a:lnTo>
                    <a:pt x="541" y="29"/>
                  </a:lnTo>
                  <a:lnTo>
                    <a:pt x="536" y="31"/>
                  </a:lnTo>
                  <a:lnTo>
                    <a:pt x="535" y="29"/>
                  </a:lnTo>
                  <a:lnTo>
                    <a:pt x="526" y="36"/>
                  </a:lnTo>
                  <a:lnTo>
                    <a:pt x="518" y="51"/>
                  </a:lnTo>
                  <a:lnTo>
                    <a:pt x="512" y="51"/>
                  </a:lnTo>
                  <a:lnTo>
                    <a:pt x="507" y="58"/>
                  </a:lnTo>
                  <a:lnTo>
                    <a:pt x="482" y="60"/>
                  </a:lnTo>
                  <a:lnTo>
                    <a:pt x="463" y="79"/>
                  </a:lnTo>
                  <a:lnTo>
                    <a:pt x="440" y="84"/>
                  </a:lnTo>
                  <a:lnTo>
                    <a:pt x="440" y="91"/>
                  </a:lnTo>
                  <a:lnTo>
                    <a:pt x="434" y="96"/>
                  </a:lnTo>
                  <a:lnTo>
                    <a:pt x="420" y="98"/>
                  </a:lnTo>
                  <a:lnTo>
                    <a:pt x="408" y="106"/>
                  </a:lnTo>
                  <a:lnTo>
                    <a:pt x="403" y="105"/>
                  </a:lnTo>
                  <a:lnTo>
                    <a:pt x="403" y="94"/>
                  </a:lnTo>
                  <a:lnTo>
                    <a:pt x="406" y="91"/>
                  </a:lnTo>
                  <a:lnTo>
                    <a:pt x="408" y="86"/>
                  </a:lnTo>
                  <a:lnTo>
                    <a:pt x="408" y="70"/>
                  </a:lnTo>
                  <a:lnTo>
                    <a:pt x="406" y="62"/>
                  </a:lnTo>
                  <a:lnTo>
                    <a:pt x="394" y="55"/>
                  </a:lnTo>
                  <a:lnTo>
                    <a:pt x="396" y="50"/>
                  </a:lnTo>
                  <a:lnTo>
                    <a:pt x="392" y="50"/>
                  </a:lnTo>
                  <a:lnTo>
                    <a:pt x="392" y="50"/>
                  </a:lnTo>
                  <a:lnTo>
                    <a:pt x="389" y="46"/>
                  </a:lnTo>
                  <a:lnTo>
                    <a:pt x="384" y="41"/>
                  </a:lnTo>
                  <a:lnTo>
                    <a:pt x="380" y="38"/>
                  </a:lnTo>
                  <a:lnTo>
                    <a:pt x="348" y="19"/>
                  </a:lnTo>
                  <a:lnTo>
                    <a:pt x="339" y="21"/>
                  </a:lnTo>
                  <a:lnTo>
                    <a:pt x="331" y="15"/>
                  </a:lnTo>
                  <a:lnTo>
                    <a:pt x="329" y="14"/>
                  </a:lnTo>
                  <a:lnTo>
                    <a:pt x="322" y="15"/>
                  </a:lnTo>
                  <a:lnTo>
                    <a:pt x="307" y="9"/>
                  </a:lnTo>
                  <a:lnTo>
                    <a:pt x="302" y="9"/>
                  </a:lnTo>
                  <a:lnTo>
                    <a:pt x="291" y="5"/>
                  </a:lnTo>
                  <a:lnTo>
                    <a:pt x="290" y="0"/>
                  </a:lnTo>
                  <a:lnTo>
                    <a:pt x="288" y="0"/>
                  </a:lnTo>
                  <a:lnTo>
                    <a:pt x="286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2" y="19"/>
                  </a:lnTo>
                  <a:lnTo>
                    <a:pt x="24" y="21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21" y="29"/>
                  </a:lnTo>
                  <a:lnTo>
                    <a:pt x="21" y="22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45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60"/>
                  </a:lnTo>
                  <a:lnTo>
                    <a:pt x="5" y="63"/>
                  </a:lnTo>
                  <a:lnTo>
                    <a:pt x="2" y="87"/>
                  </a:lnTo>
                  <a:lnTo>
                    <a:pt x="7" y="106"/>
                  </a:lnTo>
                  <a:lnTo>
                    <a:pt x="3" y="117"/>
                  </a:lnTo>
                  <a:lnTo>
                    <a:pt x="5" y="123"/>
                  </a:lnTo>
                  <a:lnTo>
                    <a:pt x="9" y="129"/>
                  </a:lnTo>
                  <a:lnTo>
                    <a:pt x="10" y="139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9" y="151"/>
                  </a:lnTo>
                  <a:lnTo>
                    <a:pt x="21" y="151"/>
                  </a:lnTo>
                  <a:lnTo>
                    <a:pt x="21" y="149"/>
                  </a:lnTo>
                  <a:lnTo>
                    <a:pt x="26" y="149"/>
                  </a:lnTo>
                  <a:lnTo>
                    <a:pt x="24" y="149"/>
                  </a:lnTo>
                  <a:lnTo>
                    <a:pt x="22" y="151"/>
                  </a:lnTo>
                  <a:lnTo>
                    <a:pt x="24" y="153"/>
                  </a:lnTo>
                  <a:lnTo>
                    <a:pt x="24" y="156"/>
                  </a:lnTo>
                  <a:lnTo>
                    <a:pt x="22" y="153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4" y="159"/>
                  </a:lnTo>
                  <a:lnTo>
                    <a:pt x="26" y="163"/>
                  </a:lnTo>
                  <a:lnTo>
                    <a:pt x="27" y="163"/>
                  </a:lnTo>
                  <a:lnTo>
                    <a:pt x="27" y="165"/>
                  </a:lnTo>
                  <a:lnTo>
                    <a:pt x="26" y="166"/>
                  </a:lnTo>
                  <a:lnTo>
                    <a:pt x="26" y="170"/>
                  </a:lnTo>
                  <a:lnTo>
                    <a:pt x="31" y="177"/>
                  </a:lnTo>
                  <a:lnTo>
                    <a:pt x="34" y="180"/>
                  </a:lnTo>
                  <a:lnTo>
                    <a:pt x="38" y="183"/>
                  </a:lnTo>
                  <a:lnTo>
                    <a:pt x="38" y="185"/>
                  </a:lnTo>
                  <a:lnTo>
                    <a:pt x="39" y="190"/>
                  </a:lnTo>
                  <a:lnTo>
                    <a:pt x="45" y="192"/>
                  </a:lnTo>
                  <a:lnTo>
                    <a:pt x="51" y="194"/>
                  </a:lnTo>
                  <a:lnTo>
                    <a:pt x="55" y="197"/>
                  </a:lnTo>
                  <a:lnTo>
                    <a:pt x="58" y="197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9" y="204"/>
                  </a:lnTo>
                  <a:lnTo>
                    <a:pt x="72" y="209"/>
                  </a:lnTo>
                  <a:lnTo>
                    <a:pt x="72" y="214"/>
                  </a:lnTo>
                  <a:lnTo>
                    <a:pt x="94" y="213"/>
                  </a:lnTo>
                  <a:lnTo>
                    <a:pt x="96" y="214"/>
                  </a:lnTo>
                  <a:lnTo>
                    <a:pt x="132" y="228"/>
                  </a:lnTo>
                  <a:lnTo>
                    <a:pt x="158" y="228"/>
                  </a:lnTo>
                  <a:lnTo>
                    <a:pt x="158" y="225"/>
                  </a:lnTo>
                  <a:lnTo>
                    <a:pt x="173" y="225"/>
                  </a:lnTo>
                  <a:lnTo>
                    <a:pt x="185" y="231"/>
                  </a:lnTo>
                  <a:lnTo>
                    <a:pt x="192" y="242"/>
                  </a:lnTo>
                  <a:lnTo>
                    <a:pt x="194" y="249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11" y="249"/>
                  </a:lnTo>
                  <a:lnTo>
                    <a:pt x="216" y="245"/>
                  </a:lnTo>
                  <a:lnTo>
                    <a:pt x="221" y="247"/>
                  </a:lnTo>
                  <a:lnTo>
                    <a:pt x="230" y="254"/>
                  </a:lnTo>
                  <a:lnTo>
                    <a:pt x="247" y="281"/>
                  </a:lnTo>
                  <a:lnTo>
                    <a:pt x="264" y="290"/>
                  </a:lnTo>
                  <a:lnTo>
                    <a:pt x="260" y="274"/>
                  </a:lnTo>
                  <a:lnTo>
                    <a:pt x="264" y="266"/>
                  </a:lnTo>
                  <a:lnTo>
                    <a:pt x="269" y="261"/>
                  </a:lnTo>
                  <a:lnTo>
                    <a:pt x="272" y="259"/>
                  </a:lnTo>
                  <a:lnTo>
                    <a:pt x="274" y="261"/>
                  </a:lnTo>
                  <a:lnTo>
                    <a:pt x="283" y="255"/>
                  </a:lnTo>
                  <a:lnTo>
                    <a:pt x="283" y="254"/>
                  </a:lnTo>
                  <a:lnTo>
                    <a:pt x="286" y="252"/>
                  </a:lnTo>
                  <a:lnTo>
                    <a:pt x="284" y="249"/>
                  </a:lnTo>
                  <a:lnTo>
                    <a:pt x="286" y="247"/>
                  </a:lnTo>
                  <a:lnTo>
                    <a:pt x="288" y="250"/>
                  </a:lnTo>
                  <a:lnTo>
                    <a:pt x="300" y="247"/>
                  </a:lnTo>
                  <a:lnTo>
                    <a:pt x="312" y="250"/>
                  </a:lnTo>
                  <a:lnTo>
                    <a:pt x="312" y="247"/>
                  </a:lnTo>
                  <a:lnTo>
                    <a:pt x="314" y="247"/>
                  </a:lnTo>
                  <a:lnTo>
                    <a:pt x="317" y="249"/>
                  </a:lnTo>
                  <a:lnTo>
                    <a:pt x="320" y="249"/>
                  </a:lnTo>
                  <a:lnTo>
                    <a:pt x="320" y="254"/>
                  </a:lnTo>
                  <a:lnTo>
                    <a:pt x="326" y="255"/>
                  </a:lnTo>
                  <a:lnTo>
                    <a:pt x="329" y="254"/>
                  </a:lnTo>
                  <a:lnTo>
                    <a:pt x="331" y="254"/>
                  </a:lnTo>
                  <a:lnTo>
                    <a:pt x="332" y="250"/>
                  </a:lnTo>
                  <a:lnTo>
                    <a:pt x="338" y="255"/>
                  </a:lnTo>
                  <a:lnTo>
                    <a:pt x="339" y="255"/>
                  </a:lnTo>
                  <a:lnTo>
                    <a:pt x="341" y="254"/>
                  </a:lnTo>
                  <a:lnTo>
                    <a:pt x="336" y="249"/>
                  </a:lnTo>
                  <a:lnTo>
                    <a:pt x="339" y="247"/>
                  </a:lnTo>
                  <a:lnTo>
                    <a:pt x="338" y="243"/>
                  </a:lnTo>
                  <a:lnTo>
                    <a:pt x="332" y="243"/>
                  </a:lnTo>
                  <a:lnTo>
                    <a:pt x="331" y="242"/>
                  </a:lnTo>
                  <a:lnTo>
                    <a:pt x="339" y="240"/>
                  </a:lnTo>
                  <a:lnTo>
                    <a:pt x="350" y="242"/>
                  </a:lnTo>
                  <a:lnTo>
                    <a:pt x="351" y="238"/>
                  </a:lnTo>
                  <a:lnTo>
                    <a:pt x="351" y="242"/>
                  </a:lnTo>
                  <a:lnTo>
                    <a:pt x="360" y="240"/>
                  </a:lnTo>
                  <a:lnTo>
                    <a:pt x="362" y="240"/>
                  </a:lnTo>
                  <a:lnTo>
                    <a:pt x="367" y="240"/>
                  </a:lnTo>
                  <a:lnTo>
                    <a:pt x="370" y="242"/>
                  </a:lnTo>
                  <a:lnTo>
                    <a:pt x="374" y="242"/>
                  </a:lnTo>
                  <a:lnTo>
                    <a:pt x="377" y="249"/>
                  </a:lnTo>
                  <a:lnTo>
                    <a:pt x="380" y="249"/>
                  </a:lnTo>
                  <a:lnTo>
                    <a:pt x="386" y="245"/>
                  </a:lnTo>
                  <a:lnTo>
                    <a:pt x="391" y="243"/>
                  </a:lnTo>
                  <a:lnTo>
                    <a:pt x="399" y="254"/>
                  </a:lnTo>
                  <a:lnTo>
                    <a:pt x="401" y="254"/>
                  </a:lnTo>
                  <a:lnTo>
                    <a:pt x="404" y="261"/>
                  </a:lnTo>
                  <a:lnTo>
                    <a:pt x="403" y="264"/>
                  </a:lnTo>
                  <a:lnTo>
                    <a:pt x="401" y="269"/>
                  </a:lnTo>
                  <a:lnTo>
                    <a:pt x="404" y="267"/>
                  </a:lnTo>
                  <a:lnTo>
                    <a:pt x="404" y="269"/>
                  </a:lnTo>
                  <a:lnTo>
                    <a:pt x="403" y="274"/>
                  </a:lnTo>
                  <a:lnTo>
                    <a:pt x="406" y="279"/>
                  </a:lnTo>
                  <a:lnTo>
                    <a:pt x="408" y="278"/>
                  </a:lnTo>
                  <a:lnTo>
                    <a:pt x="408" y="278"/>
                  </a:lnTo>
                  <a:lnTo>
                    <a:pt x="411" y="288"/>
                  </a:lnTo>
                  <a:lnTo>
                    <a:pt x="415" y="291"/>
                  </a:lnTo>
                  <a:lnTo>
                    <a:pt x="418" y="297"/>
                  </a:lnTo>
                  <a:lnTo>
                    <a:pt x="416" y="297"/>
                  </a:lnTo>
                  <a:lnTo>
                    <a:pt x="416" y="298"/>
                  </a:lnTo>
                  <a:lnTo>
                    <a:pt x="425" y="297"/>
                  </a:lnTo>
                  <a:lnTo>
                    <a:pt x="428" y="288"/>
                  </a:lnTo>
                  <a:lnTo>
                    <a:pt x="428" y="279"/>
                  </a:lnTo>
                  <a:lnTo>
                    <a:pt x="423" y="261"/>
                  </a:lnTo>
                  <a:lnTo>
                    <a:pt x="423" y="267"/>
                  </a:lnTo>
                  <a:lnTo>
                    <a:pt x="422" y="261"/>
                  </a:lnTo>
                  <a:lnTo>
                    <a:pt x="418" y="254"/>
                  </a:lnTo>
                  <a:lnTo>
                    <a:pt x="415" y="233"/>
                  </a:lnTo>
                  <a:lnTo>
                    <a:pt x="422" y="218"/>
                  </a:lnTo>
                  <a:lnTo>
                    <a:pt x="425" y="216"/>
                  </a:lnTo>
                  <a:lnTo>
                    <a:pt x="435" y="209"/>
                  </a:lnTo>
                  <a:lnTo>
                    <a:pt x="437" y="206"/>
                  </a:lnTo>
                  <a:lnTo>
                    <a:pt x="444" y="201"/>
                  </a:lnTo>
                  <a:lnTo>
                    <a:pt x="449" y="199"/>
                  </a:lnTo>
                  <a:lnTo>
                    <a:pt x="451" y="197"/>
                  </a:lnTo>
                  <a:lnTo>
                    <a:pt x="459" y="190"/>
                  </a:lnTo>
                  <a:lnTo>
                    <a:pt x="459" y="192"/>
                  </a:lnTo>
                  <a:lnTo>
                    <a:pt x="463" y="190"/>
                  </a:lnTo>
                  <a:lnTo>
                    <a:pt x="463" y="189"/>
                  </a:lnTo>
                  <a:lnTo>
                    <a:pt x="461" y="187"/>
                  </a:lnTo>
                  <a:lnTo>
                    <a:pt x="463" y="185"/>
                  </a:lnTo>
                  <a:lnTo>
                    <a:pt x="468" y="183"/>
                  </a:lnTo>
                  <a:lnTo>
                    <a:pt x="470" y="178"/>
                  </a:lnTo>
                  <a:lnTo>
                    <a:pt x="466" y="178"/>
                  </a:lnTo>
                  <a:lnTo>
                    <a:pt x="461" y="178"/>
                  </a:lnTo>
                  <a:lnTo>
                    <a:pt x="470" y="175"/>
                  </a:lnTo>
                  <a:lnTo>
                    <a:pt x="470" y="171"/>
                  </a:lnTo>
                  <a:lnTo>
                    <a:pt x="468" y="166"/>
                  </a:lnTo>
                  <a:lnTo>
                    <a:pt x="463" y="165"/>
                  </a:lnTo>
                  <a:lnTo>
                    <a:pt x="464" y="163"/>
                  </a:lnTo>
                  <a:lnTo>
                    <a:pt x="464" y="159"/>
                  </a:lnTo>
                  <a:lnTo>
                    <a:pt x="463" y="158"/>
                  </a:lnTo>
                  <a:lnTo>
                    <a:pt x="464" y="156"/>
                  </a:lnTo>
                  <a:lnTo>
                    <a:pt x="464" y="153"/>
                  </a:lnTo>
                  <a:lnTo>
                    <a:pt x="459" y="147"/>
                  </a:lnTo>
                  <a:lnTo>
                    <a:pt x="463" y="151"/>
                  </a:lnTo>
                  <a:lnTo>
                    <a:pt x="463" y="149"/>
                  </a:lnTo>
                  <a:lnTo>
                    <a:pt x="464" y="137"/>
                  </a:lnTo>
                  <a:lnTo>
                    <a:pt x="468" y="135"/>
                  </a:lnTo>
                  <a:lnTo>
                    <a:pt x="466" y="147"/>
                  </a:lnTo>
                  <a:lnTo>
                    <a:pt x="470" y="154"/>
                  </a:lnTo>
                  <a:lnTo>
                    <a:pt x="468" y="161"/>
                  </a:lnTo>
                  <a:lnTo>
                    <a:pt x="470" y="163"/>
                  </a:lnTo>
                  <a:lnTo>
                    <a:pt x="471" y="154"/>
                  </a:lnTo>
                  <a:lnTo>
                    <a:pt x="476" y="147"/>
                  </a:lnTo>
                  <a:lnTo>
                    <a:pt x="476" y="142"/>
                  </a:lnTo>
                  <a:lnTo>
                    <a:pt x="473" y="141"/>
                  </a:lnTo>
                  <a:lnTo>
                    <a:pt x="473" y="135"/>
                  </a:lnTo>
                  <a:lnTo>
                    <a:pt x="478" y="139"/>
                  </a:lnTo>
                  <a:lnTo>
                    <a:pt x="478" y="141"/>
                  </a:lnTo>
                  <a:lnTo>
                    <a:pt x="483" y="135"/>
                  </a:lnTo>
                  <a:lnTo>
                    <a:pt x="487" y="127"/>
                  </a:lnTo>
                  <a:lnTo>
                    <a:pt x="485" y="122"/>
                  </a:lnTo>
                  <a:lnTo>
                    <a:pt x="487" y="118"/>
                  </a:lnTo>
                  <a:lnTo>
                    <a:pt x="500" y="111"/>
                  </a:lnTo>
                  <a:lnTo>
                    <a:pt x="509" y="111"/>
                  </a:lnTo>
                  <a:lnTo>
                    <a:pt x="514" y="108"/>
                  </a:lnTo>
                  <a:lnTo>
                    <a:pt x="516" y="108"/>
                  </a:lnTo>
                  <a:lnTo>
                    <a:pt x="519" y="106"/>
                  </a:lnTo>
                  <a:lnTo>
                    <a:pt x="521" y="110"/>
                  </a:lnTo>
                  <a:lnTo>
                    <a:pt x="526" y="105"/>
                  </a:lnTo>
                  <a:lnTo>
                    <a:pt x="523" y="106"/>
                  </a:lnTo>
                  <a:lnTo>
                    <a:pt x="516" y="99"/>
                  </a:lnTo>
                  <a:lnTo>
                    <a:pt x="519" y="94"/>
                  </a:lnTo>
                  <a:lnTo>
                    <a:pt x="519" y="91"/>
                  </a:lnTo>
                  <a:lnTo>
                    <a:pt x="523" y="84"/>
                  </a:lnTo>
                  <a:lnTo>
                    <a:pt x="524" y="81"/>
                  </a:lnTo>
                  <a:lnTo>
                    <a:pt x="530" y="79"/>
                  </a:lnTo>
                  <a:lnTo>
                    <a:pt x="531" y="77"/>
                  </a:lnTo>
                  <a:lnTo>
                    <a:pt x="535" y="75"/>
                  </a:lnTo>
                  <a:lnTo>
                    <a:pt x="536" y="70"/>
                  </a:lnTo>
                  <a:lnTo>
                    <a:pt x="540" y="72"/>
                  </a:lnTo>
                  <a:lnTo>
                    <a:pt x="540" y="70"/>
                  </a:lnTo>
                  <a:lnTo>
                    <a:pt x="545" y="70"/>
                  </a:lnTo>
                  <a:lnTo>
                    <a:pt x="553" y="67"/>
                  </a:lnTo>
                  <a:lnTo>
                    <a:pt x="555" y="65"/>
                  </a:lnTo>
                  <a:lnTo>
                    <a:pt x="557" y="62"/>
                  </a:lnTo>
                  <a:lnTo>
                    <a:pt x="555" y="60"/>
                  </a:lnTo>
                  <a:lnTo>
                    <a:pt x="553" y="57"/>
                  </a:lnTo>
                  <a:lnTo>
                    <a:pt x="553" y="5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2693988" y="3198813"/>
              <a:ext cx="461963" cy="304800"/>
            </a:xfrm>
            <a:custGeom>
              <a:avLst/>
              <a:gdLst/>
              <a:ahLst/>
              <a:cxnLst/>
              <a:rect l="l" t="t" r="r" b="b"/>
              <a:pathLst>
                <a:path w="291" h="192" extrusionOk="0">
                  <a:moveTo>
                    <a:pt x="175" y="68"/>
                  </a:moveTo>
                  <a:lnTo>
                    <a:pt x="158" y="41"/>
                  </a:lnTo>
                  <a:lnTo>
                    <a:pt x="149" y="34"/>
                  </a:lnTo>
                  <a:lnTo>
                    <a:pt x="144" y="32"/>
                  </a:lnTo>
                  <a:lnTo>
                    <a:pt x="139" y="36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22" y="36"/>
                  </a:lnTo>
                  <a:lnTo>
                    <a:pt x="120" y="29"/>
                  </a:lnTo>
                  <a:lnTo>
                    <a:pt x="113" y="18"/>
                  </a:lnTo>
                  <a:lnTo>
                    <a:pt x="101" y="12"/>
                  </a:lnTo>
                  <a:lnTo>
                    <a:pt x="86" y="12"/>
                  </a:lnTo>
                  <a:lnTo>
                    <a:pt x="86" y="15"/>
                  </a:lnTo>
                  <a:lnTo>
                    <a:pt x="60" y="15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4" y="32"/>
                  </a:lnTo>
                  <a:lnTo>
                    <a:pt x="27" y="44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6" y="54"/>
                  </a:lnTo>
                  <a:lnTo>
                    <a:pt x="21" y="53"/>
                  </a:lnTo>
                  <a:lnTo>
                    <a:pt x="19" y="54"/>
                  </a:lnTo>
                  <a:lnTo>
                    <a:pt x="24" y="58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38" y="63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48" y="75"/>
                  </a:lnTo>
                  <a:lnTo>
                    <a:pt x="48" y="82"/>
                  </a:lnTo>
                  <a:lnTo>
                    <a:pt x="45" y="85"/>
                  </a:lnTo>
                  <a:lnTo>
                    <a:pt x="50" y="87"/>
                  </a:lnTo>
                  <a:lnTo>
                    <a:pt x="65" y="101"/>
                  </a:lnTo>
                  <a:lnTo>
                    <a:pt x="67" y="106"/>
                  </a:lnTo>
                  <a:lnTo>
                    <a:pt x="70" y="106"/>
                  </a:lnTo>
                  <a:lnTo>
                    <a:pt x="72" y="102"/>
                  </a:lnTo>
                  <a:lnTo>
                    <a:pt x="74" y="101"/>
                  </a:lnTo>
                  <a:lnTo>
                    <a:pt x="70" y="9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3" y="92"/>
                  </a:lnTo>
                  <a:lnTo>
                    <a:pt x="60" y="90"/>
                  </a:lnTo>
                  <a:lnTo>
                    <a:pt x="60" y="85"/>
                  </a:lnTo>
                  <a:lnTo>
                    <a:pt x="58" y="84"/>
                  </a:lnTo>
                  <a:lnTo>
                    <a:pt x="58" y="80"/>
                  </a:lnTo>
                  <a:lnTo>
                    <a:pt x="55" y="77"/>
                  </a:lnTo>
                  <a:lnTo>
                    <a:pt x="55" y="72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48" y="63"/>
                  </a:lnTo>
                  <a:lnTo>
                    <a:pt x="45" y="60"/>
                  </a:lnTo>
                  <a:lnTo>
                    <a:pt x="43" y="54"/>
                  </a:lnTo>
                  <a:lnTo>
                    <a:pt x="41" y="48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24" y="29"/>
                  </a:lnTo>
                  <a:lnTo>
                    <a:pt x="24" y="20"/>
                  </a:lnTo>
                  <a:lnTo>
                    <a:pt x="22" y="17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9" y="13"/>
                  </a:lnTo>
                  <a:lnTo>
                    <a:pt x="33" y="13"/>
                  </a:lnTo>
                  <a:lnTo>
                    <a:pt x="34" y="15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45" y="37"/>
                  </a:lnTo>
                  <a:lnTo>
                    <a:pt x="48" y="42"/>
                  </a:lnTo>
                  <a:lnTo>
                    <a:pt x="51" y="48"/>
                  </a:lnTo>
                  <a:lnTo>
                    <a:pt x="53" y="48"/>
                  </a:lnTo>
                  <a:lnTo>
                    <a:pt x="57" y="53"/>
                  </a:lnTo>
                  <a:lnTo>
                    <a:pt x="60" y="53"/>
                  </a:lnTo>
                  <a:lnTo>
                    <a:pt x="62" y="54"/>
                  </a:lnTo>
                  <a:lnTo>
                    <a:pt x="63" y="60"/>
                  </a:lnTo>
                  <a:lnTo>
                    <a:pt x="67" y="61"/>
                  </a:lnTo>
                  <a:lnTo>
                    <a:pt x="69" y="65"/>
                  </a:lnTo>
                  <a:lnTo>
                    <a:pt x="72" y="66"/>
                  </a:lnTo>
                  <a:lnTo>
                    <a:pt x="75" y="70"/>
                  </a:lnTo>
                  <a:lnTo>
                    <a:pt x="74" y="77"/>
                  </a:lnTo>
                  <a:lnTo>
                    <a:pt x="77" y="80"/>
                  </a:lnTo>
                  <a:lnTo>
                    <a:pt x="84" y="82"/>
                  </a:lnTo>
                  <a:lnTo>
                    <a:pt x="108" y="109"/>
                  </a:lnTo>
                  <a:lnTo>
                    <a:pt x="111" y="120"/>
                  </a:lnTo>
                  <a:lnTo>
                    <a:pt x="113" y="123"/>
                  </a:lnTo>
                  <a:lnTo>
                    <a:pt x="110" y="128"/>
                  </a:lnTo>
                  <a:lnTo>
                    <a:pt x="111" y="130"/>
                  </a:lnTo>
                  <a:lnTo>
                    <a:pt x="110" y="132"/>
                  </a:lnTo>
                  <a:lnTo>
                    <a:pt x="111" y="138"/>
                  </a:lnTo>
                  <a:lnTo>
                    <a:pt x="118" y="144"/>
                  </a:lnTo>
                  <a:lnTo>
                    <a:pt x="122" y="145"/>
                  </a:lnTo>
                  <a:lnTo>
                    <a:pt x="130" y="154"/>
                  </a:lnTo>
                  <a:lnTo>
                    <a:pt x="144" y="156"/>
                  </a:lnTo>
                  <a:lnTo>
                    <a:pt x="154" y="164"/>
                  </a:lnTo>
                  <a:lnTo>
                    <a:pt x="176" y="171"/>
                  </a:lnTo>
                  <a:lnTo>
                    <a:pt x="178" y="174"/>
                  </a:lnTo>
                  <a:lnTo>
                    <a:pt x="200" y="180"/>
                  </a:lnTo>
                  <a:lnTo>
                    <a:pt x="202" y="178"/>
                  </a:lnTo>
                  <a:lnTo>
                    <a:pt x="211" y="174"/>
                  </a:lnTo>
                  <a:lnTo>
                    <a:pt x="214" y="176"/>
                  </a:lnTo>
                  <a:lnTo>
                    <a:pt x="219" y="176"/>
                  </a:lnTo>
                  <a:lnTo>
                    <a:pt x="223" y="178"/>
                  </a:lnTo>
                  <a:lnTo>
                    <a:pt x="238" y="192"/>
                  </a:lnTo>
                  <a:lnTo>
                    <a:pt x="238" y="183"/>
                  </a:lnTo>
                  <a:lnTo>
                    <a:pt x="243" y="174"/>
                  </a:lnTo>
                  <a:lnTo>
                    <a:pt x="254" y="174"/>
                  </a:lnTo>
                  <a:lnTo>
                    <a:pt x="255" y="173"/>
                  </a:lnTo>
                  <a:lnTo>
                    <a:pt x="248" y="164"/>
                  </a:lnTo>
                  <a:lnTo>
                    <a:pt x="250" y="164"/>
                  </a:lnTo>
                  <a:lnTo>
                    <a:pt x="250" y="159"/>
                  </a:lnTo>
                  <a:lnTo>
                    <a:pt x="267" y="159"/>
                  </a:lnTo>
                  <a:lnTo>
                    <a:pt x="272" y="152"/>
                  </a:lnTo>
                  <a:lnTo>
                    <a:pt x="276" y="152"/>
                  </a:lnTo>
                  <a:lnTo>
                    <a:pt x="278" y="149"/>
                  </a:lnTo>
                  <a:lnTo>
                    <a:pt x="279" y="149"/>
                  </a:lnTo>
                  <a:lnTo>
                    <a:pt x="278" y="152"/>
                  </a:lnTo>
                  <a:lnTo>
                    <a:pt x="281" y="154"/>
                  </a:lnTo>
                  <a:lnTo>
                    <a:pt x="284" y="145"/>
                  </a:lnTo>
                  <a:lnTo>
                    <a:pt x="283" y="144"/>
                  </a:lnTo>
                  <a:lnTo>
                    <a:pt x="284" y="142"/>
                  </a:lnTo>
                  <a:lnTo>
                    <a:pt x="283" y="140"/>
                  </a:lnTo>
                  <a:lnTo>
                    <a:pt x="288" y="130"/>
                  </a:lnTo>
                  <a:lnTo>
                    <a:pt x="291" y="128"/>
                  </a:lnTo>
                  <a:lnTo>
                    <a:pt x="291" y="125"/>
                  </a:lnTo>
                  <a:lnTo>
                    <a:pt x="290" y="121"/>
                  </a:lnTo>
                  <a:lnTo>
                    <a:pt x="284" y="121"/>
                  </a:lnTo>
                  <a:lnTo>
                    <a:pt x="279" y="120"/>
                  </a:lnTo>
                  <a:lnTo>
                    <a:pt x="274" y="121"/>
                  </a:lnTo>
                  <a:lnTo>
                    <a:pt x="260" y="123"/>
                  </a:lnTo>
                  <a:lnTo>
                    <a:pt x="257" y="125"/>
                  </a:lnTo>
                  <a:lnTo>
                    <a:pt x="255" y="135"/>
                  </a:lnTo>
                  <a:lnTo>
                    <a:pt x="254" y="138"/>
                  </a:lnTo>
                  <a:lnTo>
                    <a:pt x="254" y="144"/>
                  </a:lnTo>
                  <a:lnTo>
                    <a:pt x="252" y="145"/>
                  </a:lnTo>
                  <a:lnTo>
                    <a:pt x="245" y="149"/>
                  </a:lnTo>
                  <a:lnTo>
                    <a:pt x="247" y="149"/>
                  </a:lnTo>
                  <a:lnTo>
                    <a:pt x="248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3" y="150"/>
                  </a:lnTo>
                  <a:lnTo>
                    <a:pt x="235" y="150"/>
                  </a:lnTo>
                  <a:lnTo>
                    <a:pt x="233" y="152"/>
                  </a:lnTo>
                  <a:lnTo>
                    <a:pt x="218" y="156"/>
                  </a:lnTo>
                  <a:lnTo>
                    <a:pt x="212" y="150"/>
                  </a:lnTo>
                  <a:lnTo>
                    <a:pt x="206" y="149"/>
                  </a:lnTo>
                  <a:lnTo>
                    <a:pt x="200" y="144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85" y="87"/>
                  </a:lnTo>
                  <a:lnTo>
                    <a:pt x="187" y="82"/>
                  </a:lnTo>
                  <a:lnTo>
                    <a:pt x="188" y="82"/>
                  </a:lnTo>
                  <a:lnTo>
                    <a:pt x="188" y="85"/>
                  </a:lnTo>
                  <a:lnTo>
                    <a:pt x="192" y="77"/>
                  </a:lnTo>
                  <a:lnTo>
                    <a:pt x="175" y="68"/>
                  </a:lnTo>
                  <a:lnTo>
                    <a:pt x="175" y="6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117851" y="3440113"/>
              <a:ext cx="17463" cy="41275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7"/>
                  </a:moveTo>
                  <a:lnTo>
                    <a:pt x="0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11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3433763" y="4667251"/>
              <a:ext cx="53975" cy="63500"/>
            </a:xfrm>
            <a:custGeom>
              <a:avLst/>
              <a:gdLst/>
              <a:ahLst/>
              <a:cxnLst/>
              <a:rect l="l" t="t" r="r" b="b"/>
              <a:pathLst>
                <a:path w="34" h="40" extrusionOk="0">
                  <a:moveTo>
                    <a:pt x="26" y="33"/>
                  </a:moveTo>
                  <a:lnTo>
                    <a:pt x="14" y="23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36"/>
                  </a:lnTo>
                  <a:lnTo>
                    <a:pt x="19" y="36"/>
                  </a:lnTo>
                  <a:lnTo>
                    <a:pt x="21" y="40"/>
                  </a:lnTo>
                  <a:lnTo>
                    <a:pt x="29" y="38"/>
                  </a:lnTo>
                  <a:lnTo>
                    <a:pt x="31" y="40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26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3384551" y="4665663"/>
              <a:ext cx="57150" cy="5873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8" y="1"/>
                  </a:moveTo>
                  <a:lnTo>
                    <a:pt x="24" y="0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6" y="13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17" y="18"/>
                  </a:lnTo>
                  <a:lnTo>
                    <a:pt x="19" y="25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341688" y="3417888"/>
              <a:ext cx="42863" cy="30163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7" y="12"/>
                  </a:moveTo>
                  <a:lnTo>
                    <a:pt x="26" y="2"/>
                  </a:lnTo>
                  <a:lnTo>
                    <a:pt x="22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7" y="4"/>
                  </a:lnTo>
                  <a:lnTo>
                    <a:pt x="15" y="11"/>
                  </a:lnTo>
                  <a:lnTo>
                    <a:pt x="20" y="12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7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382963" y="3417888"/>
              <a:ext cx="53975" cy="36513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9" y="11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5" y="23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4" y="14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360738" y="3541713"/>
              <a:ext cx="206375" cy="173038"/>
            </a:xfrm>
            <a:custGeom>
              <a:avLst/>
              <a:gdLst/>
              <a:ahLst/>
              <a:cxnLst/>
              <a:rect l="l" t="t" r="r" b="b"/>
              <a:pathLst>
                <a:path w="130" h="109" extrusionOk="0">
                  <a:moveTo>
                    <a:pt x="10" y="12"/>
                  </a:moveTo>
                  <a:lnTo>
                    <a:pt x="3" y="18"/>
                  </a:lnTo>
                  <a:lnTo>
                    <a:pt x="3" y="27"/>
                  </a:lnTo>
                  <a:lnTo>
                    <a:pt x="0" y="32"/>
                  </a:lnTo>
                  <a:lnTo>
                    <a:pt x="7" y="34"/>
                  </a:lnTo>
                  <a:lnTo>
                    <a:pt x="10" y="49"/>
                  </a:lnTo>
                  <a:lnTo>
                    <a:pt x="34" y="51"/>
                  </a:lnTo>
                  <a:lnTo>
                    <a:pt x="38" y="58"/>
                  </a:lnTo>
                  <a:lnTo>
                    <a:pt x="58" y="58"/>
                  </a:lnTo>
                  <a:lnTo>
                    <a:pt x="53" y="72"/>
                  </a:lnTo>
                  <a:lnTo>
                    <a:pt x="58" y="85"/>
                  </a:lnTo>
                  <a:lnTo>
                    <a:pt x="55" y="90"/>
                  </a:lnTo>
                  <a:lnTo>
                    <a:pt x="60" y="97"/>
                  </a:lnTo>
                  <a:lnTo>
                    <a:pt x="61" y="106"/>
                  </a:lnTo>
                  <a:lnTo>
                    <a:pt x="72" y="109"/>
                  </a:lnTo>
                  <a:lnTo>
                    <a:pt x="77" y="106"/>
                  </a:lnTo>
                  <a:lnTo>
                    <a:pt x="87" y="104"/>
                  </a:lnTo>
                  <a:lnTo>
                    <a:pt x="91" y="99"/>
                  </a:lnTo>
                  <a:lnTo>
                    <a:pt x="96" y="96"/>
                  </a:lnTo>
                  <a:lnTo>
                    <a:pt x="87" y="94"/>
                  </a:lnTo>
                  <a:lnTo>
                    <a:pt x="89" y="82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94" y="80"/>
                  </a:lnTo>
                  <a:lnTo>
                    <a:pt x="97" y="82"/>
                  </a:lnTo>
                  <a:lnTo>
                    <a:pt x="104" y="78"/>
                  </a:lnTo>
                  <a:lnTo>
                    <a:pt x="115" y="77"/>
                  </a:lnTo>
                  <a:lnTo>
                    <a:pt x="121" y="68"/>
                  </a:lnTo>
                  <a:lnTo>
                    <a:pt x="116" y="63"/>
                  </a:lnTo>
                  <a:lnTo>
                    <a:pt x="116" y="54"/>
                  </a:lnTo>
                  <a:lnTo>
                    <a:pt x="125" y="51"/>
                  </a:lnTo>
                  <a:lnTo>
                    <a:pt x="125" y="49"/>
                  </a:lnTo>
                  <a:lnTo>
                    <a:pt x="121" y="44"/>
                  </a:lnTo>
                  <a:lnTo>
                    <a:pt x="130" y="37"/>
                  </a:lnTo>
                  <a:lnTo>
                    <a:pt x="130" y="36"/>
                  </a:lnTo>
                  <a:lnTo>
                    <a:pt x="125" y="34"/>
                  </a:lnTo>
                  <a:lnTo>
                    <a:pt x="123" y="36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20" y="29"/>
                  </a:lnTo>
                  <a:lnTo>
                    <a:pt x="116" y="25"/>
                  </a:lnTo>
                  <a:lnTo>
                    <a:pt x="111" y="24"/>
                  </a:lnTo>
                  <a:lnTo>
                    <a:pt x="108" y="22"/>
                  </a:lnTo>
                  <a:lnTo>
                    <a:pt x="106" y="22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1" y="17"/>
                  </a:lnTo>
                  <a:lnTo>
                    <a:pt x="99" y="17"/>
                  </a:lnTo>
                  <a:lnTo>
                    <a:pt x="101" y="15"/>
                  </a:lnTo>
                  <a:lnTo>
                    <a:pt x="104" y="15"/>
                  </a:lnTo>
                  <a:lnTo>
                    <a:pt x="109" y="15"/>
                  </a:lnTo>
                  <a:lnTo>
                    <a:pt x="109" y="13"/>
                  </a:lnTo>
                  <a:lnTo>
                    <a:pt x="85" y="15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85" y="17"/>
                  </a:lnTo>
                  <a:lnTo>
                    <a:pt x="82" y="20"/>
                  </a:lnTo>
                  <a:lnTo>
                    <a:pt x="73" y="18"/>
                  </a:lnTo>
                  <a:lnTo>
                    <a:pt x="68" y="15"/>
                  </a:lnTo>
                  <a:lnTo>
                    <a:pt x="53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3" y="6"/>
                  </a:lnTo>
                  <a:lnTo>
                    <a:pt x="36" y="5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4" y="6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22" y="22"/>
                  </a:lnTo>
                  <a:lnTo>
                    <a:pt x="22" y="27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4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7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3597276" y="3636963"/>
              <a:ext cx="57150" cy="61913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0" y="10"/>
                  </a:moveTo>
                  <a:lnTo>
                    <a:pt x="0" y="20"/>
                  </a:lnTo>
                  <a:lnTo>
                    <a:pt x="5" y="24"/>
                  </a:lnTo>
                  <a:lnTo>
                    <a:pt x="12" y="39"/>
                  </a:lnTo>
                  <a:lnTo>
                    <a:pt x="19" y="39"/>
                  </a:lnTo>
                  <a:lnTo>
                    <a:pt x="19" y="36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6" y="27"/>
                  </a:lnTo>
                  <a:lnTo>
                    <a:pt x="32" y="10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3259138" y="3579813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24" y="10"/>
                  </a:moveTo>
                  <a:lnTo>
                    <a:pt x="18" y="5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2" y="6"/>
                  </a:lnTo>
                  <a:lnTo>
                    <a:pt x="9" y="8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4" y="17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3524251" y="4025901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10" y="1"/>
                  </a:moveTo>
                  <a:lnTo>
                    <a:pt x="0" y="25"/>
                  </a:lnTo>
                  <a:lnTo>
                    <a:pt x="6" y="36"/>
                  </a:lnTo>
                  <a:lnTo>
                    <a:pt x="12" y="39"/>
                  </a:lnTo>
                  <a:lnTo>
                    <a:pt x="22" y="49"/>
                  </a:lnTo>
                  <a:lnTo>
                    <a:pt x="32" y="51"/>
                  </a:lnTo>
                  <a:lnTo>
                    <a:pt x="48" y="61"/>
                  </a:lnTo>
                  <a:lnTo>
                    <a:pt x="41" y="80"/>
                  </a:lnTo>
                  <a:lnTo>
                    <a:pt x="49" y="80"/>
                  </a:lnTo>
                  <a:lnTo>
                    <a:pt x="54" y="84"/>
                  </a:lnTo>
                  <a:lnTo>
                    <a:pt x="68" y="82"/>
                  </a:lnTo>
                  <a:lnTo>
                    <a:pt x="77" y="73"/>
                  </a:lnTo>
                  <a:lnTo>
                    <a:pt x="84" y="46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6" y="29"/>
                  </a:lnTo>
                  <a:lnTo>
                    <a:pt x="46" y="27"/>
                  </a:lnTo>
                  <a:lnTo>
                    <a:pt x="48" y="17"/>
                  </a:lnTo>
                  <a:lnTo>
                    <a:pt x="44" y="5"/>
                  </a:lnTo>
                  <a:lnTo>
                    <a:pt x="32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3643313" y="3641726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7" y="17"/>
                  </a:moveTo>
                  <a:lnTo>
                    <a:pt x="7" y="24"/>
                  </a:lnTo>
                  <a:lnTo>
                    <a:pt x="0" y="33"/>
                  </a:lnTo>
                  <a:lnTo>
                    <a:pt x="5" y="36"/>
                  </a:lnTo>
                  <a:lnTo>
                    <a:pt x="17" y="3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2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3417888" y="3881438"/>
              <a:ext cx="184150" cy="198438"/>
            </a:xfrm>
            <a:custGeom>
              <a:avLst/>
              <a:gdLst/>
              <a:ahLst/>
              <a:cxnLst/>
              <a:rect l="l" t="t" r="r" b="b"/>
              <a:pathLst>
                <a:path w="116" h="125" extrusionOk="0">
                  <a:moveTo>
                    <a:pt x="7" y="31"/>
                  </a:moveTo>
                  <a:lnTo>
                    <a:pt x="8" y="38"/>
                  </a:lnTo>
                  <a:lnTo>
                    <a:pt x="2" y="43"/>
                  </a:lnTo>
                  <a:lnTo>
                    <a:pt x="2" y="56"/>
                  </a:lnTo>
                  <a:lnTo>
                    <a:pt x="7" y="60"/>
                  </a:lnTo>
                  <a:lnTo>
                    <a:pt x="2" y="75"/>
                  </a:lnTo>
                  <a:lnTo>
                    <a:pt x="7" y="86"/>
                  </a:lnTo>
                  <a:lnTo>
                    <a:pt x="10" y="89"/>
                  </a:lnTo>
                  <a:lnTo>
                    <a:pt x="8" y="96"/>
                  </a:lnTo>
                  <a:lnTo>
                    <a:pt x="10" y="106"/>
                  </a:lnTo>
                  <a:lnTo>
                    <a:pt x="13" y="111"/>
                  </a:lnTo>
                  <a:lnTo>
                    <a:pt x="17" y="123"/>
                  </a:lnTo>
                  <a:lnTo>
                    <a:pt x="24" y="125"/>
                  </a:lnTo>
                  <a:lnTo>
                    <a:pt x="29" y="122"/>
                  </a:lnTo>
                  <a:lnTo>
                    <a:pt x="34" y="115"/>
                  </a:lnTo>
                  <a:lnTo>
                    <a:pt x="48" y="118"/>
                  </a:lnTo>
                  <a:lnTo>
                    <a:pt x="51" y="123"/>
                  </a:lnTo>
                  <a:lnTo>
                    <a:pt x="56" y="115"/>
                  </a:lnTo>
                  <a:lnTo>
                    <a:pt x="67" y="116"/>
                  </a:lnTo>
                  <a:lnTo>
                    <a:pt x="77" y="92"/>
                  </a:lnTo>
                  <a:lnTo>
                    <a:pt x="99" y="91"/>
                  </a:lnTo>
                  <a:lnTo>
                    <a:pt x="111" y="96"/>
                  </a:lnTo>
                  <a:lnTo>
                    <a:pt x="116" y="79"/>
                  </a:lnTo>
                  <a:lnTo>
                    <a:pt x="111" y="72"/>
                  </a:lnTo>
                  <a:lnTo>
                    <a:pt x="109" y="60"/>
                  </a:lnTo>
                  <a:lnTo>
                    <a:pt x="92" y="60"/>
                  </a:lnTo>
                  <a:lnTo>
                    <a:pt x="87" y="50"/>
                  </a:lnTo>
                  <a:lnTo>
                    <a:pt x="89" y="36"/>
                  </a:lnTo>
                  <a:lnTo>
                    <a:pt x="73" y="32"/>
                  </a:lnTo>
                  <a:lnTo>
                    <a:pt x="60" y="20"/>
                  </a:lnTo>
                  <a:lnTo>
                    <a:pt x="46" y="17"/>
                  </a:lnTo>
                  <a:lnTo>
                    <a:pt x="41" y="0"/>
                  </a:lnTo>
                  <a:lnTo>
                    <a:pt x="17" y="3"/>
                  </a:lnTo>
                  <a:lnTo>
                    <a:pt x="12" y="10"/>
                  </a:lnTo>
                  <a:lnTo>
                    <a:pt x="5" y="5"/>
                  </a:lnTo>
                  <a:lnTo>
                    <a:pt x="0" y="7"/>
                  </a:lnTo>
                  <a:lnTo>
                    <a:pt x="8" y="19"/>
                  </a:lnTo>
                  <a:lnTo>
                    <a:pt x="7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3544888" y="3600451"/>
              <a:ext cx="71438" cy="112713"/>
            </a:xfrm>
            <a:custGeom>
              <a:avLst/>
              <a:gdLst/>
              <a:ahLst/>
              <a:cxnLst/>
              <a:rect l="l" t="t" r="r" b="b"/>
              <a:pathLst>
                <a:path w="45" h="71" extrusionOk="0">
                  <a:moveTo>
                    <a:pt x="9" y="12"/>
                  </a:moveTo>
                  <a:lnTo>
                    <a:pt x="9" y="14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11" y="31"/>
                  </a:lnTo>
                  <a:lnTo>
                    <a:pt x="12" y="38"/>
                  </a:lnTo>
                  <a:lnTo>
                    <a:pt x="17" y="43"/>
                  </a:lnTo>
                  <a:lnTo>
                    <a:pt x="12" y="57"/>
                  </a:lnTo>
                  <a:lnTo>
                    <a:pt x="16" y="62"/>
                  </a:lnTo>
                  <a:lnTo>
                    <a:pt x="26" y="71"/>
                  </a:lnTo>
                  <a:lnTo>
                    <a:pt x="29" y="65"/>
                  </a:lnTo>
                  <a:lnTo>
                    <a:pt x="45" y="62"/>
                  </a:lnTo>
                  <a:lnTo>
                    <a:pt x="38" y="47"/>
                  </a:lnTo>
                  <a:lnTo>
                    <a:pt x="33" y="43"/>
                  </a:lnTo>
                  <a:lnTo>
                    <a:pt x="33" y="33"/>
                  </a:lnTo>
                  <a:lnTo>
                    <a:pt x="40" y="31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5" y="7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3590926" y="4205288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50" h="53" extrusionOk="0">
                  <a:moveTo>
                    <a:pt x="50" y="29"/>
                  </a:moveTo>
                  <a:lnTo>
                    <a:pt x="45" y="20"/>
                  </a:lnTo>
                  <a:lnTo>
                    <a:pt x="42" y="2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16" y="2"/>
                  </a:lnTo>
                  <a:lnTo>
                    <a:pt x="9" y="0"/>
                  </a:lnTo>
                  <a:lnTo>
                    <a:pt x="2" y="1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19" y="51"/>
                  </a:lnTo>
                  <a:lnTo>
                    <a:pt x="21" y="53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7" y="44"/>
                  </a:lnTo>
                  <a:lnTo>
                    <a:pt x="48" y="41"/>
                  </a:lnTo>
                  <a:lnTo>
                    <a:pt x="48" y="34"/>
                  </a:lnTo>
                  <a:lnTo>
                    <a:pt x="50" y="29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3349626" y="3649663"/>
              <a:ext cx="601663" cy="620713"/>
            </a:xfrm>
            <a:custGeom>
              <a:avLst/>
              <a:gdLst/>
              <a:ahLst/>
              <a:cxnLst/>
              <a:rect l="l" t="t" r="r" b="b"/>
              <a:pathLst>
                <a:path w="379" h="391" extrusionOk="0">
                  <a:moveTo>
                    <a:pt x="375" y="106"/>
                  </a:moveTo>
                  <a:lnTo>
                    <a:pt x="373" y="101"/>
                  </a:lnTo>
                  <a:lnTo>
                    <a:pt x="370" y="98"/>
                  </a:lnTo>
                  <a:lnTo>
                    <a:pt x="362" y="98"/>
                  </a:lnTo>
                  <a:lnTo>
                    <a:pt x="356" y="96"/>
                  </a:lnTo>
                  <a:lnTo>
                    <a:pt x="355" y="94"/>
                  </a:lnTo>
                  <a:lnTo>
                    <a:pt x="351" y="93"/>
                  </a:lnTo>
                  <a:lnTo>
                    <a:pt x="350" y="91"/>
                  </a:lnTo>
                  <a:lnTo>
                    <a:pt x="348" y="89"/>
                  </a:lnTo>
                  <a:lnTo>
                    <a:pt x="346" y="88"/>
                  </a:lnTo>
                  <a:lnTo>
                    <a:pt x="338" y="81"/>
                  </a:lnTo>
                  <a:lnTo>
                    <a:pt x="334" y="79"/>
                  </a:lnTo>
                  <a:lnTo>
                    <a:pt x="331" y="77"/>
                  </a:lnTo>
                  <a:lnTo>
                    <a:pt x="326" y="76"/>
                  </a:lnTo>
                  <a:lnTo>
                    <a:pt x="312" y="77"/>
                  </a:lnTo>
                  <a:lnTo>
                    <a:pt x="308" y="76"/>
                  </a:lnTo>
                  <a:lnTo>
                    <a:pt x="305" y="76"/>
                  </a:lnTo>
                  <a:lnTo>
                    <a:pt x="296" y="72"/>
                  </a:lnTo>
                  <a:lnTo>
                    <a:pt x="291" y="72"/>
                  </a:lnTo>
                  <a:lnTo>
                    <a:pt x="286" y="76"/>
                  </a:lnTo>
                  <a:lnTo>
                    <a:pt x="286" y="77"/>
                  </a:lnTo>
                  <a:lnTo>
                    <a:pt x="284" y="74"/>
                  </a:lnTo>
                  <a:lnTo>
                    <a:pt x="286" y="72"/>
                  </a:lnTo>
                  <a:lnTo>
                    <a:pt x="284" y="67"/>
                  </a:lnTo>
                  <a:lnTo>
                    <a:pt x="281" y="62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6" y="62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67" y="58"/>
                  </a:lnTo>
                  <a:lnTo>
                    <a:pt x="264" y="58"/>
                  </a:lnTo>
                  <a:lnTo>
                    <a:pt x="257" y="55"/>
                  </a:lnTo>
                  <a:lnTo>
                    <a:pt x="248" y="55"/>
                  </a:lnTo>
                  <a:lnTo>
                    <a:pt x="245" y="62"/>
                  </a:lnTo>
                  <a:lnTo>
                    <a:pt x="247" y="64"/>
                  </a:lnTo>
                  <a:lnTo>
                    <a:pt x="243" y="64"/>
                  </a:lnTo>
                  <a:lnTo>
                    <a:pt x="240" y="65"/>
                  </a:lnTo>
                  <a:lnTo>
                    <a:pt x="238" y="69"/>
                  </a:lnTo>
                  <a:lnTo>
                    <a:pt x="236" y="76"/>
                  </a:lnTo>
                  <a:lnTo>
                    <a:pt x="238" y="65"/>
                  </a:lnTo>
                  <a:lnTo>
                    <a:pt x="230" y="69"/>
                  </a:lnTo>
                  <a:lnTo>
                    <a:pt x="223" y="67"/>
                  </a:lnTo>
                  <a:lnTo>
                    <a:pt x="238" y="65"/>
                  </a:lnTo>
                  <a:lnTo>
                    <a:pt x="243" y="62"/>
                  </a:lnTo>
                  <a:lnTo>
                    <a:pt x="247" y="52"/>
                  </a:lnTo>
                  <a:lnTo>
                    <a:pt x="242" y="50"/>
                  </a:lnTo>
                  <a:lnTo>
                    <a:pt x="240" y="52"/>
                  </a:lnTo>
                  <a:lnTo>
                    <a:pt x="230" y="52"/>
                  </a:lnTo>
                  <a:lnTo>
                    <a:pt x="228" y="53"/>
                  </a:lnTo>
                  <a:lnTo>
                    <a:pt x="226" y="60"/>
                  </a:lnTo>
                  <a:lnTo>
                    <a:pt x="223" y="60"/>
                  </a:lnTo>
                  <a:lnTo>
                    <a:pt x="212" y="65"/>
                  </a:lnTo>
                  <a:lnTo>
                    <a:pt x="209" y="67"/>
                  </a:lnTo>
                  <a:lnTo>
                    <a:pt x="209" y="65"/>
                  </a:lnTo>
                  <a:lnTo>
                    <a:pt x="207" y="65"/>
                  </a:lnTo>
                  <a:lnTo>
                    <a:pt x="211" y="64"/>
                  </a:lnTo>
                  <a:lnTo>
                    <a:pt x="231" y="40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1" y="33"/>
                  </a:lnTo>
                  <a:lnTo>
                    <a:pt x="228" y="31"/>
                  </a:lnTo>
                  <a:lnTo>
                    <a:pt x="226" y="28"/>
                  </a:lnTo>
                  <a:lnTo>
                    <a:pt x="218" y="9"/>
                  </a:lnTo>
                  <a:lnTo>
                    <a:pt x="216" y="7"/>
                  </a:lnTo>
                  <a:lnTo>
                    <a:pt x="214" y="9"/>
                  </a:lnTo>
                  <a:lnTo>
                    <a:pt x="202" y="29"/>
                  </a:lnTo>
                  <a:lnTo>
                    <a:pt x="190" y="31"/>
                  </a:lnTo>
                  <a:lnTo>
                    <a:pt x="185" y="28"/>
                  </a:lnTo>
                  <a:lnTo>
                    <a:pt x="183" y="26"/>
                  </a:lnTo>
                  <a:lnTo>
                    <a:pt x="175" y="28"/>
                  </a:lnTo>
                  <a:lnTo>
                    <a:pt x="175" y="31"/>
                  </a:lnTo>
                  <a:lnTo>
                    <a:pt x="152" y="34"/>
                  </a:lnTo>
                  <a:lnTo>
                    <a:pt x="149" y="40"/>
                  </a:lnTo>
                  <a:lnTo>
                    <a:pt x="139" y="31"/>
                  </a:lnTo>
                  <a:lnTo>
                    <a:pt x="135" y="26"/>
                  </a:lnTo>
                  <a:lnTo>
                    <a:pt x="140" y="12"/>
                  </a:lnTo>
                  <a:lnTo>
                    <a:pt x="135" y="7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4" y="14"/>
                  </a:lnTo>
                  <a:lnTo>
                    <a:pt x="101" y="12"/>
                  </a:lnTo>
                  <a:lnTo>
                    <a:pt x="92" y="9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94" y="26"/>
                  </a:lnTo>
                  <a:lnTo>
                    <a:pt x="103" y="28"/>
                  </a:lnTo>
                  <a:lnTo>
                    <a:pt x="98" y="31"/>
                  </a:lnTo>
                  <a:lnTo>
                    <a:pt x="94" y="36"/>
                  </a:lnTo>
                  <a:lnTo>
                    <a:pt x="84" y="38"/>
                  </a:lnTo>
                  <a:lnTo>
                    <a:pt x="79" y="41"/>
                  </a:lnTo>
                  <a:lnTo>
                    <a:pt x="68" y="38"/>
                  </a:lnTo>
                  <a:lnTo>
                    <a:pt x="67" y="40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5" y="31"/>
                  </a:lnTo>
                  <a:lnTo>
                    <a:pt x="43" y="34"/>
                  </a:lnTo>
                  <a:lnTo>
                    <a:pt x="43" y="38"/>
                  </a:lnTo>
                  <a:lnTo>
                    <a:pt x="46" y="41"/>
                  </a:lnTo>
                  <a:lnTo>
                    <a:pt x="41" y="45"/>
                  </a:lnTo>
                  <a:lnTo>
                    <a:pt x="41" y="53"/>
                  </a:lnTo>
                  <a:lnTo>
                    <a:pt x="46" y="65"/>
                  </a:lnTo>
                  <a:lnTo>
                    <a:pt x="41" y="91"/>
                  </a:lnTo>
                  <a:lnTo>
                    <a:pt x="31" y="89"/>
                  </a:lnTo>
                  <a:lnTo>
                    <a:pt x="10" y="98"/>
                  </a:lnTo>
                  <a:lnTo>
                    <a:pt x="9" y="112"/>
                  </a:lnTo>
                  <a:lnTo>
                    <a:pt x="0" y="122"/>
                  </a:lnTo>
                  <a:lnTo>
                    <a:pt x="10" y="136"/>
                  </a:lnTo>
                  <a:lnTo>
                    <a:pt x="9" y="142"/>
                  </a:lnTo>
                  <a:lnTo>
                    <a:pt x="15" y="144"/>
                  </a:lnTo>
                  <a:lnTo>
                    <a:pt x="19" y="146"/>
                  </a:lnTo>
                  <a:lnTo>
                    <a:pt x="27" y="144"/>
                  </a:lnTo>
                  <a:lnTo>
                    <a:pt x="33" y="141"/>
                  </a:lnTo>
                  <a:lnTo>
                    <a:pt x="38" y="153"/>
                  </a:lnTo>
                  <a:lnTo>
                    <a:pt x="48" y="151"/>
                  </a:lnTo>
                  <a:lnTo>
                    <a:pt x="55" y="156"/>
                  </a:lnTo>
                  <a:lnTo>
                    <a:pt x="60" y="149"/>
                  </a:lnTo>
                  <a:lnTo>
                    <a:pt x="84" y="146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6" y="178"/>
                  </a:lnTo>
                  <a:lnTo>
                    <a:pt x="132" y="182"/>
                  </a:lnTo>
                  <a:lnTo>
                    <a:pt x="130" y="196"/>
                  </a:lnTo>
                  <a:lnTo>
                    <a:pt x="135" y="206"/>
                  </a:lnTo>
                  <a:lnTo>
                    <a:pt x="152" y="206"/>
                  </a:lnTo>
                  <a:lnTo>
                    <a:pt x="154" y="218"/>
                  </a:lnTo>
                  <a:lnTo>
                    <a:pt x="159" y="225"/>
                  </a:lnTo>
                  <a:lnTo>
                    <a:pt x="154" y="242"/>
                  </a:lnTo>
                  <a:lnTo>
                    <a:pt x="158" y="254"/>
                  </a:lnTo>
                  <a:lnTo>
                    <a:pt x="156" y="264"/>
                  </a:lnTo>
                  <a:lnTo>
                    <a:pt x="176" y="266"/>
                  </a:lnTo>
                  <a:lnTo>
                    <a:pt x="182" y="283"/>
                  </a:lnTo>
                  <a:lnTo>
                    <a:pt x="188" y="281"/>
                  </a:lnTo>
                  <a:lnTo>
                    <a:pt x="194" y="283"/>
                  </a:lnTo>
                  <a:lnTo>
                    <a:pt x="188" y="302"/>
                  </a:lnTo>
                  <a:lnTo>
                    <a:pt x="195" y="302"/>
                  </a:lnTo>
                  <a:lnTo>
                    <a:pt x="197" y="317"/>
                  </a:lnTo>
                  <a:lnTo>
                    <a:pt x="180" y="326"/>
                  </a:lnTo>
                  <a:lnTo>
                    <a:pt x="161" y="350"/>
                  </a:lnTo>
                  <a:lnTo>
                    <a:pt x="168" y="352"/>
                  </a:lnTo>
                  <a:lnTo>
                    <a:pt x="176" y="360"/>
                  </a:lnTo>
                  <a:lnTo>
                    <a:pt x="180" y="360"/>
                  </a:lnTo>
                  <a:lnTo>
                    <a:pt x="194" y="370"/>
                  </a:lnTo>
                  <a:lnTo>
                    <a:pt x="197" y="370"/>
                  </a:lnTo>
                  <a:lnTo>
                    <a:pt x="202" y="379"/>
                  </a:lnTo>
                  <a:lnTo>
                    <a:pt x="200" y="384"/>
                  </a:lnTo>
                  <a:lnTo>
                    <a:pt x="200" y="391"/>
                  </a:lnTo>
                  <a:lnTo>
                    <a:pt x="209" y="381"/>
                  </a:lnTo>
                  <a:lnTo>
                    <a:pt x="211" y="374"/>
                  </a:lnTo>
                  <a:lnTo>
                    <a:pt x="212" y="372"/>
                  </a:lnTo>
                  <a:lnTo>
                    <a:pt x="212" y="369"/>
                  </a:lnTo>
                  <a:lnTo>
                    <a:pt x="218" y="364"/>
                  </a:lnTo>
                  <a:lnTo>
                    <a:pt x="219" y="360"/>
                  </a:lnTo>
                  <a:lnTo>
                    <a:pt x="221" y="357"/>
                  </a:lnTo>
                  <a:lnTo>
                    <a:pt x="226" y="353"/>
                  </a:lnTo>
                  <a:lnTo>
                    <a:pt x="226" y="358"/>
                  </a:lnTo>
                  <a:lnTo>
                    <a:pt x="223" y="362"/>
                  </a:lnTo>
                  <a:lnTo>
                    <a:pt x="221" y="364"/>
                  </a:lnTo>
                  <a:lnTo>
                    <a:pt x="214" y="370"/>
                  </a:lnTo>
                  <a:lnTo>
                    <a:pt x="214" y="372"/>
                  </a:lnTo>
                  <a:lnTo>
                    <a:pt x="226" y="360"/>
                  </a:lnTo>
                  <a:lnTo>
                    <a:pt x="233" y="343"/>
                  </a:lnTo>
                  <a:lnTo>
                    <a:pt x="243" y="333"/>
                  </a:lnTo>
                  <a:lnTo>
                    <a:pt x="243" y="331"/>
                  </a:lnTo>
                  <a:lnTo>
                    <a:pt x="245" y="329"/>
                  </a:lnTo>
                  <a:lnTo>
                    <a:pt x="247" y="319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5" y="304"/>
                  </a:lnTo>
                  <a:lnTo>
                    <a:pt x="247" y="300"/>
                  </a:lnTo>
                  <a:lnTo>
                    <a:pt x="247" y="298"/>
                  </a:lnTo>
                  <a:lnTo>
                    <a:pt x="248" y="300"/>
                  </a:lnTo>
                  <a:lnTo>
                    <a:pt x="252" y="297"/>
                  </a:lnTo>
                  <a:lnTo>
                    <a:pt x="254" y="295"/>
                  </a:lnTo>
                  <a:lnTo>
                    <a:pt x="266" y="283"/>
                  </a:lnTo>
                  <a:lnTo>
                    <a:pt x="269" y="283"/>
                  </a:lnTo>
                  <a:lnTo>
                    <a:pt x="272" y="281"/>
                  </a:lnTo>
                  <a:lnTo>
                    <a:pt x="276" y="281"/>
                  </a:lnTo>
                  <a:lnTo>
                    <a:pt x="279" y="278"/>
                  </a:lnTo>
                  <a:lnTo>
                    <a:pt x="286" y="276"/>
                  </a:lnTo>
                  <a:lnTo>
                    <a:pt x="284" y="274"/>
                  </a:lnTo>
                  <a:lnTo>
                    <a:pt x="286" y="273"/>
                  </a:lnTo>
                  <a:lnTo>
                    <a:pt x="288" y="274"/>
                  </a:lnTo>
                  <a:lnTo>
                    <a:pt x="290" y="273"/>
                  </a:lnTo>
                  <a:lnTo>
                    <a:pt x="296" y="273"/>
                  </a:lnTo>
                  <a:lnTo>
                    <a:pt x="298" y="271"/>
                  </a:lnTo>
                  <a:lnTo>
                    <a:pt x="300" y="273"/>
                  </a:lnTo>
                  <a:lnTo>
                    <a:pt x="310" y="273"/>
                  </a:lnTo>
                  <a:lnTo>
                    <a:pt x="310" y="269"/>
                  </a:lnTo>
                  <a:lnTo>
                    <a:pt x="312" y="266"/>
                  </a:lnTo>
                  <a:lnTo>
                    <a:pt x="315" y="266"/>
                  </a:lnTo>
                  <a:lnTo>
                    <a:pt x="319" y="262"/>
                  </a:lnTo>
                  <a:lnTo>
                    <a:pt x="319" y="262"/>
                  </a:lnTo>
                  <a:lnTo>
                    <a:pt x="319" y="257"/>
                  </a:lnTo>
                  <a:lnTo>
                    <a:pt x="326" y="250"/>
                  </a:lnTo>
                  <a:lnTo>
                    <a:pt x="326" y="242"/>
                  </a:lnTo>
                  <a:lnTo>
                    <a:pt x="327" y="240"/>
                  </a:lnTo>
                  <a:lnTo>
                    <a:pt x="331" y="238"/>
                  </a:lnTo>
                  <a:lnTo>
                    <a:pt x="332" y="237"/>
                  </a:lnTo>
                  <a:lnTo>
                    <a:pt x="332" y="225"/>
                  </a:lnTo>
                  <a:lnTo>
                    <a:pt x="336" y="221"/>
                  </a:lnTo>
                  <a:lnTo>
                    <a:pt x="338" y="218"/>
                  </a:lnTo>
                  <a:lnTo>
                    <a:pt x="336" y="216"/>
                  </a:lnTo>
                  <a:lnTo>
                    <a:pt x="339" y="201"/>
                  </a:lnTo>
                  <a:lnTo>
                    <a:pt x="339" y="199"/>
                  </a:lnTo>
                  <a:lnTo>
                    <a:pt x="339" y="194"/>
                  </a:lnTo>
                  <a:lnTo>
                    <a:pt x="338" y="190"/>
                  </a:lnTo>
                  <a:lnTo>
                    <a:pt x="339" y="177"/>
                  </a:lnTo>
                  <a:lnTo>
                    <a:pt x="341" y="175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3" y="173"/>
                  </a:lnTo>
                  <a:lnTo>
                    <a:pt x="348" y="170"/>
                  </a:lnTo>
                  <a:lnTo>
                    <a:pt x="355" y="154"/>
                  </a:lnTo>
                  <a:lnTo>
                    <a:pt x="367" y="148"/>
                  </a:lnTo>
                  <a:lnTo>
                    <a:pt x="367" y="146"/>
                  </a:lnTo>
                  <a:lnTo>
                    <a:pt x="373" y="136"/>
                  </a:lnTo>
                  <a:lnTo>
                    <a:pt x="377" y="127"/>
                  </a:lnTo>
                  <a:lnTo>
                    <a:pt x="379" y="118"/>
                  </a:lnTo>
                  <a:lnTo>
                    <a:pt x="375" y="106"/>
                  </a:lnTo>
                  <a:lnTo>
                    <a:pt x="375" y="10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3360738" y="4064001"/>
              <a:ext cx="301625" cy="598488"/>
            </a:xfrm>
            <a:custGeom>
              <a:avLst/>
              <a:gdLst/>
              <a:ahLst/>
              <a:cxnLst/>
              <a:rect l="l" t="t" r="r" b="b"/>
              <a:pathLst>
                <a:path w="190" h="377" extrusionOk="0">
                  <a:moveTo>
                    <a:pt x="147" y="108"/>
                  </a:moveTo>
                  <a:lnTo>
                    <a:pt x="154" y="89"/>
                  </a:lnTo>
                  <a:lnTo>
                    <a:pt x="173" y="65"/>
                  </a:lnTo>
                  <a:lnTo>
                    <a:pt x="190" y="56"/>
                  </a:lnTo>
                  <a:lnTo>
                    <a:pt x="188" y="41"/>
                  </a:lnTo>
                  <a:lnTo>
                    <a:pt x="181" y="41"/>
                  </a:lnTo>
                  <a:lnTo>
                    <a:pt x="180" y="49"/>
                  </a:lnTo>
                  <a:lnTo>
                    <a:pt x="171" y="58"/>
                  </a:lnTo>
                  <a:lnTo>
                    <a:pt x="157" y="60"/>
                  </a:lnTo>
                  <a:lnTo>
                    <a:pt x="152" y="56"/>
                  </a:lnTo>
                  <a:lnTo>
                    <a:pt x="144" y="56"/>
                  </a:lnTo>
                  <a:lnTo>
                    <a:pt x="151" y="37"/>
                  </a:lnTo>
                  <a:lnTo>
                    <a:pt x="135" y="27"/>
                  </a:lnTo>
                  <a:lnTo>
                    <a:pt x="125" y="25"/>
                  </a:lnTo>
                  <a:lnTo>
                    <a:pt x="115" y="15"/>
                  </a:lnTo>
                  <a:lnTo>
                    <a:pt x="109" y="12"/>
                  </a:lnTo>
                  <a:lnTo>
                    <a:pt x="103" y="1"/>
                  </a:lnTo>
                  <a:lnTo>
                    <a:pt x="92" y="0"/>
                  </a:lnTo>
                  <a:lnTo>
                    <a:pt x="87" y="8"/>
                  </a:lnTo>
                  <a:lnTo>
                    <a:pt x="84" y="3"/>
                  </a:lnTo>
                  <a:lnTo>
                    <a:pt x="70" y="0"/>
                  </a:lnTo>
                  <a:lnTo>
                    <a:pt x="65" y="7"/>
                  </a:lnTo>
                  <a:lnTo>
                    <a:pt x="60" y="10"/>
                  </a:lnTo>
                  <a:lnTo>
                    <a:pt x="60" y="13"/>
                  </a:lnTo>
                  <a:lnTo>
                    <a:pt x="58" y="24"/>
                  </a:lnTo>
                  <a:lnTo>
                    <a:pt x="48" y="32"/>
                  </a:lnTo>
                  <a:lnTo>
                    <a:pt x="46" y="41"/>
                  </a:lnTo>
                  <a:lnTo>
                    <a:pt x="48" y="55"/>
                  </a:lnTo>
                  <a:lnTo>
                    <a:pt x="44" y="56"/>
                  </a:lnTo>
                  <a:lnTo>
                    <a:pt x="36" y="72"/>
                  </a:lnTo>
                  <a:lnTo>
                    <a:pt x="27" y="103"/>
                  </a:lnTo>
                  <a:lnTo>
                    <a:pt x="31" y="106"/>
                  </a:lnTo>
                  <a:lnTo>
                    <a:pt x="34" y="133"/>
                  </a:lnTo>
                  <a:lnTo>
                    <a:pt x="29" y="147"/>
                  </a:lnTo>
                  <a:lnTo>
                    <a:pt x="29" y="156"/>
                  </a:lnTo>
                  <a:lnTo>
                    <a:pt x="22" y="163"/>
                  </a:lnTo>
                  <a:lnTo>
                    <a:pt x="26" y="187"/>
                  </a:lnTo>
                  <a:lnTo>
                    <a:pt x="19" y="192"/>
                  </a:lnTo>
                  <a:lnTo>
                    <a:pt x="14" y="240"/>
                  </a:lnTo>
                  <a:lnTo>
                    <a:pt x="15" y="247"/>
                  </a:lnTo>
                  <a:lnTo>
                    <a:pt x="14" y="264"/>
                  </a:lnTo>
                  <a:lnTo>
                    <a:pt x="19" y="271"/>
                  </a:lnTo>
                  <a:lnTo>
                    <a:pt x="17" y="279"/>
                  </a:lnTo>
                  <a:lnTo>
                    <a:pt x="15" y="300"/>
                  </a:lnTo>
                  <a:lnTo>
                    <a:pt x="7" y="308"/>
                  </a:lnTo>
                  <a:lnTo>
                    <a:pt x="8" y="320"/>
                  </a:lnTo>
                  <a:lnTo>
                    <a:pt x="0" y="337"/>
                  </a:lnTo>
                  <a:lnTo>
                    <a:pt x="5" y="351"/>
                  </a:lnTo>
                  <a:lnTo>
                    <a:pt x="12" y="349"/>
                  </a:lnTo>
                  <a:lnTo>
                    <a:pt x="12" y="363"/>
                  </a:lnTo>
                  <a:lnTo>
                    <a:pt x="15" y="372"/>
                  </a:lnTo>
                  <a:lnTo>
                    <a:pt x="41" y="372"/>
                  </a:lnTo>
                  <a:lnTo>
                    <a:pt x="51" y="377"/>
                  </a:lnTo>
                  <a:lnTo>
                    <a:pt x="51" y="375"/>
                  </a:lnTo>
                  <a:lnTo>
                    <a:pt x="44" y="365"/>
                  </a:lnTo>
                  <a:lnTo>
                    <a:pt x="43" y="355"/>
                  </a:lnTo>
                  <a:lnTo>
                    <a:pt x="43" y="349"/>
                  </a:lnTo>
                  <a:lnTo>
                    <a:pt x="44" y="346"/>
                  </a:lnTo>
                  <a:lnTo>
                    <a:pt x="51" y="343"/>
                  </a:lnTo>
                  <a:lnTo>
                    <a:pt x="49" y="339"/>
                  </a:lnTo>
                  <a:lnTo>
                    <a:pt x="51" y="341"/>
                  </a:lnTo>
                  <a:lnTo>
                    <a:pt x="53" y="341"/>
                  </a:lnTo>
                  <a:lnTo>
                    <a:pt x="56" y="339"/>
                  </a:lnTo>
                  <a:lnTo>
                    <a:pt x="56" y="331"/>
                  </a:lnTo>
                  <a:lnTo>
                    <a:pt x="58" y="325"/>
                  </a:lnTo>
                  <a:lnTo>
                    <a:pt x="68" y="317"/>
                  </a:lnTo>
                  <a:lnTo>
                    <a:pt x="70" y="315"/>
                  </a:lnTo>
                  <a:lnTo>
                    <a:pt x="75" y="313"/>
                  </a:lnTo>
                  <a:lnTo>
                    <a:pt x="75" y="310"/>
                  </a:lnTo>
                  <a:lnTo>
                    <a:pt x="75" y="307"/>
                  </a:lnTo>
                  <a:lnTo>
                    <a:pt x="77" y="303"/>
                  </a:lnTo>
                  <a:lnTo>
                    <a:pt x="75" y="298"/>
                  </a:lnTo>
                  <a:lnTo>
                    <a:pt x="73" y="298"/>
                  </a:lnTo>
                  <a:lnTo>
                    <a:pt x="70" y="298"/>
                  </a:lnTo>
                  <a:lnTo>
                    <a:pt x="65" y="296"/>
                  </a:lnTo>
                  <a:lnTo>
                    <a:pt x="58" y="288"/>
                  </a:lnTo>
                  <a:lnTo>
                    <a:pt x="58" y="283"/>
                  </a:lnTo>
                  <a:lnTo>
                    <a:pt x="65" y="274"/>
                  </a:lnTo>
                  <a:lnTo>
                    <a:pt x="68" y="272"/>
                  </a:lnTo>
                  <a:lnTo>
                    <a:pt x="70" y="271"/>
                  </a:lnTo>
                  <a:lnTo>
                    <a:pt x="73" y="271"/>
                  </a:lnTo>
                  <a:lnTo>
                    <a:pt x="77" y="269"/>
                  </a:lnTo>
                  <a:lnTo>
                    <a:pt x="75" y="265"/>
                  </a:lnTo>
                  <a:lnTo>
                    <a:pt x="80" y="262"/>
                  </a:lnTo>
                  <a:lnTo>
                    <a:pt x="80" y="255"/>
                  </a:lnTo>
                  <a:lnTo>
                    <a:pt x="79" y="253"/>
                  </a:lnTo>
                  <a:lnTo>
                    <a:pt x="82" y="247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5" y="241"/>
                  </a:lnTo>
                  <a:lnTo>
                    <a:pt x="82" y="240"/>
                  </a:lnTo>
                  <a:lnTo>
                    <a:pt x="84" y="236"/>
                  </a:lnTo>
                  <a:lnTo>
                    <a:pt x="89" y="236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6" y="240"/>
                  </a:lnTo>
                  <a:lnTo>
                    <a:pt x="96" y="235"/>
                  </a:lnTo>
                  <a:lnTo>
                    <a:pt x="94" y="231"/>
                  </a:lnTo>
                  <a:lnTo>
                    <a:pt x="91" y="231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5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4" y="231"/>
                  </a:lnTo>
                  <a:lnTo>
                    <a:pt x="82" y="228"/>
                  </a:lnTo>
                  <a:lnTo>
                    <a:pt x="82" y="224"/>
                  </a:lnTo>
                  <a:lnTo>
                    <a:pt x="80" y="221"/>
                  </a:lnTo>
                  <a:lnTo>
                    <a:pt x="80" y="216"/>
                  </a:lnTo>
                  <a:lnTo>
                    <a:pt x="82" y="214"/>
                  </a:lnTo>
                  <a:lnTo>
                    <a:pt x="91" y="216"/>
                  </a:lnTo>
                  <a:lnTo>
                    <a:pt x="94" y="219"/>
                  </a:lnTo>
                  <a:lnTo>
                    <a:pt x="101" y="219"/>
                  </a:lnTo>
                  <a:lnTo>
                    <a:pt x="104" y="217"/>
                  </a:lnTo>
                  <a:lnTo>
                    <a:pt x="108" y="214"/>
                  </a:lnTo>
                  <a:lnTo>
                    <a:pt x="108" y="207"/>
                  </a:lnTo>
                  <a:lnTo>
                    <a:pt x="109" y="200"/>
                  </a:lnTo>
                  <a:lnTo>
                    <a:pt x="109" y="195"/>
                  </a:lnTo>
                  <a:lnTo>
                    <a:pt x="108" y="190"/>
                  </a:lnTo>
                  <a:lnTo>
                    <a:pt x="111" y="192"/>
                  </a:lnTo>
                  <a:lnTo>
                    <a:pt x="145" y="187"/>
                  </a:lnTo>
                  <a:lnTo>
                    <a:pt x="154" y="180"/>
                  </a:lnTo>
                  <a:lnTo>
                    <a:pt x="154" y="176"/>
                  </a:lnTo>
                  <a:lnTo>
                    <a:pt x="163" y="164"/>
                  </a:lnTo>
                  <a:lnTo>
                    <a:pt x="163" y="159"/>
                  </a:lnTo>
                  <a:lnTo>
                    <a:pt x="159" y="159"/>
                  </a:lnTo>
                  <a:lnTo>
                    <a:pt x="156" y="157"/>
                  </a:lnTo>
                  <a:lnTo>
                    <a:pt x="156" y="152"/>
                  </a:lnTo>
                  <a:lnTo>
                    <a:pt x="157" y="149"/>
                  </a:lnTo>
                  <a:lnTo>
                    <a:pt x="156" y="145"/>
                  </a:lnTo>
                  <a:lnTo>
                    <a:pt x="144" y="139"/>
                  </a:lnTo>
                  <a:lnTo>
                    <a:pt x="144" y="135"/>
                  </a:lnTo>
                  <a:lnTo>
                    <a:pt x="147" y="108"/>
                  </a:lnTo>
                  <a:lnTo>
                    <a:pt x="147" y="10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3243263" y="3706813"/>
              <a:ext cx="90488" cy="98425"/>
            </a:xfrm>
            <a:custGeom>
              <a:avLst/>
              <a:gdLst/>
              <a:ahLst/>
              <a:cxnLst/>
              <a:rect l="l" t="t" r="r" b="b"/>
              <a:pathLst>
                <a:path w="57" h="62" extrusionOk="0">
                  <a:moveTo>
                    <a:pt x="5" y="53"/>
                  </a:moveTo>
                  <a:lnTo>
                    <a:pt x="12" y="57"/>
                  </a:lnTo>
                  <a:lnTo>
                    <a:pt x="17" y="62"/>
                  </a:lnTo>
                  <a:lnTo>
                    <a:pt x="21" y="62"/>
                  </a:lnTo>
                  <a:lnTo>
                    <a:pt x="26" y="52"/>
                  </a:lnTo>
                  <a:lnTo>
                    <a:pt x="26" y="46"/>
                  </a:lnTo>
                  <a:lnTo>
                    <a:pt x="53" y="29"/>
                  </a:lnTo>
                  <a:lnTo>
                    <a:pt x="55" y="22"/>
                  </a:lnTo>
                  <a:lnTo>
                    <a:pt x="53" y="19"/>
                  </a:lnTo>
                  <a:lnTo>
                    <a:pt x="57" y="16"/>
                  </a:lnTo>
                  <a:lnTo>
                    <a:pt x="46" y="10"/>
                  </a:lnTo>
                  <a:lnTo>
                    <a:pt x="36" y="9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9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21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5" y="38"/>
                  </a:lnTo>
                  <a:lnTo>
                    <a:pt x="9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1"/>
                  </a:lnTo>
                  <a:lnTo>
                    <a:pt x="7" y="46"/>
                  </a:lnTo>
                  <a:lnTo>
                    <a:pt x="9" y="50"/>
                  </a:lnTo>
                  <a:lnTo>
                    <a:pt x="5" y="53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3238501" y="3732213"/>
              <a:ext cx="192088" cy="282575"/>
            </a:xfrm>
            <a:custGeom>
              <a:avLst/>
              <a:gdLst/>
              <a:ahLst/>
              <a:cxnLst/>
              <a:rect l="l" t="t" r="r" b="b"/>
              <a:pathLst>
                <a:path w="121" h="178" extrusionOk="0">
                  <a:moveTo>
                    <a:pt x="111" y="169"/>
                  </a:moveTo>
                  <a:lnTo>
                    <a:pt x="115" y="169"/>
                  </a:lnTo>
                  <a:lnTo>
                    <a:pt x="120" y="154"/>
                  </a:lnTo>
                  <a:lnTo>
                    <a:pt x="115" y="150"/>
                  </a:lnTo>
                  <a:lnTo>
                    <a:pt x="115" y="137"/>
                  </a:lnTo>
                  <a:lnTo>
                    <a:pt x="121" y="132"/>
                  </a:lnTo>
                  <a:lnTo>
                    <a:pt x="120" y="125"/>
                  </a:lnTo>
                  <a:lnTo>
                    <a:pt x="121" y="113"/>
                  </a:lnTo>
                  <a:lnTo>
                    <a:pt x="113" y="101"/>
                  </a:lnTo>
                  <a:lnTo>
                    <a:pt x="108" y="101"/>
                  </a:lnTo>
                  <a:lnTo>
                    <a:pt x="103" y="89"/>
                  </a:lnTo>
                  <a:lnTo>
                    <a:pt x="97" y="92"/>
                  </a:lnTo>
                  <a:lnTo>
                    <a:pt x="89" y="94"/>
                  </a:lnTo>
                  <a:lnTo>
                    <a:pt x="85" y="92"/>
                  </a:lnTo>
                  <a:lnTo>
                    <a:pt x="79" y="90"/>
                  </a:lnTo>
                  <a:lnTo>
                    <a:pt x="80" y="84"/>
                  </a:lnTo>
                  <a:lnTo>
                    <a:pt x="70" y="70"/>
                  </a:lnTo>
                  <a:lnTo>
                    <a:pt x="79" y="60"/>
                  </a:lnTo>
                  <a:lnTo>
                    <a:pt x="80" y="46"/>
                  </a:lnTo>
                  <a:lnTo>
                    <a:pt x="101" y="37"/>
                  </a:lnTo>
                  <a:lnTo>
                    <a:pt x="108" y="25"/>
                  </a:lnTo>
                  <a:lnTo>
                    <a:pt x="101" y="20"/>
                  </a:lnTo>
                  <a:lnTo>
                    <a:pt x="84" y="2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8" y="6"/>
                  </a:lnTo>
                  <a:lnTo>
                    <a:pt x="56" y="13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4" y="46"/>
                  </a:lnTo>
                  <a:lnTo>
                    <a:pt x="20" y="46"/>
                  </a:lnTo>
                  <a:lnTo>
                    <a:pt x="15" y="41"/>
                  </a:lnTo>
                  <a:lnTo>
                    <a:pt x="8" y="37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1" y="48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13" y="61"/>
                  </a:lnTo>
                  <a:lnTo>
                    <a:pt x="17" y="70"/>
                  </a:lnTo>
                  <a:lnTo>
                    <a:pt x="20" y="73"/>
                  </a:lnTo>
                  <a:lnTo>
                    <a:pt x="49" y="126"/>
                  </a:lnTo>
                  <a:lnTo>
                    <a:pt x="48" y="130"/>
                  </a:lnTo>
                  <a:lnTo>
                    <a:pt x="48" y="133"/>
                  </a:lnTo>
                  <a:lnTo>
                    <a:pt x="70" y="152"/>
                  </a:lnTo>
                  <a:lnTo>
                    <a:pt x="73" y="154"/>
                  </a:lnTo>
                  <a:lnTo>
                    <a:pt x="79" y="156"/>
                  </a:lnTo>
                  <a:lnTo>
                    <a:pt x="82" y="156"/>
                  </a:lnTo>
                  <a:lnTo>
                    <a:pt x="92" y="162"/>
                  </a:lnTo>
                  <a:lnTo>
                    <a:pt x="96" y="168"/>
                  </a:lnTo>
                  <a:lnTo>
                    <a:pt x="97" y="168"/>
                  </a:lnTo>
                  <a:lnTo>
                    <a:pt x="103" y="171"/>
                  </a:lnTo>
                  <a:lnTo>
                    <a:pt x="106" y="178"/>
                  </a:lnTo>
                  <a:lnTo>
                    <a:pt x="111" y="174"/>
                  </a:lnTo>
                  <a:lnTo>
                    <a:pt x="111" y="169"/>
                  </a:lnTo>
                  <a:lnTo>
                    <a:pt x="111" y="16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3327401" y="4000501"/>
              <a:ext cx="128588" cy="696913"/>
            </a:xfrm>
            <a:custGeom>
              <a:avLst/>
              <a:gdLst/>
              <a:ahLst/>
              <a:cxnLst/>
              <a:rect l="l" t="t" r="r" b="b"/>
              <a:pathLst>
                <a:path w="81" h="439" extrusionOk="0">
                  <a:moveTo>
                    <a:pt x="79" y="64"/>
                  </a:moveTo>
                  <a:lnTo>
                    <a:pt x="81" y="53"/>
                  </a:lnTo>
                  <a:lnTo>
                    <a:pt x="81" y="50"/>
                  </a:lnTo>
                  <a:lnTo>
                    <a:pt x="74" y="48"/>
                  </a:lnTo>
                  <a:lnTo>
                    <a:pt x="70" y="36"/>
                  </a:lnTo>
                  <a:lnTo>
                    <a:pt x="67" y="31"/>
                  </a:lnTo>
                  <a:lnTo>
                    <a:pt x="65" y="21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5" y="5"/>
                  </a:lnTo>
                  <a:lnTo>
                    <a:pt x="50" y="9"/>
                  </a:lnTo>
                  <a:lnTo>
                    <a:pt x="52" y="35"/>
                  </a:lnTo>
                  <a:lnTo>
                    <a:pt x="52" y="38"/>
                  </a:lnTo>
                  <a:lnTo>
                    <a:pt x="50" y="52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50" y="59"/>
                  </a:lnTo>
                  <a:lnTo>
                    <a:pt x="48" y="62"/>
                  </a:lnTo>
                  <a:lnTo>
                    <a:pt x="48" y="76"/>
                  </a:lnTo>
                  <a:lnTo>
                    <a:pt x="47" y="81"/>
                  </a:lnTo>
                  <a:lnTo>
                    <a:pt x="48" y="86"/>
                  </a:lnTo>
                  <a:lnTo>
                    <a:pt x="41" y="113"/>
                  </a:lnTo>
                  <a:lnTo>
                    <a:pt x="38" y="115"/>
                  </a:lnTo>
                  <a:lnTo>
                    <a:pt x="41" y="122"/>
                  </a:lnTo>
                  <a:lnTo>
                    <a:pt x="41" y="125"/>
                  </a:lnTo>
                  <a:lnTo>
                    <a:pt x="38" y="132"/>
                  </a:lnTo>
                  <a:lnTo>
                    <a:pt x="40" y="155"/>
                  </a:lnTo>
                  <a:lnTo>
                    <a:pt x="38" y="161"/>
                  </a:lnTo>
                  <a:lnTo>
                    <a:pt x="40" y="165"/>
                  </a:lnTo>
                  <a:lnTo>
                    <a:pt x="35" y="184"/>
                  </a:lnTo>
                  <a:lnTo>
                    <a:pt x="29" y="191"/>
                  </a:lnTo>
                  <a:lnTo>
                    <a:pt x="28" y="201"/>
                  </a:lnTo>
                  <a:lnTo>
                    <a:pt x="26" y="203"/>
                  </a:lnTo>
                  <a:lnTo>
                    <a:pt x="24" y="204"/>
                  </a:lnTo>
                  <a:lnTo>
                    <a:pt x="24" y="209"/>
                  </a:lnTo>
                  <a:lnTo>
                    <a:pt x="23" y="211"/>
                  </a:lnTo>
                  <a:lnTo>
                    <a:pt x="21" y="209"/>
                  </a:lnTo>
                  <a:lnTo>
                    <a:pt x="19" y="216"/>
                  </a:lnTo>
                  <a:lnTo>
                    <a:pt x="23" y="233"/>
                  </a:lnTo>
                  <a:lnTo>
                    <a:pt x="23" y="240"/>
                  </a:lnTo>
                  <a:lnTo>
                    <a:pt x="19" y="244"/>
                  </a:lnTo>
                  <a:lnTo>
                    <a:pt x="19" y="251"/>
                  </a:lnTo>
                  <a:lnTo>
                    <a:pt x="17" y="256"/>
                  </a:lnTo>
                  <a:lnTo>
                    <a:pt x="19" y="264"/>
                  </a:lnTo>
                  <a:lnTo>
                    <a:pt x="21" y="268"/>
                  </a:lnTo>
                  <a:lnTo>
                    <a:pt x="21" y="266"/>
                  </a:lnTo>
                  <a:lnTo>
                    <a:pt x="24" y="266"/>
                  </a:lnTo>
                  <a:lnTo>
                    <a:pt x="26" y="264"/>
                  </a:lnTo>
                  <a:lnTo>
                    <a:pt x="29" y="266"/>
                  </a:lnTo>
                  <a:lnTo>
                    <a:pt x="31" y="268"/>
                  </a:lnTo>
                  <a:lnTo>
                    <a:pt x="29" y="269"/>
                  </a:lnTo>
                  <a:lnTo>
                    <a:pt x="31" y="269"/>
                  </a:lnTo>
                  <a:lnTo>
                    <a:pt x="31" y="275"/>
                  </a:lnTo>
                  <a:lnTo>
                    <a:pt x="29" y="275"/>
                  </a:lnTo>
                  <a:lnTo>
                    <a:pt x="28" y="276"/>
                  </a:lnTo>
                  <a:lnTo>
                    <a:pt x="28" y="281"/>
                  </a:lnTo>
                  <a:lnTo>
                    <a:pt x="28" y="285"/>
                  </a:lnTo>
                  <a:lnTo>
                    <a:pt x="26" y="287"/>
                  </a:lnTo>
                  <a:lnTo>
                    <a:pt x="26" y="288"/>
                  </a:lnTo>
                  <a:lnTo>
                    <a:pt x="26" y="290"/>
                  </a:lnTo>
                  <a:lnTo>
                    <a:pt x="28" y="293"/>
                  </a:lnTo>
                  <a:lnTo>
                    <a:pt x="24" y="293"/>
                  </a:lnTo>
                  <a:lnTo>
                    <a:pt x="24" y="299"/>
                  </a:lnTo>
                  <a:lnTo>
                    <a:pt x="28" y="304"/>
                  </a:lnTo>
                  <a:lnTo>
                    <a:pt x="29" y="302"/>
                  </a:lnTo>
                  <a:lnTo>
                    <a:pt x="28" y="309"/>
                  </a:lnTo>
                  <a:lnTo>
                    <a:pt x="23" y="311"/>
                  </a:lnTo>
                  <a:lnTo>
                    <a:pt x="23" y="312"/>
                  </a:lnTo>
                  <a:lnTo>
                    <a:pt x="26" y="316"/>
                  </a:lnTo>
                  <a:lnTo>
                    <a:pt x="23" y="314"/>
                  </a:lnTo>
                  <a:lnTo>
                    <a:pt x="21" y="317"/>
                  </a:lnTo>
                  <a:lnTo>
                    <a:pt x="23" y="319"/>
                  </a:lnTo>
                  <a:lnTo>
                    <a:pt x="21" y="324"/>
                  </a:lnTo>
                  <a:lnTo>
                    <a:pt x="23" y="326"/>
                  </a:lnTo>
                  <a:lnTo>
                    <a:pt x="17" y="329"/>
                  </a:lnTo>
                  <a:lnTo>
                    <a:pt x="17" y="328"/>
                  </a:lnTo>
                  <a:lnTo>
                    <a:pt x="16" y="328"/>
                  </a:lnTo>
                  <a:lnTo>
                    <a:pt x="17" y="324"/>
                  </a:lnTo>
                  <a:lnTo>
                    <a:pt x="14" y="321"/>
                  </a:lnTo>
                  <a:lnTo>
                    <a:pt x="5" y="321"/>
                  </a:lnTo>
                  <a:lnTo>
                    <a:pt x="5" y="324"/>
                  </a:lnTo>
                  <a:lnTo>
                    <a:pt x="9" y="326"/>
                  </a:lnTo>
                  <a:lnTo>
                    <a:pt x="0" y="331"/>
                  </a:lnTo>
                  <a:lnTo>
                    <a:pt x="0" y="336"/>
                  </a:lnTo>
                  <a:lnTo>
                    <a:pt x="2" y="336"/>
                  </a:lnTo>
                  <a:lnTo>
                    <a:pt x="2" y="333"/>
                  </a:lnTo>
                  <a:lnTo>
                    <a:pt x="5" y="333"/>
                  </a:lnTo>
                  <a:lnTo>
                    <a:pt x="9" y="335"/>
                  </a:lnTo>
                  <a:lnTo>
                    <a:pt x="11" y="333"/>
                  </a:lnTo>
                  <a:lnTo>
                    <a:pt x="16" y="336"/>
                  </a:lnTo>
                  <a:lnTo>
                    <a:pt x="11" y="343"/>
                  </a:lnTo>
                  <a:lnTo>
                    <a:pt x="12" y="348"/>
                  </a:lnTo>
                  <a:lnTo>
                    <a:pt x="19" y="350"/>
                  </a:lnTo>
                  <a:lnTo>
                    <a:pt x="19" y="353"/>
                  </a:lnTo>
                  <a:lnTo>
                    <a:pt x="12" y="350"/>
                  </a:lnTo>
                  <a:lnTo>
                    <a:pt x="9" y="352"/>
                  </a:lnTo>
                  <a:lnTo>
                    <a:pt x="11" y="357"/>
                  </a:lnTo>
                  <a:lnTo>
                    <a:pt x="12" y="357"/>
                  </a:lnTo>
                  <a:lnTo>
                    <a:pt x="14" y="360"/>
                  </a:lnTo>
                  <a:lnTo>
                    <a:pt x="11" y="362"/>
                  </a:lnTo>
                  <a:lnTo>
                    <a:pt x="12" y="365"/>
                  </a:lnTo>
                  <a:lnTo>
                    <a:pt x="14" y="372"/>
                  </a:lnTo>
                  <a:lnTo>
                    <a:pt x="17" y="369"/>
                  </a:lnTo>
                  <a:lnTo>
                    <a:pt x="17" y="374"/>
                  </a:lnTo>
                  <a:lnTo>
                    <a:pt x="16" y="374"/>
                  </a:lnTo>
                  <a:lnTo>
                    <a:pt x="14" y="376"/>
                  </a:lnTo>
                  <a:lnTo>
                    <a:pt x="14" y="379"/>
                  </a:lnTo>
                  <a:lnTo>
                    <a:pt x="12" y="379"/>
                  </a:lnTo>
                  <a:lnTo>
                    <a:pt x="12" y="383"/>
                  </a:lnTo>
                  <a:lnTo>
                    <a:pt x="11" y="384"/>
                  </a:lnTo>
                  <a:lnTo>
                    <a:pt x="14" y="386"/>
                  </a:lnTo>
                  <a:lnTo>
                    <a:pt x="16" y="389"/>
                  </a:lnTo>
                  <a:lnTo>
                    <a:pt x="12" y="389"/>
                  </a:lnTo>
                  <a:lnTo>
                    <a:pt x="14" y="393"/>
                  </a:lnTo>
                  <a:lnTo>
                    <a:pt x="16" y="393"/>
                  </a:lnTo>
                  <a:lnTo>
                    <a:pt x="17" y="395"/>
                  </a:lnTo>
                  <a:lnTo>
                    <a:pt x="16" y="395"/>
                  </a:lnTo>
                  <a:lnTo>
                    <a:pt x="14" y="396"/>
                  </a:lnTo>
                  <a:lnTo>
                    <a:pt x="17" y="401"/>
                  </a:lnTo>
                  <a:lnTo>
                    <a:pt x="14" y="401"/>
                  </a:lnTo>
                  <a:lnTo>
                    <a:pt x="17" y="407"/>
                  </a:lnTo>
                  <a:lnTo>
                    <a:pt x="16" y="408"/>
                  </a:lnTo>
                  <a:lnTo>
                    <a:pt x="14" y="405"/>
                  </a:lnTo>
                  <a:lnTo>
                    <a:pt x="19" y="415"/>
                  </a:lnTo>
                  <a:lnTo>
                    <a:pt x="19" y="413"/>
                  </a:lnTo>
                  <a:lnTo>
                    <a:pt x="17" y="410"/>
                  </a:lnTo>
                  <a:lnTo>
                    <a:pt x="21" y="412"/>
                  </a:lnTo>
                  <a:lnTo>
                    <a:pt x="24" y="410"/>
                  </a:lnTo>
                  <a:lnTo>
                    <a:pt x="24" y="408"/>
                  </a:lnTo>
                  <a:lnTo>
                    <a:pt x="23" y="405"/>
                  </a:lnTo>
                  <a:lnTo>
                    <a:pt x="28" y="408"/>
                  </a:lnTo>
                  <a:lnTo>
                    <a:pt x="29" y="407"/>
                  </a:lnTo>
                  <a:lnTo>
                    <a:pt x="24" y="401"/>
                  </a:lnTo>
                  <a:lnTo>
                    <a:pt x="29" y="405"/>
                  </a:lnTo>
                  <a:lnTo>
                    <a:pt x="31" y="408"/>
                  </a:lnTo>
                  <a:lnTo>
                    <a:pt x="29" y="410"/>
                  </a:lnTo>
                  <a:lnTo>
                    <a:pt x="31" y="415"/>
                  </a:lnTo>
                  <a:lnTo>
                    <a:pt x="28" y="417"/>
                  </a:lnTo>
                  <a:lnTo>
                    <a:pt x="29" y="413"/>
                  </a:lnTo>
                  <a:lnTo>
                    <a:pt x="28" y="415"/>
                  </a:lnTo>
                  <a:lnTo>
                    <a:pt x="26" y="413"/>
                  </a:lnTo>
                  <a:lnTo>
                    <a:pt x="21" y="413"/>
                  </a:lnTo>
                  <a:lnTo>
                    <a:pt x="21" y="420"/>
                  </a:lnTo>
                  <a:lnTo>
                    <a:pt x="19" y="425"/>
                  </a:lnTo>
                  <a:lnTo>
                    <a:pt x="28" y="427"/>
                  </a:lnTo>
                  <a:lnTo>
                    <a:pt x="28" y="429"/>
                  </a:lnTo>
                  <a:lnTo>
                    <a:pt x="26" y="429"/>
                  </a:lnTo>
                  <a:lnTo>
                    <a:pt x="31" y="432"/>
                  </a:lnTo>
                  <a:lnTo>
                    <a:pt x="33" y="427"/>
                  </a:lnTo>
                  <a:lnTo>
                    <a:pt x="36" y="427"/>
                  </a:lnTo>
                  <a:lnTo>
                    <a:pt x="41" y="422"/>
                  </a:lnTo>
                  <a:lnTo>
                    <a:pt x="36" y="422"/>
                  </a:lnTo>
                  <a:lnTo>
                    <a:pt x="33" y="424"/>
                  </a:lnTo>
                  <a:lnTo>
                    <a:pt x="29" y="422"/>
                  </a:lnTo>
                  <a:lnTo>
                    <a:pt x="31" y="420"/>
                  </a:lnTo>
                  <a:lnTo>
                    <a:pt x="41" y="420"/>
                  </a:lnTo>
                  <a:lnTo>
                    <a:pt x="43" y="422"/>
                  </a:lnTo>
                  <a:lnTo>
                    <a:pt x="45" y="424"/>
                  </a:lnTo>
                  <a:lnTo>
                    <a:pt x="40" y="431"/>
                  </a:lnTo>
                  <a:lnTo>
                    <a:pt x="35" y="431"/>
                  </a:lnTo>
                  <a:lnTo>
                    <a:pt x="33" y="432"/>
                  </a:lnTo>
                  <a:lnTo>
                    <a:pt x="35" y="437"/>
                  </a:lnTo>
                  <a:lnTo>
                    <a:pt x="40" y="437"/>
                  </a:lnTo>
                  <a:lnTo>
                    <a:pt x="43" y="439"/>
                  </a:lnTo>
                  <a:lnTo>
                    <a:pt x="47" y="439"/>
                  </a:lnTo>
                  <a:lnTo>
                    <a:pt x="47" y="431"/>
                  </a:lnTo>
                  <a:lnTo>
                    <a:pt x="48" y="427"/>
                  </a:lnTo>
                  <a:lnTo>
                    <a:pt x="48" y="424"/>
                  </a:lnTo>
                  <a:lnTo>
                    <a:pt x="47" y="422"/>
                  </a:lnTo>
                  <a:lnTo>
                    <a:pt x="50" y="422"/>
                  </a:lnTo>
                  <a:lnTo>
                    <a:pt x="60" y="417"/>
                  </a:lnTo>
                  <a:lnTo>
                    <a:pt x="62" y="413"/>
                  </a:lnTo>
                  <a:lnTo>
                    <a:pt x="65" y="415"/>
                  </a:lnTo>
                  <a:lnTo>
                    <a:pt x="72" y="417"/>
                  </a:lnTo>
                  <a:lnTo>
                    <a:pt x="62" y="412"/>
                  </a:lnTo>
                  <a:lnTo>
                    <a:pt x="36" y="412"/>
                  </a:lnTo>
                  <a:lnTo>
                    <a:pt x="33" y="403"/>
                  </a:lnTo>
                  <a:lnTo>
                    <a:pt x="33" y="389"/>
                  </a:lnTo>
                  <a:lnTo>
                    <a:pt x="26" y="391"/>
                  </a:lnTo>
                  <a:lnTo>
                    <a:pt x="21" y="377"/>
                  </a:lnTo>
                  <a:lnTo>
                    <a:pt x="29" y="360"/>
                  </a:lnTo>
                  <a:lnTo>
                    <a:pt x="28" y="348"/>
                  </a:lnTo>
                  <a:lnTo>
                    <a:pt x="36" y="340"/>
                  </a:lnTo>
                  <a:lnTo>
                    <a:pt x="38" y="319"/>
                  </a:lnTo>
                  <a:lnTo>
                    <a:pt x="40" y="311"/>
                  </a:lnTo>
                  <a:lnTo>
                    <a:pt x="35" y="304"/>
                  </a:lnTo>
                  <a:lnTo>
                    <a:pt x="36" y="287"/>
                  </a:lnTo>
                  <a:lnTo>
                    <a:pt x="35" y="280"/>
                  </a:lnTo>
                  <a:lnTo>
                    <a:pt x="40" y="232"/>
                  </a:lnTo>
                  <a:lnTo>
                    <a:pt x="47" y="227"/>
                  </a:lnTo>
                  <a:lnTo>
                    <a:pt x="43" y="203"/>
                  </a:lnTo>
                  <a:lnTo>
                    <a:pt x="50" y="196"/>
                  </a:lnTo>
                  <a:lnTo>
                    <a:pt x="50" y="187"/>
                  </a:lnTo>
                  <a:lnTo>
                    <a:pt x="55" y="173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57" y="112"/>
                  </a:lnTo>
                  <a:lnTo>
                    <a:pt x="65" y="96"/>
                  </a:lnTo>
                  <a:lnTo>
                    <a:pt x="69" y="95"/>
                  </a:lnTo>
                  <a:lnTo>
                    <a:pt x="67" y="81"/>
                  </a:lnTo>
                  <a:lnTo>
                    <a:pt x="69" y="72"/>
                  </a:lnTo>
                  <a:lnTo>
                    <a:pt x="79" y="64"/>
                  </a:lnTo>
                  <a:lnTo>
                    <a:pt x="79" y="6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3273426" y="3535363"/>
              <a:ext cx="184150" cy="258763"/>
            </a:xfrm>
            <a:custGeom>
              <a:avLst/>
              <a:gdLst/>
              <a:ahLst/>
              <a:cxnLst/>
              <a:rect l="l" t="t" r="r" b="b"/>
              <a:pathLst>
                <a:path w="116" h="163" extrusionOk="0">
                  <a:moveTo>
                    <a:pt x="17" y="117"/>
                  </a:moveTo>
                  <a:lnTo>
                    <a:pt x="27" y="118"/>
                  </a:lnTo>
                  <a:lnTo>
                    <a:pt x="45" y="125"/>
                  </a:lnTo>
                  <a:lnTo>
                    <a:pt x="62" y="144"/>
                  </a:lnTo>
                  <a:lnTo>
                    <a:pt x="79" y="144"/>
                  </a:lnTo>
                  <a:lnTo>
                    <a:pt x="86" y="149"/>
                  </a:lnTo>
                  <a:lnTo>
                    <a:pt x="79" y="161"/>
                  </a:lnTo>
                  <a:lnTo>
                    <a:pt x="89" y="163"/>
                  </a:lnTo>
                  <a:lnTo>
                    <a:pt x="94" y="137"/>
                  </a:lnTo>
                  <a:lnTo>
                    <a:pt x="89" y="125"/>
                  </a:lnTo>
                  <a:lnTo>
                    <a:pt x="89" y="117"/>
                  </a:lnTo>
                  <a:lnTo>
                    <a:pt x="94" y="113"/>
                  </a:lnTo>
                  <a:lnTo>
                    <a:pt x="91" y="110"/>
                  </a:lnTo>
                  <a:lnTo>
                    <a:pt x="91" y="106"/>
                  </a:lnTo>
                  <a:lnTo>
                    <a:pt x="103" y="103"/>
                  </a:lnTo>
                  <a:lnTo>
                    <a:pt x="108" y="105"/>
                  </a:lnTo>
                  <a:lnTo>
                    <a:pt x="111" y="103"/>
                  </a:lnTo>
                  <a:lnTo>
                    <a:pt x="115" y="112"/>
                  </a:lnTo>
                  <a:lnTo>
                    <a:pt x="116" y="110"/>
                  </a:lnTo>
                  <a:lnTo>
                    <a:pt x="115" y="101"/>
                  </a:lnTo>
                  <a:lnTo>
                    <a:pt x="110" y="94"/>
                  </a:lnTo>
                  <a:lnTo>
                    <a:pt x="113" y="89"/>
                  </a:lnTo>
                  <a:lnTo>
                    <a:pt x="108" y="76"/>
                  </a:lnTo>
                  <a:lnTo>
                    <a:pt x="113" y="62"/>
                  </a:lnTo>
                  <a:lnTo>
                    <a:pt x="93" y="62"/>
                  </a:lnTo>
                  <a:lnTo>
                    <a:pt x="89" y="55"/>
                  </a:lnTo>
                  <a:lnTo>
                    <a:pt x="65" y="53"/>
                  </a:lnTo>
                  <a:lnTo>
                    <a:pt x="62" y="38"/>
                  </a:lnTo>
                  <a:lnTo>
                    <a:pt x="55" y="36"/>
                  </a:lnTo>
                  <a:lnTo>
                    <a:pt x="58" y="31"/>
                  </a:lnTo>
                  <a:lnTo>
                    <a:pt x="58" y="22"/>
                  </a:lnTo>
                  <a:lnTo>
                    <a:pt x="65" y="16"/>
                  </a:lnTo>
                  <a:lnTo>
                    <a:pt x="67" y="9"/>
                  </a:lnTo>
                  <a:lnTo>
                    <a:pt x="74" y="9"/>
                  </a:lnTo>
                  <a:lnTo>
                    <a:pt x="75" y="7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4" y="0"/>
                  </a:lnTo>
                  <a:lnTo>
                    <a:pt x="69" y="2"/>
                  </a:lnTo>
                  <a:lnTo>
                    <a:pt x="67" y="4"/>
                  </a:lnTo>
                  <a:lnTo>
                    <a:pt x="65" y="7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5" y="16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29" y="3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41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5" y="45"/>
                  </a:lnTo>
                  <a:lnTo>
                    <a:pt x="9" y="50"/>
                  </a:lnTo>
                  <a:lnTo>
                    <a:pt x="15" y="58"/>
                  </a:lnTo>
                  <a:lnTo>
                    <a:pt x="15" y="62"/>
                  </a:lnTo>
                  <a:lnTo>
                    <a:pt x="17" y="65"/>
                  </a:lnTo>
                  <a:lnTo>
                    <a:pt x="15" y="67"/>
                  </a:lnTo>
                  <a:lnTo>
                    <a:pt x="15" y="69"/>
                  </a:lnTo>
                  <a:lnTo>
                    <a:pt x="17" y="76"/>
                  </a:lnTo>
                  <a:lnTo>
                    <a:pt x="15" y="79"/>
                  </a:lnTo>
                  <a:lnTo>
                    <a:pt x="15" y="81"/>
                  </a:lnTo>
                  <a:lnTo>
                    <a:pt x="15" y="84"/>
                  </a:lnTo>
                  <a:lnTo>
                    <a:pt x="19" y="84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93"/>
                  </a:lnTo>
                  <a:lnTo>
                    <a:pt x="10" y="94"/>
                  </a:lnTo>
                  <a:lnTo>
                    <a:pt x="7" y="96"/>
                  </a:lnTo>
                  <a:lnTo>
                    <a:pt x="3" y="100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08"/>
                  </a:lnTo>
                  <a:lnTo>
                    <a:pt x="17" y="117"/>
                  </a:lnTo>
                  <a:lnTo>
                    <a:pt x="17" y="1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2328863" y="2125663"/>
              <a:ext cx="1309688" cy="903288"/>
            </a:xfrm>
            <a:custGeom>
              <a:avLst/>
              <a:gdLst/>
              <a:ahLst/>
              <a:cxnLst/>
              <a:rect l="l" t="t" r="r" b="b"/>
              <a:pathLst>
                <a:path w="825" h="569" extrusionOk="0">
                  <a:moveTo>
                    <a:pt x="825" y="417"/>
                  </a:moveTo>
                  <a:lnTo>
                    <a:pt x="821" y="415"/>
                  </a:lnTo>
                  <a:lnTo>
                    <a:pt x="821" y="412"/>
                  </a:lnTo>
                  <a:lnTo>
                    <a:pt x="823" y="410"/>
                  </a:lnTo>
                  <a:lnTo>
                    <a:pt x="821" y="408"/>
                  </a:lnTo>
                  <a:lnTo>
                    <a:pt x="823" y="405"/>
                  </a:lnTo>
                  <a:lnTo>
                    <a:pt x="823" y="401"/>
                  </a:lnTo>
                  <a:lnTo>
                    <a:pt x="816" y="394"/>
                  </a:lnTo>
                  <a:lnTo>
                    <a:pt x="811" y="396"/>
                  </a:lnTo>
                  <a:lnTo>
                    <a:pt x="809" y="401"/>
                  </a:lnTo>
                  <a:lnTo>
                    <a:pt x="807" y="398"/>
                  </a:lnTo>
                  <a:lnTo>
                    <a:pt x="809" y="394"/>
                  </a:lnTo>
                  <a:lnTo>
                    <a:pt x="809" y="389"/>
                  </a:lnTo>
                  <a:lnTo>
                    <a:pt x="807" y="388"/>
                  </a:lnTo>
                  <a:lnTo>
                    <a:pt x="799" y="389"/>
                  </a:lnTo>
                  <a:lnTo>
                    <a:pt x="801" y="391"/>
                  </a:lnTo>
                  <a:lnTo>
                    <a:pt x="789" y="396"/>
                  </a:lnTo>
                  <a:lnTo>
                    <a:pt x="783" y="400"/>
                  </a:lnTo>
                  <a:lnTo>
                    <a:pt x="780" y="401"/>
                  </a:lnTo>
                  <a:lnTo>
                    <a:pt x="780" y="400"/>
                  </a:lnTo>
                  <a:lnTo>
                    <a:pt x="778" y="398"/>
                  </a:lnTo>
                  <a:lnTo>
                    <a:pt x="780" y="398"/>
                  </a:lnTo>
                  <a:lnTo>
                    <a:pt x="783" y="394"/>
                  </a:lnTo>
                  <a:lnTo>
                    <a:pt x="787" y="394"/>
                  </a:lnTo>
                  <a:lnTo>
                    <a:pt x="794" y="389"/>
                  </a:lnTo>
                  <a:lnTo>
                    <a:pt x="795" y="388"/>
                  </a:lnTo>
                  <a:lnTo>
                    <a:pt x="806" y="384"/>
                  </a:lnTo>
                  <a:lnTo>
                    <a:pt x="807" y="382"/>
                  </a:lnTo>
                  <a:lnTo>
                    <a:pt x="802" y="377"/>
                  </a:lnTo>
                  <a:lnTo>
                    <a:pt x="799" y="377"/>
                  </a:lnTo>
                  <a:lnTo>
                    <a:pt x="792" y="376"/>
                  </a:lnTo>
                  <a:lnTo>
                    <a:pt x="792" y="374"/>
                  </a:lnTo>
                  <a:lnTo>
                    <a:pt x="789" y="372"/>
                  </a:lnTo>
                  <a:lnTo>
                    <a:pt x="785" y="376"/>
                  </a:lnTo>
                  <a:lnTo>
                    <a:pt x="785" y="372"/>
                  </a:lnTo>
                  <a:lnTo>
                    <a:pt x="778" y="369"/>
                  </a:lnTo>
                  <a:lnTo>
                    <a:pt x="777" y="362"/>
                  </a:lnTo>
                  <a:lnTo>
                    <a:pt x="773" y="360"/>
                  </a:lnTo>
                  <a:lnTo>
                    <a:pt x="771" y="357"/>
                  </a:lnTo>
                  <a:lnTo>
                    <a:pt x="766" y="355"/>
                  </a:lnTo>
                  <a:lnTo>
                    <a:pt x="765" y="350"/>
                  </a:lnTo>
                  <a:lnTo>
                    <a:pt x="766" y="350"/>
                  </a:lnTo>
                  <a:lnTo>
                    <a:pt x="763" y="346"/>
                  </a:lnTo>
                  <a:lnTo>
                    <a:pt x="768" y="345"/>
                  </a:lnTo>
                  <a:lnTo>
                    <a:pt x="768" y="340"/>
                  </a:lnTo>
                  <a:lnTo>
                    <a:pt x="765" y="338"/>
                  </a:lnTo>
                  <a:lnTo>
                    <a:pt x="763" y="334"/>
                  </a:lnTo>
                  <a:lnTo>
                    <a:pt x="758" y="334"/>
                  </a:lnTo>
                  <a:lnTo>
                    <a:pt x="763" y="333"/>
                  </a:lnTo>
                  <a:lnTo>
                    <a:pt x="763" y="329"/>
                  </a:lnTo>
                  <a:lnTo>
                    <a:pt x="759" y="324"/>
                  </a:lnTo>
                  <a:lnTo>
                    <a:pt x="758" y="326"/>
                  </a:lnTo>
                  <a:lnTo>
                    <a:pt x="759" y="322"/>
                  </a:lnTo>
                  <a:lnTo>
                    <a:pt x="758" y="321"/>
                  </a:lnTo>
                  <a:lnTo>
                    <a:pt x="753" y="322"/>
                  </a:lnTo>
                  <a:lnTo>
                    <a:pt x="753" y="321"/>
                  </a:lnTo>
                  <a:lnTo>
                    <a:pt x="756" y="317"/>
                  </a:lnTo>
                  <a:lnTo>
                    <a:pt x="756" y="314"/>
                  </a:lnTo>
                  <a:lnTo>
                    <a:pt x="749" y="316"/>
                  </a:lnTo>
                  <a:lnTo>
                    <a:pt x="753" y="312"/>
                  </a:lnTo>
                  <a:lnTo>
                    <a:pt x="753" y="310"/>
                  </a:lnTo>
                  <a:lnTo>
                    <a:pt x="751" y="307"/>
                  </a:lnTo>
                  <a:lnTo>
                    <a:pt x="751" y="304"/>
                  </a:lnTo>
                  <a:lnTo>
                    <a:pt x="747" y="304"/>
                  </a:lnTo>
                  <a:lnTo>
                    <a:pt x="749" y="300"/>
                  </a:lnTo>
                  <a:lnTo>
                    <a:pt x="746" y="297"/>
                  </a:lnTo>
                  <a:lnTo>
                    <a:pt x="746" y="295"/>
                  </a:lnTo>
                  <a:lnTo>
                    <a:pt x="742" y="292"/>
                  </a:lnTo>
                  <a:lnTo>
                    <a:pt x="739" y="286"/>
                  </a:lnTo>
                  <a:lnTo>
                    <a:pt x="739" y="278"/>
                  </a:lnTo>
                  <a:lnTo>
                    <a:pt x="735" y="276"/>
                  </a:lnTo>
                  <a:lnTo>
                    <a:pt x="735" y="280"/>
                  </a:lnTo>
                  <a:lnTo>
                    <a:pt x="729" y="290"/>
                  </a:lnTo>
                  <a:lnTo>
                    <a:pt x="730" y="297"/>
                  </a:lnTo>
                  <a:lnTo>
                    <a:pt x="727" y="298"/>
                  </a:lnTo>
                  <a:lnTo>
                    <a:pt x="725" y="304"/>
                  </a:lnTo>
                  <a:lnTo>
                    <a:pt x="723" y="307"/>
                  </a:lnTo>
                  <a:lnTo>
                    <a:pt x="723" y="310"/>
                  </a:lnTo>
                  <a:lnTo>
                    <a:pt x="720" y="309"/>
                  </a:lnTo>
                  <a:lnTo>
                    <a:pt x="718" y="309"/>
                  </a:lnTo>
                  <a:lnTo>
                    <a:pt x="717" y="314"/>
                  </a:lnTo>
                  <a:lnTo>
                    <a:pt x="713" y="316"/>
                  </a:lnTo>
                  <a:lnTo>
                    <a:pt x="708" y="319"/>
                  </a:lnTo>
                  <a:lnTo>
                    <a:pt x="708" y="322"/>
                  </a:lnTo>
                  <a:lnTo>
                    <a:pt x="706" y="314"/>
                  </a:lnTo>
                  <a:lnTo>
                    <a:pt x="703" y="322"/>
                  </a:lnTo>
                  <a:lnTo>
                    <a:pt x="698" y="324"/>
                  </a:lnTo>
                  <a:lnTo>
                    <a:pt x="703" y="319"/>
                  </a:lnTo>
                  <a:lnTo>
                    <a:pt x="703" y="312"/>
                  </a:lnTo>
                  <a:lnTo>
                    <a:pt x="701" y="309"/>
                  </a:lnTo>
                  <a:lnTo>
                    <a:pt x="698" y="307"/>
                  </a:lnTo>
                  <a:lnTo>
                    <a:pt x="696" y="309"/>
                  </a:lnTo>
                  <a:lnTo>
                    <a:pt x="688" y="310"/>
                  </a:lnTo>
                  <a:lnTo>
                    <a:pt x="688" y="309"/>
                  </a:lnTo>
                  <a:lnTo>
                    <a:pt x="691" y="305"/>
                  </a:lnTo>
                  <a:lnTo>
                    <a:pt x="693" y="302"/>
                  </a:lnTo>
                  <a:lnTo>
                    <a:pt x="691" y="298"/>
                  </a:lnTo>
                  <a:lnTo>
                    <a:pt x="691" y="292"/>
                  </a:lnTo>
                  <a:lnTo>
                    <a:pt x="689" y="288"/>
                  </a:lnTo>
                  <a:lnTo>
                    <a:pt x="679" y="286"/>
                  </a:lnTo>
                  <a:lnTo>
                    <a:pt x="691" y="283"/>
                  </a:lnTo>
                  <a:lnTo>
                    <a:pt x="689" y="273"/>
                  </a:lnTo>
                  <a:lnTo>
                    <a:pt x="691" y="271"/>
                  </a:lnTo>
                  <a:lnTo>
                    <a:pt x="689" y="266"/>
                  </a:lnTo>
                  <a:lnTo>
                    <a:pt x="688" y="268"/>
                  </a:lnTo>
                  <a:lnTo>
                    <a:pt x="674" y="262"/>
                  </a:lnTo>
                  <a:lnTo>
                    <a:pt x="669" y="259"/>
                  </a:lnTo>
                  <a:lnTo>
                    <a:pt x="670" y="256"/>
                  </a:lnTo>
                  <a:lnTo>
                    <a:pt x="665" y="254"/>
                  </a:lnTo>
                  <a:lnTo>
                    <a:pt x="662" y="250"/>
                  </a:lnTo>
                  <a:lnTo>
                    <a:pt x="662" y="245"/>
                  </a:lnTo>
                  <a:lnTo>
                    <a:pt x="648" y="238"/>
                  </a:lnTo>
                  <a:lnTo>
                    <a:pt x="640" y="240"/>
                  </a:lnTo>
                  <a:lnTo>
                    <a:pt x="638" y="242"/>
                  </a:lnTo>
                  <a:lnTo>
                    <a:pt x="634" y="242"/>
                  </a:lnTo>
                  <a:lnTo>
                    <a:pt x="631" y="242"/>
                  </a:lnTo>
                  <a:lnTo>
                    <a:pt x="624" y="238"/>
                  </a:lnTo>
                  <a:lnTo>
                    <a:pt x="612" y="235"/>
                  </a:lnTo>
                  <a:lnTo>
                    <a:pt x="607" y="242"/>
                  </a:lnTo>
                  <a:lnTo>
                    <a:pt x="607" y="252"/>
                  </a:lnTo>
                  <a:lnTo>
                    <a:pt x="612" y="254"/>
                  </a:lnTo>
                  <a:lnTo>
                    <a:pt x="614" y="256"/>
                  </a:lnTo>
                  <a:lnTo>
                    <a:pt x="605" y="273"/>
                  </a:lnTo>
                  <a:lnTo>
                    <a:pt x="610" y="273"/>
                  </a:lnTo>
                  <a:lnTo>
                    <a:pt x="610" y="280"/>
                  </a:lnTo>
                  <a:lnTo>
                    <a:pt x="612" y="283"/>
                  </a:lnTo>
                  <a:lnTo>
                    <a:pt x="612" y="286"/>
                  </a:lnTo>
                  <a:lnTo>
                    <a:pt x="612" y="292"/>
                  </a:lnTo>
                  <a:lnTo>
                    <a:pt x="610" y="295"/>
                  </a:lnTo>
                  <a:lnTo>
                    <a:pt x="610" y="300"/>
                  </a:lnTo>
                  <a:lnTo>
                    <a:pt x="605" y="300"/>
                  </a:lnTo>
                  <a:lnTo>
                    <a:pt x="600" y="307"/>
                  </a:lnTo>
                  <a:lnTo>
                    <a:pt x="600" y="312"/>
                  </a:lnTo>
                  <a:lnTo>
                    <a:pt x="607" y="316"/>
                  </a:lnTo>
                  <a:lnTo>
                    <a:pt x="605" y="317"/>
                  </a:lnTo>
                  <a:lnTo>
                    <a:pt x="612" y="319"/>
                  </a:lnTo>
                  <a:lnTo>
                    <a:pt x="619" y="343"/>
                  </a:lnTo>
                  <a:lnTo>
                    <a:pt x="619" y="357"/>
                  </a:lnTo>
                  <a:lnTo>
                    <a:pt x="612" y="369"/>
                  </a:lnTo>
                  <a:lnTo>
                    <a:pt x="593" y="384"/>
                  </a:lnTo>
                  <a:lnTo>
                    <a:pt x="598" y="394"/>
                  </a:lnTo>
                  <a:lnTo>
                    <a:pt x="598" y="408"/>
                  </a:lnTo>
                  <a:lnTo>
                    <a:pt x="600" y="415"/>
                  </a:lnTo>
                  <a:lnTo>
                    <a:pt x="604" y="422"/>
                  </a:lnTo>
                  <a:lnTo>
                    <a:pt x="598" y="429"/>
                  </a:lnTo>
                  <a:lnTo>
                    <a:pt x="600" y="432"/>
                  </a:lnTo>
                  <a:lnTo>
                    <a:pt x="598" y="434"/>
                  </a:lnTo>
                  <a:lnTo>
                    <a:pt x="595" y="429"/>
                  </a:lnTo>
                  <a:lnTo>
                    <a:pt x="590" y="434"/>
                  </a:lnTo>
                  <a:lnTo>
                    <a:pt x="592" y="439"/>
                  </a:lnTo>
                  <a:lnTo>
                    <a:pt x="585" y="436"/>
                  </a:lnTo>
                  <a:lnTo>
                    <a:pt x="580" y="437"/>
                  </a:lnTo>
                  <a:lnTo>
                    <a:pt x="583" y="432"/>
                  </a:lnTo>
                  <a:lnTo>
                    <a:pt x="583" y="429"/>
                  </a:lnTo>
                  <a:lnTo>
                    <a:pt x="576" y="422"/>
                  </a:lnTo>
                  <a:lnTo>
                    <a:pt x="569" y="422"/>
                  </a:lnTo>
                  <a:lnTo>
                    <a:pt x="574" y="418"/>
                  </a:lnTo>
                  <a:lnTo>
                    <a:pt x="566" y="408"/>
                  </a:lnTo>
                  <a:lnTo>
                    <a:pt x="568" y="405"/>
                  </a:lnTo>
                  <a:lnTo>
                    <a:pt x="566" y="393"/>
                  </a:lnTo>
                  <a:lnTo>
                    <a:pt x="564" y="389"/>
                  </a:lnTo>
                  <a:lnTo>
                    <a:pt x="568" y="374"/>
                  </a:lnTo>
                  <a:lnTo>
                    <a:pt x="561" y="374"/>
                  </a:lnTo>
                  <a:lnTo>
                    <a:pt x="561" y="372"/>
                  </a:lnTo>
                  <a:lnTo>
                    <a:pt x="550" y="372"/>
                  </a:lnTo>
                  <a:lnTo>
                    <a:pt x="547" y="372"/>
                  </a:lnTo>
                  <a:lnTo>
                    <a:pt x="538" y="372"/>
                  </a:lnTo>
                  <a:lnTo>
                    <a:pt x="535" y="377"/>
                  </a:lnTo>
                  <a:lnTo>
                    <a:pt x="537" y="370"/>
                  </a:lnTo>
                  <a:lnTo>
                    <a:pt x="533" y="365"/>
                  </a:lnTo>
                  <a:lnTo>
                    <a:pt x="526" y="364"/>
                  </a:lnTo>
                  <a:lnTo>
                    <a:pt x="523" y="360"/>
                  </a:lnTo>
                  <a:lnTo>
                    <a:pt x="518" y="360"/>
                  </a:lnTo>
                  <a:lnTo>
                    <a:pt x="514" y="358"/>
                  </a:lnTo>
                  <a:lnTo>
                    <a:pt x="513" y="353"/>
                  </a:lnTo>
                  <a:lnTo>
                    <a:pt x="501" y="345"/>
                  </a:lnTo>
                  <a:lnTo>
                    <a:pt x="499" y="345"/>
                  </a:lnTo>
                  <a:lnTo>
                    <a:pt x="490" y="343"/>
                  </a:lnTo>
                  <a:lnTo>
                    <a:pt x="489" y="340"/>
                  </a:lnTo>
                  <a:lnTo>
                    <a:pt x="482" y="336"/>
                  </a:lnTo>
                  <a:lnTo>
                    <a:pt x="470" y="343"/>
                  </a:lnTo>
                  <a:lnTo>
                    <a:pt x="466" y="343"/>
                  </a:lnTo>
                  <a:lnTo>
                    <a:pt x="468" y="340"/>
                  </a:lnTo>
                  <a:lnTo>
                    <a:pt x="468" y="334"/>
                  </a:lnTo>
                  <a:lnTo>
                    <a:pt x="466" y="329"/>
                  </a:lnTo>
                  <a:lnTo>
                    <a:pt x="466" y="321"/>
                  </a:lnTo>
                  <a:lnTo>
                    <a:pt x="463" y="316"/>
                  </a:lnTo>
                  <a:lnTo>
                    <a:pt x="461" y="310"/>
                  </a:lnTo>
                  <a:lnTo>
                    <a:pt x="453" y="310"/>
                  </a:lnTo>
                  <a:lnTo>
                    <a:pt x="451" y="312"/>
                  </a:lnTo>
                  <a:lnTo>
                    <a:pt x="446" y="305"/>
                  </a:lnTo>
                  <a:lnTo>
                    <a:pt x="448" y="302"/>
                  </a:lnTo>
                  <a:lnTo>
                    <a:pt x="444" y="290"/>
                  </a:lnTo>
                  <a:lnTo>
                    <a:pt x="453" y="264"/>
                  </a:lnTo>
                  <a:lnTo>
                    <a:pt x="453" y="259"/>
                  </a:lnTo>
                  <a:lnTo>
                    <a:pt x="456" y="257"/>
                  </a:lnTo>
                  <a:lnTo>
                    <a:pt x="465" y="245"/>
                  </a:lnTo>
                  <a:lnTo>
                    <a:pt x="468" y="245"/>
                  </a:lnTo>
                  <a:lnTo>
                    <a:pt x="468" y="237"/>
                  </a:lnTo>
                  <a:lnTo>
                    <a:pt x="473" y="237"/>
                  </a:lnTo>
                  <a:lnTo>
                    <a:pt x="475" y="233"/>
                  </a:lnTo>
                  <a:lnTo>
                    <a:pt x="470" y="232"/>
                  </a:lnTo>
                  <a:lnTo>
                    <a:pt x="480" y="230"/>
                  </a:lnTo>
                  <a:lnTo>
                    <a:pt x="484" y="228"/>
                  </a:lnTo>
                  <a:lnTo>
                    <a:pt x="487" y="228"/>
                  </a:lnTo>
                  <a:lnTo>
                    <a:pt x="487" y="223"/>
                  </a:lnTo>
                  <a:lnTo>
                    <a:pt x="485" y="218"/>
                  </a:lnTo>
                  <a:lnTo>
                    <a:pt x="480" y="216"/>
                  </a:lnTo>
                  <a:lnTo>
                    <a:pt x="477" y="211"/>
                  </a:lnTo>
                  <a:lnTo>
                    <a:pt x="473" y="213"/>
                  </a:lnTo>
                  <a:lnTo>
                    <a:pt x="470" y="216"/>
                  </a:lnTo>
                  <a:lnTo>
                    <a:pt x="458" y="220"/>
                  </a:lnTo>
                  <a:lnTo>
                    <a:pt x="458" y="216"/>
                  </a:lnTo>
                  <a:lnTo>
                    <a:pt x="470" y="214"/>
                  </a:lnTo>
                  <a:lnTo>
                    <a:pt x="472" y="211"/>
                  </a:lnTo>
                  <a:lnTo>
                    <a:pt x="460" y="206"/>
                  </a:lnTo>
                  <a:lnTo>
                    <a:pt x="477" y="209"/>
                  </a:lnTo>
                  <a:lnTo>
                    <a:pt x="482" y="213"/>
                  </a:lnTo>
                  <a:lnTo>
                    <a:pt x="487" y="214"/>
                  </a:lnTo>
                  <a:lnTo>
                    <a:pt x="492" y="211"/>
                  </a:lnTo>
                  <a:lnTo>
                    <a:pt x="496" y="202"/>
                  </a:lnTo>
                  <a:lnTo>
                    <a:pt x="504" y="204"/>
                  </a:lnTo>
                  <a:lnTo>
                    <a:pt x="509" y="202"/>
                  </a:lnTo>
                  <a:lnTo>
                    <a:pt x="514" y="194"/>
                  </a:lnTo>
                  <a:lnTo>
                    <a:pt x="516" y="192"/>
                  </a:lnTo>
                  <a:lnTo>
                    <a:pt x="521" y="180"/>
                  </a:lnTo>
                  <a:lnTo>
                    <a:pt x="521" y="177"/>
                  </a:lnTo>
                  <a:lnTo>
                    <a:pt x="520" y="175"/>
                  </a:lnTo>
                  <a:lnTo>
                    <a:pt x="502" y="173"/>
                  </a:lnTo>
                  <a:lnTo>
                    <a:pt x="494" y="163"/>
                  </a:lnTo>
                  <a:lnTo>
                    <a:pt x="497" y="161"/>
                  </a:lnTo>
                  <a:lnTo>
                    <a:pt x="506" y="166"/>
                  </a:lnTo>
                  <a:lnTo>
                    <a:pt x="513" y="173"/>
                  </a:lnTo>
                  <a:lnTo>
                    <a:pt x="521" y="173"/>
                  </a:lnTo>
                  <a:lnTo>
                    <a:pt x="532" y="156"/>
                  </a:lnTo>
                  <a:lnTo>
                    <a:pt x="532" y="153"/>
                  </a:lnTo>
                  <a:lnTo>
                    <a:pt x="523" y="151"/>
                  </a:lnTo>
                  <a:lnTo>
                    <a:pt x="521" y="149"/>
                  </a:lnTo>
                  <a:lnTo>
                    <a:pt x="526" y="148"/>
                  </a:lnTo>
                  <a:lnTo>
                    <a:pt x="533" y="148"/>
                  </a:lnTo>
                  <a:lnTo>
                    <a:pt x="535" y="146"/>
                  </a:lnTo>
                  <a:lnTo>
                    <a:pt x="540" y="153"/>
                  </a:lnTo>
                  <a:lnTo>
                    <a:pt x="545" y="154"/>
                  </a:lnTo>
                  <a:lnTo>
                    <a:pt x="547" y="151"/>
                  </a:lnTo>
                  <a:lnTo>
                    <a:pt x="550" y="154"/>
                  </a:lnTo>
                  <a:lnTo>
                    <a:pt x="552" y="154"/>
                  </a:lnTo>
                  <a:lnTo>
                    <a:pt x="550" y="142"/>
                  </a:lnTo>
                  <a:lnTo>
                    <a:pt x="552" y="144"/>
                  </a:lnTo>
                  <a:lnTo>
                    <a:pt x="554" y="148"/>
                  </a:lnTo>
                  <a:lnTo>
                    <a:pt x="557" y="151"/>
                  </a:lnTo>
                  <a:lnTo>
                    <a:pt x="569" y="141"/>
                  </a:lnTo>
                  <a:lnTo>
                    <a:pt x="573" y="136"/>
                  </a:lnTo>
                  <a:lnTo>
                    <a:pt x="576" y="134"/>
                  </a:lnTo>
                  <a:lnTo>
                    <a:pt x="578" y="125"/>
                  </a:lnTo>
                  <a:lnTo>
                    <a:pt x="569" y="113"/>
                  </a:lnTo>
                  <a:lnTo>
                    <a:pt x="569" y="105"/>
                  </a:lnTo>
                  <a:lnTo>
                    <a:pt x="568" y="103"/>
                  </a:lnTo>
                  <a:lnTo>
                    <a:pt x="569" y="101"/>
                  </a:lnTo>
                  <a:lnTo>
                    <a:pt x="566" y="100"/>
                  </a:lnTo>
                  <a:lnTo>
                    <a:pt x="568" y="98"/>
                  </a:lnTo>
                  <a:lnTo>
                    <a:pt x="571" y="100"/>
                  </a:lnTo>
                  <a:lnTo>
                    <a:pt x="578" y="93"/>
                  </a:lnTo>
                  <a:lnTo>
                    <a:pt x="576" y="89"/>
                  </a:lnTo>
                  <a:lnTo>
                    <a:pt x="573" y="89"/>
                  </a:lnTo>
                  <a:lnTo>
                    <a:pt x="569" y="93"/>
                  </a:lnTo>
                  <a:lnTo>
                    <a:pt x="566" y="94"/>
                  </a:lnTo>
                  <a:lnTo>
                    <a:pt x="566" y="89"/>
                  </a:lnTo>
                  <a:lnTo>
                    <a:pt x="569" y="88"/>
                  </a:lnTo>
                  <a:lnTo>
                    <a:pt x="576" y="82"/>
                  </a:lnTo>
                  <a:lnTo>
                    <a:pt x="576" y="81"/>
                  </a:lnTo>
                  <a:lnTo>
                    <a:pt x="573" y="79"/>
                  </a:lnTo>
                  <a:lnTo>
                    <a:pt x="568" y="79"/>
                  </a:lnTo>
                  <a:lnTo>
                    <a:pt x="569" y="76"/>
                  </a:lnTo>
                  <a:lnTo>
                    <a:pt x="566" y="72"/>
                  </a:lnTo>
                  <a:lnTo>
                    <a:pt x="559" y="72"/>
                  </a:lnTo>
                  <a:lnTo>
                    <a:pt x="566" y="71"/>
                  </a:lnTo>
                  <a:lnTo>
                    <a:pt x="564" y="67"/>
                  </a:lnTo>
                  <a:lnTo>
                    <a:pt x="554" y="67"/>
                  </a:lnTo>
                  <a:lnTo>
                    <a:pt x="549" y="62"/>
                  </a:lnTo>
                  <a:lnTo>
                    <a:pt x="542" y="62"/>
                  </a:lnTo>
                  <a:lnTo>
                    <a:pt x="540" y="64"/>
                  </a:lnTo>
                  <a:lnTo>
                    <a:pt x="538" y="62"/>
                  </a:lnTo>
                  <a:lnTo>
                    <a:pt x="537" y="72"/>
                  </a:lnTo>
                  <a:lnTo>
                    <a:pt x="538" y="81"/>
                  </a:lnTo>
                  <a:lnTo>
                    <a:pt x="542" y="82"/>
                  </a:lnTo>
                  <a:lnTo>
                    <a:pt x="540" y="88"/>
                  </a:lnTo>
                  <a:lnTo>
                    <a:pt x="542" y="91"/>
                  </a:lnTo>
                  <a:lnTo>
                    <a:pt x="535" y="93"/>
                  </a:lnTo>
                  <a:lnTo>
                    <a:pt x="532" y="105"/>
                  </a:lnTo>
                  <a:lnTo>
                    <a:pt x="533" y="110"/>
                  </a:lnTo>
                  <a:lnTo>
                    <a:pt x="528" y="115"/>
                  </a:lnTo>
                  <a:lnTo>
                    <a:pt x="525" y="125"/>
                  </a:lnTo>
                  <a:lnTo>
                    <a:pt x="521" y="127"/>
                  </a:lnTo>
                  <a:lnTo>
                    <a:pt x="521" y="130"/>
                  </a:lnTo>
                  <a:lnTo>
                    <a:pt x="518" y="129"/>
                  </a:lnTo>
                  <a:lnTo>
                    <a:pt x="516" y="124"/>
                  </a:lnTo>
                  <a:lnTo>
                    <a:pt x="513" y="122"/>
                  </a:lnTo>
                  <a:lnTo>
                    <a:pt x="508" y="110"/>
                  </a:lnTo>
                  <a:lnTo>
                    <a:pt x="509" y="101"/>
                  </a:lnTo>
                  <a:lnTo>
                    <a:pt x="511" y="103"/>
                  </a:lnTo>
                  <a:lnTo>
                    <a:pt x="514" y="103"/>
                  </a:lnTo>
                  <a:lnTo>
                    <a:pt x="514" y="100"/>
                  </a:lnTo>
                  <a:lnTo>
                    <a:pt x="511" y="94"/>
                  </a:lnTo>
                  <a:lnTo>
                    <a:pt x="513" y="89"/>
                  </a:lnTo>
                  <a:lnTo>
                    <a:pt x="504" y="81"/>
                  </a:lnTo>
                  <a:lnTo>
                    <a:pt x="502" y="77"/>
                  </a:lnTo>
                  <a:lnTo>
                    <a:pt x="497" y="77"/>
                  </a:lnTo>
                  <a:lnTo>
                    <a:pt x="497" y="82"/>
                  </a:lnTo>
                  <a:lnTo>
                    <a:pt x="494" y="86"/>
                  </a:lnTo>
                  <a:lnTo>
                    <a:pt x="496" y="93"/>
                  </a:lnTo>
                  <a:lnTo>
                    <a:pt x="490" y="103"/>
                  </a:lnTo>
                  <a:lnTo>
                    <a:pt x="489" y="100"/>
                  </a:lnTo>
                  <a:lnTo>
                    <a:pt x="489" y="96"/>
                  </a:lnTo>
                  <a:lnTo>
                    <a:pt x="487" y="89"/>
                  </a:lnTo>
                  <a:lnTo>
                    <a:pt x="487" y="84"/>
                  </a:lnTo>
                  <a:lnTo>
                    <a:pt x="480" y="76"/>
                  </a:lnTo>
                  <a:lnTo>
                    <a:pt x="484" y="76"/>
                  </a:lnTo>
                  <a:lnTo>
                    <a:pt x="489" y="77"/>
                  </a:lnTo>
                  <a:lnTo>
                    <a:pt x="490" y="76"/>
                  </a:lnTo>
                  <a:lnTo>
                    <a:pt x="487" y="71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3" y="71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66" y="64"/>
                  </a:lnTo>
                  <a:lnTo>
                    <a:pt x="472" y="60"/>
                  </a:lnTo>
                  <a:lnTo>
                    <a:pt x="473" y="57"/>
                  </a:lnTo>
                  <a:lnTo>
                    <a:pt x="472" y="55"/>
                  </a:lnTo>
                  <a:lnTo>
                    <a:pt x="466" y="59"/>
                  </a:lnTo>
                  <a:lnTo>
                    <a:pt x="470" y="53"/>
                  </a:lnTo>
                  <a:lnTo>
                    <a:pt x="477" y="53"/>
                  </a:lnTo>
                  <a:lnTo>
                    <a:pt x="477" y="50"/>
                  </a:lnTo>
                  <a:lnTo>
                    <a:pt x="473" y="47"/>
                  </a:lnTo>
                  <a:lnTo>
                    <a:pt x="470" y="38"/>
                  </a:lnTo>
                  <a:lnTo>
                    <a:pt x="468" y="38"/>
                  </a:lnTo>
                  <a:lnTo>
                    <a:pt x="465" y="31"/>
                  </a:lnTo>
                  <a:lnTo>
                    <a:pt x="465" y="23"/>
                  </a:lnTo>
                  <a:lnTo>
                    <a:pt x="465" y="17"/>
                  </a:lnTo>
                  <a:lnTo>
                    <a:pt x="458" y="11"/>
                  </a:lnTo>
                  <a:lnTo>
                    <a:pt x="458" y="7"/>
                  </a:lnTo>
                  <a:lnTo>
                    <a:pt x="453" y="7"/>
                  </a:lnTo>
                  <a:lnTo>
                    <a:pt x="449" y="4"/>
                  </a:lnTo>
                  <a:lnTo>
                    <a:pt x="451" y="2"/>
                  </a:lnTo>
                  <a:lnTo>
                    <a:pt x="449" y="0"/>
                  </a:lnTo>
                  <a:lnTo>
                    <a:pt x="444" y="0"/>
                  </a:lnTo>
                  <a:lnTo>
                    <a:pt x="444" y="4"/>
                  </a:lnTo>
                  <a:lnTo>
                    <a:pt x="441" y="7"/>
                  </a:lnTo>
                  <a:lnTo>
                    <a:pt x="437" y="14"/>
                  </a:lnTo>
                  <a:lnTo>
                    <a:pt x="439" y="17"/>
                  </a:lnTo>
                  <a:lnTo>
                    <a:pt x="439" y="21"/>
                  </a:lnTo>
                  <a:lnTo>
                    <a:pt x="436" y="19"/>
                  </a:lnTo>
                  <a:lnTo>
                    <a:pt x="432" y="23"/>
                  </a:lnTo>
                  <a:lnTo>
                    <a:pt x="432" y="26"/>
                  </a:lnTo>
                  <a:lnTo>
                    <a:pt x="430" y="35"/>
                  </a:lnTo>
                  <a:lnTo>
                    <a:pt x="436" y="43"/>
                  </a:lnTo>
                  <a:lnTo>
                    <a:pt x="432" y="43"/>
                  </a:lnTo>
                  <a:lnTo>
                    <a:pt x="429" y="50"/>
                  </a:lnTo>
                  <a:lnTo>
                    <a:pt x="430" y="59"/>
                  </a:lnTo>
                  <a:lnTo>
                    <a:pt x="434" y="60"/>
                  </a:lnTo>
                  <a:lnTo>
                    <a:pt x="436" y="65"/>
                  </a:lnTo>
                  <a:lnTo>
                    <a:pt x="441" y="65"/>
                  </a:lnTo>
                  <a:lnTo>
                    <a:pt x="441" y="67"/>
                  </a:lnTo>
                  <a:lnTo>
                    <a:pt x="449" y="69"/>
                  </a:lnTo>
                  <a:lnTo>
                    <a:pt x="453" y="72"/>
                  </a:lnTo>
                  <a:lnTo>
                    <a:pt x="456" y="72"/>
                  </a:lnTo>
                  <a:lnTo>
                    <a:pt x="456" y="74"/>
                  </a:lnTo>
                  <a:lnTo>
                    <a:pt x="451" y="76"/>
                  </a:lnTo>
                  <a:lnTo>
                    <a:pt x="453" y="82"/>
                  </a:lnTo>
                  <a:lnTo>
                    <a:pt x="448" y="86"/>
                  </a:lnTo>
                  <a:lnTo>
                    <a:pt x="448" y="91"/>
                  </a:lnTo>
                  <a:lnTo>
                    <a:pt x="453" y="91"/>
                  </a:lnTo>
                  <a:lnTo>
                    <a:pt x="453" y="88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93"/>
                  </a:lnTo>
                  <a:lnTo>
                    <a:pt x="458" y="96"/>
                  </a:lnTo>
                  <a:lnTo>
                    <a:pt x="453" y="101"/>
                  </a:lnTo>
                  <a:lnTo>
                    <a:pt x="451" y="106"/>
                  </a:lnTo>
                  <a:lnTo>
                    <a:pt x="441" y="110"/>
                  </a:lnTo>
                  <a:lnTo>
                    <a:pt x="439" y="117"/>
                  </a:lnTo>
                  <a:lnTo>
                    <a:pt x="441" y="120"/>
                  </a:lnTo>
                  <a:lnTo>
                    <a:pt x="442" y="129"/>
                  </a:lnTo>
                  <a:lnTo>
                    <a:pt x="439" y="130"/>
                  </a:lnTo>
                  <a:lnTo>
                    <a:pt x="439" y="127"/>
                  </a:lnTo>
                  <a:lnTo>
                    <a:pt x="434" y="129"/>
                  </a:lnTo>
                  <a:lnTo>
                    <a:pt x="434" y="125"/>
                  </a:lnTo>
                  <a:lnTo>
                    <a:pt x="432" y="124"/>
                  </a:lnTo>
                  <a:lnTo>
                    <a:pt x="434" y="120"/>
                  </a:lnTo>
                  <a:lnTo>
                    <a:pt x="434" y="113"/>
                  </a:lnTo>
                  <a:lnTo>
                    <a:pt x="436" y="105"/>
                  </a:lnTo>
                  <a:lnTo>
                    <a:pt x="430" y="110"/>
                  </a:lnTo>
                  <a:lnTo>
                    <a:pt x="430" y="103"/>
                  </a:lnTo>
                  <a:lnTo>
                    <a:pt x="429" y="105"/>
                  </a:lnTo>
                  <a:lnTo>
                    <a:pt x="422" y="100"/>
                  </a:lnTo>
                  <a:lnTo>
                    <a:pt x="418" y="100"/>
                  </a:lnTo>
                  <a:lnTo>
                    <a:pt x="417" y="101"/>
                  </a:lnTo>
                  <a:lnTo>
                    <a:pt x="417" y="103"/>
                  </a:lnTo>
                  <a:lnTo>
                    <a:pt x="415" y="100"/>
                  </a:lnTo>
                  <a:lnTo>
                    <a:pt x="412" y="101"/>
                  </a:lnTo>
                  <a:lnTo>
                    <a:pt x="412" y="103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5" y="115"/>
                  </a:lnTo>
                  <a:lnTo>
                    <a:pt x="420" y="113"/>
                  </a:lnTo>
                  <a:lnTo>
                    <a:pt x="424" y="113"/>
                  </a:lnTo>
                  <a:lnTo>
                    <a:pt x="425" y="117"/>
                  </a:lnTo>
                  <a:lnTo>
                    <a:pt x="422" y="120"/>
                  </a:lnTo>
                  <a:lnTo>
                    <a:pt x="415" y="117"/>
                  </a:lnTo>
                  <a:lnTo>
                    <a:pt x="410" y="110"/>
                  </a:lnTo>
                  <a:lnTo>
                    <a:pt x="408" y="112"/>
                  </a:lnTo>
                  <a:lnTo>
                    <a:pt x="413" y="118"/>
                  </a:lnTo>
                  <a:lnTo>
                    <a:pt x="405" y="117"/>
                  </a:lnTo>
                  <a:lnTo>
                    <a:pt x="401" y="115"/>
                  </a:lnTo>
                  <a:lnTo>
                    <a:pt x="393" y="115"/>
                  </a:lnTo>
                  <a:lnTo>
                    <a:pt x="391" y="117"/>
                  </a:lnTo>
                  <a:lnTo>
                    <a:pt x="384" y="117"/>
                  </a:lnTo>
                  <a:lnTo>
                    <a:pt x="383" y="118"/>
                  </a:lnTo>
                  <a:lnTo>
                    <a:pt x="377" y="117"/>
                  </a:lnTo>
                  <a:lnTo>
                    <a:pt x="376" y="117"/>
                  </a:lnTo>
                  <a:lnTo>
                    <a:pt x="365" y="113"/>
                  </a:lnTo>
                  <a:lnTo>
                    <a:pt x="365" y="108"/>
                  </a:lnTo>
                  <a:lnTo>
                    <a:pt x="364" y="106"/>
                  </a:lnTo>
                  <a:lnTo>
                    <a:pt x="362" y="110"/>
                  </a:lnTo>
                  <a:lnTo>
                    <a:pt x="352" y="110"/>
                  </a:lnTo>
                  <a:lnTo>
                    <a:pt x="352" y="105"/>
                  </a:lnTo>
                  <a:lnTo>
                    <a:pt x="347" y="103"/>
                  </a:lnTo>
                  <a:lnTo>
                    <a:pt x="345" y="100"/>
                  </a:lnTo>
                  <a:lnTo>
                    <a:pt x="343" y="100"/>
                  </a:lnTo>
                  <a:lnTo>
                    <a:pt x="343" y="94"/>
                  </a:lnTo>
                  <a:lnTo>
                    <a:pt x="341" y="89"/>
                  </a:lnTo>
                  <a:lnTo>
                    <a:pt x="336" y="86"/>
                  </a:lnTo>
                  <a:lnTo>
                    <a:pt x="321" y="94"/>
                  </a:lnTo>
                  <a:lnTo>
                    <a:pt x="316" y="94"/>
                  </a:lnTo>
                  <a:lnTo>
                    <a:pt x="314" y="98"/>
                  </a:lnTo>
                  <a:lnTo>
                    <a:pt x="312" y="105"/>
                  </a:lnTo>
                  <a:lnTo>
                    <a:pt x="316" y="105"/>
                  </a:lnTo>
                  <a:lnTo>
                    <a:pt x="317" y="106"/>
                  </a:lnTo>
                  <a:lnTo>
                    <a:pt x="321" y="106"/>
                  </a:lnTo>
                  <a:lnTo>
                    <a:pt x="323" y="101"/>
                  </a:lnTo>
                  <a:lnTo>
                    <a:pt x="324" y="101"/>
                  </a:lnTo>
                  <a:lnTo>
                    <a:pt x="328" y="100"/>
                  </a:lnTo>
                  <a:lnTo>
                    <a:pt x="331" y="101"/>
                  </a:lnTo>
                  <a:lnTo>
                    <a:pt x="333" y="96"/>
                  </a:lnTo>
                  <a:lnTo>
                    <a:pt x="338" y="94"/>
                  </a:lnTo>
                  <a:lnTo>
                    <a:pt x="340" y="96"/>
                  </a:lnTo>
                  <a:lnTo>
                    <a:pt x="333" y="105"/>
                  </a:lnTo>
                  <a:lnTo>
                    <a:pt x="331" y="108"/>
                  </a:lnTo>
                  <a:lnTo>
                    <a:pt x="326" y="108"/>
                  </a:lnTo>
                  <a:lnTo>
                    <a:pt x="323" y="112"/>
                  </a:lnTo>
                  <a:lnTo>
                    <a:pt x="323" y="112"/>
                  </a:lnTo>
                  <a:lnTo>
                    <a:pt x="321" y="115"/>
                  </a:lnTo>
                  <a:lnTo>
                    <a:pt x="323" y="120"/>
                  </a:lnTo>
                  <a:lnTo>
                    <a:pt x="323" y="127"/>
                  </a:lnTo>
                  <a:lnTo>
                    <a:pt x="326" y="132"/>
                  </a:lnTo>
                  <a:lnTo>
                    <a:pt x="328" y="139"/>
                  </a:lnTo>
                  <a:lnTo>
                    <a:pt x="323" y="139"/>
                  </a:lnTo>
                  <a:lnTo>
                    <a:pt x="323" y="146"/>
                  </a:lnTo>
                  <a:lnTo>
                    <a:pt x="319" y="144"/>
                  </a:lnTo>
                  <a:lnTo>
                    <a:pt x="319" y="137"/>
                  </a:lnTo>
                  <a:lnTo>
                    <a:pt x="314" y="134"/>
                  </a:lnTo>
                  <a:lnTo>
                    <a:pt x="319" y="132"/>
                  </a:lnTo>
                  <a:lnTo>
                    <a:pt x="319" y="127"/>
                  </a:lnTo>
                  <a:lnTo>
                    <a:pt x="316" y="125"/>
                  </a:lnTo>
                  <a:lnTo>
                    <a:pt x="314" y="127"/>
                  </a:lnTo>
                  <a:lnTo>
                    <a:pt x="312" y="120"/>
                  </a:lnTo>
                  <a:lnTo>
                    <a:pt x="311" y="125"/>
                  </a:lnTo>
                  <a:lnTo>
                    <a:pt x="311" y="124"/>
                  </a:lnTo>
                  <a:lnTo>
                    <a:pt x="311" y="117"/>
                  </a:lnTo>
                  <a:lnTo>
                    <a:pt x="307" y="115"/>
                  </a:lnTo>
                  <a:lnTo>
                    <a:pt x="305" y="117"/>
                  </a:lnTo>
                  <a:lnTo>
                    <a:pt x="304" y="113"/>
                  </a:lnTo>
                  <a:lnTo>
                    <a:pt x="300" y="110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5" y="118"/>
                  </a:lnTo>
                  <a:lnTo>
                    <a:pt x="281" y="117"/>
                  </a:lnTo>
                  <a:lnTo>
                    <a:pt x="275" y="118"/>
                  </a:lnTo>
                  <a:lnTo>
                    <a:pt x="261" y="118"/>
                  </a:lnTo>
                  <a:lnTo>
                    <a:pt x="254" y="115"/>
                  </a:lnTo>
                  <a:lnTo>
                    <a:pt x="249" y="115"/>
                  </a:lnTo>
                  <a:lnTo>
                    <a:pt x="251" y="113"/>
                  </a:lnTo>
                  <a:lnTo>
                    <a:pt x="247" y="113"/>
                  </a:lnTo>
                  <a:lnTo>
                    <a:pt x="252" y="106"/>
                  </a:lnTo>
                  <a:lnTo>
                    <a:pt x="261" y="103"/>
                  </a:lnTo>
                  <a:lnTo>
                    <a:pt x="261" y="103"/>
                  </a:lnTo>
                  <a:lnTo>
                    <a:pt x="256" y="93"/>
                  </a:lnTo>
                  <a:lnTo>
                    <a:pt x="247" y="86"/>
                  </a:lnTo>
                  <a:lnTo>
                    <a:pt x="244" y="88"/>
                  </a:lnTo>
                  <a:lnTo>
                    <a:pt x="240" y="86"/>
                  </a:lnTo>
                  <a:lnTo>
                    <a:pt x="242" y="89"/>
                  </a:lnTo>
                  <a:lnTo>
                    <a:pt x="221" y="84"/>
                  </a:lnTo>
                  <a:lnTo>
                    <a:pt x="216" y="79"/>
                  </a:lnTo>
                  <a:lnTo>
                    <a:pt x="199" y="72"/>
                  </a:lnTo>
                  <a:lnTo>
                    <a:pt x="191" y="64"/>
                  </a:lnTo>
                  <a:lnTo>
                    <a:pt x="175" y="64"/>
                  </a:lnTo>
                  <a:lnTo>
                    <a:pt x="175" y="69"/>
                  </a:lnTo>
                  <a:lnTo>
                    <a:pt x="168" y="76"/>
                  </a:lnTo>
                  <a:lnTo>
                    <a:pt x="161" y="76"/>
                  </a:lnTo>
                  <a:lnTo>
                    <a:pt x="161" y="72"/>
                  </a:lnTo>
                  <a:lnTo>
                    <a:pt x="163" y="72"/>
                  </a:lnTo>
                  <a:lnTo>
                    <a:pt x="165" y="65"/>
                  </a:lnTo>
                  <a:lnTo>
                    <a:pt x="161" y="64"/>
                  </a:lnTo>
                  <a:lnTo>
                    <a:pt x="161" y="55"/>
                  </a:lnTo>
                  <a:lnTo>
                    <a:pt x="156" y="55"/>
                  </a:lnTo>
                  <a:lnTo>
                    <a:pt x="158" y="59"/>
                  </a:lnTo>
                  <a:lnTo>
                    <a:pt x="153" y="69"/>
                  </a:lnTo>
                  <a:lnTo>
                    <a:pt x="153" y="74"/>
                  </a:lnTo>
                  <a:lnTo>
                    <a:pt x="149" y="76"/>
                  </a:lnTo>
                  <a:lnTo>
                    <a:pt x="141" y="69"/>
                  </a:lnTo>
                  <a:lnTo>
                    <a:pt x="139" y="62"/>
                  </a:lnTo>
                  <a:lnTo>
                    <a:pt x="136" y="55"/>
                  </a:lnTo>
                  <a:lnTo>
                    <a:pt x="136" y="52"/>
                  </a:lnTo>
                  <a:lnTo>
                    <a:pt x="125" y="40"/>
                  </a:lnTo>
                  <a:lnTo>
                    <a:pt x="124" y="41"/>
                  </a:lnTo>
                  <a:lnTo>
                    <a:pt x="125" y="48"/>
                  </a:lnTo>
                  <a:lnTo>
                    <a:pt x="129" y="53"/>
                  </a:lnTo>
                  <a:lnTo>
                    <a:pt x="124" y="53"/>
                  </a:lnTo>
                  <a:lnTo>
                    <a:pt x="124" y="59"/>
                  </a:lnTo>
                  <a:lnTo>
                    <a:pt x="115" y="65"/>
                  </a:lnTo>
                  <a:lnTo>
                    <a:pt x="117" y="60"/>
                  </a:lnTo>
                  <a:lnTo>
                    <a:pt x="105" y="65"/>
                  </a:lnTo>
                  <a:lnTo>
                    <a:pt x="103" y="71"/>
                  </a:lnTo>
                  <a:lnTo>
                    <a:pt x="98" y="79"/>
                  </a:lnTo>
                  <a:lnTo>
                    <a:pt x="98" y="74"/>
                  </a:lnTo>
                  <a:lnTo>
                    <a:pt x="91" y="74"/>
                  </a:lnTo>
                  <a:lnTo>
                    <a:pt x="88" y="77"/>
                  </a:lnTo>
                  <a:lnTo>
                    <a:pt x="81" y="82"/>
                  </a:lnTo>
                  <a:lnTo>
                    <a:pt x="83" y="84"/>
                  </a:lnTo>
                  <a:lnTo>
                    <a:pt x="83" y="89"/>
                  </a:lnTo>
                  <a:lnTo>
                    <a:pt x="79" y="89"/>
                  </a:lnTo>
                  <a:lnTo>
                    <a:pt x="77" y="93"/>
                  </a:lnTo>
                  <a:lnTo>
                    <a:pt x="76" y="89"/>
                  </a:lnTo>
                  <a:lnTo>
                    <a:pt x="77" y="82"/>
                  </a:lnTo>
                  <a:lnTo>
                    <a:pt x="88" y="72"/>
                  </a:lnTo>
                  <a:lnTo>
                    <a:pt x="98" y="69"/>
                  </a:lnTo>
                  <a:lnTo>
                    <a:pt x="112" y="57"/>
                  </a:lnTo>
                  <a:lnTo>
                    <a:pt x="112" y="52"/>
                  </a:lnTo>
                  <a:lnTo>
                    <a:pt x="110" y="50"/>
                  </a:lnTo>
                  <a:lnTo>
                    <a:pt x="108" y="55"/>
                  </a:lnTo>
                  <a:lnTo>
                    <a:pt x="98" y="55"/>
                  </a:lnTo>
                  <a:lnTo>
                    <a:pt x="96" y="60"/>
                  </a:lnTo>
                  <a:lnTo>
                    <a:pt x="86" y="65"/>
                  </a:lnTo>
                  <a:lnTo>
                    <a:pt x="84" y="65"/>
                  </a:lnTo>
                  <a:lnTo>
                    <a:pt x="77" y="69"/>
                  </a:lnTo>
                  <a:lnTo>
                    <a:pt x="77" y="74"/>
                  </a:lnTo>
                  <a:lnTo>
                    <a:pt x="74" y="74"/>
                  </a:lnTo>
                  <a:lnTo>
                    <a:pt x="64" y="84"/>
                  </a:lnTo>
                  <a:lnTo>
                    <a:pt x="64" y="89"/>
                  </a:lnTo>
                  <a:lnTo>
                    <a:pt x="57" y="81"/>
                  </a:lnTo>
                  <a:lnTo>
                    <a:pt x="54" y="81"/>
                  </a:lnTo>
                  <a:lnTo>
                    <a:pt x="54" y="84"/>
                  </a:lnTo>
                  <a:lnTo>
                    <a:pt x="59" y="88"/>
                  </a:lnTo>
                  <a:lnTo>
                    <a:pt x="55" y="89"/>
                  </a:lnTo>
                  <a:lnTo>
                    <a:pt x="57" y="93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28" y="79"/>
                  </a:lnTo>
                  <a:lnTo>
                    <a:pt x="24" y="79"/>
                  </a:lnTo>
                  <a:lnTo>
                    <a:pt x="21" y="74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276"/>
                  </a:lnTo>
                  <a:lnTo>
                    <a:pt x="19" y="280"/>
                  </a:lnTo>
                  <a:lnTo>
                    <a:pt x="36" y="304"/>
                  </a:lnTo>
                  <a:lnTo>
                    <a:pt x="50" y="292"/>
                  </a:lnTo>
                  <a:lnTo>
                    <a:pt x="59" y="292"/>
                  </a:lnTo>
                  <a:lnTo>
                    <a:pt x="60" y="298"/>
                  </a:lnTo>
                  <a:lnTo>
                    <a:pt x="76" y="314"/>
                  </a:lnTo>
                  <a:lnTo>
                    <a:pt x="89" y="345"/>
                  </a:lnTo>
                  <a:lnTo>
                    <a:pt x="108" y="357"/>
                  </a:lnTo>
                  <a:lnTo>
                    <a:pt x="107" y="364"/>
                  </a:lnTo>
                  <a:lnTo>
                    <a:pt x="108" y="369"/>
                  </a:lnTo>
                  <a:lnTo>
                    <a:pt x="110" y="369"/>
                  </a:lnTo>
                  <a:lnTo>
                    <a:pt x="105" y="384"/>
                  </a:lnTo>
                  <a:lnTo>
                    <a:pt x="101" y="384"/>
                  </a:lnTo>
                  <a:lnTo>
                    <a:pt x="105" y="388"/>
                  </a:lnTo>
                  <a:lnTo>
                    <a:pt x="112" y="389"/>
                  </a:lnTo>
                  <a:lnTo>
                    <a:pt x="107" y="391"/>
                  </a:lnTo>
                  <a:lnTo>
                    <a:pt x="113" y="403"/>
                  </a:lnTo>
                  <a:lnTo>
                    <a:pt x="115" y="401"/>
                  </a:lnTo>
                  <a:lnTo>
                    <a:pt x="117" y="396"/>
                  </a:lnTo>
                  <a:lnTo>
                    <a:pt x="120" y="394"/>
                  </a:lnTo>
                  <a:lnTo>
                    <a:pt x="119" y="396"/>
                  </a:lnTo>
                  <a:lnTo>
                    <a:pt x="120" y="400"/>
                  </a:lnTo>
                  <a:lnTo>
                    <a:pt x="119" y="401"/>
                  </a:lnTo>
                  <a:lnTo>
                    <a:pt x="119" y="401"/>
                  </a:lnTo>
                  <a:lnTo>
                    <a:pt x="122" y="410"/>
                  </a:lnTo>
                  <a:lnTo>
                    <a:pt x="124" y="413"/>
                  </a:lnTo>
                  <a:lnTo>
                    <a:pt x="124" y="418"/>
                  </a:lnTo>
                  <a:lnTo>
                    <a:pt x="127" y="418"/>
                  </a:lnTo>
                  <a:lnTo>
                    <a:pt x="127" y="424"/>
                  </a:lnTo>
                  <a:lnTo>
                    <a:pt x="129" y="425"/>
                  </a:lnTo>
                  <a:lnTo>
                    <a:pt x="131" y="418"/>
                  </a:lnTo>
                  <a:lnTo>
                    <a:pt x="134" y="417"/>
                  </a:lnTo>
                  <a:lnTo>
                    <a:pt x="136" y="418"/>
                  </a:lnTo>
                  <a:lnTo>
                    <a:pt x="132" y="422"/>
                  </a:lnTo>
                  <a:lnTo>
                    <a:pt x="132" y="424"/>
                  </a:lnTo>
                  <a:lnTo>
                    <a:pt x="127" y="427"/>
                  </a:lnTo>
                  <a:lnTo>
                    <a:pt x="129" y="430"/>
                  </a:lnTo>
                  <a:lnTo>
                    <a:pt x="131" y="429"/>
                  </a:lnTo>
                  <a:lnTo>
                    <a:pt x="132" y="432"/>
                  </a:lnTo>
                  <a:lnTo>
                    <a:pt x="129" y="436"/>
                  </a:lnTo>
                  <a:lnTo>
                    <a:pt x="131" y="441"/>
                  </a:lnTo>
                  <a:lnTo>
                    <a:pt x="137" y="441"/>
                  </a:lnTo>
                  <a:lnTo>
                    <a:pt x="141" y="439"/>
                  </a:lnTo>
                  <a:lnTo>
                    <a:pt x="141" y="442"/>
                  </a:lnTo>
                  <a:lnTo>
                    <a:pt x="144" y="442"/>
                  </a:lnTo>
                  <a:lnTo>
                    <a:pt x="146" y="446"/>
                  </a:lnTo>
                  <a:lnTo>
                    <a:pt x="148" y="446"/>
                  </a:lnTo>
                  <a:lnTo>
                    <a:pt x="148" y="442"/>
                  </a:lnTo>
                  <a:lnTo>
                    <a:pt x="149" y="441"/>
                  </a:lnTo>
                  <a:lnTo>
                    <a:pt x="149" y="446"/>
                  </a:lnTo>
                  <a:lnTo>
                    <a:pt x="151" y="448"/>
                  </a:lnTo>
                  <a:lnTo>
                    <a:pt x="155" y="448"/>
                  </a:lnTo>
                  <a:lnTo>
                    <a:pt x="155" y="449"/>
                  </a:lnTo>
                  <a:lnTo>
                    <a:pt x="158" y="451"/>
                  </a:lnTo>
                  <a:lnTo>
                    <a:pt x="158" y="454"/>
                  </a:lnTo>
                  <a:lnTo>
                    <a:pt x="161" y="458"/>
                  </a:lnTo>
                  <a:lnTo>
                    <a:pt x="167" y="456"/>
                  </a:lnTo>
                  <a:lnTo>
                    <a:pt x="167" y="461"/>
                  </a:lnTo>
                  <a:lnTo>
                    <a:pt x="168" y="463"/>
                  </a:lnTo>
                  <a:lnTo>
                    <a:pt x="172" y="461"/>
                  </a:lnTo>
                  <a:lnTo>
                    <a:pt x="173" y="465"/>
                  </a:lnTo>
                  <a:lnTo>
                    <a:pt x="175" y="463"/>
                  </a:lnTo>
                  <a:lnTo>
                    <a:pt x="177" y="465"/>
                  </a:lnTo>
                  <a:lnTo>
                    <a:pt x="179" y="466"/>
                  </a:lnTo>
                  <a:lnTo>
                    <a:pt x="175" y="466"/>
                  </a:lnTo>
                  <a:lnTo>
                    <a:pt x="444" y="466"/>
                  </a:lnTo>
                  <a:lnTo>
                    <a:pt x="446" y="463"/>
                  </a:lnTo>
                  <a:lnTo>
                    <a:pt x="448" y="463"/>
                  </a:lnTo>
                  <a:lnTo>
                    <a:pt x="449" y="468"/>
                  </a:lnTo>
                  <a:lnTo>
                    <a:pt x="460" y="472"/>
                  </a:lnTo>
                  <a:lnTo>
                    <a:pt x="465" y="472"/>
                  </a:lnTo>
                  <a:lnTo>
                    <a:pt x="480" y="478"/>
                  </a:lnTo>
                  <a:lnTo>
                    <a:pt x="487" y="477"/>
                  </a:lnTo>
                  <a:lnTo>
                    <a:pt x="489" y="478"/>
                  </a:lnTo>
                  <a:lnTo>
                    <a:pt x="497" y="484"/>
                  </a:lnTo>
                  <a:lnTo>
                    <a:pt x="506" y="482"/>
                  </a:lnTo>
                  <a:lnTo>
                    <a:pt x="538" y="501"/>
                  </a:lnTo>
                  <a:lnTo>
                    <a:pt x="542" y="504"/>
                  </a:lnTo>
                  <a:lnTo>
                    <a:pt x="547" y="509"/>
                  </a:lnTo>
                  <a:lnTo>
                    <a:pt x="550" y="513"/>
                  </a:lnTo>
                  <a:lnTo>
                    <a:pt x="550" y="513"/>
                  </a:lnTo>
                  <a:lnTo>
                    <a:pt x="554" y="513"/>
                  </a:lnTo>
                  <a:lnTo>
                    <a:pt x="552" y="518"/>
                  </a:lnTo>
                  <a:lnTo>
                    <a:pt x="564" y="525"/>
                  </a:lnTo>
                  <a:lnTo>
                    <a:pt x="566" y="533"/>
                  </a:lnTo>
                  <a:lnTo>
                    <a:pt x="566" y="549"/>
                  </a:lnTo>
                  <a:lnTo>
                    <a:pt x="564" y="554"/>
                  </a:lnTo>
                  <a:lnTo>
                    <a:pt x="561" y="557"/>
                  </a:lnTo>
                  <a:lnTo>
                    <a:pt x="561" y="568"/>
                  </a:lnTo>
                  <a:lnTo>
                    <a:pt x="566" y="569"/>
                  </a:lnTo>
                  <a:lnTo>
                    <a:pt x="578" y="561"/>
                  </a:lnTo>
                  <a:lnTo>
                    <a:pt x="592" y="559"/>
                  </a:lnTo>
                  <a:lnTo>
                    <a:pt x="598" y="554"/>
                  </a:lnTo>
                  <a:lnTo>
                    <a:pt x="598" y="547"/>
                  </a:lnTo>
                  <a:lnTo>
                    <a:pt x="621" y="542"/>
                  </a:lnTo>
                  <a:lnTo>
                    <a:pt x="640" y="523"/>
                  </a:lnTo>
                  <a:lnTo>
                    <a:pt x="665" y="521"/>
                  </a:lnTo>
                  <a:lnTo>
                    <a:pt x="670" y="514"/>
                  </a:lnTo>
                  <a:lnTo>
                    <a:pt x="676" y="514"/>
                  </a:lnTo>
                  <a:lnTo>
                    <a:pt x="684" y="499"/>
                  </a:lnTo>
                  <a:lnTo>
                    <a:pt x="693" y="492"/>
                  </a:lnTo>
                  <a:lnTo>
                    <a:pt x="694" y="494"/>
                  </a:lnTo>
                  <a:lnTo>
                    <a:pt x="699" y="492"/>
                  </a:lnTo>
                  <a:lnTo>
                    <a:pt x="703" y="494"/>
                  </a:lnTo>
                  <a:lnTo>
                    <a:pt x="708" y="502"/>
                  </a:lnTo>
                  <a:lnTo>
                    <a:pt x="708" y="513"/>
                  </a:lnTo>
                  <a:lnTo>
                    <a:pt x="711" y="520"/>
                  </a:lnTo>
                  <a:lnTo>
                    <a:pt x="713" y="523"/>
                  </a:lnTo>
                  <a:lnTo>
                    <a:pt x="715" y="525"/>
                  </a:lnTo>
                  <a:lnTo>
                    <a:pt x="722" y="523"/>
                  </a:lnTo>
                  <a:lnTo>
                    <a:pt x="722" y="521"/>
                  </a:lnTo>
                  <a:lnTo>
                    <a:pt x="725" y="523"/>
                  </a:lnTo>
                  <a:lnTo>
                    <a:pt x="729" y="520"/>
                  </a:lnTo>
                  <a:lnTo>
                    <a:pt x="735" y="514"/>
                  </a:lnTo>
                  <a:lnTo>
                    <a:pt x="739" y="516"/>
                  </a:lnTo>
                  <a:lnTo>
                    <a:pt x="734" y="520"/>
                  </a:lnTo>
                  <a:lnTo>
                    <a:pt x="749" y="521"/>
                  </a:lnTo>
                  <a:lnTo>
                    <a:pt x="742" y="521"/>
                  </a:lnTo>
                  <a:lnTo>
                    <a:pt x="741" y="525"/>
                  </a:lnTo>
                  <a:lnTo>
                    <a:pt x="737" y="523"/>
                  </a:lnTo>
                  <a:lnTo>
                    <a:pt x="725" y="530"/>
                  </a:lnTo>
                  <a:lnTo>
                    <a:pt x="720" y="535"/>
                  </a:lnTo>
                  <a:lnTo>
                    <a:pt x="723" y="544"/>
                  </a:lnTo>
                  <a:lnTo>
                    <a:pt x="729" y="545"/>
                  </a:lnTo>
                  <a:lnTo>
                    <a:pt x="737" y="537"/>
                  </a:lnTo>
                  <a:lnTo>
                    <a:pt x="739" y="533"/>
                  </a:lnTo>
                  <a:lnTo>
                    <a:pt x="766" y="525"/>
                  </a:lnTo>
                  <a:lnTo>
                    <a:pt x="768" y="521"/>
                  </a:lnTo>
                  <a:lnTo>
                    <a:pt x="766" y="518"/>
                  </a:lnTo>
                  <a:lnTo>
                    <a:pt x="763" y="516"/>
                  </a:lnTo>
                  <a:lnTo>
                    <a:pt x="763" y="516"/>
                  </a:lnTo>
                  <a:lnTo>
                    <a:pt x="759" y="518"/>
                  </a:lnTo>
                  <a:lnTo>
                    <a:pt x="753" y="516"/>
                  </a:lnTo>
                  <a:lnTo>
                    <a:pt x="749" y="516"/>
                  </a:lnTo>
                  <a:lnTo>
                    <a:pt x="742" y="513"/>
                  </a:lnTo>
                  <a:lnTo>
                    <a:pt x="744" y="511"/>
                  </a:lnTo>
                  <a:lnTo>
                    <a:pt x="737" y="509"/>
                  </a:lnTo>
                  <a:lnTo>
                    <a:pt x="734" y="501"/>
                  </a:lnTo>
                  <a:lnTo>
                    <a:pt x="734" y="499"/>
                  </a:lnTo>
                  <a:lnTo>
                    <a:pt x="732" y="497"/>
                  </a:lnTo>
                  <a:lnTo>
                    <a:pt x="732" y="496"/>
                  </a:lnTo>
                  <a:lnTo>
                    <a:pt x="734" y="489"/>
                  </a:lnTo>
                  <a:lnTo>
                    <a:pt x="730" y="487"/>
                  </a:lnTo>
                  <a:lnTo>
                    <a:pt x="729" y="489"/>
                  </a:lnTo>
                  <a:lnTo>
                    <a:pt x="727" y="489"/>
                  </a:lnTo>
                  <a:lnTo>
                    <a:pt x="725" y="485"/>
                  </a:lnTo>
                  <a:lnTo>
                    <a:pt x="718" y="484"/>
                  </a:lnTo>
                  <a:lnTo>
                    <a:pt x="723" y="482"/>
                  </a:lnTo>
                  <a:lnTo>
                    <a:pt x="727" y="484"/>
                  </a:lnTo>
                  <a:lnTo>
                    <a:pt x="732" y="482"/>
                  </a:lnTo>
                  <a:lnTo>
                    <a:pt x="734" y="482"/>
                  </a:lnTo>
                  <a:lnTo>
                    <a:pt x="739" y="477"/>
                  </a:lnTo>
                  <a:lnTo>
                    <a:pt x="741" y="472"/>
                  </a:lnTo>
                  <a:lnTo>
                    <a:pt x="734" y="466"/>
                  </a:lnTo>
                  <a:lnTo>
                    <a:pt x="718" y="466"/>
                  </a:lnTo>
                  <a:lnTo>
                    <a:pt x="706" y="472"/>
                  </a:lnTo>
                  <a:lnTo>
                    <a:pt x="706" y="472"/>
                  </a:lnTo>
                  <a:lnTo>
                    <a:pt x="696" y="478"/>
                  </a:lnTo>
                  <a:lnTo>
                    <a:pt x="681" y="497"/>
                  </a:lnTo>
                  <a:lnTo>
                    <a:pt x="665" y="504"/>
                  </a:lnTo>
                  <a:lnTo>
                    <a:pt x="681" y="494"/>
                  </a:lnTo>
                  <a:lnTo>
                    <a:pt x="705" y="465"/>
                  </a:lnTo>
                  <a:lnTo>
                    <a:pt x="711" y="465"/>
                  </a:lnTo>
                  <a:lnTo>
                    <a:pt x="717" y="453"/>
                  </a:lnTo>
                  <a:lnTo>
                    <a:pt x="744" y="448"/>
                  </a:lnTo>
                  <a:lnTo>
                    <a:pt x="749" y="449"/>
                  </a:lnTo>
                  <a:lnTo>
                    <a:pt x="753" y="449"/>
                  </a:lnTo>
                  <a:lnTo>
                    <a:pt x="766" y="449"/>
                  </a:lnTo>
                  <a:lnTo>
                    <a:pt x="766" y="451"/>
                  </a:lnTo>
                  <a:lnTo>
                    <a:pt x="782" y="449"/>
                  </a:lnTo>
                  <a:lnTo>
                    <a:pt x="785" y="446"/>
                  </a:lnTo>
                  <a:lnTo>
                    <a:pt x="787" y="446"/>
                  </a:lnTo>
                  <a:lnTo>
                    <a:pt x="792" y="439"/>
                  </a:lnTo>
                  <a:lnTo>
                    <a:pt x="794" y="439"/>
                  </a:lnTo>
                  <a:lnTo>
                    <a:pt x="799" y="432"/>
                  </a:lnTo>
                  <a:lnTo>
                    <a:pt x="813" y="430"/>
                  </a:lnTo>
                  <a:lnTo>
                    <a:pt x="816" y="429"/>
                  </a:lnTo>
                  <a:lnTo>
                    <a:pt x="819" y="427"/>
                  </a:lnTo>
                  <a:lnTo>
                    <a:pt x="821" y="425"/>
                  </a:lnTo>
                  <a:lnTo>
                    <a:pt x="823" y="424"/>
                  </a:lnTo>
                  <a:lnTo>
                    <a:pt x="823" y="420"/>
                  </a:lnTo>
                  <a:lnTo>
                    <a:pt x="821" y="418"/>
                  </a:lnTo>
                  <a:lnTo>
                    <a:pt x="825" y="417"/>
                  </a:lnTo>
                  <a:lnTo>
                    <a:pt x="825" y="4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911351" y="2152651"/>
              <a:ext cx="588963" cy="582613"/>
            </a:xfrm>
            <a:custGeom>
              <a:avLst/>
              <a:gdLst/>
              <a:ahLst/>
              <a:cxnLst/>
              <a:rect l="l" t="t" r="r" b="b"/>
              <a:pathLst>
                <a:path w="371" h="367" extrusionOk="0">
                  <a:moveTo>
                    <a:pt x="371" y="340"/>
                  </a:moveTo>
                  <a:lnTo>
                    <a:pt x="352" y="328"/>
                  </a:lnTo>
                  <a:lnTo>
                    <a:pt x="339" y="297"/>
                  </a:lnTo>
                  <a:lnTo>
                    <a:pt x="323" y="281"/>
                  </a:lnTo>
                  <a:lnTo>
                    <a:pt x="322" y="275"/>
                  </a:lnTo>
                  <a:lnTo>
                    <a:pt x="313" y="275"/>
                  </a:lnTo>
                  <a:lnTo>
                    <a:pt x="299" y="287"/>
                  </a:lnTo>
                  <a:lnTo>
                    <a:pt x="282" y="263"/>
                  </a:lnTo>
                  <a:lnTo>
                    <a:pt x="263" y="259"/>
                  </a:lnTo>
                  <a:lnTo>
                    <a:pt x="263" y="50"/>
                  </a:lnTo>
                  <a:lnTo>
                    <a:pt x="262" y="48"/>
                  </a:lnTo>
                  <a:lnTo>
                    <a:pt x="260" y="50"/>
                  </a:lnTo>
                  <a:lnTo>
                    <a:pt x="250" y="42"/>
                  </a:lnTo>
                  <a:lnTo>
                    <a:pt x="239" y="38"/>
                  </a:lnTo>
                  <a:lnTo>
                    <a:pt x="239" y="38"/>
                  </a:lnTo>
                  <a:lnTo>
                    <a:pt x="219" y="40"/>
                  </a:lnTo>
                  <a:lnTo>
                    <a:pt x="178" y="26"/>
                  </a:lnTo>
                  <a:lnTo>
                    <a:pt x="173" y="28"/>
                  </a:lnTo>
                  <a:lnTo>
                    <a:pt x="167" y="26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0" y="19"/>
                  </a:lnTo>
                  <a:lnTo>
                    <a:pt x="150" y="16"/>
                  </a:lnTo>
                  <a:lnTo>
                    <a:pt x="140" y="12"/>
                  </a:lnTo>
                  <a:lnTo>
                    <a:pt x="131" y="16"/>
                  </a:lnTo>
                  <a:lnTo>
                    <a:pt x="128" y="14"/>
                  </a:lnTo>
                  <a:lnTo>
                    <a:pt x="128" y="11"/>
                  </a:lnTo>
                  <a:lnTo>
                    <a:pt x="126" y="7"/>
                  </a:lnTo>
                  <a:lnTo>
                    <a:pt x="119" y="11"/>
                  </a:lnTo>
                  <a:lnTo>
                    <a:pt x="119" y="19"/>
                  </a:lnTo>
                  <a:lnTo>
                    <a:pt x="113" y="14"/>
                  </a:lnTo>
                  <a:lnTo>
                    <a:pt x="119" y="7"/>
                  </a:lnTo>
                  <a:lnTo>
                    <a:pt x="118" y="6"/>
                  </a:lnTo>
                  <a:lnTo>
                    <a:pt x="114" y="6"/>
                  </a:lnTo>
                  <a:lnTo>
                    <a:pt x="109" y="0"/>
                  </a:lnTo>
                  <a:lnTo>
                    <a:pt x="101" y="11"/>
                  </a:lnTo>
                  <a:lnTo>
                    <a:pt x="83" y="18"/>
                  </a:lnTo>
                  <a:lnTo>
                    <a:pt x="85" y="14"/>
                  </a:lnTo>
                  <a:lnTo>
                    <a:pt x="78" y="16"/>
                  </a:lnTo>
                  <a:lnTo>
                    <a:pt x="6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3"/>
                  </a:lnTo>
                  <a:lnTo>
                    <a:pt x="46" y="59"/>
                  </a:lnTo>
                  <a:lnTo>
                    <a:pt x="35" y="67"/>
                  </a:lnTo>
                  <a:lnTo>
                    <a:pt x="23" y="71"/>
                  </a:lnTo>
                  <a:lnTo>
                    <a:pt x="17" y="7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20" y="91"/>
                  </a:lnTo>
                  <a:lnTo>
                    <a:pt x="29" y="95"/>
                  </a:lnTo>
                  <a:lnTo>
                    <a:pt x="37" y="103"/>
                  </a:lnTo>
                  <a:lnTo>
                    <a:pt x="41" y="113"/>
                  </a:lnTo>
                  <a:lnTo>
                    <a:pt x="49" y="117"/>
                  </a:lnTo>
                  <a:lnTo>
                    <a:pt x="51" y="117"/>
                  </a:lnTo>
                  <a:lnTo>
                    <a:pt x="53" y="122"/>
                  </a:lnTo>
                  <a:lnTo>
                    <a:pt x="54" y="122"/>
                  </a:lnTo>
                  <a:lnTo>
                    <a:pt x="54" y="119"/>
                  </a:lnTo>
                  <a:lnTo>
                    <a:pt x="58" y="117"/>
                  </a:lnTo>
                  <a:lnTo>
                    <a:pt x="59" y="119"/>
                  </a:lnTo>
                  <a:lnTo>
                    <a:pt x="58" y="120"/>
                  </a:lnTo>
                  <a:lnTo>
                    <a:pt x="59" y="125"/>
                  </a:lnTo>
                  <a:lnTo>
                    <a:pt x="78" y="127"/>
                  </a:lnTo>
                  <a:lnTo>
                    <a:pt x="80" y="131"/>
                  </a:lnTo>
                  <a:lnTo>
                    <a:pt x="70" y="132"/>
                  </a:lnTo>
                  <a:lnTo>
                    <a:pt x="65" y="131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8" y="131"/>
                  </a:lnTo>
                  <a:lnTo>
                    <a:pt x="61" y="132"/>
                  </a:lnTo>
                  <a:lnTo>
                    <a:pt x="65" y="136"/>
                  </a:lnTo>
                  <a:lnTo>
                    <a:pt x="59" y="139"/>
                  </a:lnTo>
                  <a:lnTo>
                    <a:pt x="59" y="143"/>
                  </a:lnTo>
                  <a:lnTo>
                    <a:pt x="56" y="139"/>
                  </a:lnTo>
                  <a:lnTo>
                    <a:pt x="39" y="139"/>
                  </a:lnTo>
                  <a:lnTo>
                    <a:pt x="39" y="137"/>
                  </a:lnTo>
                  <a:lnTo>
                    <a:pt x="41" y="127"/>
                  </a:lnTo>
                  <a:lnTo>
                    <a:pt x="34" y="127"/>
                  </a:lnTo>
                  <a:lnTo>
                    <a:pt x="27" y="131"/>
                  </a:lnTo>
                  <a:lnTo>
                    <a:pt x="22" y="132"/>
                  </a:lnTo>
                  <a:lnTo>
                    <a:pt x="22" y="137"/>
                  </a:lnTo>
                  <a:lnTo>
                    <a:pt x="17" y="136"/>
                  </a:lnTo>
                  <a:lnTo>
                    <a:pt x="10" y="139"/>
                  </a:lnTo>
                  <a:lnTo>
                    <a:pt x="6" y="144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5" y="156"/>
                  </a:lnTo>
                  <a:lnTo>
                    <a:pt x="12" y="156"/>
                  </a:lnTo>
                  <a:lnTo>
                    <a:pt x="17" y="158"/>
                  </a:lnTo>
                  <a:lnTo>
                    <a:pt x="10" y="161"/>
                  </a:lnTo>
                  <a:lnTo>
                    <a:pt x="13" y="163"/>
                  </a:lnTo>
                  <a:lnTo>
                    <a:pt x="17" y="175"/>
                  </a:lnTo>
                  <a:lnTo>
                    <a:pt x="30" y="177"/>
                  </a:lnTo>
                  <a:lnTo>
                    <a:pt x="39" y="175"/>
                  </a:lnTo>
                  <a:lnTo>
                    <a:pt x="46" y="177"/>
                  </a:lnTo>
                  <a:lnTo>
                    <a:pt x="46" y="173"/>
                  </a:lnTo>
                  <a:lnTo>
                    <a:pt x="49" y="180"/>
                  </a:lnTo>
                  <a:lnTo>
                    <a:pt x="54" y="173"/>
                  </a:lnTo>
                  <a:lnTo>
                    <a:pt x="66" y="167"/>
                  </a:lnTo>
                  <a:lnTo>
                    <a:pt x="70" y="170"/>
                  </a:lnTo>
                  <a:lnTo>
                    <a:pt x="68" y="173"/>
                  </a:lnTo>
                  <a:lnTo>
                    <a:pt x="63" y="175"/>
                  </a:lnTo>
                  <a:lnTo>
                    <a:pt x="63" y="179"/>
                  </a:lnTo>
                  <a:lnTo>
                    <a:pt x="65" y="182"/>
                  </a:lnTo>
                  <a:lnTo>
                    <a:pt x="68" y="192"/>
                  </a:lnTo>
                  <a:lnTo>
                    <a:pt x="63" y="199"/>
                  </a:lnTo>
                  <a:lnTo>
                    <a:pt x="56" y="197"/>
                  </a:lnTo>
                  <a:lnTo>
                    <a:pt x="44" y="208"/>
                  </a:lnTo>
                  <a:lnTo>
                    <a:pt x="41" y="206"/>
                  </a:lnTo>
                  <a:lnTo>
                    <a:pt x="35" y="206"/>
                  </a:lnTo>
                  <a:lnTo>
                    <a:pt x="32" y="211"/>
                  </a:lnTo>
                  <a:lnTo>
                    <a:pt x="32" y="218"/>
                  </a:lnTo>
                  <a:lnTo>
                    <a:pt x="29" y="218"/>
                  </a:lnTo>
                  <a:lnTo>
                    <a:pt x="22" y="232"/>
                  </a:lnTo>
                  <a:lnTo>
                    <a:pt x="18" y="232"/>
                  </a:lnTo>
                  <a:lnTo>
                    <a:pt x="18" y="239"/>
                  </a:lnTo>
                  <a:lnTo>
                    <a:pt x="20" y="240"/>
                  </a:lnTo>
                  <a:lnTo>
                    <a:pt x="23" y="245"/>
                  </a:lnTo>
                  <a:lnTo>
                    <a:pt x="27" y="245"/>
                  </a:lnTo>
                  <a:lnTo>
                    <a:pt x="29" y="251"/>
                  </a:lnTo>
                  <a:lnTo>
                    <a:pt x="35" y="251"/>
                  </a:lnTo>
                  <a:lnTo>
                    <a:pt x="39" y="249"/>
                  </a:lnTo>
                  <a:lnTo>
                    <a:pt x="39" y="252"/>
                  </a:lnTo>
                  <a:lnTo>
                    <a:pt x="42" y="254"/>
                  </a:lnTo>
                  <a:lnTo>
                    <a:pt x="42" y="256"/>
                  </a:lnTo>
                  <a:lnTo>
                    <a:pt x="30" y="252"/>
                  </a:lnTo>
                  <a:lnTo>
                    <a:pt x="25" y="257"/>
                  </a:lnTo>
                  <a:lnTo>
                    <a:pt x="27" y="261"/>
                  </a:lnTo>
                  <a:lnTo>
                    <a:pt x="32" y="263"/>
                  </a:lnTo>
                  <a:lnTo>
                    <a:pt x="35" y="266"/>
                  </a:lnTo>
                  <a:lnTo>
                    <a:pt x="35" y="273"/>
                  </a:lnTo>
                  <a:lnTo>
                    <a:pt x="46" y="273"/>
                  </a:lnTo>
                  <a:lnTo>
                    <a:pt x="53" y="268"/>
                  </a:lnTo>
                  <a:lnTo>
                    <a:pt x="53" y="263"/>
                  </a:lnTo>
                  <a:lnTo>
                    <a:pt x="56" y="259"/>
                  </a:lnTo>
                  <a:lnTo>
                    <a:pt x="54" y="263"/>
                  </a:lnTo>
                  <a:lnTo>
                    <a:pt x="59" y="278"/>
                  </a:lnTo>
                  <a:lnTo>
                    <a:pt x="56" y="281"/>
                  </a:lnTo>
                  <a:lnTo>
                    <a:pt x="58" y="287"/>
                  </a:lnTo>
                  <a:lnTo>
                    <a:pt x="59" y="287"/>
                  </a:lnTo>
                  <a:lnTo>
                    <a:pt x="59" y="292"/>
                  </a:lnTo>
                  <a:lnTo>
                    <a:pt x="58" y="293"/>
                  </a:lnTo>
                  <a:lnTo>
                    <a:pt x="59" y="297"/>
                  </a:lnTo>
                  <a:lnTo>
                    <a:pt x="65" y="295"/>
                  </a:lnTo>
                  <a:lnTo>
                    <a:pt x="68" y="290"/>
                  </a:lnTo>
                  <a:lnTo>
                    <a:pt x="73" y="288"/>
                  </a:lnTo>
                  <a:lnTo>
                    <a:pt x="77" y="292"/>
                  </a:lnTo>
                  <a:lnTo>
                    <a:pt x="80" y="290"/>
                  </a:lnTo>
                  <a:lnTo>
                    <a:pt x="87" y="299"/>
                  </a:lnTo>
                  <a:lnTo>
                    <a:pt x="89" y="297"/>
                  </a:lnTo>
                  <a:lnTo>
                    <a:pt x="87" y="293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4" y="295"/>
                  </a:lnTo>
                  <a:lnTo>
                    <a:pt x="101" y="292"/>
                  </a:lnTo>
                  <a:lnTo>
                    <a:pt x="107" y="287"/>
                  </a:lnTo>
                  <a:lnTo>
                    <a:pt x="101" y="302"/>
                  </a:lnTo>
                  <a:lnTo>
                    <a:pt x="99" y="312"/>
                  </a:lnTo>
                  <a:lnTo>
                    <a:pt x="102" y="314"/>
                  </a:lnTo>
                  <a:lnTo>
                    <a:pt x="97" y="316"/>
                  </a:lnTo>
                  <a:lnTo>
                    <a:pt x="90" y="324"/>
                  </a:lnTo>
                  <a:lnTo>
                    <a:pt x="89" y="328"/>
                  </a:lnTo>
                  <a:lnTo>
                    <a:pt x="87" y="326"/>
                  </a:lnTo>
                  <a:lnTo>
                    <a:pt x="75" y="335"/>
                  </a:lnTo>
                  <a:lnTo>
                    <a:pt x="78" y="338"/>
                  </a:lnTo>
                  <a:lnTo>
                    <a:pt x="73" y="338"/>
                  </a:lnTo>
                  <a:lnTo>
                    <a:pt x="71" y="340"/>
                  </a:lnTo>
                  <a:lnTo>
                    <a:pt x="73" y="345"/>
                  </a:lnTo>
                  <a:lnTo>
                    <a:pt x="66" y="345"/>
                  </a:lnTo>
                  <a:lnTo>
                    <a:pt x="66" y="341"/>
                  </a:lnTo>
                  <a:lnTo>
                    <a:pt x="61" y="341"/>
                  </a:lnTo>
                  <a:lnTo>
                    <a:pt x="53" y="348"/>
                  </a:lnTo>
                  <a:lnTo>
                    <a:pt x="53" y="352"/>
                  </a:lnTo>
                  <a:lnTo>
                    <a:pt x="44" y="355"/>
                  </a:lnTo>
                  <a:lnTo>
                    <a:pt x="41" y="357"/>
                  </a:lnTo>
                  <a:lnTo>
                    <a:pt x="34" y="359"/>
                  </a:lnTo>
                  <a:lnTo>
                    <a:pt x="32" y="364"/>
                  </a:lnTo>
                  <a:lnTo>
                    <a:pt x="29" y="364"/>
                  </a:lnTo>
                  <a:lnTo>
                    <a:pt x="32" y="367"/>
                  </a:lnTo>
                  <a:lnTo>
                    <a:pt x="35" y="365"/>
                  </a:lnTo>
                  <a:lnTo>
                    <a:pt x="42" y="364"/>
                  </a:lnTo>
                  <a:lnTo>
                    <a:pt x="44" y="360"/>
                  </a:lnTo>
                  <a:lnTo>
                    <a:pt x="51" y="357"/>
                  </a:lnTo>
                  <a:lnTo>
                    <a:pt x="54" y="357"/>
                  </a:lnTo>
                  <a:lnTo>
                    <a:pt x="58" y="353"/>
                  </a:lnTo>
                  <a:lnTo>
                    <a:pt x="61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73" y="348"/>
                  </a:lnTo>
                  <a:lnTo>
                    <a:pt x="77" y="345"/>
                  </a:lnTo>
                  <a:lnTo>
                    <a:pt x="80" y="345"/>
                  </a:lnTo>
                  <a:lnTo>
                    <a:pt x="83" y="343"/>
                  </a:lnTo>
                  <a:lnTo>
                    <a:pt x="90" y="340"/>
                  </a:lnTo>
                  <a:lnTo>
                    <a:pt x="94" y="338"/>
                  </a:lnTo>
                  <a:lnTo>
                    <a:pt x="94" y="336"/>
                  </a:lnTo>
                  <a:lnTo>
                    <a:pt x="89" y="336"/>
                  </a:lnTo>
                  <a:lnTo>
                    <a:pt x="95" y="333"/>
                  </a:lnTo>
                  <a:lnTo>
                    <a:pt x="97" y="331"/>
                  </a:lnTo>
                  <a:lnTo>
                    <a:pt x="101" y="329"/>
                  </a:lnTo>
                  <a:lnTo>
                    <a:pt x="102" y="328"/>
                  </a:lnTo>
                  <a:lnTo>
                    <a:pt x="107" y="324"/>
                  </a:lnTo>
                  <a:lnTo>
                    <a:pt x="111" y="321"/>
                  </a:lnTo>
                  <a:lnTo>
                    <a:pt x="111" y="317"/>
                  </a:lnTo>
                  <a:lnTo>
                    <a:pt x="118" y="314"/>
                  </a:lnTo>
                  <a:lnTo>
                    <a:pt x="119" y="311"/>
                  </a:lnTo>
                  <a:lnTo>
                    <a:pt x="121" y="311"/>
                  </a:lnTo>
                  <a:lnTo>
                    <a:pt x="125" y="307"/>
                  </a:lnTo>
                  <a:lnTo>
                    <a:pt x="131" y="304"/>
                  </a:lnTo>
                  <a:lnTo>
                    <a:pt x="135" y="297"/>
                  </a:lnTo>
                  <a:lnTo>
                    <a:pt x="140" y="293"/>
                  </a:lnTo>
                  <a:lnTo>
                    <a:pt x="140" y="290"/>
                  </a:lnTo>
                  <a:lnTo>
                    <a:pt x="135" y="287"/>
                  </a:lnTo>
                  <a:lnTo>
                    <a:pt x="131" y="287"/>
                  </a:lnTo>
                  <a:lnTo>
                    <a:pt x="131" y="285"/>
                  </a:lnTo>
                  <a:lnTo>
                    <a:pt x="133" y="280"/>
                  </a:lnTo>
                  <a:lnTo>
                    <a:pt x="137" y="280"/>
                  </a:lnTo>
                  <a:lnTo>
                    <a:pt x="138" y="275"/>
                  </a:lnTo>
                  <a:lnTo>
                    <a:pt x="142" y="275"/>
                  </a:lnTo>
                  <a:lnTo>
                    <a:pt x="143" y="273"/>
                  </a:lnTo>
                  <a:lnTo>
                    <a:pt x="140" y="271"/>
                  </a:lnTo>
                  <a:lnTo>
                    <a:pt x="149" y="269"/>
                  </a:lnTo>
                  <a:lnTo>
                    <a:pt x="143" y="264"/>
                  </a:lnTo>
                  <a:lnTo>
                    <a:pt x="149" y="26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52"/>
                  </a:lnTo>
                  <a:lnTo>
                    <a:pt x="162" y="245"/>
                  </a:lnTo>
                  <a:lnTo>
                    <a:pt x="166" y="244"/>
                  </a:lnTo>
                  <a:lnTo>
                    <a:pt x="167" y="242"/>
                  </a:lnTo>
                  <a:lnTo>
                    <a:pt x="169" y="244"/>
                  </a:lnTo>
                  <a:lnTo>
                    <a:pt x="171" y="245"/>
                  </a:lnTo>
                  <a:lnTo>
                    <a:pt x="176" y="242"/>
                  </a:lnTo>
                  <a:lnTo>
                    <a:pt x="173" y="245"/>
                  </a:lnTo>
                  <a:lnTo>
                    <a:pt x="173" y="249"/>
                  </a:lnTo>
                  <a:lnTo>
                    <a:pt x="179" y="251"/>
                  </a:lnTo>
                  <a:lnTo>
                    <a:pt x="171" y="252"/>
                  </a:lnTo>
                  <a:lnTo>
                    <a:pt x="167" y="249"/>
                  </a:lnTo>
                  <a:lnTo>
                    <a:pt x="162" y="254"/>
                  </a:lnTo>
                  <a:lnTo>
                    <a:pt x="159" y="256"/>
                  </a:lnTo>
                  <a:lnTo>
                    <a:pt x="161" y="261"/>
                  </a:lnTo>
                  <a:lnTo>
                    <a:pt x="155" y="271"/>
                  </a:lnTo>
                  <a:lnTo>
                    <a:pt x="157" y="275"/>
                  </a:lnTo>
                  <a:lnTo>
                    <a:pt x="162" y="273"/>
                  </a:lnTo>
                  <a:lnTo>
                    <a:pt x="161" y="276"/>
                  </a:lnTo>
                  <a:lnTo>
                    <a:pt x="154" y="281"/>
                  </a:lnTo>
                  <a:lnTo>
                    <a:pt x="155" y="285"/>
                  </a:lnTo>
                  <a:lnTo>
                    <a:pt x="161" y="283"/>
                  </a:lnTo>
                  <a:lnTo>
                    <a:pt x="162" y="285"/>
                  </a:lnTo>
                  <a:lnTo>
                    <a:pt x="167" y="278"/>
                  </a:lnTo>
                  <a:lnTo>
                    <a:pt x="176" y="275"/>
                  </a:lnTo>
                  <a:lnTo>
                    <a:pt x="181" y="269"/>
                  </a:lnTo>
                  <a:lnTo>
                    <a:pt x="185" y="271"/>
                  </a:lnTo>
                  <a:lnTo>
                    <a:pt x="190" y="268"/>
                  </a:lnTo>
                  <a:lnTo>
                    <a:pt x="188" y="263"/>
                  </a:lnTo>
                  <a:lnTo>
                    <a:pt x="191" y="259"/>
                  </a:lnTo>
                  <a:lnTo>
                    <a:pt x="190" y="254"/>
                  </a:lnTo>
                  <a:lnTo>
                    <a:pt x="186" y="254"/>
                  </a:lnTo>
                  <a:lnTo>
                    <a:pt x="190" y="249"/>
                  </a:lnTo>
                  <a:lnTo>
                    <a:pt x="193" y="252"/>
                  </a:lnTo>
                  <a:lnTo>
                    <a:pt x="193" y="249"/>
                  </a:lnTo>
                  <a:lnTo>
                    <a:pt x="197" y="251"/>
                  </a:lnTo>
                  <a:lnTo>
                    <a:pt x="200" y="251"/>
                  </a:lnTo>
                  <a:lnTo>
                    <a:pt x="205" y="247"/>
                  </a:lnTo>
                  <a:lnTo>
                    <a:pt x="207" y="249"/>
                  </a:lnTo>
                  <a:lnTo>
                    <a:pt x="203" y="252"/>
                  </a:lnTo>
                  <a:lnTo>
                    <a:pt x="205" y="254"/>
                  </a:lnTo>
                  <a:lnTo>
                    <a:pt x="209" y="254"/>
                  </a:lnTo>
                  <a:lnTo>
                    <a:pt x="209" y="257"/>
                  </a:lnTo>
                  <a:lnTo>
                    <a:pt x="214" y="257"/>
                  </a:lnTo>
                  <a:lnTo>
                    <a:pt x="212" y="259"/>
                  </a:lnTo>
                  <a:lnTo>
                    <a:pt x="217" y="264"/>
                  </a:lnTo>
                  <a:lnTo>
                    <a:pt x="221" y="263"/>
                  </a:lnTo>
                  <a:lnTo>
                    <a:pt x="222" y="266"/>
                  </a:lnTo>
                  <a:lnTo>
                    <a:pt x="227" y="266"/>
                  </a:lnTo>
                  <a:lnTo>
                    <a:pt x="229" y="269"/>
                  </a:lnTo>
                  <a:lnTo>
                    <a:pt x="239" y="269"/>
                  </a:lnTo>
                  <a:lnTo>
                    <a:pt x="245" y="268"/>
                  </a:lnTo>
                  <a:lnTo>
                    <a:pt x="258" y="271"/>
                  </a:lnTo>
                  <a:lnTo>
                    <a:pt x="257" y="271"/>
                  </a:lnTo>
                  <a:lnTo>
                    <a:pt x="270" y="276"/>
                  </a:lnTo>
                  <a:lnTo>
                    <a:pt x="277" y="271"/>
                  </a:lnTo>
                  <a:lnTo>
                    <a:pt x="279" y="269"/>
                  </a:lnTo>
                  <a:lnTo>
                    <a:pt x="281" y="273"/>
                  </a:lnTo>
                  <a:lnTo>
                    <a:pt x="279" y="273"/>
                  </a:lnTo>
                  <a:lnTo>
                    <a:pt x="277" y="280"/>
                  </a:lnTo>
                  <a:lnTo>
                    <a:pt x="287" y="285"/>
                  </a:lnTo>
                  <a:lnTo>
                    <a:pt x="293" y="281"/>
                  </a:lnTo>
                  <a:lnTo>
                    <a:pt x="289" y="287"/>
                  </a:lnTo>
                  <a:lnTo>
                    <a:pt x="299" y="299"/>
                  </a:lnTo>
                  <a:lnTo>
                    <a:pt x="306" y="302"/>
                  </a:lnTo>
                  <a:lnTo>
                    <a:pt x="311" y="300"/>
                  </a:lnTo>
                  <a:lnTo>
                    <a:pt x="310" y="295"/>
                  </a:lnTo>
                  <a:lnTo>
                    <a:pt x="303" y="290"/>
                  </a:lnTo>
                  <a:lnTo>
                    <a:pt x="305" y="290"/>
                  </a:lnTo>
                  <a:lnTo>
                    <a:pt x="310" y="290"/>
                  </a:lnTo>
                  <a:lnTo>
                    <a:pt x="313" y="293"/>
                  </a:lnTo>
                  <a:lnTo>
                    <a:pt x="315" y="300"/>
                  </a:lnTo>
                  <a:lnTo>
                    <a:pt x="318" y="300"/>
                  </a:lnTo>
                  <a:lnTo>
                    <a:pt x="322" y="302"/>
                  </a:lnTo>
                  <a:lnTo>
                    <a:pt x="318" y="285"/>
                  </a:lnTo>
                  <a:lnTo>
                    <a:pt x="320" y="285"/>
                  </a:lnTo>
                  <a:lnTo>
                    <a:pt x="322" y="295"/>
                  </a:lnTo>
                  <a:lnTo>
                    <a:pt x="327" y="302"/>
                  </a:lnTo>
                  <a:lnTo>
                    <a:pt x="332" y="300"/>
                  </a:lnTo>
                  <a:lnTo>
                    <a:pt x="334" y="305"/>
                  </a:lnTo>
                  <a:lnTo>
                    <a:pt x="335" y="304"/>
                  </a:lnTo>
                  <a:lnTo>
                    <a:pt x="335" y="307"/>
                  </a:lnTo>
                  <a:lnTo>
                    <a:pt x="339" y="309"/>
                  </a:lnTo>
                  <a:lnTo>
                    <a:pt x="337" y="309"/>
                  </a:lnTo>
                  <a:lnTo>
                    <a:pt x="339" y="312"/>
                  </a:lnTo>
                  <a:lnTo>
                    <a:pt x="335" y="312"/>
                  </a:lnTo>
                  <a:lnTo>
                    <a:pt x="337" y="317"/>
                  </a:lnTo>
                  <a:lnTo>
                    <a:pt x="337" y="321"/>
                  </a:lnTo>
                  <a:lnTo>
                    <a:pt x="342" y="323"/>
                  </a:lnTo>
                  <a:lnTo>
                    <a:pt x="344" y="326"/>
                  </a:lnTo>
                  <a:lnTo>
                    <a:pt x="349" y="331"/>
                  </a:lnTo>
                  <a:lnTo>
                    <a:pt x="349" y="333"/>
                  </a:lnTo>
                  <a:lnTo>
                    <a:pt x="352" y="338"/>
                  </a:lnTo>
                  <a:lnTo>
                    <a:pt x="349" y="348"/>
                  </a:lnTo>
                  <a:lnTo>
                    <a:pt x="351" y="352"/>
                  </a:lnTo>
                  <a:lnTo>
                    <a:pt x="354" y="343"/>
                  </a:lnTo>
                  <a:lnTo>
                    <a:pt x="359" y="341"/>
                  </a:lnTo>
                  <a:lnTo>
                    <a:pt x="363" y="347"/>
                  </a:lnTo>
                  <a:lnTo>
                    <a:pt x="363" y="352"/>
                  </a:lnTo>
                  <a:lnTo>
                    <a:pt x="361" y="355"/>
                  </a:lnTo>
                  <a:lnTo>
                    <a:pt x="363" y="362"/>
                  </a:lnTo>
                  <a:lnTo>
                    <a:pt x="366" y="362"/>
                  </a:lnTo>
                  <a:lnTo>
                    <a:pt x="370" y="357"/>
                  </a:lnTo>
                  <a:lnTo>
                    <a:pt x="371" y="352"/>
                  </a:lnTo>
                  <a:lnTo>
                    <a:pt x="370" y="347"/>
                  </a:lnTo>
                  <a:lnTo>
                    <a:pt x="371" y="340"/>
                  </a:lnTo>
                  <a:lnTo>
                    <a:pt x="371" y="34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6677026" y="3848101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6678613" y="3846513"/>
              <a:ext cx="6350" cy="158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6727826" y="3748088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6772276" y="3736976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6781801" y="375285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6792913" y="3756026"/>
              <a:ext cx="36513" cy="34925"/>
            </a:xfrm>
            <a:custGeom>
              <a:avLst/>
              <a:gdLst/>
              <a:ahLst/>
              <a:cxnLst/>
              <a:rect l="l" t="t" r="r" b="b"/>
              <a:pathLst>
                <a:path w="23" h="22" extrusionOk="0">
                  <a:moveTo>
                    <a:pt x="0" y="0"/>
                  </a:moveTo>
                  <a:lnTo>
                    <a:pt x="0" y="2"/>
                  </a:lnTo>
                  <a:lnTo>
                    <a:pt x="4" y="3"/>
                  </a:lnTo>
                  <a:lnTo>
                    <a:pt x="7" y="7"/>
                  </a:lnTo>
                  <a:lnTo>
                    <a:pt x="14" y="10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6754813" y="3779838"/>
              <a:ext cx="60325" cy="36513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31" y="2"/>
                  </a:moveTo>
                  <a:lnTo>
                    <a:pt x="33" y="2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5" y="14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19" y="23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33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6704013" y="3778251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6734176" y="3797301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1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6746876" y="380206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6781801" y="38592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6788151" y="386556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6792913" y="38703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6818313" y="3854451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6850063" y="3798888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9" y="16"/>
                  </a:moveTo>
                  <a:lnTo>
                    <a:pt x="11" y="14"/>
                  </a:lnTo>
                  <a:lnTo>
                    <a:pt x="12" y="11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6831013" y="3892551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934201" y="389413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6951663" y="3873501"/>
              <a:ext cx="19050" cy="11113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2" y="7"/>
                  </a:moveTo>
                  <a:lnTo>
                    <a:pt x="6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6926263" y="3859213"/>
              <a:ext cx="19050" cy="11113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6961188" y="386556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6942138" y="3843338"/>
              <a:ext cx="14288" cy="22225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7" y="14"/>
                  </a:moveTo>
                  <a:lnTo>
                    <a:pt x="9" y="14"/>
                  </a:lnTo>
                  <a:lnTo>
                    <a:pt x="9" y="12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6910388" y="3835401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2" y="8"/>
                  </a:moveTo>
                  <a:lnTo>
                    <a:pt x="12" y="7"/>
                  </a:lnTo>
                  <a:lnTo>
                    <a:pt x="1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6932613" y="3851276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6937376" y="38560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6921501" y="3854451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6891338" y="383698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6"/>
                  </a:lnTo>
                  <a:lnTo>
                    <a:pt x="5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6891338" y="3846513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6880226" y="3835401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6880226" y="384016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6877051" y="3816351"/>
              <a:ext cx="14288" cy="1270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7" y="8"/>
                  </a:moveTo>
                  <a:lnTo>
                    <a:pt x="9" y="7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4" y="5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7018338" y="3881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3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7035801" y="3943351"/>
              <a:ext cx="11113" cy="17463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0"/>
                  </a:moveTo>
                  <a:lnTo>
                    <a:pt x="0" y="2"/>
                  </a:lnTo>
                  <a:lnTo>
                    <a:pt x="1" y="9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7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7046913" y="393541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7048501" y="3930651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7046913" y="3965576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5" y="3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7059613" y="3946526"/>
              <a:ext cx="0" cy="11113"/>
            </a:xfrm>
            <a:custGeom>
              <a:avLst/>
              <a:gdLst/>
              <a:ahLst/>
              <a:cxnLst/>
              <a:rect l="l" t="t" r="r" b="b"/>
              <a:pathLst>
                <a:path w="120000" h="7" extrusionOk="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7059613" y="396081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7059613" y="3968750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7059613" y="39766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7062788" y="3989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7073901" y="4006850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7075488" y="4017963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6997701" y="4030663"/>
              <a:ext cx="46038" cy="34925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7" y="22"/>
                  </a:moveTo>
                  <a:lnTo>
                    <a:pt x="29" y="21"/>
                  </a:lnTo>
                  <a:lnTo>
                    <a:pt x="27" y="19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2" y="7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27" y="22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6989763" y="4019550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7054851" y="404971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7043738" y="4038600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5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7032626" y="403383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7046913" y="40655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4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7131051" y="4273550"/>
              <a:ext cx="87313" cy="141288"/>
            </a:xfrm>
            <a:custGeom>
              <a:avLst/>
              <a:gdLst/>
              <a:ahLst/>
              <a:cxnLst/>
              <a:rect l="l" t="t" r="r" b="b"/>
              <a:pathLst>
                <a:path w="55" h="89" extrusionOk="0">
                  <a:moveTo>
                    <a:pt x="5" y="8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7" y="7"/>
                  </a:lnTo>
                  <a:lnTo>
                    <a:pt x="15" y="12"/>
                  </a:lnTo>
                  <a:lnTo>
                    <a:pt x="19" y="20"/>
                  </a:lnTo>
                  <a:lnTo>
                    <a:pt x="20" y="27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9" y="32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2" y="37"/>
                  </a:lnTo>
                  <a:lnTo>
                    <a:pt x="46" y="43"/>
                  </a:lnTo>
                  <a:lnTo>
                    <a:pt x="51" y="37"/>
                  </a:lnTo>
                  <a:lnTo>
                    <a:pt x="55" y="37"/>
                  </a:lnTo>
                  <a:lnTo>
                    <a:pt x="53" y="49"/>
                  </a:lnTo>
                  <a:lnTo>
                    <a:pt x="51" y="51"/>
                  </a:lnTo>
                  <a:lnTo>
                    <a:pt x="49" y="56"/>
                  </a:lnTo>
                  <a:lnTo>
                    <a:pt x="48" y="55"/>
                  </a:lnTo>
                  <a:lnTo>
                    <a:pt x="41" y="58"/>
                  </a:lnTo>
                  <a:lnTo>
                    <a:pt x="43" y="63"/>
                  </a:lnTo>
                  <a:lnTo>
                    <a:pt x="34" y="79"/>
                  </a:lnTo>
                  <a:lnTo>
                    <a:pt x="24" y="89"/>
                  </a:lnTo>
                  <a:lnTo>
                    <a:pt x="22" y="84"/>
                  </a:lnTo>
                  <a:lnTo>
                    <a:pt x="20" y="82"/>
                  </a:lnTo>
                  <a:lnTo>
                    <a:pt x="25" y="73"/>
                  </a:lnTo>
                  <a:lnTo>
                    <a:pt x="20" y="65"/>
                  </a:lnTo>
                  <a:lnTo>
                    <a:pt x="15" y="65"/>
                  </a:lnTo>
                  <a:lnTo>
                    <a:pt x="13" y="61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9" y="53"/>
                  </a:lnTo>
                  <a:lnTo>
                    <a:pt x="20" y="39"/>
                  </a:lnTo>
                  <a:lnTo>
                    <a:pt x="19" y="31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2" y="22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7037388" y="4387850"/>
              <a:ext cx="120650" cy="133350"/>
            </a:xfrm>
            <a:custGeom>
              <a:avLst/>
              <a:gdLst/>
              <a:ahLst/>
              <a:cxnLst/>
              <a:rect l="l" t="t" r="r" b="b"/>
              <a:pathLst>
                <a:path w="76" h="84" extrusionOk="0">
                  <a:moveTo>
                    <a:pt x="71" y="22"/>
                  </a:moveTo>
                  <a:lnTo>
                    <a:pt x="76" y="17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2" y="7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4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4" y="5"/>
                  </a:lnTo>
                  <a:lnTo>
                    <a:pt x="52" y="13"/>
                  </a:lnTo>
                  <a:lnTo>
                    <a:pt x="45" y="20"/>
                  </a:lnTo>
                  <a:lnTo>
                    <a:pt x="45" y="25"/>
                  </a:lnTo>
                  <a:lnTo>
                    <a:pt x="35" y="36"/>
                  </a:lnTo>
                  <a:lnTo>
                    <a:pt x="35" y="37"/>
                  </a:lnTo>
                  <a:lnTo>
                    <a:pt x="21" y="48"/>
                  </a:lnTo>
                  <a:lnTo>
                    <a:pt x="18" y="4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4" y="77"/>
                  </a:lnTo>
                  <a:lnTo>
                    <a:pt x="9" y="75"/>
                  </a:lnTo>
                  <a:lnTo>
                    <a:pt x="11" y="79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35" y="79"/>
                  </a:lnTo>
                  <a:lnTo>
                    <a:pt x="40" y="73"/>
                  </a:lnTo>
                  <a:lnTo>
                    <a:pt x="45" y="60"/>
                  </a:lnTo>
                  <a:lnTo>
                    <a:pt x="47" y="49"/>
                  </a:lnTo>
                  <a:lnTo>
                    <a:pt x="55" y="46"/>
                  </a:lnTo>
                  <a:lnTo>
                    <a:pt x="57" y="44"/>
                  </a:lnTo>
                  <a:lnTo>
                    <a:pt x="60" y="46"/>
                  </a:lnTo>
                  <a:lnTo>
                    <a:pt x="64" y="43"/>
                  </a:lnTo>
                  <a:lnTo>
                    <a:pt x="60" y="41"/>
                  </a:lnTo>
                  <a:lnTo>
                    <a:pt x="60" y="37"/>
                  </a:lnTo>
                  <a:lnTo>
                    <a:pt x="71" y="22"/>
                  </a:lnTo>
                  <a:lnTo>
                    <a:pt x="71" y="2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7146926" y="4389438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7051676" y="4521200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7"/>
                  </a:move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7218363" y="3968750"/>
              <a:ext cx="23813" cy="11113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3" y="7"/>
                  </a:moveTo>
                  <a:lnTo>
                    <a:pt x="8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7237413" y="397033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4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7242176" y="39735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7227888" y="39957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7212013" y="400843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7200901" y="3984625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3"/>
                  </a:moveTo>
                  <a:lnTo>
                    <a:pt x="12" y="7"/>
                  </a:lnTo>
                  <a:lnTo>
                    <a:pt x="7" y="10"/>
                  </a:lnTo>
                  <a:lnTo>
                    <a:pt x="0" y="9"/>
                  </a:lnTo>
                  <a:lnTo>
                    <a:pt x="0" y="3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6826251" y="4102100"/>
              <a:ext cx="4763" cy="15875"/>
            </a:xfrm>
            <a:custGeom>
              <a:avLst/>
              <a:gdLst/>
              <a:ahLst/>
              <a:cxnLst/>
              <a:rect l="l" t="t" r="r" b="b"/>
              <a:pathLst>
                <a:path w="3" h="10" extrusionOk="0">
                  <a:moveTo>
                    <a:pt x="0" y="10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6799263" y="4084638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831013" y="414178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6831013" y="41481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6575426" y="4297363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6700838" y="4395788"/>
              <a:ext cx="53975" cy="60325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33" y="22"/>
                  </a:moveTo>
                  <a:lnTo>
                    <a:pt x="34" y="15"/>
                  </a:lnTo>
                  <a:lnTo>
                    <a:pt x="34" y="7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1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5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9" y="27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6738938" y="444658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6213476" y="4121150"/>
              <a:ext cx="3175" cy="11113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2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6216651" y="4110038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6249988" y="4038600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4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6480176" y="3892550"/>
              <a:ext cx="19050" cy="793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0" y="0"/>
                  </a:moveTo>
                  <a:lnTo>
                    <a:pt x="12" y="1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477001" y="38941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6562726" y="390048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6572251" y="3886200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5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6575426" y="3930650"/>
              <a:ext cx="6350" cy="11113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2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6616701" y="397033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4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6619876" y="3979863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1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6216651" y="3884613"/>
              <a:ext cx="620712" cy="477838"/>
            </a:xfrm>
            <a:custGeom>
              <a:avLst/>
              <a:gdLst/>
              <a:ahLst/>
              <a:cxnLst/>
              <a:rect l="l" t="t" r="r" b="b"/>
              <a:pathLst>
                <a:path w="391" h="301" extrusionOk="0">
                  <a:moveTo>
                    <a:pt x="24" y="214"/>
                  </a:moveTo>
                  <a:lnTo>
                    <a:pt x="14" y="181"/>
                  </a:lnTo>
                  <a:lnTo>
                    <a:pt x="10" y="176"/>
                  </a:lnTo>
                  <a:lnTo>
                    <a:pt x="7" y="162"/>
                  </a:lnTo>
                  <a:lnTo>
                    <a:pt x="0" y="157"/>
                  </a:lnTo>
                  <a:lnTo>
                    <a:pt x="2" y="156"/>
                  </a:lnTo>
                  <a:lnTo>
                    <a:pt x="5" y="159"/>
                  </a:lnTo>
                  <a:lnTo>
                    <a:pt x="7" y="157"/>
                  </a:lnTo>
                  <a:lnTo>
                    <a:pt x="3" y="154"/>
                  </a:lnTo>
                  <a:lnTo>
                    <a:pt x="2" y="149"/>
                  </a:lnTo>
                  <a:lnTo>
                    <a:pt x="5" y="150"/>
                  </a:lnTo>
                  <a:lnTo>
                    <a:pt x="9" y="157"/>
                  </a:lnTo>
                  <a:lnTo>
                    <a:pt x="10" y="157"/>
                  </a:lnTo>
                  <a:lnTo>
                    <a:pt x="10" y="150"/>
                  </a:lnTo>
                  <a:lnTo>
                    <a:pt x="7" y="147"/>
                  </a:lnTo>
                  <a:lnTo>
                    <a:pt x="2" y="132"/>
                  </a:lnTo>
                  <a:lnTo>
                    <a:pt x="5" y="125"/>
                  </a:lnTo>
                  <a:lnTo>
                    <a:pt x="5" y="116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9" y="113"/>
                  </a:lnTo>
                  <a:lnTo>
                    <a:pt x="9" y="116"/>
                  </a:lnTo>
                  <a:lnTo>
                    <a:pt x="12" y="116"/>
                  </a:lnTo>
                  <a:lnTo>
                    <a:pt x="14" y="111"/>
                  </a:lnTo>
                  <a:lnTo>
                    <a:pt x="24" y="106"/>
                  </a:lnTo>
                  <a:lnTo>
                    <a:pt x="27" y="101"/>
                  </a:lnTo>
                  <a:lnTo>
                    <a:pt x="31" y="101"/>
                  </a:lnTo>
                  <a:lnTo>
                    <a:pt x="36" y="97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5" y="94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77" y="87"/>
                  </a:lnTo>
                  <a:lnTo>
                    <a:pt x="82" y="80"/>
                  </a:lnTo>
                  <a:lnTo>
                    <a:pt x="84" y="75"/>
                  </a:lnTo>
                  <a:lnTo>
                    <a:pt x="89" y="72"/>
                  </a:lnTo>
                  <a:lnTo>
                    <a:pt x="87" y="70"/>
                  </a:lnTo>
                  <a:lnTo>
                    <a:pt x="87" y="63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99" y="66"/>
                  </a:lnTo>
                  <a:lnTo>
                    <a:pt x="101" y="66"/>
                  </a:lnTo>
                  <a:lnTo>
                    <a:pt x="101" y="63"/>
                  </a:lnTo>
                  <a:lnTo>
                    <a:pt x="101" y="61"/>
                  </a:lnTo>
                  <a:lnTo>
                    <a:pt x="99" y="56"/>
                  </a:lnTo>
                  <a:lnTo>
                    <a:pt x="101" y="51"/>
                  </a:lnTo>
                  <a:lnTo>
                    <a:pt x="106" y="54"/>
                  </a:lnTo>
                  <a:lnTo>
                    <a:pt x="106" y="56"/>
                  </a:lnTo>
                  <a:lnTo>
                    <a:pt x="110" y="56"/>
                  </a:lnTo>
                  <a:lnTo>
                    <a:pt x="108" y="53"/>
                  </a:lnTo>
                  <a:lnTo>
                    <a:pt x="108" y="51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5" y="44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8" y="37"/>
                  </a:lnTo>
                  <a:lnTo>
                    <a:pt x="120" y="36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7" y="32"/>
                  </a:lnTo>
                  <a:lnTo>
                    <a:pt x="130" y="32"/>
                  </a:lnTo>
                  <a:lnTo>
                    <a:pt x="132" y="30"/>
                  </a:lnTo>
                  <a:lnTo>
                    <a:pt x="140" y="32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7" y="39"/>
                  </a:lnTo>
                  <a:lnTo>
                    <a:pt x="156" y="41"/>
                  </a:lnTo>
                  <a:lnTo>
                    <a:pt x="158" y="42"/>
                  </a:lnTo>
                  <a:lnTo>
                    <a:pt x="158" y="41"/>
                  </a:lnTo>
                  <a:lnTo>
                    <a:pt x="161" y="39"/>
                  </a:lnTo>
                  <a:lnTo>
                    <a:pt x="156" y="36"/>
                  </a:lnTo>
                  <a:lnTo>
                    <a:pt x="161" y="27"/>
                  </a:lnTo>
                  <a:lnTo>
                    <a:pt x="166" y="27"/>
                  </a:lnTo>
                  <a:lnTo>
                    <a:pt x="164" y="24"/>
                  </a:lnTo>
                  <a:lnTo>
                    <a:pt x="166" y="18"/>
                  </a:lnTo>
                  <a:lnTo>
                    <a:pt x="170" y="17"/>
                  </a:lnTo>
                  <a:lnTo>
                    <a:pt x="171" y="17"/>
                  </a:lnTo>
                  <a:lnTo>
                    <a:pt x="173" y="13"/>
                  </a:lnTo>
                  <a:lnTo>
                    <a:pt x="176" y="15"/>
                  </a:lnTo>
                  <a:lnTo>
                    <a:pt x="182" y="15"/>
                  </a:lnTo>
                  <a:lnTo>
                    <a:pt x="185" y="13"/>
                  </a:lnTo>
                  <a:lnTo>
                    <a:pt x="185" y="8"/>
                  </a:lnTo>
                  <a:lnTo>
                    <a:pt x="180" y="6"/>
                  </a:lnTo>
                  <a:lnTo>
                    <a:pt x="180" y="5"/>
                  </a:lnTo>
                  <a:lnTo>
                    <a:pt x="187" y="5"/>
                  </a:lnTo>
                  <a:lnTo>
                    <a:pt x="195" y="10"/>
                  </a:lnTo>
                  <a:lnTo>
                    <a:pt x="199" y="10"/>
                  </a:lnTo>
                  <a:lnTo>
                    <a:pt x="200" y="12"/>
                  </a:lnTo>
                  <a:lnTo>
                    <a:pt x="223" y="15"/>
                  </a:lnTo>
                  <a:lnTo>
                    <a:pt x="223" y="13"/>
                  </a:lnTo>
                  <a:lnTo>
                    <a:pt x="228" y="13"/>
                  </a:lnTo>
                  <a:lnTo>
                    <a:pt x="230" y="15"/>
                  </a:lnTo>
                  <a:lnTo>
                    <a:pt x="226" y="20"/>
                  </a:lnTo>
                  <a:lnTo>
                    <a:pt x="226" y="22"/>
                  </a:lnTo>
                  <a:lnTo>
                    <a:pt x="226" y="24"/>
                  </a:lnTo>
                  <a:lnTo>
                    <a:pt x="221" y="25"/>
                  </a:lnTo>
                  <a:lnTo>
                    <a:pt x="221" y="29"/>
                  </a:lnTo>
                  <a:lnTo>
                    <a:pt x="223" y="29"/>
                  </a:lnTo>
                  <a:lnTo>
                    <a:pt x="218" y="39"/>
                  </a:lnTo>
                  <a:lnTo>
                    <a:pt x="218" y="41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8" y="53"/>
                  </a:lnTo>
                  <a:lnTo>
                    <a:pt x="243" y="58"/>
                  </a:lnTo>
                  <a:lnTo>
                    <a:pt x="250" y="60"/>
                  </a:lnTo>
                  <a:lnTo>
                    <a:pt x="252" y="63"/>
                  </a:lnTo>
                  <a:lnTo>
                    <a:pt x="260" y="68"/>
                  </a:lnTo>
                  <a:lnTo>
                    <a:pt x="267" y="65"/>
                  </a:lnTo>
                  <a:lnTo>
                    <a:pt x="267" y="60"/>
                  </a:lnTo>
                  <a:lnTo>
                    <a:pt x="271" y="56"/>
                  </a:lnTo>
                  <a:lnTo>
                    <a:pt x="276" y="44"/>
                  </a:lnTo>
                  <a:lnTo>
                    <a:pt x="276" y="42"/>
                  </a:lnTo>
                  <a:lnTo>
                    <a:pt x="274" y="36"/>
                  </a:lnTo>
                  <a:lnTo>
                    <a:pt x="276" y="18"/>
                  </a:lnTo>
                  <a:lnTo>
                    <a:pt x="276" y="15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6" y="3"/>
                  </a:lnTo>
                  <a:lnTo>
                    <a:pt x="286" y="8"/>
                  </a:lnTo>
                  <a:lnTo>
                    <a:pt x="288" y="10"/>
                  </a:lnTo>
                  <a:lnTo>
                    <a:pt x="293" y="20"/>
                  </a:lnTo>
                  <a:lnTo>
                    <a:pt x="293" y="29"/>
                  </a:lnTo>
                  <a:lnTo>
                    <a:pt x="298" y="36"/>
                  </a:lnTo>
                  <a:lnTo>
                    <a:pt x="303" y="34"/>
                  </a:lnTo>
                  <a:lnTo>
                    <a:pt x="310" y="41"/>
                  </a:lnTo>
                  <a:lnTo>
                    <a:pt x="312" y="54"/>
                  </a:lnTo>
                  <a:lnTo>
                    <a:pt x="315" y="58"/>
                  </a:lnTo>
                  <a:lnTo>
                    <a:pt x="317" y="60"/>
                  </a:lnTo>
                  <a:lnTo>
                    <a:pt x="319" y="75"/>
                  </a:lnTo>
                  <a:lnTo>
                    <a:pt x="320" y="80"/>
                  </a:lnTo>
                  <a:lnTo>
                    <a:pt x="331" y="84"/>
                  </a:lnTo>
                  <a:lnTo>
                    <a:pt x="332" y="87"/>
                  </a:lnTo>
                  <a:lnTo>
                    <a:pt x="339" y="90"/>
                  </a:lnTo>
                  <a:lnTo>
                    <a:pt x="344" y="94"/>
                  </a:lnTo>
                  <a:lnTo>
                    <a:pt x="344" y="97"/>
                  </a:lnTo>
                  <a:lnTo>
                    <a:pt x="350" y="104"/>
                  </a:lnTo>
                  <a:lnTo>
                    <a:pt x="353" y="113"/>
                  </a:lnTo>
                  <a:lnTo>
                    <a:pt x="356" y="114"/>
                  </a:lnTo>
                  <a:lnTo>
                    <a:pt x="356" y="111"/>
                  </a:lnTo>
                  <a:lnTo>
                    <a:pt x="358" y="111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2" y="114"/>
                  </a:lnTo>
                  <a:lnTo>
                    <a:pt x="363" y="118"/>
                  </a:lnTo>
                  <a:lnTo>
                    <a:pt x="363" y="126"/>
                  </a:lnTo>
                  <a:lnTo>
                    <a:pt x="367" y="130"/>
                  </a:lnTo>
                  <a:lnTo>
                    <a:pt x="372" y="132"/>
                  </a:lnTo>
                  <a:lnTo>
                    <a:pt x="382" y="145"/>
                  </a:lnTo>
                  <a:lnTo>
                    <a:pt x="384" y="149"/>
                  </a:lnTo>
                  <a:lnTo>
                    <a:pt x="386" y="150"/>
                  </a:lnTo>
                  <a:lnTo>
                    <a:pt x="386" y="166"/>
                  </a:lnTo>
                  <a:lnTo>
                    <a:pt x="391" y="176"/>
                  </a:lnTo>
                  <a:lnTo>
                    <a:pt x="389" y="183"/>
                  </a:lnTo>
                  <a:lnTo>
                    <a:pt x="387" y="190"/>
                  </a:lnTo>
                  <a:lnTo>
                    <a:pt x="387" y="197"/>
                  </a:lnTo>
                  <a:lnTo>
                    <a:pt x="386" y="200"/>
                  </a:lnTo>
                  <a:lnTo>
                    <a:pt x="384" y="210"/>
                  </a:lnTo>
                  <a:lnTo>
                    <a:pt x="380" y="221"/>
                  </a:lnTo>
                  <a:lnTo>
                    <a:pt x="380" y="222"/>
                  </a:lnTo>
                  <a:lnTo>
                    <a:pt x="370" y="234"/>
                  </a:lnTo>
                  <a:lnTo>
                    <a:pt x="362" y="252"/>
                  </a:lnTo>
                  <a:lnTo>
                    <a:pt x="362" y="253"/>
                  </a:lnTo>
                  <a:lnTo>
                    <a:pt x="358" y="258"/>
                  </a:lnTo>
                  <a:lnTo>
                    <a:pt x="356" y="277"/>
                  </a:lnTo>
                  <a:lnTo>
                    <a:pt x="356" y="279"/>
                  </a:lnTo>
                  <a:lnTo>
                    <a:pt x="355" y="282"/>
                  </a:lnTo>
                  <a:lnTo>
                    <a:pt x="332" y="289"/>
                  </a:lnTo>
                  <a:lnTo>
                    <a:pt x="324" y="298"/>
                  </a:lnTo>
                  <a:lnTo>
                    <a:pt x="322" y="301"/>
                  </a:lnTo>
                  <a:lnTo>
                    <a:pt x="320" y="301"/>
                  </a:lnTo>
                  <a:lnTo>
                    <a:pt x="320" y="298"/>
                  </a:lnTo>
                  <a:lnTo>
                    <a:pt x="320" y="296"/>
                  </a:lnTo>
                  <a:lnTo>
                    <a:pt x="317" y="300"/>
                  </a:lnTo>
                  <a:lnTo>
                    <a:pt x="312" y="294"/>
                  </a:lnTo>
                  <a:lnTo>
                    <a:pt x="312" y="293"/>
                  </a:lnTo>
                  <a:lnTo>
                    <a:pt x="310" y="291"/>
                  </a:lnTo>
                  <a:lnTo>
                    <a:pt x="307" y="294"/>
                  </a:lnTo>
                  <a:lnTo>
                    <a:pt x="307" y="293"/>
                  </a:lnTo>
                  <a:lnTo>
                    <a:pt x="310" y="289"/>
                  </a:lnTo>
                  <a:lnTo>
                    <a:pt x="307" y="286"/>
                  </a:lnTo>
                  <a:lnTo>
                    <a:pt x="303" y="288"/>
                  </a:lnTo>
                  <a:lnTo>
                    <a:pt x="302" y="291"/>
                  </a:lnTo>
                  <a:lnTo>
                    <a:pt x="293" y="298"/>
                  </a:lnTo>
                  <a:lnTo>
                    <a:pt x="283" y="293"/>
                  </a:lnTo>
                  <a:lnTo>
                    <a:pt x="274" y="293"/>
                  </a:lnTo>
                  <a:lnTo>
                    <a:pt x="269" y="289"/>
                  </a:lnTo>
                  <a:lnTo>
                    <a:pt x="266" y="289"/>
                  </a:lnTo>
                  <a:lnTo>
                    <a:pt x="259" y="281"/>
                  </a:lnTo>
                  <a:lnTo>
                    <a:pt x="257" y="276"/>
                  </a:lnTo>
                  <a:lnTo>
                    <a:pt x="257" y="274"/>
                  </a:lnTo>
                  <a:lnTo>
                    <a:pt x="255" y="267"/>
                  </a:lnTo>
                  <a:lnTo>
                    <a:pt x="250" y="262"/>
                  </a:lnTo>
                  <a:lnTo>
                    <a:pt x="250" y="258"/>
                  </a:lnTo>
                  <a:lnTo>
                    <a:pt x="242" y="260"/>
                  </a:lnTo>
                  <a:lnTo>
                    <a:pt x="242" y="258"/>
                  </a:lnTo>
                  <a:lnTo>
                    <a:pt x="245" y="252"/>
                  </a:lnTo>
                  <a:lnTo>
                    <a:pt x="242" y="245"/>
                  </a:lnTo>
                  <a:lnTo>
                    <a:pt x="240" y="245"/>
                  </a:lnTo>
                  <a:lnTo>
                    <a:pt x="236" y="255"/>
                  </a:lnTo>
                  <a:lnTo>
                    <a:pt x="236" y="253"/>
                  </a:lnTo>
                  <a:lnTo>
                    <a:pt x="228" y="257"/>
                  </a:lnTo>
                  <a:lnTo>
                    <a:pt x="228" y="255"/>
                  </a:lnTo>
                  <a:lnTo>
                    <a:pt x="230" y="252"/>
                  </a:lnTo>
                  <a:lnTo>
                    <a:pt x="235" y="252"/>
                  </a:lnTo>
                  <a:lnTo>
                    <a:pt x="235" y="241"/>
                  </a:lnTo>
                  <a:lnTo>
                    <a:pt x="240" y="236"/>
                  </a:lnTo>
                  <a:lnTo>
                    <a:pt x="238" y="231"/>
                  </a:lnTo>
                  <a:lnTo>
                    <a:pt x="240" y="229"/>
                  </a:lnTo>
                  <a:lnTo>
                    <a:pt x="238" y="224"/>
                  </a:lnTo>
                  <a:lnTo>
                    <a:pt x="236" y="228"/>
                  </a:lnTo>
                  <a:lnTo>
                    <a:pt x="236" y="229"/>
                  </a:lnTo>
                  <a:lnTo>
                    <a:pt x="231" y="238"/>
                  </a:lnTo>
                  <a:lnTo>
                    <a:pt x="228" y="240"/>
                  </a:lnTo>
                  <a:lnTo>
                    <a:pt x="218" y="252"/>
                  </a:lnTo>
                  <a:lnTo>
                    <a:pt x="214" y="248"/>
                  </a:lnTo>
                  <a:lnTo>
                    <a:pt x="214" y="248"/>
                  </a:lnTo>
                  <a:lnTo>
                    <a:pt x="214" y="241"/>
                  </a:lnTo>
                  <a:lnTo>
                    <a:pt x="209" y="236"/>
                  </a:lnTo>
                  <a:lnTo>
                    <a:pt x="209" y="233"/>
                  </a:lnTo>
                  <a:lnTo>
                    <a:pt x="204" y="231"/>
                  </a:lnTo>
                  <a:lnTo>
                    <a:pt x="202" y="228"/>
                  </a:lnTo>
                  <a:lnTo>
                    <a:pt x="202" y="226"/>
                  </a:lnTo>
                  <a:lnTo>
                    <a:pt x="200" y="224"/>
                  </a:lnTo>
                  <a:lnTo>
                    <a:pt x="200" y="221"/>
                  </a:lnTo>
                  <a:lnTo>
                    <a:pt x="197" y="219"/>
                  </a:lnTo>
                  <a:lnTo>
                    <a:pt x="195" y="221"/>
                  </a:lnTo>
                  <a:lnTo>
                    <a:pt x="188" y="217"/>
                  </a:lnTo>
                  <a:lnTo>
                    <a:pt x="183" y="219"/>
                  </a:lnTo>
                  <a:lnTo>
                    <a:pt x="178" y="214"/>
                  </a:lnTo>
                  <a:lnTo>
                    <a:pt x="173" y="214"/>
                  </a:lnTo>
                  <a:lnTo>
                    <a:pt x="171" y="214"/>
                  </a:lnTo>
                  <a:lnTo>
                    <a:pt x="156" y="214"/>
                  </a:lnTo>
                  <a:lnTo>
                    <a:pt x="142" y="221"/>
                  </a:lnTo>
                  <a:lnTo>
                    <a:pt x="134" y="222"/>
                  </a:lnTo>
                  <a:lnTo>
                    <a:pt x="125" y="221"/>
                  </a:lnTo>
                  <a:lnTo>
                    <a:pt x="122" y="224"/>
                  </a:lnTo>
                  <a:lnTo>
                    <a:pt x="111" y="229"/>
                  </a:lnTo>
                  <a:lnTo>
                    <a:pt x="108" y="229"/>
                  </a:lnTo>
                  <a:lnTo>
                    <a:pt x="105" y="233"/>
                  </a:lnTo>
                  <a:lnTo>
                    <a:pt x="105" y="236"/>
                  </a:lnTo>
                  <a:lnTo>
                    <a:pt x="101" y="240"/>
                  </a:lnTo>
                  <a:lnTo>
                    <a:pt x="87" y="240"/>
                  </a:lnTo>
                  <a:lnTo>
                    <a:pt x="84" y="240"/>
                  </a:lnTo>
                  <a:lnTo>
                    <a:pt x="63" y="241"/>
                  </a:lnTo>
                  <a:lnTo>
                    <a:pt x="62" y="246"/>
                  </a:lnTo>
                  <a:lnTo>
                    <a:pt x="55" y="246"/>
                  </a:lnTo>
                  <a:lnTo>
                    <a:pt x="50" y="253"/>
                  </a:lnTo>
                  <a:lnTo>
                    <a:pt x="34" y="253"/>
                  </a:lnTo>
                  <a:lnTo>
                    <a:pt x="29" y="250"/>
                  </a:lnTo>
                  <a:lnTo>
                    <a:pt x="26" y="246"/>
                  </a:lnTo>
                  <a:lnTo>
                    <a:pt x="21" y="245"/>
                  </a:lnTo>
                  <a:lnTo>
                    <a:pt x="19" y="236"/>
                  </a:lnTo>
                  <a:lnTo>
                    <a:pt x="26" y="233"/>
                  </a:lnTo>
                  <a:lnTo>
                    <a:pt x="26" y="217"/>
                  </a:lnTo>
                  <a:lnTo>
                    <a:pt x="24" y="214"/>
                  </a:lnTo>
                  <a:close/>
                </a:path>
              </a:pathLst>
            </a:custGeom>
            <a:solidFill>
              <a:srgbClr val="CAC7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6216651" y="3884613"/>
              <a:ext cx="620712" cy="477838"/>
            </a:xfrm>
            <a:custGeom>
              <a:avLst/>
              <a:gdLst/>
              <a:ahLst/>
              <a:cxnLst/>
              <a:rect l="l" t="t" r="r" b="b"/>
              <a:pathLst>
                <a:path w="391" h="301" extrusionOk="0">
                  <a:moveTo>
                    <a:pt x="24" y="214"/>
                  </a:moveTo>
                  <a:lnTo>
                    <a:pt x="14" y="181"/>
                  </a:lnTo>
                  <a:lnTo>
                    <a:pt x="10" y="176"/>
                  </a:lnTo>
                  <a:lnTo>
                    <a:pt x="7" y="162"/>
                  </a:lnTo>
                  <a:lnTo>
                    <a:pt x="0" y="157"/>
                  </a:lnTo>
                  <a:lnTo>
                    <a:pt x="2" y="156"/>
                  </a:lnTo>
                  <a:lnTo>
                    <a:pt x="5" y="159"/>
                  </a:lnTo>
                  <a:lnTo>
                    <a:pt x="7" y="157"/>
                  </a:lnTo>
                  <a:lnTo>
                    <a:pt x="3" y="154"/>
                  </a:lnTo>
                  <a:lnTo>
                    <a:pt x="2" y="149"/>
                  </a:lnTo>
                  <a:lnTo>
                    <a:pt x="5" y="150"/>
                  </a:lnTo>
                  <a:lnTo>
                    <a:pt x="9" y="157"/>
                  </a:lnTo>
                  <a:lnTo>
                    <a:pt x="10" y="157"/>
                  </a:lnTo>
                  <a:lnTo>
                    <a:pt x="10" y="150"/>
                  </a:lnTo>
                  <a:lnTo>
                    <a:pt x="7" y="147"/>
                  </a:lnTo>
                  <a:lnTo>
                    <a:pt x="2" y="132"/>
                  </a:lnTo>
                  <a:lnTo>
                    <a:pt x="5" y="125"/>
                  </a:lnTo>
                  <a:lnTo>
                    <a:pt x="5" y="116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9" y="113"/>
                  </a:lnTo>
                  <a:lnTo>
                    <a:pt x="9" y="116"/>
                  </a:lnTo>
                  <a:lnTo>
                    <a:pt x="12" y="116"/>
                  </a:lnTo>
                  <a:lnTo>
                    <a:pt x="14" y="111"/>
                  </a:lnTo>
                  <a:lnTo>
                    <a:pt x="24" y="106"/>
                  </a:lnTo>
                  <a:lnTo>
                    <a:pt x="27" y="101"/>
                  </a:lnTo>
                  <a:lnTo>
                    <a:pt x="31" y="101"/>
                  </a:lnTo>
                  <a:lnTo>
                    <a:pt x="36" y="97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5" y="94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77" y="87"/>
                  </a:lnTo>
                  <a:lnTo>
                    <a:pt x="82" y="80"/>
                  </a:lnTo>
                  <a:lnTo>
                    <a:pt x="84" y="75"/>
                  </a:lnTo>
                  <a:lnTo>
                    <a:pt x="89" y="72"/>
                  </a:lnTo>
                  <a:lnTo>
                    <a:pt x="87" y="70"/>
                  </a:lnTo>
                  <a:lnTo>
                    <a:pt x="87" y="63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99" y="66"/>
                  </a:lnTo>
                  <a:lnTo>
                    <a:pt x="101" y="66"/>
                  </a:lnTo>
                  <a:lnTo>
                    <a:pt x="101" y="63"/>
                  </a:lnTo>
                  <a:lnTo>
                    <a:pt x="101" y="61"/>
                  </a:lnTo>
                  <a:lnTo>
                    <a:pt x="99" y="56"/>
                  </a:lnTo>
                  <a:lnTo>
                    <a:pt x="101" y="51"/>
                  </a:lnTo>
                  <a:lnTo>
                    <a:pt x="106" y="54"/>
                  </a:lnTo>
                  <a:lnTo>
                    <a:pt x="106" y="56"/>
                  </a:lnTo>
                  <a:lnTo>
                    <a:pt x="110" y="56"/>
                  </a:lnTo>
                  <a:lnTo>
                    <a:pt x="108" y="53"/>
                  </a:lnTo>
                  <a:lnTo>
                    <a:pt x="108" y="51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5" y="44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8" y="37"/>
                  </a:lnTo>
                  <a:lnTo>
                    <a:pt x="120" y="36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7" y="32"/>
                  </a:lnTo>
                  <a:lnTo>
                    <a:pt x="130" y="32"/>
                  </a:lnTo>
                  <a:lnTo>
                    <a:pt x="132" y="30"/>
                  </a:lnTo>
                  <a:lnTo>
                    <a:pt x="140" y="32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7" y="39"/>
                  </a:lnTo>
                  <a:lnTo>
                    <a:pt x="156" y="41"/>
                  </a:lnTo>
                  <a:lnTo>
                    <a:pt x="158" y="42"/>
                  </a:lnTo>
                  <a:lnTo>
                    <a:pt x="158" y="41"/>
                  </a:lnTo>
                  <a:lnTo>
                    <a:pt x="161" y="39"/>
                  </a:lnTo>
                  <a:lnTo>
                    <a:pt x="156" y="36"/>
                  </a:lnTo>
                  <a:lnTo>
                    <a:pt x="161" y="27"/>
                  </a:lnTo>
                  <a:lnTo>
                    <a:pt x="166" y="27"/>
                  </a:lnTo>
                  <a:lnTo>
                    <a:pt x="164" y="24"/>
                  </a:lnTo>
                  <a:lnTo>
                    <a:pt x="166" y="18"/>
                  </a:lnTo>
                  <a:lnTo>
                    <a:pt x="170" y="17"/>
                  </a:lnTo>
                  <a:lnTo>
                    <a:pt x="171" y="17"/>
                  </a:lnTo>
                  <a:lnTo>
                    <a:pt x="173" y="13"/>
                  </a:lnTo>
                  <a:lnTo>
                    <a:pt x="176" y="15"/>
                  </a:lnTo>
                  <a:lnTo>
                    <a:pt x="182" y="15"/>
                  </a:lnTo>
                  <a:lnTo>
                    <a:pt x="185" y="13"/>
                  </a:lnTo>
                  <a:lnTo>
                    <a:pt x="185" y="8"/>
                  </a:lnTo>
                  <a:lnTo>
                    <a:pt x="180" y="6"/>
                  </a:lnTo>
                  <a:lnTo>
                    <a:pt x="180" y="5"/>
                  </a:lnTo>
                  <a:lnTo>
                    <a:pt x="187" y="5"/>
                  </a:lnTo>
                  <a:lnTo>
                    <a:pt x="195" y="10"/>
                  </a:lnTo>
                  <a:lnTo>
                    <a:pt x="199" y="10"/>
                  </a:lnTo>
                  <a:lnTo>
                    <a:pt x="200" y="12"/>
                  </a:lnTo>
                  <a:lnTo>
                    <a:pt x="223" y="15"/>
                  </a:lnTo>
                  <a:lnTo>
                    <a:pt x="223" y="13"/>
                  </a:lnTo>
                  <a:lnTo>
                    <a:pt x="228" y="13"/>
                  </a:lnTo>
                  <a:lnTo>
                    <a:pt x="230" y="15"/>
                  </a:lnTo>
                  <a:lnTo>
                    <a:pt x="226" y="20"/>
                  </a:lnTo>
                  <a:lnTo>
                    <a:pt x="226" y="22"/>
                  </a:lnTo>
                  <a:lnTo>
                    <a:pt x="226" y="24"/>
                  </a:lnTo>
                  <a:lnTo>
                    <a:pt x="221" y="25"/>
                  </a:lnTo>
                  <a:lnTo>
                    <a:pt x="221" y="29"/>
                  </a:lnTo>
                  <a:lnTo>
                    <a:pt x="223" y="29"/>
                  </a:lnTo>
                  <a:lnTo>
                    <a:pt x="218" y="39"/>
                  </a:lnTo>
                  <a:lnTo>
                    <a:pt x="218" y="41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8" y="53"/>
                  </a:lnTo>
                  <a:lnTo>
                    <a:pt x="243" y="58"/>
                  </a:lnTo>
                  <a:lnTo>
                    <a:pt x="250" y="60"/>
                  </a:lnTo>
                  <a:lnTo>
                    <a:pt x="252" y="63"/>
                  </a:lnTo>
                  <a:lnTo>
                    <a:pt x="260" y="68"/>
                  </a:lnTo>
                  <a:lnTo>
                    <a:pt x="267" y="65"/>
                  </a:lnTo>
                  <a:lnTo>
                    <a:pt x="267" y="60"/>
                  </a:lnTo>
                  <a:lnTo>
                    <a:pt x="271" y="56"/>
                  </a:lnTo>
                  <a:lnTo>
                    <a:pt x="276" y="44"/>
                  </a:lnTo>
                  <a:lnTo>
                    <a:pt x="276" y="42"/>
                  </a:lnTo>
                  <a:lnTo>
                    <a:pt x="274" y="36"/>
                  </a:lnTo>
                  <a:lnTo>
                    <a:pt x="276" y="18"/>
                  </a:lnTo>
                  <a:lnTo>
                    <a:pt x="276" y="15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6" y="3"/>
                  </a:lnTo>
                  <a:lnTo>
                    <a:pt x="286" y="8"/>
                  </a:lnTo>
                  <a:lnTo>
                    <a:pt x="288" y="10"/>
                  </a:lnTo>
                  <a:lnTo>
                    <a:pt x="293" y="20"/>
                  </a:lnTo>
                  <a:lnTo>
                    <a:pt x="293" y="29"/>
                  </a:lnTo>
                  <a:lnTo>
                    <a:pt x="298" y="36"/>
                  </a:lnTo>
                  <a:lnTo>
                    <a:pt x="303" y="34"/>
                  </a:lnTo>
                  <a:lnTo>
                    <a:pt x="310" y="41"/>
                  </a:lnTo>
                  <a:lnTo>
                    <a:pt x="312" y="54"/>
                  </a:lnTo>
                  <a:lnTo>
                    <a:pt x="315" y="58"/>
                  </a:lnTo>
                  <a:lnTo>
                    <a:pt x="317" y="60"/>
                  </a:lnTo>
                  <a:lnTo>
                    <a:pt x="319" y="75"/>
                  </a:lnTo>
                  <a:lnTo>
                    <a:pt x="320" y="80"/>
                  </a:lnTo>
                  <a:lnTo>
                    <a:pt x="331" y="84"/>
                  </a:lnTo>
                  <a:lnTo>
                    <a:pt x="332" y="87"/>
                  </a:lnTo>
                  <a:lnTo>
                    <a:pt x="339" y="90"/>
                  </a:lnTo>
                  <a:lnTo>
                    <a:pt x="344" y="94"/>
                  </a:lnTo>
                  <a:lnTo>
                    <a:pt x="344" y="97"/>
                  </a:lnTo>
                  <a:lnTo>
                    <a:pt x="350" y="104"/>
                  </a:lnTo>
                  <a:lnTo>
                    <a:pt x="353" y="113"/>
                  </a:lnTo>
                  <a:lnTo>
                    <a:pt x="356" y="114"/>
                  </a:lnTo>
                  <a:lnTo>
                    <a:pt x="356" y="111"/>
                  </a:lnTo>
                  <a:lnTo>
                    <a:pt x="358" y="111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2" y="114"/>
                  </a:lnTo>
                  <a:lnTo>
                    <a:pt x="363" y="118"/>
                  </a:lnTo>
                  <a:lnTo>
                    <a:pt x="363" y="126"/>
                  </a:lnTo>
                  <a:lnTo>
                    <a:pt x="367" y="130"/>
                  </a:lnTo>
                  <a:lnTo>
                    <a:pt x="372" y="132"/>
                  </a:lnTo>
                  <a:lnTo>
                    <a:pt x="382" y="145"/>
                  </a:lnTo>
                  <a:lnTo>
                    <a:pt x="384" y="149"/>
                  </a:lnTo>
                  <a:lnTo>
                    <a:pt x="386" y="150"/>
                  </a:lnTo>
                  <a:lnTo>
                    <a:pt x="386" y="166"/>
                  </a:lnTo>
                  <a:lnTo>
                    <a:pt x="391" y="176"/>
                  </a:lnTo>
                  <a:lnTo>
                    <a:pt x="389" y="183"/>
                  </a:lnTo>
                  <a:lnTo>
                    <a:pt x="387" y="190"/>
                  </a:lnTo>
                  <a:lnTo>
                    <a:pt x="387" y="197"/>
                  </a:lnTo>
                  <a:lnTo>
                    <a:pt x="386" y="200"/>
                  </a:lnTo>
                  <a:lnTo>
                    <a:pt x="384" y="210"/>
                  </a:lnTo>
                  <a:lnTo>
                    <a:pt x="380" y="221"/>
                  </a:lnTo>
                  <a:lnTo>
                    <a:pt x="380" y="222"/>
                  </a:lnTo>
                  <a:lnTo>
                    <a:pt x="370" y="234"/>
                  </a:lnTo>
                  <a:lnTo>
                    <a:pt x="362" y="252"/>
                  </a:lnTo>
                  <a:lnTo>
                    <a:pt x="362" y="253"/>
                  </a:lnTo>
                  <a:lnTo>
                    <a:pt x="358" y="258"/>
                  </a:lnTo>
                  <a:lnTo>
                    <a:pt x="356" y="277"/>
                  </a:lnTo>
                  <a:lnTo>
                    <a:pt x="356" y="279"/>
                  </a:lnTo>
                  <a:lnTo>
                    <a:pt x="355" y="282"/>
                  </a:lnTo>
                  <a:lnTo>
                    <a:pt x="332" y="289"/>
                  </a:lnTo>
                  <a:lnTo>
                    <a:pt x="324" y="298"/>
                  </a:lnTo>
                  <a:lnTo>
                    <a:pt x="322" y="301"/>
                  </a:lnTo>
                  <a:lnTo>
                    <a:pt x="320" y="301"/>
                  </a:lnTo>
                  <a:lnTo>
                    <a:pt x="320" y="298"/>
                  </a:lnTo>
                  <a:lnTo>
                    <a:pt x="320" y="296"/>
                  </a:lnTo>
                  <a:lnTo>
                    <a:pt x="317" y="300"/>
                  </a:lnTo>
                  <a:lnTo>
                    <a:pt x="312" y="294"/>
                  </a:lnTo>
                  <a:lnTo>
                    <a:pt x="312" y="293"/>
                  </a:lnTo>
                  <a:lnTo>
                    <a:pt x="310" y="291"/>
                  </a:lnTo>
                  <a:lnTo>
                    <a:pt x="307" y="294"/>
                  </a:lnTo>
                  <a:lnTo>
                    <a:pt x="307" y="293"/>
                  </a:lnTo>
                  <a:lnTo>
                    <a:pt x="310" y="289"/>
                  </a:lnTo>
                  <a:lnTo>
                    <a:pt x="307" y="286"/>
                  </a:lnTo>
                  <a:lnTo>
                    <a:pt x="303" y="288"/>
                  </a:lnTo>
                  <a:lnTo>
                    <a:pt x="302" y="291"/>
                  </a:lnTo>
                  <a:lnTo>
                    <a:pt x="293" y="298"/>
                  </a:lnTo>
                  <a:lnTo>
                    <a:pt x="283" y="293"/>
                  </a:lnTo>
                  <a:lnTo>
                    <a:pt x="274" y="293"/>
                  </a:lnTo>
                  <a:lnTo>
                    <a:pt x="269" y="289"/>
                  </a:lnTo>
                  <a:lnTo>
                    <a:pt x="266" y="289"/>
                  </a:lnTo>
                  <a:lnTo>
                    <a:pt x="259" y="281"/>
                  </a:lnTo>
                  <a:lnTo>
                    <a:pt x="257" y="276"/>
                  </a:lnTo>
                  <a:lnTo>
                    <a:pt x="257" y="274"/>
                  </a:lnTo>
                  <a:lnTo>
                    <a:pt x="255" y="267"/>
                  </a:lnTo>
                  <a:lnTo>
                    <a:pt x="250" y="262"/>
                  </a:lnTo>
                  <a:lnTo>
                    <a:pt x="250" y="258"/>
                  </a:lnTo>
                  <a:lnTo>
                    <a:pt x="242" y="260"/>
                  </a:lnTo>
                  <a:lnTo>
                    <a:pt x="242" y="258"/>
                  </a:lnTo>
                  <a:lnTo>
                    <a:pt x="245" y="252"/>
                  </a:lnTo>
                  <a:lnTo>
                    <a:pt x="242" y="245"/>
                  </a:lnTo>
                  <a:lnTo>
                    <a:pt x="240" y="245"/>
                  </a:lnTo>
                  <a:lnTo>
                    <a:pt x="236" y="255"/>
                  </a:lnTo>
                  <a:lnTo>
                    <a:pt x="236" y="253"/>
                  </a:lnTo>
                  <a:lnTo>
                    <a:pt x="228" y="257"/>
                  </a:lnTo>
                  <a:lnTo>
                    <a:pt x="228" y="255"/>
                  </a:lnTo>
                  <a:lnTo>
                    <a:pt x="230" y="252"/>
                  </a:lnTo>
                  <a:lnTo>
                    <a:pt x="235" y="252"/>
                  </a:lnTo>
                  <a:lnTo>
                    <a:pt x="235" y="241"/>
                  </a:lnTo>
                  <a:lnTo>
                    <a:pt x="240" y="236"/>
                  </a:lnTo>
                  <a:lnTo>
                    <a:pt x="238" y="231"/>
                  </a:lnTo>
                  <a:lnTo>
                    <a:pt x="240" y="229"/>
                  </a:lnTo>
                  <a:lnTo>
                    <a:pt x="238" y="224"/>
                  </a:lnTo>
                  <a:lnTo>
                    <a:pt x="236" y="228"/>
                  </a:lnTo>
                  <a:lnTo>
                    <a:pt x="236" y="229"/>
                  </a:lnTo>
                  <a:lnTo>
                    <a:pt x="231" y="238"/>
                  </a:lnTo>
                  <a:lnTo>
                    <a:pt x="228" y="240"/>
                  </a:lnTo>
                  <a:lnTo>
                    <a:pt x="218" y="252"/>
                  </a:lnTo>
                  <a:lnTo>
                    <a:pt x="214" y="248"/>
                  </a:lnTo>
                  <a:lnTo>
                    <a:pt x="214" y="248"/>
                  </a:lnTo>
                  <a:lnTo>
                    <a:pt x="214" y="241"/>
                  </a:lnTo>
                  <a:lnTo>
                    <a:pt x="209" y="236"/>
                  </a:lnTo>
                  <a:lnTo>
                    <a:pt x="209" y="233"/>
                  </a:lnTo>
                  <a:lnTo>
                    <a:pt x="204" y="231"/>
                  </a:lnTo>
                  <a:lnTo>
                    <a:pt x="202" y="228"/>
                  </a:lnTo>
                  <a:lnTo>
                    <a:pt x="202" y="226"/>
                  </a:lnTo>
                  <a:lnTo>
                    <a:pt x="200" y="224"/>
                  </a:lnTo>
                  <a:lnTo>
                    <a:pt x="200" y="221"/>
                  </a:lnTo>
                  <a:lnTo>
                    <a:pt x="197" y="219"/>
                  </a:lnTo>
                  <a:lnTo>
                    <a:pt x="195" y="221"/>
                  </a:lnTo>
                  <a:lnTo>
                    <a:pt x="188" y="217"/>
                  </a:lnTo>
                  <a:lnTo>
                    <a:pt x="183" y="219"/>
                  </a:lnTo>
                  <a:lnTo>
                    <a:pt x="178" y="214"/>
                  </a:lnTo>
                  <a:lnTo>
                    <a:pt x="173" y="214"/>
                  </a:lnTo>
                  <a:lnTo>
                    <a:pt x="171" y="214"/>
                  </a:lnTo>
                  <a:lnTo>
                    <a:pt x="156" y="214"/>
                  </a:lnTo>
                  <a:lnTo>
                    <a:pt x="142" y="221"/>
                  </a:lnTo>
                  <a:lnTo>
                    <a:pt x="134" y="222"/>
                  </a:lnTo>
                  <a:lnTo>
                    <a:pt x="125" y="221"/>
                  </a:lnTo>
                  <a:lnTo>
                    <a:pt x="122" y="224"/>
                  </a:lnTo>
                  <a:lnTo>
                    <a:pt x="111" y="229"/>
                  </a:lnTo>
                  <a:lnTo>
                    <a:pt x="108" y="229"/>
                  </a:lnTo>
                  <a:lnTo>
                    <a:pt x="105" y="233"/>
                  </a:lnTo>
                  <a:lnTo>
                    <a:pt x="105" y="236"/>
                  </a:lnTo>
                  <a:lnTo>
                    <a:pt x="101" y="240"/>
                  </a:lnTo>
                  <a:lnTo>
                    <a:pt x="87" y="240"/>
                  </a:lnTo>
                  <a:lnTo>
                    <a:pt x="84" y="240"/>
                  </a:lnTo>
                  <a:lnTo>
                    <a:pt x="63" y="241"/>
                  </a:lnTo>
                  <a:lnTo>
                    <a:pt x="62" y="246"/>
                  </a:lnTo>
                  <a:lnTo>
                    <a:pt x="55" y="246"/>
                  </a:lnTo>
                  <a:lnTo>
                    <a:pt x="50" y="253"/>
                  </a:lnTo>
                  <a:lnTo>
                    <a:pt x="34" y="253"/>
                  </a:lnTo>
                  <a:lnTo>
                    <a:pt x="29" y="250"/>
                  </a:lnTo>
                  <a:lnTo>
                    <a:pt x="26" y="246"/>
                  </a:lnTo>
                  <a:lnTo>
                    <a:pt x="21" y="245"/>
                  </a:lnTo>
                  <a:lnTo>
                    <a:pt x="19" y="236"/>
                  </a:lnTo>
                  <a:lnTo>
                    <a:pt x="26" y="233"/>
                  </a:lnTo>
                  <a:lnTo>
                    <a:pt x="26" y="217"/>
                  </a:lnTo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6640513" y="3759200"/>
              <a:ext cx="152400" cy="125413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93" y="73"/>
                  </a:moveTo>
                  <a:lnTo>
                    <a:pt x="95" y="73"/>
                  </a:lnTo>
                  <a:lnTo>
                    <a:pt x="95" y="73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8" y="68"/>
                  </a:lnTo>
                  <a:lnTo>
                    <a:pt x="88" y="67"/>
                  </a:lnTo>
                  <a:lnTo>
                    <a:pt x="81" y="67"/>
                  </a:lnTo>
                  <a:lnTo>
                    <a:pt x="81" y="61"/>
                  </a:lnTo>
                  <a:lnTo>
                    <a:pt x="74" y="61"/>
                  </a:lnTo>
                  <a:lnTo>
                    <a:pt x="71" y="58"/>
                  </a:lnTo>
                  <a:lnTo>
                    <a:pt x="71" y="53"/>
                  </a:lnTo>
                  <a:lnTo>
                    <a:pt x="60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65" y="39"/>
                  </a:lnTo>
                  <a:lnTo>
                    <a:pt x="67" y="34"/>
                  </a:lnTo>
                  <a:lnTo>
                    <a:pt x="62" y="31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36" y="13"/>
                  </a:lnTo>
                  <a:lnTo>
                    <a:pt x="35" y="12"/>
                  </a:lnTo>
                  <a:lnTo>
                    <a:pt x="29" y="10"/>
                  </a:lnTo>
                  <a:lnTo>
                    <a:pt x="26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63"/>
                  </a:lnTo>
                  <a:lnTo>
                    <a:pt x="12" y="61"/>
                  </a:lnTo>
                  <a:lnTo>
                    <a:pt x="17" y="63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19" y="55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8" y="46"/>
                  </a:lnTo>
                  <a:lnTo>
                    <a:pt x="40" y="49"/>
                  </a:lnTo>
                  <a:lnTo>
                    <a:pt x="52" y="53"/>
                  </a:lnTo>
                  <a:lnTo>
                    <a:pt x="55" y="58"/>
                  </a:lnTo>
                  <a:lnTo>
                    <a:pt x="55" y="61"/>
                  </a:lnTo>
                  <a:lnTo>
                    <a:pt x="67" y="73"/>
                  </a:lnTo>
                  <a:lnTo>
                    <a:pt x="76" y="73"/>
                  </a:lnTo>
                  <a:lnTo>
                    <a:pt x="79" y="75"/>
                  </a:lnTo>
                  <a:lnTo>
                    <a:pt x="81" y="73"/>
                  </a:lnTo>
                  <a:lnTo>
                    <a:pt x="88" y="75"/>
                  </a:lnTo>
                  <a:lnTo>
                    <a:pt x="88" y="79"/>
                  </a:lnTo>
                  <a:lnTo>
                    <a:pt x="91" y="79"/>
                  </a:lnTo>
                  <a:lnTo>
                    <a:pt x="93" y="77"/>
                  </a:lnTo>
                  <a:lnTo>
                    <a:pt x="96" y="77"/>
                  </a:lnTo>
                  <a:lnTo>
                    <a:pt x="93" y="73"/>
                  </a:lnTo>
                  <a:lnTo>
                    <a:pt x="93" y="7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4" name="Google Shape;604;p29"/>
            <p:cNvCxnSpPr/>
            <p:nvPr/>
          </p:nvCxnSpPr>
          <p:spPr>
            <a:xfrm>
              <a:off x="5895976" y="1495425"/>
              <a:ext cx="0" cy="0"/>
            </a:xfrm>
            <a:prstGeom prst="straightConnector1">
              <a:avLst/>
            </a:prstGeom>
            <a:solidFill>
              <a:srgbClr val="CAC7C4"/>
            </a:solidFill>
            <a:ln>
              <a:noFill/>
            </a:ln>
          </p:spPr>
        </p:cxnSp>
        <p:cxnSp>
          <p:nvCxnSpPr>
            <p:cNvPr id="605" name="Google Shape;605;p29"/>
            <p:cNvCxnSpPr/>
            <p:nvPr/>
          </p:nvCxnSpPr>
          <p:spPr>
            <a:xfrm>
              <a:off x="5895976" y="1495425"/>
              <a:ext cx="0" cy="0"/>
            </a:xfrm>
            <a:prstGeom prst="straightConnector1">
              <a:avLst/>
            </a:pr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06" name="Google Shape;606;p29"/>
            <p:cNvSpPr/>
            <p:nvPr/>
          </p:nvSpPr>
          <p:spPr>
            <a:xfrm>
              <a:off x="5892801" y="1485900"/>
              <a:ext cx="90488" cy="112713"/>
            </a:xfrm>
            <a:custGeom>
              <a:avLst/>
              <a:gdLst/>
              <a:ahLst/>
              <a:cxnLst/>
              <a:rect l="l" t="t" r="r" b="b"/>
              <a:pathLst>
                <a:path w="57" h="71" extrusionOk="0">
                  <a:moveTo>
                    <a:pt x="39" y="0"/>
                  </a:moveTo>
                  <a:lnTo>
                    <a:pt x="34" y="2"/>
                  </a:lnTo>
                  <a:lnTo>
                    <a:pt x="29" y="14"/>
                  </a:lnTo>
                  <a:lnTo>
                    <a:pt x="12" y="23"/>
                  </a:lnTo>
                  <a:lnTo>
                    <a:pt x="7" y="33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1" y="71"/>
                  </a:lnTo>
                  <a:lnTo>
                    <a:pt x="38" y="60"/>
                  </a:lnTo>
                  <a:lnTo>
                    <a:pt x="53" y="59"/>
                  </a:lnTo>
                  <a:lnTo>
                    <a:pt x="55" y="52"/>
                  </a:lnTo>
                  <a:lnTo>
                    <a:pt x="53" y="43"/>
                  </a:lnTo>
                  <a:lnTo>
                    <a:pt x="57" y="30"/>
                  </a:lnTo>
                  <a:lnTo>
                    <a:pt x="46" y="18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5881688" y="1595438"/>
              <a:ext cx="44450" cy="33338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7" y="0"/>
                  </a:moveTo>
                  <a:lnTo>
                    <a:pt x="28" y="9"/>
                  </a:lnTo>
                  <a:lnTo>
                    <a:pt x="17" y="21"/>
                  </a:lnTo>
                  <a:lnTo>
                    <a:pt x="7" y="21"/>
                  </a:lnTo>
                  <a:lnTo>
                    <a:pt x="11" y="17"/>
                  </a:lnTo>
                  <a:lnTo>
                    <a:pt x="5" y="1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5918201" y="1587500"/>
              <a:ext cx="103188" cy="117475"/>
            </a:xfrm>
            <a:custGeom>
              <a:avLst/>
              <a:gdLst/>
              <a:ahLst/>
              <a:cxnLst/>
              <a:rect l="l" t="t" r="r" b="b"/>
              <a:pathLst>
                <a:path w="65" h="74" extrusionOk="0">
                  <a:moveTo>
                    <a:pt x="35" y="0"/>
                  </a:moveTo>
                  <a:lnTo>
                    <a:pt x="22" y="2"/>
                  </a:lnTo>
                  <a:lnTo>
                    <a:pt x="0" y="34"/>
                  </a:lnTo>
                  <a:lnTo>
                    <a:pt x="8" y="38"/>
                  </a:lnTo>
                  <a:lnTo>
                    <a:pt x="8" y="50"/>
                  </a:lnTo>
                  <a:lnTo>
                    <a:pt x="17" y="62"/>
                  </a:lnTo>
                  <a:lnTo>
                    <a:pt x="22" y="58"/>
                  </a:lnTo>
                  <a:lnTo>
                    <a:pt x="44" y="74"/>
                  </a:lnTo>
                  <a:lnTo>
                    <a:pt x="61" y="68"/>
                  </a:lnTo>
                  <a:lnTo>
                    <a:pt x="56" y="50"/>
                  </a:lnTo>
                  <a:lnTo>
                    <a:pt x="61" y="43"/>
                  </a:lnTo>
                  <a:lnTo>
                    <a:pt x="65" y="15"/>
                  </a:lnTo>
                  <a:lnTo>
                    <a:pt x="51" y="8"/>
                  </a:lnTo>
                  <a:lnTo>
                    <a:pt x="39" y="22"/>
                  </a:lnTo>
                  <a:lnTo>
                    <a:pt x="46" y="7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6007101" y="1655763"/>
              <a:ext cx="98425" cy="107950"/>
            </a:xfrm>
            <a:custGeom>
              <a:avLst/>
              <a:gdLst/>
              <a:ahLst/>
              <a:cxnLst/>
              <a:rect l="l" t="t" r="r" b="b"/>
              <a:pathLst>
                <a:path w="62" h="68" extrusionOk="0">
                  <a:moveTo>
                    <a:pt x="31" y="0"/>
                  </a:moveTo>
                  <a:lnTo>
                    <a:pt x="21" y="7"/>
                  </a:lnTo>
                  <a:lnTo>
                    <a:pt x="0" y="63"/>
                  </a:lnTo>
                  <a:lnTo>
                    <a:pt x="5" y="68"/>
                  </a:lnTo>
                  <a:lnTo>
                    <a:pt x="26" y="58"/>
                  </a:lnTo>
                  <a:lnTo>
                    <a:pt x="41" y="56"/>
                  </a:lnTo>
                  <a:lnTo>
                    <a:pt x="55" y="51"/>
                  </a:lnTo>
                  <a:lnTo>
                    <a:pt x="62" y="39"/>
                  </a:lnTo>
                  <a:lnTo>
                    <a:pt x="43" y="8"/>
                  </a:lnTo>
                  <a:lnTo>
                    <a:pt x="34" y="13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5561013" y="2044700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3" y="12"/>
                  </a:moveTo>
                  <a:lnTo>
                    <a:pt x="14" y="8"/>
                  </a:lnTo>
                  <a:lnTo>
                    <a:pt x="10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5565776" y="2343150"/>
              <a:ext cx="19050" cy="11113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0" y="4"/>
                  </a:moveTo>
                  <a:lnTo>
                    <a:pt x="11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6581776" y="1885950"/>
              <a:ext cx="130175" cy="87313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0" y="35"/>
                  </a:moveTo>
                  <a:lnTo>
                    <a:pt x="8" y="45"/>
                  </a:lnTo>
                  <a:lnTo>
                    <a:pt x="8" y="50"/>
                  </a:lnTo>
                  <a:lnTo>
                    <a:pt x="20" y="55"/>
                  </a:lnTo>
                  <a:lnTo>
                    <a:pt x="24" y="43"/>
                  </a:lnTo>
                  <a:lnTo>
                    <a:pt x="30" y="45"/>
                  </a:lnTo>
                  <a:lnTo>
                    <a:pt x="30" y="50"/>
                  </a:lnTo>
                  <a:lnTo>
                    <a:pt x="48" y="45"/>
                  </a:lnTo>
                  <a:lnTo>
                    <a:pt x="49" y="48"/>
                  </a:lnTo>
                  <a:lnTo>
                    <a:pt x="53" y="50"/>
                  </a:lnTo>
                  <a:lnTo>
                    <a:pt x="65" y="45"/>
                  </a:lnTo>
                  <a:lnTo>
                    <a:pt x="56" y="40"/>
                  </a:lnTo>
                  <a:lnTo>
                    <a:pt x="51" y="21"/>
                  </a:lnTo>
                  <a:lnTo>
                    <a:pt x="54" y="16"/>
                  </a:lnTo>
                  <a:lnTo>
                    <a:pt x="60" y="19"/>
                  </a:lnTo>
                  <a:lnTo>
                    <a:pt x="56" y="26"/>
                  </a:lnTo>
                  <a:lnTo>
                    <a:pt x="58" y="38"/>
                  </a:lnTo>
                  <a:lnTo>
                    <a:pt x="70" y="42"/>
                  </a:lnTo>
                  <a:lnTo>
                    <a:pt x="78" y="33"/>
                  </a:lnTo>
                  <a:lnTo>
                    <a:pt x="78" y="26"/>
                  </a:lnTo>
                  <a:lnTo>
                    <a:pt x="82" y="24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6" y="4"/>
                  </a:lnTo>
                  <a:lnTo>
                    <a:pt x="39" y="6"/>
                  </a:lnTo>
                  <a:lnTo>
                    <a:pt x="42" y="19"/>
                  </a:lnTo>
                  <a:lnTo>
                    <a:pt x="36" y="19"/>
                  </a:lnTo>
                  <a:lnTo>
                    <a:pt x="29" y="12"/>
                  </a:lnTo>
                  <a:lnTo>
                    <a:pt x="20" y="0"/>
                  </a:lnTo>
                  <a:lnTo>
                    <a:pt x="6" y="4"/>
                  </a:lnTo>
                  <a:lnTo>
                    <a:pt x="1" y="21"/>
                  </a:lnTo>
                  <a:lnTo>
                    <a:pt x="1" y="3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6559551" y="1905000"/>
              <a:ext cx="11113" cy="33338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0" y="21"/>
                  </a:moveTo>
                  <a:lnTo>
                    <a:pt x="3" y="21"/>
                  </a:lnTo>
                  <a:lnTo>
                    <a:pt x="7" y="11"/>
                  </a:lnTo>
                  <a:lnTo>
                    <a:pt x="2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6556376" y="1998663"/>
              <a:ext cx="14288" cy="23813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0"/>
                  </a:moveTo>
                  <a:lnTo>
                    <a:pt x="0" y="3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6629401" y="1998663"/>
              <a:ext cx="17463" cy="20638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2" y="0"/>
                  </a:moveTo>
                  <a:lnTo>
                    <a:pt x="0" y="3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6624638" y="2019300"/>
              <a:ext cx="60325" cy="36513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10" y="2"/>
                  </a:moveTo>
                  <a:lnTo>
                    <a:pt x="7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8"/>
                  </a:lnTo>
                  <a:lnTo>
                    <a:pt x="38" y="23"/>
                  </a:lnTo>
                  <a:lnTo>
                    <a:pt x="34" y="12"/>
                  </a:lnTo>
                  <a:lnTo>
                    <a:pt x="24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6724651" y="1927225"/>
              <a:ext cx="74613" cy="46038"/>
            </a:xfrm>
            <a:custGeom>
              <a:avLst/>
              <a:gdLst/>
              <a:ahLst/>
              <a:cxnLst/>
              <a:rect l="l" t="t" r="r" b="b"/>
              <a:pathLst>
                <a:path w="47" h="29" extrusionOk="0">
                  <a:moveTo>
                    <a:pt x="0" y="0"/>
                  </a:moveTo>
                  <a:lnTo>
                    <a:pt x="9" y="5"/>
                  </a:lnTo>
                  <a:lnTo>
                    <a:pt x="21" y="5"/>
                  </a:lnTo>
                  <a:lnTo>
                    <a:pt x="23" y="9"/>
                  </a:lnTo>
                  <a:lnTo>
                    <a:pt x="30" y="9"/>
                  </a:lnTo>
                  <a:lnTo>
                    <a:pt x="47" y="16"/>
                  </a:lnTo>
                  <a:lnTo>
                    <a:pt x="45" y="24"/>
                  </a:lnTo>
                  <a:lnTo>
                    <a:pt x="31" y="29"/>
                  </a:lnTo>
                  <a:lnTo>
                    <a:pt x="16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6986588" y="2598738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14"/>
                  </a:moveTo>
                  <a:lnTo>
                    <a:pt x="3" y="6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7029451" y="2713038"/>
              <a:ext cx="11113" cy="17463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0"/>
                  </a:moveTo>
                  <a:lnTo>
                    <a:pt x="5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7054851" y="2724150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2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6975476" y="2681288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6654801" y="2732088"/>
              <a:ext cx="49213" cy="201613"/>
            </a:xfrm>
            <a:custGeom>
              <a:avLst/>
              <a:gdLst/>
              <a:ahLst/>
              <a:cxnLst/>
              <a:rect l="l" t="t" r="r" b="b"/>
              <a:pathLst>
                <a:path w="31" h="127" extrusionOk="0">
                  <a:moveTo>
                    <a:pt x="8" y="14"/>
                  </a:moveTo>
                  <a:lnTo>
                    <a:pt x="8" y="9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7" y="21"/>
                  </a:lnTo>
                  <a:lnTo>
                    <a:pt x="14" y="35"/>
                  </a:lnTo>
                  <a:lnTo>
                    <a:pt x="26" y="79"/>
                  </a:lnTo>
                  <a:lnTo>
                    <a:pt x="31" y="88"/>
                  </a:lnTo>
                  <a:lnTo>
                    <a:pt x="29" y="9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4" y="83"/>
                  </a:lnTo>
                  <a:lnTo>
                    <a:pt x="7" y="102"/>
                  </a:lnTo>
                  <a:lnTo>
                    <a:pt x="14" y="110"/>
                  </a:lnTo>
                  <a:lnTo>
                    <a:pt x="14" y="114"/>
                  </a:lnTo>
                  <a:lnTo>
                    <a:pt x="17" y="115"/>
                  </a:lnTo>
                  <a:lnTo>
                    <a:pt x="19" y="120"/>
                  </a:lnTo>
                  <a:lnTo>
                    <a:pt x="17" y="126"/>
                  </a:lnTo>
                  <a:lnTo>
                    <a:pt x="15" y="119"/>
                  </a:lnTo>
                  <a:lnTo>
                    <a:pt x="8" y="117"/>
                  </a:lnTo>
                  <a:lnTo>
                    <a:pt x="3" y="127"/>
                  </a:lnTo>
                  <a:lnTo>
                    <a:pt x="2" y="115"/>
                  </a:lnTo>
                  <a:lnTo>
                    <a:pt x="3" y="112"/>
                  </a:lnTo>
                  <a:lnTo>
                    <a:pt x="2" y="103"/>
                  </a:lnTo>
                  <a:lnTo>
                    <a:pt x="5" y="96"/>
                  </a:lnTo>
                  <a:lnTo>
                    <a:pt x="2" y="86"/>
                  </a:lnTo>
                  <a:lnTo>
                    <a:pt x="3" y="83"/>
                  </a:lnTo>
                  <a:lnTo>
                    <a:pt x="5" y="57"/>
                  </a:lnTo>
                  <a:lnTo>
                    <a:pt x="7" y="54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6450013" y="315118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6461126" y="3154363"/>
              <a:ext cx="6350" cy="142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2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6457951" y="3187700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6453188" y="31924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6467476" y="3170238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17" y="31"/>
                  </a:moveTo>
                  <a:lnTo>
                    <a:pt x="13" y="33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6" y="30"/>
                  </a:lnTo>
                  <a:lnTo>
                    <a:pt x="6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14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0" y="9"/>
                  </a:lnTo>
                  <a:lnTo>
                    <a:pt x="24" y="14"/>
                  </a:lnTo>
                  <a:lnTo>
                    <a:pt x="20" y="18"/>
                  </a:lnTo>
                  <a:lnTo>
                    <a:pt x="17" y="31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6472238" y="320833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6510338" y="3162300"/>
              <a:ext cx="38100" cy="30163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3" y="19"/>
                  </a:moveTo>
                  <a:lnTo>
                    <a:pt x="2" y="1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5" y="5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2" y="12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6545263" y="316071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6491288" y="3027363"/>
              <a:ext cx="166688" cy="152400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57" y="54"/>
                  </a:moveTo>
                  <a:lnTo>
                    <a:pt x="57" y="58"/>
                  </a:lnTo>
                  <a:lnTo>
                    <a:pt x="60" y="58"/>
                  </a:lnTo>
                  <a:lnTo>
                    <a:pt x="62" y="56"/>
                  </a:lnTo>
                  <a:lnTo>
                    <a:pt x="70" y="51"/>
                  </a:lnTo>
                  <a:lnTo>
                    <a:pt x="75" y="44"/>
                  </a:lnTo>
                  <a:lnTo>
                    <a:pt x="81" y="42"/>
                  </a:lnTo>
                  <a:lnTo>
                    <a:pt x="86" y="20"/>
                  </a:lnTo>
                  <a:lnTo>
                    <a:pt x="82" y="20"/>
                  </a:lnTo>
                  <a:lnTo>
                    <a:pt x="86" y="17"/>
                  </a:lnTo>
                  <a:lnTo>
                    <a:pt x="86" y="10"/>
                  </a:lnTo>
                  <a:lnTo>
                    <a:pt x="89" y="8"/>
                  </a:lnTo>
                  <a:lnTo>
                    <a:pt x="89" y="5"/>
                  </a:lnTo>
                  <a:lnTo>
                    <a:pt x="91" y="3"/>
                  </a:lnTo>
                  <a:lnTo>
                    <a:pt x="93" y="6"/>
                  </a:lnTo>
                  <a:lnTo>
                    <a:pt x="98" y="6"/>
                  </a:lnTo>
                  <a:lnTo>
                    <a:pt x="98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9" y="1"/>
                  </a:lnTo>
                  <a:lnTo>
                    <a:pt x="101" y="12"/>
                  </a:lnTo>
                  <a:lnTo>
                    <a:pt x="105" y="18"/>
                  </a:lnTo>
                  <a:lnTo>
                    <a:pt x="105" y="30"/>
                  </a:lnTo>
                  <a:lnTo>
                    <a:pt x="101" y="34"/>
                  </a:lnTo>
                  <a:lnTo>
                    <a:pt x="101" y="41"/>
                  </a:lnTo>
                  <a:lnTo>
                    <a:pt x="99" y="39"/>
                  </a:lnTo>
                  <a:lnTo>
                    <a:pt x="96" y="41"/>
                  </a:lnTo>
                  <a:lnTo>
                    <a:pt x="96" y="44"/>
                  </a:lnTo>
                  <a:lnTo>
                    <a:pt x="98" y="48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3" y="66"/>
                  </a:lnTo>
                  <a:lnTo>
                    <a:pt x="94" y="70"/>
                  </a:lnTo>
                  <a:lnTo>
                    <a:pt x="91" y="73"/>
                  </a:lnTo>
                  <a:lnTo>
                    <a:pt x="89" y="78"/>
                  </a:lnTo>
                  <a:lnTo>
                    <a:pt x="84" y="80"/>
                  </a:lnTo>
                  <a:lnTo>
                    <a:pt x="84" y="75"/>
                  </a:lnTo>
                  <a:lnTo>
                    <a:pt x="86" y="72"/>
                  </a:lnTo>
                  <a:lnTo>
                    <a:pt x="84" y="70"/>
                  </a:lnTo>
                  <a:lnTo>
                    <a:pt x="82" y="77"/>
                  </a:lnTo>
                  <a:lnTo>
                    <a:pt x="79" y="75"/>
                  </a:lnTo>
                  <a:lnTo>
                    <a:pt x="77" y="80"/>
                  </a:lnTo>
                  <a:lnTo>
                    <a:pt x="75" y="84"/>
                  </a:lnTo>
                  <a:lnTo>
                    <a:pt x="74" y="84"/>
                  </a:lnTo>
                  <a:lnTo>
                    <a:pt x="74" y="77"/>
                  </a:lnTo>
                  <a:lnTo>
                    <a:pt x="70" y="80"/>
                  </a:lnTo>
                  <a:lnTo>
                    <a:pt x="70" y="84"/>
                  </a:lnTo>
                  <a:lnTo>
                    <a:pt x="58" y="84"/>
                  </a:lnTo>
                  <a:lnTo>
                    <a:pt x="60" y="82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7" y="87"/>
                  </a:lnTo>
                  <a:lnTo>
                    <a:pt x="53" y="89"/>
                  </a:lnTo>
                  <a:lnTo>
                    <a:pt x="46" y="96"/>
                  </a:lnTo>
                  <a:lnTo>
                    <a:pt x="43" y="96"/>
                  </a:lnTo>
                  <a:lnTo>
                    <a:pt x="39" y="92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39" y="82"/>
                  </a:lnTo>
                  <a:lnTo>
                    <a:pt x="33" y="82"/>
                  </a:lnTo>
                  <a:lnTo>
                    <a:pt x="26" y="85"/>
                  </a:lnTo>
                  <a:lnTo>
                    <a:pt x="14" y="85"/>
                  </a:lnTo>
                  <a:lnTo>
                    <a:pt x="10" y="89"/>
                  </a:lnTo>
                  <a:lnTo>
                    <a:pt x="9" y="90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14" y="77"/>
                  </a:lnTo>
                  <a:lnTo>
                    <a:pt x="15" y="73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39" y="70"/>
                  </a:lnTo>
                  <a:lnTo>
                    <a:pt x="43" y="72"/>
                  </a:lnTo>
                  <a:lnTo>
                    <a:pt x="48" y="70"/>
                  </a:lnTo>
                  <a:lnTo>
                    <a:pt x="46" y="66"/>
                  </a:lnTo>
                  <a:lnTo>
                    <a:pt x="53" y="60"/>
                  </a:lnTo>
                  <a:lnTo>
                    <a:pt x="55" y="51"/>
                  </a:lnTo>
                  <a:lnTo>
                    <a:pt x="60" y="49"/>
                  </a:lnTo>
                  <a:lnTo>
                    <a:pt x="60" y="51"/>
                  </a:lnTo>
                  <a:lnTo>
                    <a:pt x="58" y="53"/>
                  </a:lnTo>
                  <a:lnTo>
                    <a:pt x="57" y="54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6600826" y="3089275"/>
              <a:ext cx="4763" cy="11113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6627813" y="2941638"/>
              <a:ext cx="87313" cy="8731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32" y="47"/>
                  </a:moveTo>
                  <a:lnTo>
                    <a:pt x="34" y="40"/>
                  </a:lnTo>
                  <a:lnTo>
                    <a:pt x="41" y="35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1" y="30"/>
                  </a:lnTo>
                  <a:lnTo>
                    <a:pt x="49" y="23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37" y="21"/>
                  </a:lnTo>
                  <a:lnTo>
                    <a:pt x="29" y="12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7" y="21"/>
                  </a:lnTo>
                  <a:lnTo>
                    <a:pt x="13" y="23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5" y="30"/>
                  </a:lnTo>
                  <a:lnTo>
                    <a:pt x="3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55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8" y="47"/>
                  </a:lnTo>
                  <a:lnTo>
                    <a:pt x="3" y="43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3" y="40"/>
                  </a:lnTo>
                  <a:lnTo>
                    <a:pt x="20" y="42"/>
                  </a:lnTo>
                  <a:lnTo>
                    <a:pt x="22" y="43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6711951" y="2963863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0" y="10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6734176" y="2974975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6735763" y="2941638"/>
              <a:ext cx="30163" cy="22225"/>
            </a:xfrm>
            <a:custGeom>
              <a:avLst/>
              <a:gdLst/>
              <a:ahLst/>
              <a:cxnLst/>
              <a:rect l="l" t="t" r="r" b="b"/>
              <a:pathLst>
                <a:path w="19" h="14" extrusionOk="0">
                  <a:moveTo>
                    <a:pt x="0" y="14"/>
                  </a:moveTo>
                  <a:lnTo>
                    <a:pt x="0" y="14"/>
                  </a:lnTo>
                  <a:lnTo>
                    <a:pt x="12" y="6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6772276" y="2925763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10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6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6877051" y="2822575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6861176" y="2825750"/>
              <a:ext cx="14288" cy="1587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lnTo>
                    <a:pt x="7" y="8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6850063" y="2852738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6842126" y="28686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6810376" y="2906713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5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6826251" y="289401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829426" y="28844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4"/>
                  </a:move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6323013" y="3328988"/>
              <a:ext cx="30163" cy="53975"/>
            </a:xfrm>
            <a:custGeom>
              <a:avLst/>
              <a:gdLst/>
              <a:ahLst/>
              <a:cxnLst/>
              <a:rect l="l" t="t" r="r" b="b"/>
              <a:pathLst>
                <a:path w="19" h="34" extrusionOk="0">
                  <a:moveTo>
                    <a:pt x="7" y="34"/>
                  </a:moveTo>
                  <a:lnTo>
                    <a:pt x="8" y="34"/>
                  </a:lnTo>
                  <a:lnTo>
                    <a:pt x="8" y="29"/>
                  </a:lnTo>
                  <a:lnTo>
                    <a:pt x="14" y="19"/>
                  </a:lnTo>
                  <a:lnTo>
                    <a:pt x="14" y="12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15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7" y="34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6148388" y="3409950"/>
              <a:ext cx="34925" cy="30163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9" y="0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9" y="19"/>
                  </a:lnTo>
                  <a:lnTo>
                    <a:pt x="16" y="14"/>
                  </a:lnTo>
                  <a:lnTo>
                    <a:pt x="19" y="7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5984876" y="35544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5988051" y="354171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5988051" y="35385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5988051" y="35353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5988051" y="35274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5873751" y="33670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5915026" y="3429000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908676" y="35052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903913" y="3513138"/>
              <a:ext cx="4763" cy="11113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0" y="7"/>
                  </a:moveTo>
                  <a:lnTo>
                    <a:pt x="2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5903913" y="3524250"/>
              <a:ext cx="3175" cy="11113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5900738" y="353853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5900738" y="35544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5903913" y="357981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5915026" y="3598863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5918201" y="35925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4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5911851" y="35925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5918201" y="3606800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5918201" y="3608388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0"/>
                  </a:moveTo>
                  <a:lnTo>
                    <a:pt x="0" y="2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5942013" y="3633788"/>
              <a:ext cx="163513" cy="176213"/>
            </a:xfrm>
            <a:custGeom>
              <a:avLst/>
              <a:gdLst/>
              <a:ahLst/>
              <a:cxnLst/>
              <a:rect l="l" t="t" r="r" b="b"/>
              <a:pathLst>
                <a:path w="103" h="111" extrusionOk="0">
                  <a:moveTo>
                    <a:pt x="56" y="34"/>
                  </a:moveTo>
                  <a:lnTo>
                    <a:pt x="60" y="38"/>
                  </a:lnTo>
                  <a:lnTo>
                    <a:pt x="67" y="41"/>
                  </a:lnTo>
                  <a:lnTo>
                    <a:pt x="68" y="46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0" y="51"/>
                  </a:lnTo>
                  <a:lnTo>
                    <a:pt x="77" y="50"/>
                  </a:lnTo>
                  <a:lnTo>
                    <a:pt x="82" y="53"/>
                  </a:lnTo>
                  <a:lnTo>
                    <a:pt x="82" y="56"/>
                  </a:lnTo>
                  <a:lnTo>
                    <a:pt x="79" y="60"/>
                  </a:lnTo>
                  <a:lnTo>
                    <a:pt x="82" y="63"/>
                  </a:lnTo>
                  <a:lnTo>
                    <a:pt x="87" y="63"/>
                  </a:lnTo>
                  <a:lnTo>
                    <a:pt x="89" y="72"/>
                  </a:lnTo>
                  <a:lnTo>
                    <a:pt x="92" y="75"/>
                  </a:lnTo>
                  <a:lnTo>
                    <a:pt x="89" y="77"/>
                  </a:lnTo>
                  <a:lnTo>
                    <a:pt x="91" y="79"/>
                  </a:lnTo>
                  <a:lnTo>
                    <a:pt x="94" y="75"/>
                  </a:lnTo>
                  <a:lnTo>
                    <a:pt x="99" y="77"/>
                  </a:lnTo>
                  <a:lnTo>
                    <a:pt x="101" y="82"/>
                  </a:lnTo>
                  <a:lnTo>
                    <a:pt x="103" y="84"/>
                  </a:lnTo>
                  <a:lnTo>
                    <a:pt x="103" y="87"/>
                  </a:lnTo>
                  <a:lnTo>
                    <a:pt x="103" y="110"/>
                  </a:lnTo>
                  <a:lnTo>
                    <a:pt x="96" y="106"/>
                  </a:lnTo>
                  <a:lnTo>
                    <a:pt x="96" y="110"/>
                  </a:lnTo>
                  <a:lnTo>
                    <a:pt x="92" y="108"/>
                  </a:lnTo>
                  <a:lnTo>
                    <a:pt x="91" y="106"/>
                  </a:lnTo>
                  <a:lnTo>
                    <a:pt x="89" y="106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87" y="108"/>
                  </a:lnTo>
                  <a:lnTo>
                    <a:pt x="84" y="103"/>
                  </a:lnTo>
                  <a:lnTo>
                    <a:pt x="80" y="101"/>
                  </a:lnTo>
                  <a:lnTo>
                    <a:pt x="67" y="92"/>
                  </a:lnTo>
                  <a:lnTo>
                    <a:pt x="67" y="87"/>
                  </a:lnTo>
                  <a:lnTo>
                    <a:pt x="62" y="84"/>
                  </a:lnTo>
                  <a:lnTo>
                    <a:pt x="55" y="77"/>
                  </a:lnTo>
                  <a:lnTo>
                    <a:pt x="53" y="68"/>
                  </a:lnTo>
                  <a:lnTo>
                    <a:pt x="48" y="65"/>
                  </a:lnTo>
                  <a:lnTo>
                    <a:pt x="48" y="60"/>
                  </a:lnTo>
                  <a:lnTo>
                    <a:pt x="41" y="53"/>
                  </a:lnTo>
                  <a:lnTo>
                    <a:pt x="38" y="51"/>
                  </a:lnTo>
                  <a:lnTo>
                    <a:pt x="36" y="44"/>
                  </a:lnTo>
                  <a:lnTo>
                    <a:pt x="32" y="39"/>
                  </a:lnTo>
                  <a:lnTo>
                    <a:pt x="34" y="38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5" y="19"/>
                  </a:lnTo>
                  <a:lnTo>
                    <a:pt x="12" y="17"/>
                  </a:lnTo>
                  <a:lnTo>
                    <a:pt x="2" y="8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24" y="3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46" y="26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5" y="34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6045201" y="3694113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1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037263" y="368776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6049963" y="36988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6053138" y="3702050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3"/>
                  </a:moveTo>
                  <a:lnTo>
                    <a:pt x="2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6059488" y="3702050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6078538" y="3698875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6069013" y="3694113"/>
              <a:ext cx="6350" cy="158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6083301" y="3721100"/>
              <a:ext cx="7938" cy="158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6078538" y="37226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2"/>
                  </a:moveTo>
                  <a:lnTo>
                    <a:pt x="1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6094413" y="3741738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5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6129338" y="3759200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0"/>
                  </a:moveTo>
                  <a:lnTo>
                    <a:pt x="2" y="1"/>
                  </a:lnTo>
                  <a:lnTo>
                    <a:pt x="2" y="7"/>
                  </a:lnTo>
                  <a:lnTo>
                    <a:pt x="4" y="5"/>
                  </a:lnTo>
                  <a:lnTo>
                    <a:pt x="5" y="7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5949951" y="3675063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7" y="5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5969001" y="3695700"/>
              <a:ext cx="14288" cy="1428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lnTo>
                    <a:pt x="5" y="0"/>
                  </a:lnTo>
                  <a:lnTo>
                    <a:pt x="9" y="4"/>
                  </a:lnTo>
                  <a:lnTo>
                    <a:pt x="9" y="9"/>
                  </a:lnTo>
                  <a:lnTo>
                    <a:pt x="7" y="9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5991226" y="3721100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5992813" y="3733800"/>
              <a:ext cx="11113" cy="14288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6007101" y="3751263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6011863" y="3759200"/>
              <a:ext cx="6350" cy="158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6018213" y="376078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6048376" y="3798888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6097588" y="3808413"/>
              <a:ext cx="141288" cy="42863"/>
            </a:xfrm>
            <a:custGeom>
              <a:avLst/>
              <a:gdLst/>
              <a:ahLst/>
              <a:cxnLst/>
              <a:rect l="l" t="t" r="r" b="b"/>
              <a:pathLst>
                <a:path w="89" h="27" extrusionOk="0">
                  <a:moveTo>
                    <a:pt x="1" y="10"/>
                  </a:moveTo>
                  <a:lnTo>
                    <a:pt x="0" y="8"/>
                  </a:lnTo>
                  <a:lnTo>
                    <a:pt x="3" y="5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48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70" y="10"/>
                  </a:lnTo>
                  <a:lnTo>
                    <a:pt x="72" y="17"/>
                  </a:lnTo>
                  <a:lnTo>
                    <a:pt x="77" y="18"/>
                  </a:lnTo>
                  <a:lnTo>
                    <a:pt x="84" y="17"/>
                  </a:lnTo>
                  <a:lnTo>
                    <a:pt x="85" y="20"/>
                  </a:lnTo>
                  <a:lnTo>
                    <a:pt x="87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75" y="24"/>
                  </a:lnTo>
                  <a:lnTo>
                    <a:pt x="70" y="25"/>
                  </a:lnTo>
                  <a:lnTo>
                    <a:pt x="65" y="24"/>
                  </a:lnTo>
                  <a:lnTo>
                    <a:pt x="58" y="24"/>
                  </a:lnTo>
                  <a:lnTo>
                    <a:pt x="32" y="17"/>
                  </a:lnTo>
                  <a:lnTo>
                    <a:pt x="29" y="18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6211888" y="3824288"/>
              <a:ext cx="19050" cy="476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6243638" y="3824288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6238876" y="3843338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0"/>
                  </a:moveTo>
                  <a:lnTo>
                    <a:pt x="1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257926" y="384333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3" y="0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6270626" y="3843338"/>
              <a:ext cx="36513" cy="15875"/>
            </a:xfrm>
            <a:custGeom>
              <a:avLst/>
              <a:gdLst/>
              <a:ahLst/>
              <a:cxnLst/>
              <a:rect l="l" t="t" r="r" b="b"/>
              <a:pathLst>
                <a:path w="23" h="10" extrusionOk="0">
                  <a:moveTo>
                    <a:pt x="2" y="10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7" y="2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6307138" y="3862388"/>
              <a:ext cx="26988" cy="15875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0" y="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6346826" y="38814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6365876" y="3881438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3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6410326" y="3835400"/>
              <a:ext cx="12700" cy="4763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6388101" y="3843338"/>
              <a:ext cx="14288" cy="3175"/>
            </a:xfrm>
            <a:custGeom>
              <a:avLst/>
              <a:gdLst/>
              <a:ahLst/>
              <a:cxnLst/>
              <a:rect l="l" t="t" r="r" b="b"/>
              <a:pathLst>
                <a:path w="9" h="2" extrusionOk="0">
                  <a:moveTo>
                    <a:pt x="9" y="0"/>
                  </a:move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6383338" y="3846513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6373813" y="38433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316663" y="3843338"/>
              <a:ext cx="52388" cy="11113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6" y="3"/>
                  </a:moveTo>
                  <a:lnTo>
                    <a:pt x="31" y="0"/>
                  </a:lnTo>
                  <a:lnTo>
                    <a:pt x="33" y="2"/>
                  </a:lnTo>
                  <a:lnTo>
                    <a:pt x="26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9" y="3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438901" y="384333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467476" y="38369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6488113" y="3829050"/>
              <a:ext cx="14288" cy="1428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7" y="0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540501" y="3802063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540501" y="3810000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0"/>
                  </a:moveTo>
                  <a:lnTo>
                    <a:pt x="5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6534151" y="3813175"/>
              <a:ext cx="9525" cy="11113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515101" y="379888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4" y="0"/>
                  </a:moveTo>
                  <a:lnTo>
                    <a:pt x="6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361113" y="3786188"/>
              <a:ext cx="7938" cy="1905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354763" y="378936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4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6350001" y="3797300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6327776" y="3808413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0"/>
                  </a:moveTo>
                  <a:lnTo>
                    <a:pt x="2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6300788" y="3690938"/>
              <a:ext cx="101600" cy="117475"/>
            </a:xfrm>
            <a:custGeom>
              <a:avLst/>
              <a:gdLst/>
              <a:ahLst/>
              <a:cxnLst/>
              <a:rect l="l" t="t" r="r" b="b"/>
              <a:pathLst>
                <a:path w="64" h="74" extrusionOk="0">
                  <a:moveTo>
                    <a:pt x="33" y="65"/>
                  </a:moveTo>
                  <a:lnTo>
                    <a:pt x="28" y="65"/>
                  </a:lnTo>
                  <a:lnTo>
                    <a:pt x="28" y="60"/>
                  </a:lnTo>
                  <a:lnTo>
                    <a:pt x="29" y="58"/>
                  </a:lnTo>
                  <a:lnTo>
                    <a:pt x="26" y="55"/>
                  </a:lnTo>
                  <a:lnTo>
                    <a:pt x="24" y="55"/>
                  </a:lnTo>
                  <a:lnTo>
                    <a:pt x="22" y="51"/>
                  </a:lnTo>
                  <a:lnTo>
                    <a:pt x="24" y="48"/>
                  </a:lnTo>
                  <a:lnTo>
                    <a:pt x="24" y="43"/>
                  </a:lnTo>
                  <a:lnTo>
                    <a:pt x="19" y="43"/>
                  </a:lnTo>
                  <a:lnTo>
                    <a:pt x="17" y="44"/>
                  </a:lnTo>
                  <a:lnTo>
                    <a:pt x="16" y="46"/>
                  </a:lnTo>
                  <a:lnTo>
                    <a:pt x="17" y="50"/>
                  </a:lnTo>
                  <a:lnTo>
                    <a:pt x="16" y="58"/>
                  </a:lnTo>
                  <a:lnTo>
                    <a:pt x="17" y="63"/>
                  </a:lnTo>
                  <a:lnTo>
                    <a:pt x="16" y="67"/>
                  </a:lnTo>
                  <a:lnTo>
                    <a:pt x="17" y="72"/>
                  </a:lnTo>
                  <a:lnTo>
                    <a:pt x="12" y="72"/>
                  </a:lnTo>
                  <a:lnTo>
                    <a:pt x="10" y="74"/>
                  </a:lnTo>
                  <a:lnTo>
                    <a:pt x="7" y="70"/>
                  </a:lnTo>
                  <a:lnTo>
                    <a:pt x="9" y="56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4"/>
                  </a:lnTo>
                  <a:lnTo>
                    <a:pt x="5" y="31"/>
                  </a:lnTo>
                  <a:lnTo>
                    <a:pt x="10" y="22"/>
                  </a:lnTo>
                  <a:lnTo>
                    <a:pt x="10" y="15"/>
                  </a:lnTo>
                  <a:lnTo>
                    <a:pt x="16" y="8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8" y="5"/>
                  </a:lnTo>
                  <a:lnTo>
                    <a:pt x="29" y="8"/>
                  </a:lnTo>
                  <a:lnTo>
                    <a:pt x="36" y="7"/>
                  </a:lnTo>
                  <a:lnTo>
                    <a:pt x="41" y="10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0" y="0"/>
                  </a:lnTo>
                  <a:lnTo>
                    <a:pt x="64" y="3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5" y="14"/>
                  </a:lnTo>
                  <a:lnTo>
                    <a:pt x="46" y="15"/>
                  </a:lnTo>
                  <a:lnTo>
                    <a:pt x="41" y="14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16" y="15"/>
                  </a:lnTo>
                  <a:lnTo>
                    <a:pt x="14" y="19"/>
                  </a:lnTo>
                  <a:lnTo>
                    <a:pt x="14" y="26"/>
                  </a:lnTo>
                  <a:lnTo>
                    <a:pt x="17" y="27"/>
                  </a:lnTo>
                  <a:lnTo>
                    <a:pt x="19" y="31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9" y="39"/>
                  </a:lnTo>
                  <a:lnTo>
                    <a:pt x="36" y="48"/>
                  </a:lnTo>
                  <a:lnTo>
                    <a:pt x="34" y="53"/>
                  </a:lnTo>
                  <a:lnTo>
                    <a:pt x="38" y="55"/>
                  </a:lnTo>
                  <a:lnTo>
                    <a:pt x="38" y="56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4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6346826" y="3717925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388101" y="3744913"/>
              <a:ext cx="14288" cy="635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4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6369051" y="3736975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364288" y="3736975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403976" y="3744913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0" y="0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411913" y="3763963"/>
              <a:ext cx="19050" cy="14288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2" y="5"/>
                  </a:moveTo>
                  <a:lnTo>
                    <a:pt x="11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6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442076" y="3760788"/>
              <a:ext cx="44450" cy="17463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7" y="6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7"/>
                  </a:lnTo>
                  <a:lnTo>
                    <a:pt x="28" y="11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45251" y="377190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6472238" y="3744913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6434138" y="3740150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2" y="3"/>
                  </a:moveTo>
                  <a:lnTo>
                    <a:pt x="7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34138" y="3721100"/>
              <a:ext cx="4763" cy="11113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2" y="0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434138" y="3684588"/>
              <a:ext cx="22225" cy="47625"/>
            </a:xfrm>
            <a:custGeom>
              <a:avLst/>
              <a:gdLst/>
              <a:ahLst/>
              <a:cxnLst/>
              <a:rect l="l" t="t" r="r" b="b"/>
              <a:pathLst>
                <a:path w="14" h="30" extrusionOk="0">
                  <a:moveTo>
                    <a:pt x="7" y="30"/>
                  </a:moveTo>
                  <a:lnTo>
                    <a:pt x="3" y="24"/>
                  </a:lnTo>
                  <a:lnTo>
                    <a:pt x="3" y="19"/>
                  </a:lnTo>
                  <a:lnTo>
                    <a:pt x="0" y="9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7" y="9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7" y="11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9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7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48426" y="3679825"/>
              <a:ext cx="4763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464301" y="3721100"/>
              <a:ext cx="4763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477001" y="3721100"/>
              <a:ext cx="9525" cy="4763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lnTo>
                    <a:pt x="2" y="1"/>
                  </a:lnTo>
                  <a:lnTo>
                    <a:pt x="6" y="3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486526" y="3721100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0"/>
                  </a:moveTo>
                  <a:lnTo>
                    <a:pt x="1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556376" y="3729038"/>
              <a:ext cx="14288" cy="11113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0" y="2"/>
                  </a:moveTo>
                  <a:lnTo>
                    <a:pt x="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556376" y="3741738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9" y="4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545263" y="37338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6589713" y="3832225"/>
              <a:ext cx="20638" cy="14288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2" y="0"/>
                  </a:moveTo>
                  <a:lnTo>
                    <a:pt x="13" y="2"/>
                  </a:lnTo>
                  <a:lnTo>
                    <a:pt x="12" y="5"/>
                  </a:lnTo>
                  <a:lnTo>
                    <a:pt x="8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6605588" y="384333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6259513" y="37703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6316663" y="3638550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6273801" y="36083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6273801" y="359886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6281738" y="35925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6278563" y="3554413"/>
              <a:ext cx="36513" cy="3810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6" y="21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6316663" y="356076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6311901" y="35464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2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6319838" y="353536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6334126" y="3627438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2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6350001" y="3617913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2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6350001" y="3573463"/>
              <a:ext cx="71438" cy="6350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3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1" y="5"/>
                  </a:lnTo>
                  <a:lnTo>
                    <a:pt x="43" y="9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39" y="26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4" y="29"/>
                  </a:lnTo>
                  <a:lnTo>
                    <a:pt x="36" y="31"/>
                  </a:lnTo>
                  <a:lnTo>
                    <a:pt x="38" y="36"/>
                  </a:lnTo>
                  <a:lnTo>
                    <a:pt x="34" y="40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27" y="36"/>
                  </a:lnTo>
                  <a:lnTo>
                    <a:pt x="21" y="31"/>
                  </a:lnTo>
                  <a:lnTo>
                    <a:pt x="21" y="24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6403976" y="3660775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6423026" y="364966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6357938" y="3554413"/>
              <a:ext cx="15875" cy="30163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7" y="19"/>
                  </a:moveTo>
                  <a:lnTo>
                    <a:pt x="7" y="19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7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6373813" y="3554413"/>
              <a:ext cx="9525" cy="22225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0" y="14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5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6380163" y="3568700"/>
              <a:ext cx="12700" cy="793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6388101" y="3546475"/>
              <a:ext cx="14288" cy="23813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7" y="15"/>
                  </a:moveTo>
                  <a:lnTo>
                    <a:pt x="5" y="14"/>
                  </a:lnTo>
                  <a:lnTo>
                    <a:pt x="3" y="9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6407151" y="3562350"/>
              <a:ext cx="3175" cy="11113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6411913" y="3568700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6388101" y="3530600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6369051" y="3530600"/>
              <a:ext cx="14288" cy="1270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0" y="7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9" y="5"/>
                  </a:lnTo>
                  <a:lnTo>
                    <a:pt x="9" y="8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6350001" y="3541713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3"/>
                  </a:moveTo>
                  <a:lnTo>
                    <a:pt x="12" y="6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6361113" y="35575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6365876" y="35226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6357938" y="353218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6350001" y="3530600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6326188" y="351631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8" y="2"/>
                  </a:moveTo>
                  <a:lnTo>
                    <a:pt x="12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5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346826" y="35163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6319838" y="3436938"/>
              <a:ext cx="68263" cy="93663"/>
            </a:xfrm>
            <a:custGeom>
              <a:avLst/>
              <a:gdLst/>
              <a:ahLst/>
              <a:cxnLst/>
              <a:rect l="l" t="t" r="r" b="b"/>
              <a:pathLst>
                <a:path w="43" h="59" extrusionOk="0">
                  <a:moveTo>
                    <a:pt x="41" y="55"/>
                  </a:moveTo>
                  <a:lnTo>
                    <a:pt x="41" y="57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38" y="55"/>
                  </a:lnTo>
                  <a:lnTo>
                    <a:pt x="34" y="55"/>
                  </a:lnTo>
                  <a:lnTo>
                    <a:pt x="31" y="54"/>
                  </a:lnTo>
                  <a:lnTo>
                    <a:pt x="31" y="50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8" y="54"/>
                  </a:lnTo>
                  <a:lnTo>
                    <a:pt x="19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5" y="9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22" y="24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22" y="45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29" y="45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4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48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40" y="54"/>
                  </a:lnTo>
                  <a:lnTo>
                    <a:pt x="41" y="55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6350001" y="3492500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6373813" y="35814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335588" y="3298825"/>
              <a:ext cx="12700" cy="793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5699126" y="35814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710238" y="357028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705476" y="3576638"/>
              <a:ext cx="34925" cy="53975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5" y="5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8" y="0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12" y="34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386388" y="34020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5262563" y="3313113"/>
              <a:ext cx="1588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5302251" y="3530600"/>
              <a:ext cx="14288" cy="7938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0" y="3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4992688" y="3146425"/>
              <a:ext cx="23813" cy="142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0" y="7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981576" y="3157538"/>
              <a:ext cx="26988" cy="11113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9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6383338" y="3859213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6396038" y="384651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9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6373813" y="3856038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14" y="0"/>
                  </a:moveTo>
                  <a:lnTo>
                    <a:pt x="7" y="2"/>
                  </a:lnTo>
                  <a:lnTo>
                    <a:pt x="9" y="6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9501" y="3614738"/>
              <a:ext cx="149225" cy="95250"/>
            </a:xfrm>
            <a:custGeom>
              <a:avLst/>
              <a:gdLst/>
              <a:ahLst/>
              <a:cxnLst/>
              <a:rect l="l" t="t" r="r" b="b"/>
              <a:pathLst>
                <a:path w="94" h="60" extrusionOk="0">
                  <a:moveTo>
                    <a:pt x="9" y="60"/>
                  </a:moveTo>
                  <a:lnTo>
                    <a:pt x="22" y="58"/>
                  </a:lnTo>
                  <a:lnTo>
                    <a:pt x="34" y="51"/>
                  </a:lnTo>
                  <a:lnTo>
                    <a:pt x="43" y="53"/>
                  </a:lnTo>
                  <a:lnTo>
                    <a:pt x="51" y="50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63" y="26"/>
                  </a:lnTo>
                  <a:lnTo>
                    <a:pt x="74" y="26"/>
                  </a:lnTo>
                  <a:lnTo>
                    <a:pt x="77" y="27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9" y="24"/>
                  </a:lnTo>
                  <a:lnTo>
                    <a:pt x="89" y="22"/>
                  </a:lnTo>
                  <a:lnTo>
                    <a:pt x="86" y="22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94" y="17"/>
                  </a:lnTo>
                  <a:lnTo>
                    <a:pt x="94" y="15"/>
                  </a:lnTo>
                  <a:lnTo>
                    <a:pt x="86" y="10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1" y="8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69" y="2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57" y="15"/>
                  </a:lnTo>
                  <a:lnTo>
                    <a:pt x="58" y="17"/>
                  </a:lnTo>
                  <a:lnTo>
                    <a:pt x="57" y="26"/>
                  </a:lnTo>
                  <a:lnTo>
                    <a:pt x="55" y="26"/>
                  </a:lnTo>
                  <a:lnTo>
                    <a:pt x="51" y="22"/>
                  </a:lnTo>
                  <a:lnTo>
                    <a:pt x="48" y="26"/>
                  </a:lnTo>
                  <a:lnTo>
                    <a:pt x="45" y="22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27" y="39"/>
                  </a:lnTo>
                  <a:lnTo>
                    <a:pt x="21" y="39"/>
                  </a:lnTo>
                  <a:lnTo>
                    <a:pt x="17" y="43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9" y="50"/>
                  </a:lnTo>
                  <a:lnTo>
                    <a:pt x="3" y="5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9" y="60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230938" y="3641725"/>
              <a:ext cx="20638" cy="14288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6" y="5"/>
                  </a:moveTo>
                  <a:lnTo>
                    <a:pt x="10" y="9"/>
                  </a:lnTo>
                  <a:lnTo>
                    <a:pt x="12" y="9"/>
                  </a:lnTo>
                  <a:lnTo>
                    <a:pt x="13" y="0"/>
                  </a:lnTo>
                  <a:lnTo>
                    <a:pt x="8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6148388" y="3656013"/>
              <a:ext cx="158750" cy="127000"/>
            </a:xfrm>
            <a:custGeom>
              <a:avLst/>
              <a:gdLst/>
              <a:ahLst/>
              <a:cxnLst/>
              <a:rect l="l" t="t" r="r" b="b"/>
              <a:pathLst>
                <a:path w="100" h="80" extrusionOk="0">
                  <a:moveTo>
                    <a:pt x="91" y="18"/>
                  </a:moveTo>
                  <a:lnTo>
                    <a:pt x="91" y="17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8" y="6"/>
                  </a:lnTo>
                  <a:lnTo>
                    <a:pt x="88" y="3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65" y="6"/>
                  </a:lnTo>
                  <a:lnTo>
                    <a:pt x="65" y="12"/>
                  </a:lnTo>
                  <a:lnTo>
                    <a:pt x="58" y="24"/>
                  </a:lnTo>
                  <a:lnTo>
                    <a:pt x="50" y="27"/>
                  </a:lnTo>
                  <a:lnTo>
                    <a:pt x="41" y="25"/>
                  </a:lnTo>
                  <a:lnTo>
                    <a:pt x="29" y="32"/>
                  </a:lnTo>
                  <a:lnTo>
                    <a:pt x="16" y="34"/>
                  </a:lnTo>
                  <a:lnTo>
                    <a:pt x="7" y="27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4" y="39"/>
                  </a:lnTo>
                  <a:lnTo>
                    <a:pt x="4" y="44"/>
                  </a:lnTo>
                  <a:lnTo>
                    <a:pt x="5" y="49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8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29" y="73"/>
                  </a:lnTo>
                  <a:lnTo>
                    <a:pt x="40" y="72"/>
                  </a:lnTo>
                  <a:lnTo>
                    <a:pt x="41" y="68"/>
                  </a:lnTo>
                  <a:lnTo>
                    <a:pt x="43" y="72"/>
                  </a:lnTo>
                  <a:lnTo>
                    <a:pt x="46" y="72"/>
                  </a:lnTo>
                  <a:lnTo>
                    <a:pt x="48" y="73"/>
                  </a:lnTo>
                  <a:lnTo>
                    <a:pt x="55" y="73"/>
                  </a:lnTo>
                  <a:lnTo>
                    <a:pt x="57" y="77"/>
                  </a:lnTo>
                  <a:lnTo>
                    <a:pt x="57" y="80"/>
                  </a:lnTo>
                  <a:lnTo>
                    <a:pt x="65" y="75"/>
                  </a:lnTo>
                  <a:lnTo>
                    <a:pt x="70" y="73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65"/>
                  </a:lnTo>
                  <a:lnTo>
                    <a:pt x="76" y="63"/>
                  </a:lnTo>
                  <a:lnTo>
                    <a:pt x="76" y="61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7" y="51"/>
                  </a:lnTo>
                  <a:lnTo>
                    <a:pt x="81" y="51"/>
                  </a:lnTo>
                  <a:lnTo>
                    <a:pt x="84" y="44"/>
                  </a:lnTo>
                  <a:lnTo>
                    <a:pt x="84" y="41"/>
                  </a:lnTo>
                  <a:lnTo>
                    <a:pt x="86" y="32"/>
                  </a:lnTo>
                  <a:lnTo>
                    <a:pt x="89" y="32"/>
                  </a:lnTo>
                  <a:lnTo>
                    <a:pt x="89" y="30"/>
                  </a:lnTo>
                  <a:lnTo>
                    <a:pt x="93" y="32"/>
                  </a:lnTo>
                  <a:lnTo>
                    <a:pt x="98" y="32"/>
                  </a:lnTo>
                  <a:lnTo>
                    <a:pt x="100" y="30"/>
                  </a:lnTo>
                  <a:lnTo>
                    <a:pt x="88" y="20"/>
                  </a:lnTo>
                  <a:lnTo>
                    <a:pt x="91" y="18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6610351" y="3843338"/>
              <a:ext cx="1500" cy="1500"/>
            </a:xfrm>
            <a:prstGeom prst="rect">
              <a:avLst/>
            </a:pr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483351" y="3722688"/>
              <a:ext cx="160338" cy="136525"/>
            </a:xfrm>
            <a:custGeom>
              <a:avLst/>
              <a:gdLst/>
              <a:ahLst/>
              <a:cxnLst/>
              <a:rect l="l" t="t" r="r" b="b"/>
              <a:pathLst>
                <a:path w="101" h="86" extrusionOk="0">
                  <a:moveTo>
                    <a:pt x="99" y="62"/>
                  </a:moveTo>
                  <a:lnTo>
                    <a:pt x="101" y="57"/>
                  </a:lnTo>
                  <a:lnTo>
                    <a:pt x="101" y="23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87" y="19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68" y="11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1" y="23"/>
                  </a:lnTo>
                  <a:lnTo>
                    <a:pt x="46" y="31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8" y="24"/>
                  </a:lnTo>
                  <a:lnTo>
                    <a:pt x="34" y="21"/>
                  </a:lnTo>
                  <a:lnTo>
                    <a:pt x="34" y="14"/>
                  </a:lnTo>
                  <a:lnTo>
                    <a:pt x="36" y="11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27" y="6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15" y="19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2" y="21"/>
                  </a:lnTo>
                  <a:lnTo>
                    <a:pt x="20" y="23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3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29" y="31"/>
                  </a:lnTo>
                  <a:lnTo>
                    <a:pt x="31" y="33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63" y="45"/>
                  </a:lnTo>
                  <a:lnTo>
                    <a:pt x="74" y="54"/>
                  </a:lnTo>
                  <a:lnTo>
                    <a:pt x="75" y="57"/>
                  </a:lnTo>
                  <a:lnTo>
                    <a:pt x="77" y="59"/>
                  </a:lnTo>
                  <a:lnTo>
                    <a:pt x="82" y="64"/>
                  </a:lnTo>
                  <a:lnTo>
                    <a:pt x="79" y="64"/>
                  </a:lnTo>
                  <a:lnTo>
                    <a:pt x="82" y="71"/>
                  </a:lnTo>
                  <a:lnTo>
                    <a:pt x="79" y="76"/>
                  </a:lnTo>
                  <a:lnTo>
                    <a:pt x="80" y="76"/>
                  </a:lnTo>
                  <a:lnTo>
                    <a:pt x="84" y="74"/>
                  </a:lnTo>
                  <a:lnTo>
                    <a:pt x="87" y="76"/>
                  </a:lnTo>
                  <a:lnTo>
                    <a:pt x="92" y="74"/>
                  </a:lnTo>
                  <a:lnTo>
                    <a:pt x="92" y="78"/>
                  </a:lnTo>
                  <a:lnTo>
                    <a:pt x="101" y="86"/>
                  </a:lnTo>
                  <a:lnTo>
                    <a:pt x="101" y="67"/>
                  </a:lnTo>
                  <a:lnTo>
                    <a:pt x="99" y="62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343526" y="2941638"/>
              <a:ext cx="263525" cy="171450"/>
            </a:xfrm>
            <a:custGeom>
              <a:avLst/>
              <a:gdLst/>
              <a:ahLst/>
              <a:cxnLst/>
              <a:rect l="l" t="t" r="r" b="b"/>
              <a:pathLst>
                <a:path w="166" h="108" extrusionOk="0">
                  <a:moveTo>
                    <a:pt x="122" y="96"/>
                  </a:moveTo>
                  <a:lnTo>
                    <a:pt x="122" y="90"/>
                  </a:lnTo>
                  <a:lnTo>
                    <a:pt x="116" y="86"/>
                  </a:lnTo>
                  <a:lnTo>
                    <a:pt x="116" y="81"/>
                  </a:lnTo>
                  <a:lnTo>
                    <a:pt x="123" y="81"/>
                  </a:lnTo>
                  <a:lnTo>
                    <a:pt x="132" y="67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0" y="69"/>
                  </a:lnTo>
                  <a:lnTo>
                    <a:pt x="144" y="72"/>
                  </a:lnTo>
                  <a:lnTo>
                    <a:pt x="154" y="71"/>
                  </a:lnTo>
                  <a:lnTo>
                    <a:pt x="166" y="64"/>
                  </a:lnTo>
                  <a:lnTo>
                    <a:pt x="164" y="60"/>
                  </a:lnTo>
                  <a:lnTo>
                    <a:pt x="140" y="55"/>
                  </a:lnTo>
                  <a:lnTo>
                    <a:pt x="146" y="50"/>
                  </a:lnTo>
                  <a:lnTo>
                    <a:pt x="132" y="54"/>
                  </a:lnTo>
                  <a:lnTo>
                    <a:pt x="125" y="67"/>
                  </a:lnTo>
                  <a:lnTo>
                    <a:pt x="118" y="71"/>
                  </a:lnTo>
                  <a:lnTo>
                    <a:pt x="104" y="64"/>
                  </a:lnTo>
                  <a:lnTo>
                    <a:pt x="94" y="64"/>
                  </a:lnTo>
                  <a:lnTo>
                    <a:pt x="87" y="59"/>
                  </a:lnTo>
                  <a:lnTo>
                    <a:pt x="94" y="54"/>
                  </a:lnTo>
                  <a:lnTo>
                    <a:pt x="84" y="31"/>
                  </a:lnTo>
                  <a:lnTo>
                    <a:pt x="79" y="26"/>
                  </a:lnTo>
                  <a:lnTo>
                    <a:pt x="68" y="33"/>
                  </a:lnTo>
                  <a:lnTo>
                    <a:pt x="56" y="26"/>
                  </a:lnTo>
                  <a:lnTo>
                    <a:pt x="53" y="21"/>
                  </a:lnTo>
                  <a:lnTo>
                    <a:pt x="29" y="0"/>
                  </a:lnTo>
                  <a:lnTo>
                    <a:pt x="0" y="6"/>
                  </a:lnTo>
                  <a:lnTo>
                    <a:pt x="0" y="55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12" y="47"/>
                  </a:lnTo>
                  <a:lnTo>
                    <a:pt x="19" y="43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7" y="42"/>
                  </a:lnTo>
                  <a:lnTo>
                    <a:pt x="36" y="47"/>
                  </a:lnTo>
                  <a:lnTo>
                    <a:pt x="43" y="57"/>
                  </a:lnTo>
                  <a:lnTo>
                    <a:pt x="50" y="60"/>
                  </a:lnTo>
                  <a:lnTo>
                    <a:pt x="53" y="59"/>
                  </a:lnTo>
                  <a:lnTo>
                    <a:pt x="56" y="59"/>
                  </a:lnTo>
                  <a:lnTo>
                    <a:pt x="67" y="79"/>
                  </a:lnTo>
                  <a:lnTo>
                    <a:pt x="108" y="102"/>
                  </a:lnTo>
                  <a:lnTo>
                    <a:pt x="108" y="107"/>
                  </a:lnTo>
                  <a:lnTo>
                    <a:pt x="118" y="108"/>
                  </a:lnTo>
                  <a:lnTo>
                    <a:pt x="122" y="96"/>
                  </a:lnTo>
                  <a:lnTo>
                    <a:pt x="122" y="9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5414963" y="3092450"/>
              <a:ext cx="219075" cy="163513"/>
            </a:xfrm>
            <a:custGeom>
              <a:avLst/>
              <a:gdLst/>
              <a:ahLst/>
              <a:cxnLst/>
              <a:rect l="l" t="t" r="r" b="b"/>
              <a:pathLst>
                <a:path w="138" h="103" extrusionOk="0">
                  <a:moveTo>
                    <a:pt x="109" y="17"/>
                  </a:moveTo>
                  <a:lnTo>
                    <a:pt x="106" y="15"/>
                  </a:lnTo>
                  <a:lnTo>
                    <a:pt x="107" y="5"/>
                  </a:lnTo>
                  <a:lnTo>
                    <a:pt x="104" y="1"/>
                  </a:lnTo>
                  <a:lnTo>
                    <a:pt x="99" y="0"/>
                  </a:lnTo>
                  <a:lnTo>
                    <a:pt x="95" y="8"/>
                  </a:lnTo>
                  <a:lnTo>
                    <a:pt x="89" y="10"/>
                  </a:lnTo>
                  <a:lnTo>
                    <a:pt x="87" y="13"/>
                  </a:lnTo>
                  <a:lnTo>
                    <a:pt x="82" y="13"/>
                  </a:lnTo>
                  <a:lnTo>
                    <a:pt x="75" y="15"/>
                  </a:lnTo>
                  <a:lnTo>
                    <a:pt x="73" y="13"/>
                  </a:lnTo>
                  <a:lnTo>
                    <a:pt x="53" y="12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9" y="20"/>
                  </a:lnTo>
                  <a:lnTo>
                    <a:pt x="34" y="27"/>
                  </a:lnTo>
                  <a:lnTo>
                    <a:pt x="23" y="29"/>
                  </a:lnTo>
                  <a:lnTo>
                    <a:pt x="23" y="34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56"/>
                  </a:lnTo>
                  <a:lnTo>
                    <a:pt x="1" y="60"/>
                  </a:lnTo>
                  <a:lnTo>
                    <a:pt x="3" y="79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3" y="97"/>
                  </a:lnTo>
                  <a:lnTo>
                    <a:pt x="5" y="99"/>
                  </a:lnTo>
                  <a:lnTo>
                    <a:pt x="17" y="103"/>
                  </a:lnTo>
                  <a:lnTo>
                    <a:pt x="35" y="103"/>
                  </a:lnTo>
                  <a:lnTo>
                    <a:pt x="58" y="97"/>
                  </a:lnTo>
                  <a:lnTo>
                    <a:pt x="61" y="87"/>
                  </a:lnTo>
                  <a:lnTo>
                    <a:pt x="66" y="82"/>
                  </a:lnTo>
                  <a:lnTo>
                    <a:pt x="70" y="80"/>
                  </a:lnTo>
                  <a:lnTo>
                    <a:pt x="73" y="77"/>
                  </a:lnTo>
                  <a:lnTo>
                    <a:pt x="78" y="75"/>
                  </a:lnTo>
                  <a:lnTo>
                    <a:pt x="85" y="75"/>
                  </a:lnTo>
                  <a:lnTo>
                    <a:pt x="89" y="61"/>
                  </a:lnTo>
                  <a:lnTo>
                    <a:pt x="94" y="58"/>
                  </a:lnTo>
                  <a:lnTo>
                    <a:pt x="94" y="53"/>
                  </a:lnTo>
                  <a:lnTo>
                    <a:pt x="102" y="49"/>
                  </a:lnTo>
                  <a:lnTo>
                    <a:pt x="104" y="44"/>
                  </a:lnTo>
                  <a:lnTo>
                    <a:pt x="107" y="39"/>
                  </a:lnTo>
                  <a:lnTo>
                    <a:pt x="109" y="31"/>
                  </a:lnTo>
                  <a:lnTo>
                    <a:pt x="107" y="25"/>
                  </a:lnTo>
                  <a:lnTo>
                    <a:pt x="121" y="17"/>
                  </a:lnTo>
                  <a:lnTo>
                    <a:pt x="138" y="15"/>
                  </a:lnTo>
                  <a:lnTo>
                    <a:pt x="138" y="12"/>
                  </a:lnTo>
                  <a:lnTo>
                    <a:pt x="126" y="10"/>
                  </a:lnTo>
                  <a:lnTo>
                    <a:pt x="109" y="17"/>
                  </a:lnTo>
                  <a:lnTo>
                    <a:pt x="109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5145088" y="3035300"/>
              <a:ext cx="60325" cy="49213"/>
            </a:xfrm>
            <a:custGeom>
              <a:avLst/>
              <a:gdLst/>
              <a:ahLst/>
              <a:cxnLst/>
              <a:rect l="l" t="t" r="r" b="b"/>
              <a:pathLst>
                <a:path w="38" h="31" extrusionOk="0">
                  <a:moveTo>
                    <a:pt x="32" y="13"/>
                  </a:moveTo>
                  <a:lnTo>
                    <a:pt x="27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8" y="3"/>
                  </a:lnTo>
                  <a:lnTo>
                    <a:pt x="7" y="12"/>
                  </a:lnTo>
                  <a:lnTo>
                    <a:pt x="8" y="15"/>
                  </a:lnTo>
                  <a:lnTo>
                    <a:pt x="14" y="15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9" y="22"/>
                  </a:lnTo>
                  <a:lnTo>
                    <a:pt x="32" y="27"/>
                  </a:lnTo>
                  <a:lnTo>
                    <a:pt x="34" y="31"/>
                  </a:lnTo>
                  <a:lnTo>
                    <a:pt x="38" y="25"/>
                  </a:lnTo>
                  <a:lnTo>
                    <a:pt x="36" y="2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5175251" y="3065463"/>
              <a:ext cx="23813" cy="1905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0" y="3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7" y="10"/>
                  </a:lnTo>
                  <a:lnTo>
                    <a:pt x="15" y="12"/>
                  </a:lnTo>
                  <a:lnTo>
                    <a:pt x="13" y="8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5527676" y="3036888"/>
              <a:ext cx="114300" cy="82550"/>
            </a:xfrm>
            <a:custGeom>
              <a:avLst/>
              <a:gdLst/>
              <a:ahLst/>
              <a:cxnLst/>
              <a:rect l="l" t="t" r="r" b="b"/>
              <a:pathLst>
                <a:path w="72" h="52" extrusionOk="0">
                  <a:moveTo>
                    <a:pt x="36" y="19"/>
                  </a:moveTo>
                  <a:lnTo>
                    <a:pt x="14" y="19"/>
                  </a:lnTo>
                  <a:lnTo>
                    <a:pt x="14" y="16"/>
                  </a:lnTo>
                  <a:lnTo>
                    <a:pt x="19" y="12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6" y="7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11" y="48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24" y="43"/>
                  </a:lnTo>
                  <a:lnTo>
                    <a:pt x="28" y="35"/>
                  </a:lnTo>
                  <a:lnTo>
                    <a:pt x="33" y="36"/>
                  </a:lnTo>
                  <a:lnTo>
                    <a:pt x="36" y="40"/>
                  </a:lnTo>
                  <a:lnTo>
                    <a:pt x="35" y="50"/>
                  </a:lnTo>
                  <a:lnTo>
                    <a:pt x="38" y="52"/>
                  </a:lnTo>
                  <a:lnTo>
                    <a:pt x="55" y="45"/>
                  </a:lnTo>
                  <a:lnTo>
                    <a:pt x="67" y="47"/>
                  </a:lnTo>
                  <a:lnTo>
                    <a:pt x="71" y="45"/>
                  </a:lnTo>
                  <a:lnTo>
                    <a:pt x="72" y="40"/>
                  </a:lnTo>
                  <a:lnTo>
                    <a:pt x="67" y="30"/>
                  </a:lnTo>
                  <a:lnTo>
                    <a:pt x="62" y="31"/>
                  </a:lnTo>
                  <a:lnTo>
                    <a:pt x="59" y="23"/>
                  </a:lnTo>
                  <a:lnTo>
                    <a:pt x="57" y="19"/>
                  </a:lnTo>
                  <a:lnTo>
                    <a:pt x="40" y="21"/>
                  </a:lnTo>
                  <a:lnTo>
                    <a:pt x="36" y="19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549901" y="2989263"/>
              <a:ext cx="166688" cy="80963"/>
            </a:xfrm>
            <a:custGeom>
              <a:avLst/>
              <a:gdLst/>
              <a:ahLst/>
              <a:cxnLst/>
              <a:rect l="l" t="t" r="r" b="b"/>
              <a:pathLst>
                <a:path w="105" h="51" extrusionOk="0">
                  <a:moveTo>
                    <a:pt x="91" y="5"/>
                  </a:moveTo>
                  <a:lnTo>
                    <a:pt x="70" y="3"/>
                  </a:lnTo>
                  <a:lnTo>
                    <a:pt x="62" y="6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41" y="12"/>
                  </a:lnTo>
                  <a:lnTo>
                    <a:pt x="31" y="8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21" y="17"/>
                  </a:lnTo>
                  <a:lnTo>
                    <a:pt x="10" y="25"/>
                  </a:lnTo>
                  <a:lnTo>
                    <a:pt x="34" y="30"/>
                  </a:lnTo>
                  <a:lnTo>
                    <a:pt x="36" y="34"/>
                  </a:lnTo>
                  <a:lnTo>
                    <a:pt x="24" y="41"/>
                  </a:lnTo>
                  <a:lnTo>
                    <a:pt x="5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43" y="49"/>
                  </a:lnTo>
                  <a:lnTo>
                    <a:pt x="46" y="42"/>
                  </a:lnTo>
                  <a:lnTo>
                    <a:pt x="53" y="39"/>
                  </a:lnTo>
                  <a:lnTo>
                    <a:pt x="65" y="37"/>
                  </a:lnTo>
                  <a:lnTo>
                    <a:pt x="70" y="30"/>
                  </a:lnTo>
                  <a:lnTo>
                    <a:pt x="82" y="30"/>
                  </a:lnTo>
                  <a:lnTo>
                    <a:pt x="84" y="25"/>
                  </a:lnTo>
                  <a:lnTo>
                    <a:pt x="96" y="20"/>
                  </a:lnTo>
                  <a:lnTo>
                    <a:pt x="100" y="22"/>
                  </a:lnTo>
                  <a:lnTo>
                    <a:pt x="105" y="12"/>
                  </a:lnTo>
                  <a:lnTo>
                    <a:pt x="96" y="12"/>
                  </a:lnTo>
                  <a:lnTo>
                    <a:pt x="91" y="5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5289551" y="3005138"/>
              <a:ext cx="225425" cy="146050"/>
            </a:xfrm>
            <a:custGeom>
              <a:avLst/>
              <a:gdLst/>
              <a:ahLst/>
              <a:cxnLst/>
              <a:rect l="l" t="t" r="r" b="b"/>
              <a:pathLst>
                <a:path w="142" h="92" extrusionOk="0">
                  <a:moveTo>
                    <a:pt x="22" y="5"/>
                  </a:moveTo>
                  <a:lnTo>
                    <a:pt x="13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5" y="24"/>
                  </a:lnTo>
                  <a:lnTo>
                    <a:pt x="1" y="31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10" y="39"/>
                  </a:lnTo>
                  <a:lnTo>
                    <a:pt x="8" y="43"/>
                  </a:lnTo>
                  <a:lnTo>
                    <a:pt x="10" y="46"/>
                  </a:lnTo>
                  <a:lnTo>
                    <a:pt x="13" y="48"/>
                  </a:lnTo>
                  <a:lnTo>
                    <a:pt x="12" y="56"/>
                  </a:lnTo>
                  <a:lnTo>
                    <a:pt x="13" y="68"/>
                  </a:lnTo>
                  <a:lnTo>
                    <a:pt x="17" y="65"/>
                  </a:lnTo>
                  <a:lnTo>
                    <a:pt x="22" y="65"/>
                  </a:lnTo>
                  <a:lnTo>
                    <a:pt x="25" y="60"/>
                  </a:lnTo>
                  <a:lnTo>
                    <a:pt x="44" y="55"/>
                  </a:lnTo>
                  <a:lnTo>
                    <a:pt x="58" y="63"/>
                  </a:lnTo>
                  <a:lnTo>
                    <a:pt x="65" y="63"/>
                  </a:lnTo>
                  <a:lnTo>
                    <a:pt x="73" y="70"/>
                  </a:lnTo>
                  <a:lnTo>
                    <a:pt x="75" y="74"/>
                  </a:lnTo>
                  <a:lnTo>
                    <a:pt x="84" y="75"/>
                  </a:lnTo>
                  <a:lnTo>
                    <a:pt x="84" y="87"/>
                  </a:lnTo>
                  <a:lnTo>
                    <a:pt x="94" y="89"/>
                  </a:lnTo>
                  <a:lnTo>
                    <a:pt x="94" y="92"/>
                  </a:lnTo>
                  <a:lnTo>
                    <a:pt x="102" y="89"/>
                  </a:lnTo>
                  <a:lnTo>
                    <a:pt x="102" y="84"/>
                  </a:lnTo>
                  <a:lnTo>
                    <a:pt x="113" y="82"/>
                  </a:lnTo>
                  <a:lnTo>
                    <a:pt x="118" y="75"/>
                  </a:lnTo>
                  <a:lnTo>
                    <a:pt x="120" y="68"/>
                  </a:lnTo>
                  <a:lnTo>
                    <a:pt x="126" y="68"/>
                  </a:lnTo>
                  <a:lnTo>
                    <a:pt x="132" y="67"/>
                  </a:lnTo>
                  <a:lnTo>
                    <a:pt x="142" y="67"/>
                  </a:lnTo>
                  <a:lnTo>
                    <a:pt x="142" y="62"/>
                  </a:lnTo>
                  <a:lnTo>
                    <a:pt x="101" y="39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4" y="20"/>
                  </a:lnTo>
                  <a:lnTo>
                    <a:pt x="77" y="17"/>
                  </a:lnTo>
                  <a:lnTo>
                    <a:pt x="70" y="7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3" y="3"/>
                  </a:lnTo>
                  <a:lnTo>
                    <a:pt x="46" y="7"/>
                  </a:lnTo>
                  <a:lnTo>
                    <a:pt x="44" y="14"/>
                  </a:lnTo>
                  <a:lnTo>
                    <a:pt x="44" y="17"/>
                  </a:lnTo>
                  <a:lnTo>
                    <a:pt x="29" y="15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195888" y="2705100"/>
              <a:ext cx="623888" cy="349250"/>
            </a:xfrm>
            <a:custGeom>
              <a:avLst/>
              <a:gdLst/>
              <a:ahLst/>
              <a:cxnLst/>
              <a:rect l="l" t="t" r="r" b="b"/>
              <a:pathLst>
                <a:path w="393" h="220" extrusionOk="0">
                  <a:moveTo>
                    <a:pt x="393" y="95"/>
                  </a:moveTo>
                  <a:lnTo>
                    <a:pt x="391" y="91"/>
                  </a:lnTo>
                  <a:lnTo>
                    <a:pt x="391" y="86"/>
                  </a:lnTo>
                  <a:lnTo>
                    <a:pt x="379" y="89"/>
                  </a:lnTo>
                  <a:lnTo>
                    <a:pt x="367" y="83"/>
                  </a:lnTo>
                  <a:lnTo>
                    <a:pt x="359" y="69"/>
                  </a:lnTo>
                  <a:lnTo>
                    <a:pt x="341" y="72"/>
                  </a:lnTo>
                  <a:lnTo>
                    <a:pt x="340" y="69"/>
                  </a:lnTo>
                  <a:lnTo>
                    <a:pt x="336" y="69"/>
                  </a:lnTo>
                  <a:lnTo>
                    <a:pt x="335" y="65"/>
                  </a:lnTo>
                  <a:lnTo>
                    <a:pt x="331" y="65"/>
                  </a:lnTo>
                  <a:lnTo>
                    <a:pt x="326" y="69"/>
                  </a:lnTo>
                  <a:lnTo>
                    <a:pt x="304" y="31"/>
                  </a:lnTo>
                  <a:lnTo>
                    <a:pt x="290" y="21"/>
                  </a:lnTo>
                  <a:lnTo>
                    <a:pt x="292" y="16"/>
                  </a:lnTo>
                  <a:lnTo>
                    <a:pt x="287" y="16"/>
                  </a:lnTo>
                  <a:lnTo>
                    <a:pt x="280" y="26"/>
                  </a:lnTo>
                  <a:lnTo>
                    <a:pt x="271" y="29"/>
                  </a:lnTo>
                  <a:lnTo>
                    <a:pt x="261" y="29"/>
                  </a:lnTo>
                  <a:lnTo>
                    <a:pt x="263" y="24"/>
                  </a:lnTo>
                  <a:lnTo>
                    <a:pt x="247" y="24"/>
                  </a:lnTo>
                  <a:lnTo>
                    <a:pt x="240" y="23"/>
                  </a:lnTo>
                  <a:lnTo>
                    <a:pt x="244" y="14"/>
                  </a:lnTo>
                  <a:lnTo>
                    <a:pt x="239" y="4"/>
                  </a:lnTo>
                  <a:lnTo>
                    <a:pt x="230" y="0"/>
                  </a:lnTo>
                  <a:lnTo>
                    <a:pt x="215" y="2"/>
                  </a:lnTo>
                  <a:lnTo>
                    <a:pt x="215" y="9"/>
                  </a:lnTo>
                  <a:lnTo>
                    <a:pt x="196" y="14"/>
                  </a:lnTo>
                  <a:lnTo>
                    <a:pt x="191" y="14"/>
                  </a:lnTo>
                  <a:lnTo>
                    <a:pt x="170" y="21"/>
                  </a:lnTo>
                  <a:lnTo>
                    <a:pt x="153" y="24"/>
                  </a:lnTo>
                  <a:lnTo>
                    <a:pt x="144" y="21"/>
                  </a:lnTo>
                  <a:lnTo>
                    <a:pt x="143" y="35"/>
                  </a:lnTo>
                  <a:lnTo>
                    <a:pt x="148" y="40"/>
                  </a:lnTo>
                  <a:lnTo>
                    <a:pt x="139" y="43"/>
                  </a:lnTo>
                  <a:lnTo>
                    <a:pt x="139" y="53"/>
                  </a:lnTo>
                  <a:lnTo>
                    <a:pt x="132" y="64"/>
                  </a:lnTo>
                  <a:lnTo>
                    <a:pt x="146" y="69"/>
                  </a:lnTo>
                  <a:lnTo>
                    <a:pt x="141" y="79"/>
                  </a:lnTo>
                  <a:lnTo>
                    <a:pt x="132" y="81"/>
                  </a:lnTo>
                  <a:lnTo>
                    <a:pt x="131" y="79"/>
                  </a:lnTo>
                  <a:lnTo>
                    <a:pt x="126" y="81"/>
                  </a:lnTo>
                  <a:lnTo>
                    <a:pt x="120" y="77"/>
                  </a:lnTo>
                  <a:lnTo>
                    <a:pt x="115" y="72"/>
                  </a:lnTo>
                  <a:lnTo>
                    <a:pt x="108" y="76"/>
                  </a:lnTo>
                  <a:lnTo>
                    <a:pt x="102" y="74"/>
                  </a:lnTo>
                  <a:lnTo>
                    <a:pt x="91" y="76"/>
                  </a:lnTo>
                  <a:lnTo>
                    <a:pt x="90" y="79"/>
                  </a:lnTo>
                  <a:lnTo>
                    <a:pt x="83" y="74"/>
                  </a:lnTo>
                  <a:lnTo>
                    <a:pt x="78" y="79"/>
                  </a:lnTo>
                  <a:lnTo>
                    <a:pt x="78" y="72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7" y="65"/>
                  </a:lnTo>
                  <a:lnTo>
                    <a:pt x="40" y="64"/>
                  </a:lnTo>
                  <a:lnTo>
                    <a:pt x="36" y="67"/>
                  </a:lnTo>
                  <a:lnTo>
                    <a:pt x="18" y="79"/>
                  </a:lnTo>
                  <a:lnTo>
                    <a:pt x="23" y="88"/>
                  </a:lnTo>
                  <a:lnTo>
                    <a:pt x="19" y="91"/>
                  </a:lnTo>
                  <a:lnTo>
                    <a:pt x="9" y="83"/>
                  </a:lnTo>
                  <a:lnTo>
                    <a:pt x="0" y="108"/>
                  </a:lnTo>
                  <a:lnTo>
                    <a:pt x="6" y="112"/>
                  </a:lnTo>
                  <a:lnTo>
                    <a:pt x="9" y="120"/>
                  </a:lnTo>
                  <a:lnTo>
                    <a:pt x="18" y="125"/>
                  </a:lnTo>
                  <a:lnTo>
                    <a:pt x="24" y="134"/>
                  </a:lnTo>
                  <a:lnTo>
                    <a:pt x="21" y="137"/>
                  </a:lnTo>
                  <a:lnTo>
                    <a:pt x="24" y="141"/>
                  </a:lnTo>
                  <a:lnTo>
                    <a:pt x="26" y="139"/>
                  </a:lnTo>
                  <a:lnTo>
                    <a:pt x="31" y="136"/>
                  </a:lnTo>
                  <a:lnTo>
                    <a:pt x="38" y="136"/>
                  </a:lnTo>
                  <a:lnTo>
                    <a:pt x="42" y="132"/>
                  </a:lnTo>
                  <a:lnTo>
                    <a:pt x="45" y="131"/>
                  </a:lnTo>
                  <a:lnTo>
                    <a:pt x="52" y="131"/>
                  </a:lnTo>
                  <a:lnTo>
                    <a:pt x="54" y="131"/>
                  </a:lnTo>
                  <a:lnTo>
                    <a:pt x="59" y="129"/>
                  </a:lnTo>
                  <a:lnTo>
                    <a:pt x="60" y="131"/>
                  </a:lnTo>
                  <a:lnTo>
                    <a:pt x="66" y="132"/>
                  </a:lnTo>
                  <a:lnTo>
                    <a:pt x="69" y="139"/>
                  </a:lnTo>
                  <a:lnTo>
                    <a:pt x="64" y="151"/>
                  </a:lnTo>
                  <a:lnTo>
                    <a:pt x="66" y="156"/>
                  </a:lnTo>
                  <a:lnTo>
                    <a:pt x="62" y="153"/>
                  </a:lnTo>
                  <a:lnTo>
                    <a:pt x="55" y="155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7" y="160"/>
                  </a:lnTo>
                  <a:lnTo>
                    <a:pt x="47" y="165"/>
                  </a:lnTo>
                  <a:lnTo>
                    <a:pt x="40" y="165"/>
                  </a:lnTo>
                  <a:lnTo>
                    <a:pt x="38" y="168"/>
                  </a:lnTo>
                  <a:lnTo>
                    <a:pt x="43" y="172"/>
                  </a:lnTo>
                  <a:lnTo>
                    <a:pt x="47" y="180"/>
                  </a:lnTo>
                  <a:lnTo>
                    <a:pt x="48" y="184"/>
                  </a:lnTo>
                  <a:lnTo>
                    <a:pt x="52" y="189"/>
                  </a:lnTo>
                  <a:lnTo>
                    <a:pt x="60" y="191"/>
                  </a:lnTo>
                  <a:lnTo>
                    <a:pt x="60" y="194"/>
                  </a:lnTo>
                  <a:lnTo>
                    <a:pt x="57" y="197"/>
                  </a:lnTo>
                  <a:lnTo>
                    <a:pt x="59" y="199"/>
                  </a:lnTo>
                  <a:lnTo>
                    <a:pt x="60" y="196"/>
                  </a:lnTo>
                  <a:lnTo>
                    <a:pt x="72" y="192"/>
                  </a:lnTo>
                  <a:lnTo>
                    <a:pt x="81" y="194"/>
                  </a:lnTo>
                  <a:lnTo>
                    <a:pt x="88" y="204"/>
                  </a:lnTo>
                  <a:lnTo>
                    <a:pt x="93" y="204"/>
                  </a:lnTo>
                  <a:lnTo>
                    <a:pt x="93" y="155"/>
                  </a:lnTo>
                  <a:lnTo>
                    <a:pt x="122" y="149"/>
                  </a:lnTo>
                  <a:lnTo>
                    <a:pt x="146" y="170"/>
                  </a:lnTo>
                  <a:lnTo>
                    <a:pt x="149" y="175"/>
                  </a:lnTo>
                  <a:lnTo>
                    <a:pt x="161" y="182"/>
                  </a:lnTo>
                  <a:lnTo>
                    <a:pt x="172" y="175"/>
                  </a:lnTo>
                  <a:lnTo>
                    <a:pt x="177" y="180"/>
                  </a:lnTo>
                  <a:lnTo>
                    <a:pt x="187" y="203"/>
                  </a:lnTo>
                  <a:lnTo>
                    <a:pt x="180" y="208"/>
                  </a:lnTo>
                  <a:lnTo>
                    <a:pt x="187" y="213"/>
                  </a:lnTo>
                  <a:lnTo>
                    <a:pt x="197" y="213"/>
                  </a:lnTo>
                  <a:lnTo>
                    <a:pt x="211" y="220"/>
                  </a:lnTo>
                  <a:lnTo>
                    <a:pt x="218" y="216"/>
                  </a:lnTo>
                  <a:lnTo>
                    <a:pt x="225" y="203"/>
                  </a:lnTo>
                  <a:lnTo>
                    <a:pt x="239" y="199"/>
                  </a:lnTo>
                  <a:lnTo>
                    <a:pt x="244" y="196"/>
                  </a:lnTo>
                  <a:lnTo>
                    <a:pt x="239" y="194"/>
                  </a:lnTo>
                  <a:lnTo>
                    <a:pt x="239" y="191"/>
                  </a:lnTo>
                  <a:lnTo>
                    <a:pt x="244" y="187"/>
                  </a:lnTo>
                  <a:lnTo>
                    <a:pt x="254" y="187"/>
                  </a:lnTo>
                  <a:lnTo>
                    <a:pt x="264" y="191"/>
                  </a:lnTo>
                  <a:lnTo>
                    <a:pt x="264" y="182"/>
                  </a:lnTo>
                  <a:lnTo>
                    <a:pt x="268" y="179"/>
                  </a:lnTo>
                  <a:lnTo>
                    <a:pt x="285" y="185"/>
                  </a:lnTo>
                  <a:lnTo>
                    <a:pt x="293" y="182"/>
                  </a:lnTo>
                  <a:lnTo>
                    <a:pt x="314" y="184"/>
                  </a:lnTo>
                  <a:lnTo>
                    <a:pt x="319" y="191"/>
                  </a:lnTo>
                  <a:lnTo>
                    <a:pt x="328" y="191"/>
                  </a:lnTo>
                  <a:lnTo>
                    <a:pt x="328" y="185"/>
                  </a:lnTo>
                  <a:lnTo>
                    <a:pt x="331" y="180"/>
                  </a:lnTo>
                  <a:lnTo>
                    <a:pt x="328" y="165"/>
                  </a:lnTo>
                  <a:lnTo>
                    <a:pt x="329" y="161"/>
                  </a:lnTo>
                  <a:lnTo>
                    <a:pt x="326" y="156"/>
                  </a:lnTo>
                  <a:lnTo>
                    <a:pt x="350" y="153"/>
                  </a:lnTo>
                  <a:lnTo>
                    <a:pt x="348" y="148"/>
                  </a:lnTo>
                  <a:lnTo>
                    <a:pt x="357" y="125"/>
                  </a:lnTo>
                  <a:lnTo>
                    <a:pt x="372" y="129"/>
                  </a:lnTo>
                  <a:lnTo>
                    <a:pt x="383" y="125"/>
                  </a:lnTo>
                  <a:lnTo>
                    <a:pt x="379" y="107"/>
                  </a:lnTo>
                  <a:lnTo>
                    <a:pt x="388" y="107"/>
                  </a:lnTo>
                  <a:lnTo>
                    <a:pt x="393" y="95"/>
                  </a:lnTo>
                  <a:lnTo>
                    <a:pt x="393" y="9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5095876" y="2989263"/>
              <a:ext cx="100013" cy="50800"/>
            </a:xfrm>
            <a:custGeom>
              <a:avLst/>
              <a:gdLst/>
              <a:ahLst/>
              <a:cxnLst/>
              <a:rect l="l" t="t" r="r" b="b"/>
              <a:pathLst>
                <a:path w="63" h="32" extrusionOk="0">
                  <a:moveTo>
                    <a:pt x="60" y="32"/>
                  </a:moveTo>
                  <a:lnTo>
                    <a:pt x="63" y="30"/>
                  </a:lnTo>
                  <a:lnTo>
                    <a:pt x="58" y="24"/>
                  </a:lnTo>
                  <a:lnTo>
                    <a:pt x="60" y="20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0" y="12"/>
                  </a:lnTo>
                  <a:lnTo>
                    <a:pt x="41" y="13"/>
                  </a:lnTo>
                  <a:lnTo>
                    <a:pt x="36" y="8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6"/>
                  </a:lnTo>
                  <a:lnTo>
                    <a:pt x="12" y="8"/>
                  </a:lnTo>
                  <a:lnTo>
                    <a:pt x="17" y="15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31" y="29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5176838" y="3021013"/>
              <a:ext cx="79375" cy="71438"/>
            </a:xfrm>
            <a:custGeom>
              <a:avLst/>
              <a:gdLst/>
              <a:ahLst/>
              <a:cxnLst/>
              <a:rect l="l" t="t" r="r" b="b"/>
              <a:pathLst>
                <a:path w="50" h="45" extrusionOk="0">
                  <a:moveTo>
                    <a:pt x="50" y="21"/>
                  </a:moveTo>
                  <a:lnTo>
                    <a:pt x="47" y="19"/>
                  </a:lnTo>
                  <a:lnTo>
                    <a:pt x="38" y="5"/>
                  </a:lnTo>
                  <a:lnTo>
                    <a:pt x="33" y="0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16" y="2"/>
                  </a:lnTo>
                  <a:lnTo>
                    <a:pt x="9" y="0"/>
                  </a:lnTo>
                  <a:lnTo>
                    <a:pt x="7" y="4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9"/>
                  </a:lnTo>
                  <a:lnTo>
                    <a:pt x="18" y="34"/>
                  </a:lnTo>
                  <a:lnTo>
                    <a:pt x="23" y="34"/>
                  </a:lnTo>
                  <a:lnTo>
                    <a:pt x="24" y="29"/>
                  </a:lnTo>
                  <a:lnTo>
                    <a:pt x="30" y="28"/>
                  </a:lnTo>
                  <a:lnTo>
                    <a:pt x="31" y="31"/>
                  </a:lnTo>
                  <a:lnTo>
                    <a:pt x="30" y="40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45" y="21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0" y="2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5626101" y="3141663"/>
              <a:ext cx="68263" cy="58738"/>
            </a:xfrm>
            <a:custGeom>
              <a:avLst/>
              <a:gdLst/>
              <a:ahLst/>
              <a:cxnLst/>
              <a:rect l="l" t="t" r="r" b="b"/>
              <a:pathLst>
                <a:path w="43" h="37" extrusionOk="0">
                  <a:moveTo>
                    <a:pt x="16" y="12"/>
                  </a:moveTo>
                  <a:lnTo>
                    <a:pt x="0" y="12"/>
                  </a:lnTo>
                  <a:lnTo>
                    <a:pt x="0" y="32"/>
                  </a:lnTo>
                  <a:lnTo>
                    <a:pt x="12" y="36"/>
                  </a:lnTo>
                  <a:lnTo>
                    <a:pt x="19" y="32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1" y="29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6021388" y="3371850"/>
              <a:ext cx="107950" cy="13335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" y="23"/>
                  </a:moveTo>
                  <a:lnTo>
                    <a:pt x="3" y="29"/>
                  </a:lnTo>
                  <a:lnTo>
                    <a:pt x="8" y="28"/>
                  </a:lnTo>
                  <a:lnTo>
                    <a:pt x="10" y="43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7" y="43"/>
                  </a:lnTo>
                  <a:lnTo>
                    <a:pt x="25" y="47"/>
                  </a:lnTo>
                  <a:lnTo>
                    <a:pt x="29" y="41"/>
                  </a:lnTo>
                  <a:lnTo>
                    <a:pt x="34" y="41"/>
                  </a:lnTo>
                  <a:lnTo>
                    <a:pt x="44" y="52"/>
                  </a:lnTo>
                  <a:lnTo>
                    <a:pt x="44" y="60"/>
                  </a:lnTo>
                  <a:lnTo>
                    <a:pt x="49" y="67"/>
                  </a:lnTo>
                  <a:lnTo>
                    <a:pt x="51" y="76"/>
                  </a:lnTo>
                  <a:lnTo>
                    <a:pt x="48" y="83"/>
                  </a:lnTo>
                  <a:lnTo>
                    <a:pt x="53" y="84"/>
                  </a:lnTo>
                  <a:lnTo>
                    <a:pt x="58" y="79"/>
                  </a:lnTo>
                  <a:lnTo>
                    <a:pt x="61" y="81"/>
                  </a:lnTo>
                  <a:lnTo>
                    <a:pt x="66" y="79"/>
                  </a:lnTo>
                  <a:lnTo>
                    <a:pt x="68" y="71"/>
                  </a:lnTo>
                  <a:lnTo>
                    <a:pt x="65" y="60"/>
                  </a:lnTo>
                  <a:lnTo>
                    <a:pt x="42" y="36"/>
                  </a:lnTo>
                  <a:lnTo>
                    <a:pt x="36" y="33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37" y="16"/>
                  </a:lnTo>
                  <a:lnTo>
                    <a:pt x="27" y="16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3" y="12"/>
                  </a:lnTo>
                  <a:lnTo>
                    <a:pt x="5" y="9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5713413" y="3238500"/>
              <a:ext cx="119063" cy="68263"/>
            </a:xfrm>
            <a:custGeom>
              <a:avLst/>
              <a:gdLst/>
              <a:ahLst/>
              <a:cxnLst/>
              <a:rect l="l" t="t" r="r" b="b"/>
              <a:pathLst>
                <a:path w="75" h="43" extrusionOk="0">
                  <a:moveTo>
                    <a:pt x="0" y="14"/>
                  </a:moveTo>
                  <a:lnTo>
                    <a:pt x="26" y="29"/>
                  </a:lnTo>
                  <a:lnTo>
                    <a:pt x="38" y="31"/>
                  </a:lnTo>
                  <a:lnTo>
                    <a:pt x="48" y="38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28"/>
                  </a:lnTo>
                  <a:lnTo>
                    <a:pt x="65" y="26"/>
                  </a:lnTo>
                  <a:lnTo>
                    <a:pt x="60" y="21"/>
                  </a:lnTo>
                  <a:lnTo>
                    <a:pt x="50" y="19"/>
                  </a:lnTo>
                  <a:lnTo>
                    <a:pt x="45" y="14"/>
                  </a:lnTo>
                  <a:lnTo>
                    <a:pt x="33" y="11"/>
                  </a:lnTo>
                  <a:lnTo>
                    <a:pt x="17" y="0"/>
                  </a:lnTo>
                  <a:lnTo>
                    <a:pt x="7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5675313" y="3141663"/>
              <a:ext cx="26988" cy="58738"/>
            </a:xfrm>
            <a:custGeom>
              <a:avLst/>
              <a:gdLst/>
              <a:ahLst/>
              <a:cxnLst/>
              <a:rect l="l" t="t" r="r" b="b"/>
              <a:pathLst>
                <a:path w="17" h="37" extrusionOk="0">
                  <a:moveTo>
                    <a:pt x="3" y="13"/>
                  </a:moveTo>
                  <a:lnTo>
                    <a:pt x="10" y="29"/>
                  </a:lnTo>
                  <a:lnTo>
                    <a:pt x="12" y="37"/>
                  </a:lnTo>
                  <a:lnTo>
                    <a:pt x="15" y="36"/>
                  </a:lnTo>
                  <a:lnTo>
                    <a:pt x="14" y="18"/>
                  </a:lnTo>
                  <a:lnTo>
                    <a:pt x="17" y="15"/>
                  </a:lnTo>
                  <a:lnTo>
                    <a:pt x="17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5846763" y="3275013"/>
              <a:ext cx="46038" cy="23813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9" y="15"/>
                  </a:moveTo>
                  <a:lnTo>
                    <a:pt x="29" y="15"/>
                  </a:lnTo>
                  <a:lnTo>
                    <a:pt x="29" y="10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9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5830888" y="2789238"/>
              <a:ext cx="488950" cy="231775"/>
            </a:xfrm>
            <a:custGeom>
              <a:avLst/>
              <a:gdLst/>
              <a:ahLst/>
              <a:cxnLst/>
              <a:rect l="l" t="t" r="r" b="b"/>
              <a:pathLst>
                <a:path w="308" h="146" extrusionOk="0">
                  <a:moveTo>
                    <a:pt x="12" y="60"/>
                  </a:moveTo>
                  <a:lnTo>
                    <a:pt x="25" y="62"/>
                  </a:lnTo>
                  <a:lnTo>
                    <a:pt x="29" y="67"/>
                  </a:lnTo>
                  <a:lnTo>
                    <a:pt x="32" y="86"/>
                  </a:lnTo>
                  <a:lnTo>
                    <a:pt x="27" y="93"/>
                  </a:lnTo>
                  <a:lnTo>
                    <a:pt x="32" y="100"/>
                  </a:lnTo>
                  <a:lnTo>
                    <a:pt x="44" y="103"/>
                  </a:lnTo>
                  <a:lnTo>
                    <a:pt x="55" y="102"/>
                  </a:lnTo>
                  <a:lnTo>
                    <a:pt x="75" y="114"/>
                  </a:lnTo>
                  <a:lnTo>
                    <a:pt x="77" y="120"/>
                  </a:lnTo>
                  <a:lnTo>
                    <a:pt x="77" y="126"/>
                  </a:lnTo>
                  <a:lnTo>
                    <a:pt x="82" y="129"/>
                  </a:lnTo>
                  <a:lnTo>
                    <a:pt x="84" y="132"/>
                  </a:lnTo>
                  <a:lnTo>
                    <a:pt x="97" y="132"/>
                  </a:lnTo>
                  <a:lnTo>
                    <a:pt x="104" y="136"/>
                  </a:lnTo>
                  <a:lnTo>
                    <a:pt x="121" y="132"/>
                  </a:lnTo>
                  <a:lnTo>
                    <a:pt x="135" y="136"/>
                  </a:lnTo>
                  <a:lnTo>
                    <a:pt x="138" y="139"/>
                  </a:lnTo>
                  <a:lnTo>
                    <a:pt x="164" y="146"/>
                  </a:lnTo>
                  <a:lnTo>
                    <a:pt x="181" y="139"/>
                  </a:lnTo>
                  <a:lnTo>
                    <a:pt x="209" y="136"/>
                  </a:lnTo>
                  <a:lnTo>
                    <a:pt x="217" y="132"/>
                  </a:lnTo>
                  <a:lnTo>
                    <a:pt x="231" y="119"/>
                  </a:lnTo>
                  <a:lnTo>
                    <a:pt x="228" y="110"/>
                  </a:lnTo>
                  <a:lnTo>
                    <a:pt x="231" y="102"/>
                  </a:lnTo>
                  <a:lnTo>
                    <a:pt x="248" y="107"/>
                  </a:lnTo>
                  <a:lnTo>
                    <a:pt x="258" y="98"/>
                  </a:lnTo>
                  <a:lnTo>
                    <a:pt x="265" y="98"/>
                  </a:lnTo>
                  <a:lnTo>
                    <a:pt x="274" y="93"/>
                  </a:lnTo>
                  <a:lnTo>
                    <a:pt x="274" y="88"/>
                  </a:lnTo>
                  <a:lnTo>
                    <a:pt x="284" y="84"/>
                  </a:lnTo>
                  <a:lnTo>
                    <a:pt x="291" y="79"/>
                  </a:lnTo>
                  <a:lnTo>
                    <a:pt x="303" y="81"/>
                  </a:lnTo>
                  <a:lnTo>
                    <a:pt x="308" y="78"/>
                  </a:lnTo>
                  <a:lnTo>
                    <a:pt x="300" y="66"/>
                  </a:lnTo>
                  <a:lnTo>
                    <a:pt x="293" y="60"/>
                  </a:lnTo>
                  <a:lnTo>
                    <a:pt x="282" y="66"/>
                  </a:lnTo>
                  <a:lnTo>
                    <a:pt x="270" y="64"/>
                  </a:lnTo>
                  <a:lnTo>
                    <a:pt x="269" y="60"/>
                  </a:lnTo>
                  <a:lnTo>
                    <a:pt x="281" y="35"/>
                  </a:lnTo>
                  <a:lnTo>
                    <a:pt x="274" y="31"/>
                  </a:lnTo>
                  <a:lnTo>
                    <a:pt x="267" y="33"/>
                  </a:lnTo>
                  <a:lnTo>
                    <a:pt x="258" y="26"/>
                  </a:lnTo>
                  <a:lnTo>
                    <a:pt x="243" y="33"/>
                  </a:lnTo>
                  <a:lnTo>
                    <a:pt x="240" y="38"/>
                  </a:lnTo>
                  <a:lnTo>
                    <a:pt x="212" y="42"/>
                  </a:lnTo>
                  <a:lnTo>
                    <a:pt x="198" y="38"/>
                  </a:lnTo>
                  <a:lnTo>
                    <a:pt x="195" y="35"/>
                  </a:lnTo>
                  <a:lnTo>
                    <a:pt x="185" y="28"/>
                  </a:lnTo>
                  <a:lnTo>
                    <a:pt x="161" y="26"/>
                  </a:lnTo>
                  <a:lnTo>
                    <a:pt x="157" y="28"/>
                  </a:lnTo>
                  <a:lnTo>
                    <a:pt x="145" y="28"/>
                  </a:lnTo>
                  <a:lnTo>
                    <a:pt x="140" y="21"/>
                  </a:lnTo>
                  <a:lnTo>
                    <a:pt x="137" y="9"/>
                  </a:lnTo>
                  <a:lnTo>
                    <a:pt x="130" y="9"/>
                  </a:lnTo>
                  <a:lnTo>
                    <a:pt x="108" y="0"/>
                  </a:lnTo>
                  <a:lnTo>
                    <a:pt x="106" y="6"/>
                  </a:lnTo>
                  <a:lnTo>
                    <a:pt x="101" y="4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1" y="23"/>
                  </a:lnTo>
                  <a:lnTo>
                    <a:pt x="101" y="33"/>
                  </a:lnTo>
                  <a:lnTo>
                    <a:pt x="90" y="35"/>
                  </a:lnTo>
                  <a:lnTo>
                    <a:pt x="78" y="31"/>
                  </a:lnTo>
                  <a:lnTo>
                    <a:pt x="73" y="33"/>
                  </a:lnTo>
                  <a:lnTo>
                    <a:pt x="63" y="24"/>
                  </a:lnTo>
                  <a:lnTo>
                    <a:pt x="39" y="21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3" y="36"/>
                  </a:lnTo>
                  <a:lnTo>
                    <a:pt x="8" y="36"/>
                  </a:lnTo>
                  <a:lnTo>
                    <a:pt x="0" y="42"/>
                  </a:lnTo>
                  <a:lnTo>
                    <a:pt x="5" y="52"/>
                  </a:lnTo>
                  <a:lnTo>
                    <a:pt x="12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5614988" y="3116263"/>
              <a:ext cx="60325" cy="44450"/>
            </a:xfrm>
            <a:custGeom>
              <a:avLst/>
              <a:gdLst/>
              <a:ahLst/>
              <a:cxnLst/>
              <a:rect l="l" t="t" r="r" b="b"/>
              <a:pathLst>
                <a:path w="38" h="28" extrusionOk="0">
                  <a:moveTo>
                    <a:pt x="4" y="7"/>
                  </a:moveTo>
                  <a:lnTo>
                    <a:pt x="5" y="17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3" y="2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26" y="12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5022851" y="3203575"/>
              <a:ext cx="7938" cy="1905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0" y="9"/>
                  </a:moveTo>
                  <a:lnTo>
                    <a:pt x="1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5080001" y="31115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91" y="73"/>
                  </a:moveTo>
                  <a:lnTo>
                    <a:pt x="87" y="72"/>
                  </a:lnTo>
                  <a:lnTo>
                    <a:pt x="85" y="67"/>
                  </a:lnTo>
                  <a:lnTo>
                    <a:pt x="87" y="63"/>
                  </a:lnTo>
                  <a:lnTo>
                    <a:pt x="80" y="55"/>
                  </a:lnTo>
                  <a:lnTo>
                    <a:pt x="75" y="53"/>
                  </a:lnTo>
                  <a:lnTo>
                    <a:pt x="68" y="43"/>
                  </a:lnTo>
                  <a:lnTo>
                    <a:pt x="67" y="36"/>
                  </a:lnTo>
                  <a:lnTo>
                    <a:pt x="67" y="31"/>
                  </a:lnTo>
                  <a:lnTo>
                    <a:pt x="73" y="25"/>
                  </a:lnTo>
                  <a:lnTo>
                    <a:pt x="72" y="19"/>
                  </a:lnTo>
                  <a:lnTo>
                    <a:pt x="63" y="15"/>
                  </a:lnTo>
                  <a:lnTo>
                    <a:pt x="63" y="8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7" y="12"/>
                  </a:lnTo>
                  <a:lnTo>
                    <a:pt x="29" y="20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3" y="63"/>
                  </a:lnTo>
                  <a:lnTo>
                    <a:pt x="22" y="65"/>
                  </a:lnTo>
                  <a:lnTo>
                    <a:pt x="60" y="94"/>
                  </a:lnTo>
                  <a:lnTo>
                    <a:pt x="72" y="96"/>
                  </a:lnTo>
                  <a:lnTo>
                    <a:pt x="77" y="94"/>
                  </a:lnTo>
                  <a:lnTo>
                    <a:pt x="84" y="85"/>
                  </a:lnTo>
                  <a:lnTo>
                    <a:pt x="87" y="84"/>
                  </a:lnTo>
                  <a:lnTo>
                    <a:pt x="94" y="87"/>
                  </a:lnTo>
                  <a:lnTo>
                    <a:pt x="96" y="85"/>
                  </a:lnTo>
                  <a:lnTo>
                    <a:pt x="91" y="80"/>
                  </a:lnTo>
                  <a:lnTo>
                    <a:pt x="91" y="73"/>
                  </a:lnTo>
                  <a:lnTo>
                    <a:pt x="91" y="7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5141913" y="3432175"/>
              <a:ext cx="155575" cy="100013"/>
            </a:xfrm>
            <a:custGeom>
              <a:avLst/>
              <a:gdLst/>
              <a:ahLst/>
              <a:cxnLst/>
              <a:rect l="l" t="t" r="r" b="b"/>
              <a:pathLst>
                <a:path w="98" h="63" extrusionOk="0">
                  <a:moveTo>
                    <a:pt x="53" y="14"/>
                  </a:moveTo>
                  <a:lnTo>
                    <a:pt x="31" y="33"/>
                  </a:lnTo>
                  <a:lnTo>
                    <a:pt x="10" y="14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5"/>
                  </a:lnTo>
                  <a:lnTo>
                    <a:pt x="5" y="53"/>
                  </a:lnTo>
                  <a:lnTo>
                    <a:pt x="7" y="63"/>
                  </a:lnTo>
                  <a:lnTo>
                    <a:pt x="10" y="63"/>
                  </a:lnTo>
                  <a:lnTo>
                    <a:pt x="14" y="63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0" y="55"/>
                  </a:lnTo>
                  <a:lnTo>
                    <a:pt x="46" y="53"/>
                  </a:lnTo>
                  <a:lnTo>
                    <a:pt x="50" y="50"/>
                  </a:lnTo>
                  <a:lnTo>
                    <a:pt x="58" y="50"/>
                  </a:lnTo>
                  <a:lnTo>
                    <a:pt x="65" y="43"/>
                  </a:lnTo>
                  <a:lnTo>
                    <a:pt x="72" y="41"/>
                  </a:lnTo>
                  <a:lnTo>
                    <a:pt x="76" y="39"/>
                  </a:lnTo>
                  <a:lnTo>
                    <a:pt x="84" y="38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4" y="27"/>
                  </a:lnTo>
                  <a:lnTo>
                    <a:pt x="98" y="24"/>
                  </a:lnTo>
                  <a:lnTo>
                    <a:pt x="89" y="0"/>
                  </a:lnTo>
                  <a:lnTo>
                    <a:pt x="53" y="14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5167313" y="3065463"/>
              <a:ext cx="287338" cy="263525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181" y="147"/>
                  </a:moveTo>
                  <a:lnTo>
                    <a:pt x="181" y="142"/>
                  </a:lnTo>
                  <a:lnTo>
                    <a:pt x="178" y="142"/>
                  </a:lnTo>
                  <a:lnTo>
                    <a:pt x="176" y="132"/>
                  </a:lnTo>
                  <a:lnTo>
                    <a:pt x="167" y="128"/>
                  </a:lnTo>
                  <a:lnTo>
                    <a:pt x="161" y="116"/>
                  </a:lnTo>
                  <a:lnTo>
                    <a:pt x="159" y="114"/>
                  </a:lnTo>
                  <a:lnTo>
                    <a:pt x="166" y="106"/>
                  </a:lnTo>
                  <a:lnTo>
                    <a:pt x="166" y="97"/>
                  </a:lnTo>
                  <a:lnTo>
                    <a:pt x="159" y="96"/>
                  </a:lnTo>
                  <a:lnTo>
                    <a:pt x="157" y="77"/>
                  </a:lnTo>
                  <a:lnTo>
                    <a:pt x="159" y="73"/>
                  </a:lnTo>
                  <a:lnTo>
                    <a:pt x="156" y="72"/>
                  </a:lnTo>
                  <a:lnTo>
                    <a:pt x="156" y="68"/>
                  </a:lnTo>
                  <a:lnTo>
                    <a:pt x="161" y="49"/>
                  </a:lnTo>
                  <a:lnTo>
                    <a:pt x="161" y="37"/>
                  </a:lnTo>
                  <a:lnTo>
                    <a:pt x="152" y="36"/>
                  </a:lnTo>
                  <a:lnTo>
                    <a:pt x="150" y="32"/>
                  </a:lnTo>
                  <a:lnTo>
                    <a:pt x="142" y="25"/>
                  </a:lnTo>
                  <a:lnTo>
                    <a:pt x="135" y="25"/>
                  </a:lnTo>
                  <a:lnTo>
                    <a:pt x="121" y="17"/>
                  </a:lnTo>
                  <a:lnTo>
                    <a:pt x="102" y="22"/>
                  </a:lnTo>
                  <a:lnTo>
                    <a:pt x="99" y="27"/>
                  </a:lnTo>
                  <a:lnTo>
                    <a:pt x="94" y="27"/>
                  </a:lnTo>
                  <a:lnTo>
                    <a:pt x="90" y="30"/>
                  </a:lnTo>
                  <a:lnTo>
                    <a:pt x="92" y="34"/>
                  </a:lnTo>
                  <a:lnTo>
                    <a:pt x="89" y="36"/>
                  </a:lnTo>
                  <a:lnTo>
                    <a:pt x="87" y="34"/>
                  </a:lnTo>
                  <a:lnTo>
                    <a:pt x="68" y="39"/>
                  </a:lnTo>
                  <a:lnTo>
                    <a:pt x="58" y="34"/>
                  </a:lnTo>
                  <a:lnTo>
                    <a:pt x="54" y="29"/>
                  </a:lnTo>
                  <a:lnTo>
                    <a:pt x="48" y="27"/>
                  </a:lnTo>
                  <a:lnTo>
                    <a:pt x="44" y="22"/>
                  </a:lnTo>
                  <a:lnTo>
                    <a:pt x="42" y="17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7" y="3"/>
                  </a:lnTo>
                  <a:lnTo>
                    <a:pt x="36" y="0"/>
                  </a:lnTo>
                  <a:lnTo>
                    <a:pt x="30" y="1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0" y="12"/>
                  </a:lnTo>
                  <a:lnTo>
                    <a:pt x="12" y="10"/>
                  </a:lnTo>
                  <a:lnTo>
                    <a:pt x="5" y="5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29"/>
                  </a:lnTo>
                  <a:lnTo>
                    <a:pt x="8" y="37"/>
                  </a:lnTo>
                  <a:lnTo>
                    <a:pt x="8" y="44"/>
                  </a:lnTo>
                  <a:lnTo>
                    <a:pt x="17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5"/>
                  </a:lnTo>
                  <a:lnTo>
                    <a:pt x="13" y="72"/>
                  </a:lnTo>
                  <a:lnTo>
                    <a:pt x="20" y="82"/>
                  </a:lnTo>
                  <a:lnTo>
                    <a:pt x="25" y="84"/>
                  </a:lnTo>
                  <a:lnTo>
                    <a:pt x="32" y="92"/>
                  </a:lnTo>
                  <a:lnTo>
                    <a:pt x="30" y="96"/>
                  </a:lnTo>
                  <a:lnTo>
                    <a:pt x="32" y="101"/>
                  </a:lnTo>
                  <a:lnTo>
                    <a:pt x="36" y="102"/>
                  </a:lnTo>
                  <a:lnTo>
                    <a:pt x="36" y="109"/>
                  </a:lnTo>
                  <a:lnTo>
                    <a:pt x="41" y="114"/>
                  </a:lnTo>
                  <a:lnTo>
                    <a:pt x="42" y="113"/>
                  </a:lnTo>
                  <a:lnTo>
                    <a:pt x="46" y="109"/>
                  </a:lnTo>
                  <a:lnTo>
                    <a:pt x="48" y="113"/>
                  </a:lnTo>
                  <a:lnTo>
                    <a:pt x="51" y="114"/>
                  </a:lnTo>
                  <a:lnTo>
                    <a:pt x="53" y="113"/>
                  </a:lnTo>
                  <a:lnTo>
                    <a:pt x="54" y="114"/>
                  </a:lnTo>
                  <a:lnTo>
                    <a:pt x="56" y="118"/>
                  </a:lnTo>
                  <a:lnTo>
                    <a:pt x="60" y="120"/>
                  </a:lnTo>
                  <a:lnTo>
                    <a:pt x="60" y="123"/>
                  </a:lnTo>
                  <a:lnTo>
                    <a:pt x="65" y="126"/>
                  </a:lnTo>
                  <a:lnTo>
                    <a:pt x="65" y="132"/>
                  </a:lnTo>
                  <a:lnTo>
                    <a:pt x="68" y="138"/>
                  </a:lnTo>
                  <a:lnTo>
                    <a:pt x="73" y="140"/>
                  </a:lnTo>
                  <a:lnTo>
                    <a:pt x="80" y="142"/>
                  </a:lnTo>
                  <a:lnTo>
                    <a:pt x="82" y="147"/>
                  </a:lnTo>
                  <a:lnTo>
                    <a:pt x="87" y="149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9" y="152"/>
                  </a:lnTo>
                  <a:lnTo>
                    <a:pt x="106" y="150"/>
                  </a:lnTo>
                  <a:lnTo>
                    <a:pt x="108" y="147"/>
                  </a:lnTo>
                  <a:lnTo>
                    <a:pt x="113" y="145"/>
                  </a:lnTo>
                  <a:lnTo>
                    <a:pt x="120" y="147"/>
                  </a:lnTo>
                  <a:lnTo>
                    <a:pt x="123" y="150"/>
                  </a:lnTo>
                  <a:lnTo>
                    <a:pt x="123" y="154"/>
                  </a:lnTo>
                  <a:lnTo>
                    <a:pt x="126" y="159"/>
                  </a:lnTo>
                  <a:lnTo>
                    <a:pt x="144" y="164"/>
                  </a:lnTo>
                  <a:lnTo>
                    <a:pt x="145" y="164"/>
                  </a:lnTo>
                  <a:lnTo>
                    <a:pt x="164" y="166"/>
                  </a:lnTo>
                  <a:lnTo>
                    <a:pt x="167" y="152"/>
                  </a:lnTo>
                  <a:lnTo>
                    <a:pt x="181" y="147"/>
                  </a:lnTo>
                  <a:lnTo>
                    <a:pt x="181" y="14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5422901" y="3119438"/>
              <a:ext cx="222250" cy="233363"/>
            </a:xfrm>
            <a:custGeom>
              <a:avLst/>
              <a:gdLst/>
              <a:ahLst/>
              <a:cxnLst/>
              <a:rect l="l" t="t" r="r" b="b"/>
              <a:pathLst>
                <a:path w="140" h="147" extrusionOk="0">
                  <a:moveTo>
                    <a:pt x="99" y="139"/>
                  </a:moveTo>
                  <a:lnTo>
                    <a:pt x="96" y="125"/>
                  </a:lnTo>
                  <a:lnTo>
                    <a:pt x="89" y="122"/>
                  </a:lnTo>
                  <a:lnTo>
                    <a:pt x="89" y="116"/>
                  </a:lnTo>
                  <a:lnTo>
                    <a:pt x="84" y="110"/>
                  </a:lnTo>
                  <a:lnTo>
                    <a:pt x="90" y="98"/>
                  </a:lnTo>
                  <a:lnTo>
                    <a:pt x="99" y="101"/>
                  </a:lnTo>
                  <a:lnTo>
                    <a:pt x="106" y="99"/>
                  </a:lnTo>
                  <a:lnTo>
                    <a:pt x="109" y="94"/>
                  </a:lnTo>
                  <a:lnTo>
                    <a:pt x="120" y="87"/>
                  </a:lnTo>
                  <a:lnTo>
                    <a:pt x="133" y="65"/>
                  </a:lnTo>
                  <a:lnTo>
                    <a:pt x="133" y="60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28" y="46"/>
                  </a:lnTo>
                  <a:lnTo>
                    <a:pt x="128" y="26"/>
                  </a:lnTo>
                  <a:lnTo>
                    <a:pt x="126" y="24"/>
                  </a:lnTo>
                  <a:lnTo>
                    <a:pt x="126" y="15"/>
                  </a:lnTo>
                  <a:lnTo>
                    <a:pt x="125" y="5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2" y="8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99" y="27"/>
                  </a:lnTo>
                  <a:lnTo>
                    <a:pt x="97" y="32"/>
                  </a:lnTo>
                  <a:lnTo>
                    <a:pt x="89" y="36"/>
                  </a:lnTo>
                  <a:lnTo>
                    <a:pt x="89" y="41"/>
                  </a:lnTo>
                  <a:lnTo>
                    <a:pt x="84" y="44"/>
                  </a:lnTo>
                  <a:lnTo>
                    <a:pt x="80" y="58"/>
                  </a:lnTo>
                  <a:lnTo>
                    <a:pt x="73" y="58"/>
                  </a:lnTo>
                  <a:lnTo>
                    <a:pt x="68" y="60"/>
                  </a:lnTo>
                  <a:lnTo>
                    <a:pt x="65" y="63"/>
                  </a:lnTo>
                  <a:lnTo>
                    <a:pt x="61" y="65"/>
                  </a:lnTo>
                  <a:lnTo>
                    <a:pt x="56" y="70"/>
                  </a:lnTo>
                  <a:lnTo>
                    <a:pt x="53" y="80"/>
                  </a:lnTo>
                  <a:lnTo>
                    <a:pt x="30" y="86"/>
                  </a:lnTo>
                  <a:lnTo>
                    <a:pt x="12" y="86"/>
                  </a:lnTo>
                  <a:lnTo>
                    <a:pt x="0" y="82"/>
                  </a:lnTo>
                  <a:lnTo>
                    <a:pt x="6" y="94"/>
                  </a:lnTo>
                  <a:lnTo>
                    <a:pt x="15" y="98"/>
                  </a:lnTo>
                  <a:lnTo>
                    <a:pt x="17" y="108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6" y="118"/>
                  </a:lnTo>
                  <a:lnTo>
                    <a:pt x="3" y="132"/>
                  </a:lnTo>
                  <a:lnTo>
                    <a:pt x="12" y="132"/>
                  </a:lnTo>
                  <a:lnTo>
                    <a:pt x="15" y="130"/>
                  </a:lnTo>
                  <a:lnTo>
                    <a:pt x="22" y="132"/>
                  </a:lnTo>
                  <a:lnTo>
                    <a:pt x="25" y="130"/>
                  </a:lnTo>
                  <a:lnTo>
                    <a:pt x="30" y="130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53" y="130"/>
                  </a:lnTo>
                  <a:lnTo>
                    <a:pt x="54" y="128"/>
                  </a:lnTo>
                  <a:lnTo>
                    <a:pt x="56" y="130"/>
                  </a:lnTo>
                  <a:lnTo>
                    <a:pt x="54" y="132"/>
                  </a:lnTo>
                  <a:lnTo>
                    <a:pt x="58" y="135"/>
                  </a:lnTo>
                  <a:lnTo>
                    <a:pt x="61" y="140"/>
                  </a:lnTo>
                  <a:lnTo>
                    <a:pt x="66" y="139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8" y="147"/>
                  </a:lnTo>
                  <a:lnTo>
                    <a:pt x="72" y="147"/>
                  </a:lnTo>
                  <a:lnTo>
                    <a:pt x="78" y="140"/>
                  </a:lnTo>
                  <a:lnTo>
                    <a:pt x="99" y="139"/>
                  </a:lnTo>
                  <a:lnTo>
                    <a:pt x="99" y="13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5832476" y="3306763"/>
              <a:ext cx="71438" cy="92075"/>
            </a:xfrm>
            <a:custGeom>
              <a:avLst/>
              <a:gdLst/>
              <a:ahLst/>
              <a:cxnLst/>
              <a:rect l="l" t="t" r="r" b="b"/>
              <a:pathLst>
                <a:path w="45" h="58" extrusionOk="0">
                  <a:moveTo>
                    <a:pt x="45" y="52"/>
                  </a:moveTo>
                  <a:lnTo>
                    <a:pt x="42" y="28"/>
                  </a:lnTo>
                  <a:lnTo>
                    <a:pt x="38" y="28"/>
                  </a:lnTo>
                  <a:lnTo>
                    <a:pt x="36" y="34"/>
                  </a:lnTo>
                  <a:lnTo>
                    <a:pt x="31" y="33"/>
                  </a:lnTo>
                  <a:lnTo>
                    <a:pt x="31" y="24"/>
                  </a:lnTo>
                  <a:lnTo>
                    <a:pt x="40" y="21"/>
                  </a:lnTo>
                  <a:lnTo>
                    <a:pt x="42" y="12"/>
                  </a:lnTo>
                  <a:lnTo>
                    <a:pt x="23" y="14"/>
                  </a:lnTo>
                  <a:lnTo>
                    <a:pt x="19" y="9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7" y="10"/>
                  </a:lnTo>
                  <a:lnTo>
                    <a:pt x="0" y="17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9" y="33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8" y="46"/>
                  </a:lnTo>
                  <a:lnTo>
                    <a:pt x="21" y="48"/>
                  </a:lnTo>
                  <a:lnTo>
                    <a:pt x="24" y="43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42" y="58"/>
                  </a:lnTo>
                  <a:lnTo>
                    <a:pt x="42" y="53"/>
                  </a:lnTo>
                  <a:lnTo>
                    <a:pt x="45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5537201" y="3192463"/>
              <a:ext cx="439738" cy="406400"/>
            </a:xfrm>
            <a:custGeom>
              <a:avLst/>
              <a:gdLst/>
              <a:ahLst/>
              <a:cxnLst/>
              <a:rect l="l" t="t" r="r" b="b"/>
              <a:pathLst>
                <a:path w="277" h="256" extrusionOk="0">
                  <a:moveTo>
                    <a:pt x="192" y="100"/>
                  </a:moveTo>
                  <a:lnTo>
                    <a:pt x="192" y="96"/>
                  </a:lnTo>
                  <a:lnTo>
                    <a:pt x="186" y="89"/>
                  </a:lnTo>
                  <a:lnTo>
                    <a:pt x="193" y="82"/>
                  </a:lnTo>
                  <a:lnTo>
                    <a:pt x="188" y="77"/>
                  </a:lnTo>
                  <a:lnTo>
                    <a:pt x="190" y="72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4"/>
                  </a:lnTo>
                  <a:lnTo>
                    <a:pt x="205" y="81"/>
                  </a:lnTo>
                  <a:lnTo>
                    <a:pt x="209" y="86"/>
                  </a:lnTo>
                  <a:lnTo>
                    <a:pt x="228" y="84"/>
                  </a:lnTo>
                  <a:lnTo>
                    <a:pt x="226" y="93"/>
                  </a:lnTo>
                  <a:lnTo>
                    <a:pt x="217" y="96"/>
                  </a:lnTo>
                  <a:lnTo>
                    <a:pt x="217" y="105"/>
                  </a:lnTo>
                  <a:lnTo>
                    <a:pt x="222" y="106"/>
                  </a:lnTo>
                  <a:lnTo>
                    <a:pt x="224" y="100"/>
                  </a:lnTo>
                  <a:lnTo>
                    <a:pt x="228" y="100"/>
                  </a:lnTo>
                  <a:lnTo>
                    <a:pt x="231" y="117"/>
                  </a:lnTo>
                  <a:lnTo>
                    <a:pt x="234" y="115"/>
                  </a:lnTo>
                  <a:lnTo>
                    <a:pt x="234" y="112"/>
                  </a:lnTo>
                  <a:lnTo>
                    <a:pt x="238" y="94"/>
                  </a:lnTo>
                  <a:lnTo>
                    <a:pt x="246" y="96"/>
                  </a:lnTo>
                  <a:lnTo>
                    <a:pt x="253" y="76"/>
                  </a:lnTo>
                  <a:lnTo>
                    <a:pt x="255" y="67"/>
                  </a:lnTo>
                  <a:lnTo>
                    <a:pt x="272" y="62"/>
                  </a:lnTo>
                  <a:lnTo>
                    <a:pt x="277" y="50"/>
                  </a:lnTo>
                  <a:lnTo>
                    <a:pt x="265" y="50"/>
                  </a:lnTo>
                  <a:lnTo>
                    <a:pt x="265" y="43"/>
                  </a:lnTo>
                  <a:lnTo>
                    <a:pt x="260" y="40"/>
                  </a:lnTo>
                  <a:lnTo>
                    <a:pt x="248" y="41"/>
                  </a:lnTo>
                  <a:lnTo>
                    <a:pt x="226" y="57"/>
                  </a:lnTo>
                  <a:lnTo>
                    <a:pt x="221" y="57"/>
                  </a:lnTo>
                  <a:lnTo>
                    <a:pt x="221" y="60"/>
                  </a:lnTo>
                  <a:lnTo>
                    <a:pt x="224" y="62"/>
                  </a:lnTo>
                  <a:lnTo>
                    <a:pt x="224" y="67"/>
                  </a:lnTo>
                  <a:lnTo>
                    <a:pt x="195" y="67"/>
                  </a:lnTo>
                  <a:lnTo>
                    <a:pt x="195" y="58"/>
                  </a:lnTo>
                  <a:lnTo>
                    <a:pt x="193" y="55"/>
                  </a:lnTo>
                  <a:lnTo>
                    <a:pt x="186" y="57"/>
                  </a:lnTo>
                  <a:lnTo>
                    <a:pt x="186" y="70"/>
                  </a:lnTo>
                  <a:lnTo>
                    <a:pt x="185" y="72"/>
                  </a:lnTo>
                  <a:lnTo>
                    <a:pt x="159" y="67"/>
                  </a:lnTo>
                  <a:lnTo>
                    <a:pt x="149" y="60"/>
                  </a:lnTo>
                  <a:lnTo>
                    <a:pt x="137" y="58"/>
                  </a:lnTo>
                  <a:lnTo>
                    <a:pt x="111" y="43"/>
                  </a:lnTo>
                  <a:lnTo>
                    <a:pt x="118" y="29"/>
                  </a:lnTo>
                  <a:lnTo>
                    <a:pt x="104" y="21"/>
                  </a:lnTo>
                  <a:lnTo>
                    <a:pt x="99" y="21"/>
                  </a:lnTo>
                  <a:lnTo>
                    <a:pt x="94" y="14"/>
                  </a:lnTo>
                  <a:lnTo>
                    <a:pt x="96" y="10"/>
                  </a:lnTo>
                  <a:lnTo>
                    <a:pt x="94" y="5"/>
                  </a:lnTo>
                  <a:lnTo>
                    <a:pt x="75" y="0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1" y="14"/>
                  </a:lnTo>
                  <a:lnTo>
                    <a:pt x="61" y="19"/>
                  </a:lnTo>
                  <a:lnTo>
                    <a:pt x="48" y="41"/>
                  </a:lnTo>
                  <a:lnTo>
                    <a:pt x="37" y="48"/>
                  </a:lnTo>
                  <a:lnTo>
                    <a:pt x="34" y="53"/>
                  </a:lnTo>
                  <a:lnTo>
                    <a:pt x="27" y="55"/>
                  </a:lnTo>
                  <a:lnTo>
                    <a:pt x="18" y="52"/>
                  </a:lnTo>
                  <a:lnTo>
                    <a:pt x="12" y="64"/>
                  </a:lnTo>
                  <a:lnTo>
                    <a:pt x="17" y="70"/>
                  </a:lnTo>
                  <a:lnTo>
                    <a:pt x="17" y="76"/>
                  </a:lnTo>
                  <a:lnTo>
                    <a:pt x="24" y="79"/>
                  </a:lnTo>
                  <a:lnTo>
                    <a:pt x="27" y="93"/>
                  </a:lnTo>
                  <a:lnTo>
                    <a:pt x="6" y="94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3" y="108"/>
                  </a:lnTo>
                  <a:lnTo>
                    <a:pt x="8" y="110"/>
                  </a:lnTo>
                  <a:lnTo>
                    <a:pt x="18" y="106"/>
                  </a:lnTo>
                  <a:lnTo>
                    <a:pt x="13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3" y="113"/>
                  </a:lnTo>
                  <a:lnTo>
                    <a:pt x="3" y="117"/>
                  </a:lnTo>
                  <a:lnTo>
                    <a:pt x="18" y="130"/>
                  </a:lnTo>
                  <a:lnTo>
                    <a:pt x="30" y="129"/>
                  </a:lnTo>
                  <a:lnTo>
                    <a:pt x="36" y="122"/>
                  </a:lnTo>
                  <a:lnTo>
                    <a:pt x="36" y="115"/>
                  </a:lnTo>
                  <a:lnTo>
                    <a:pt x="39" y="115"/>
                  </a:lnTo>
                  <a:lnTo>
                    <a:pt x="37" y="120"/>
                  </a:lnTo>
                  <a:lnTo>
                    <a:pt x="39" y="122"/>
                  </a:lnTo>
                  <a:lnTo>
                    <a:pt x="37" y="124"/>
                  </a:lnTo>
                  <a:lnTo>
                    <a:pt x="37" y="127"/>
                  </a:lnTo>
                  <a:lnTo>
                    <a:pt x="39" y="127"/>
                  </a:lnTo>
                  <a:lnTo>
                    <a:pt x="41" y="130"/>
                  </a:lnTo>
                  <a:lnTo>
                    <a:pt x="39" y="137"/>
                  </a:lnTo>
                  <a:lnTo>
                    <a:pt x="46" y="178"/>
                  </a:lnTo>
                  <a:lnTo>
                    <a:pt x="51" y="185"/>
                  </a:lnTo>
                  <a:lnTo>
                    <a:pt x="51" y="187"/>
                  </a:lnTo>
                  <a:lnTo>
                    <a:pt x="54" y="192"/>
                  </a:lnTo>
                  <a:lnTo>
                    <a:pt x="61" y="213"/>
                  </a:lnTo>
                  <a:lnTo>
                    <a:pt x="70" y="225"/>
                  </a:lnTo>
                  <a:lnTo>
                    <a:pt x="75" y="244"/>
                  </a:lnTo>
                  <a:lnTo>
                    <a:pt x="75" y="247"/>
                  </a:lnTo>
                  <a:lnTo>
                    <a:pt x="84" y="256"/>
                  </a:lnTo>
                  <a:lnTo>
                    <a:pt x="89" y="256"/>
                  </a:lnTo>
                  <a:lnTo>
                    <a:pt x="90" y="254"/>
                  </a:lnTo>
                  <a:lnTo>
                    <a:pt x="92" y="250"/>
                  </a:lnTo>
                  <a:lnTo>
                    <a:pt x="96" y="247"/>
                  </a:lnTo>
                  <a:lnTo>
                    <a:pt x="97" y="247"/>
                  </a:lnTo>
                  <a:lnTo>
                    <a:pt x="101" y="245"/>
                  </a:lnTo>
                  <a:lnTo>
                    <a:pt x="99" y="244"/>
                  </a:lnTo>
                  <a:lnTo>
                    <a:pt x="104" y="235"/>
                  </a:lnTo>
                  <a:lnTo>
                    <a:pt x="106" y="235"/>
                  </a:lnTo>
                  <a:lnTo>
                    <a:pt x="108" y="235"/>
                  </a:lnTo>
                  <a:lnTo>
                    <a:pt x="108" y="232"/>
                  </a:lnTo>
                  <a:lnTo>
                    <a:pt x="108" y="220"/>
                  </a:lnTo>
                  <a:lnTo>
                    <a:pt x="111" y="214"/>
                  </a:lnTo>
                  <a:lnTo>
                    <a:pt x="113" y="206"/>
                  </a:lnTo>
                  <a:lnTo>
                    <a:pt x="111" y="204"/>
                  </a:lnTo>
                  <a:lnTo>
                    <a:pt x="111" y="194"/>
                  </a:lnTo>
                  <a:lnTo>
                    <a:pt x="109" y="189"/>
                  </a:lnTo>
                  <a:lnTo>
                    <a:pt x="113" y="182"/>
                  </a:lnTo>
                  <a:lnTo>
                    <a:pt x="116" y="180"/>
                  </a:lnTo>
                  <a:lnTo>
                    <a:pt x="120" y="182"/>
                  </a:lnTo>
                  <a:lnTo>
                    <a:pt x="123" y="177"/>
                  </a:lnTo>
                  <a:lnTo>
                    <a:pt x="126" y="177"/>
                  </a:lnTo>
                  <a:lnTo>
                    <a:pt x="132" y="175"/>
                  </a:lnTo>
                  <a:lnTo>
                    <a:pt x="133" y="168"/>
                  </a:lnTo>
                  <a:lnTo>
                    <a:pt x="144" y="161"/>
                  </a:lnTo>
                  <a:lnTo>
                    <a:pt x="145" y="158"/>
                  </a:lnTo>
                  <a:lnTo>
                    <a:pt x="149" y="156"/>
                  </a:lnTo>
                  <a:lnTo>
                    <a:pt x="159" y="144"/>
                  </a:lnTo>
                  <a:lnTo>
                    <a:pt x="162" y="141"/>
                  </a:lnTo>
                  <a:lnTo>
                    <a:pt x="162" y="142"/>
                  </a:lnTo>
                  <a:lnTo>
                    <a:pt x="168" y="139"/>
                  </a:lnTo>
                  <a:lnTo>
                    <a:pt x="174" y="136"/>
                  </a:lnTo>
                  <a:lnTo>
                    <a:pt x="174" y="134"/>
                  </a:lnTo>
                  <a:lnTo>
                    <a:pt x="176" y="130"/>
                  </a:lnTo>
                  <a:lnTo>
                    <a:pt x="176" y="125"/>
                  </a:lnTo>
                  <a:lnTo>
                    <a:pt x="180" y="124"/>
                  </a:lnTo>
                  <a:lnTo>
                    <a:pt x="186" y="118"/>
                  </a:lnTo>
                  <a:lnTo>
                    <a:pt x="186" y="115"/>
                  </a:lnTo>
                  <a:lnTo>
                    <a:pt x="188" y="117"/>
                  </a:lnTo>
                  <a:lnTo>
                    <a:pt x="190" y="122"/>
                  </a:lnTo>
                  <a:lnTo>
                    <a:pt x="197" y="122"/>
                  </a:lnTo>
                  <a:lnTo>
                    <a:pt x="195" y="105"/>
                  </a:lnTo>
                  <a:lnTo>
                    <a:pt x="192" y="100"/>
                  </a:lnTo>
                  <a:lnTo>
                    <a:pt x="192" y="10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5283201" y="3333750"/>
              <a:ext cx="120650" cy="136525"/>
            </a:xfrm>
            <a:custGeom>
              <a:avLst/>
              <a:gdLst/>
              <a:ahLst/>
              <a:cxnLst/>
              <a:rect l="l" t="t" r="r" b="b"/>
              <a:pathLst>
                <a:path w="76" h="86" extrusionOk="0">
                  <a:moveTo>
                    <a:pt x="33" y="23"/>
                  </a:moveTo>
                  <a:lnTo>
                    <a:pt x="35" y="29"/>
                  </a:lnTo>
                  <a:lnTo>
                    <a:pt x="29" y="52"/>
                  </a:lnTo>
                  <a:lnTo>
                    <a:pt x="0" y="62"/>
                  </a:lnTo>
                  <a:lnTo>
                    <a:pt x="9" y="86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3" y="76"/>
                  </a:lnTo>
                  <a:lnTo>
                    <a:pt x="35" y="74"/>
                  </a:lnTo>
                  <a:lnTo>
                    <a:pt x="43" y="72"/>
                  </a:lnTo>
                  <a:lnTo>
                    <a:pt x="47" y="64"/>
                  </a:lnTo>
                  <a:lnTo>
                    <a:pt x="48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5" y="53"/>
                  </a:lnTo>
                  <a:lnTo>
                    <a:pt x="60" y="45"/>
                  </a:lnTo>
                  <a:lnTo>
                    <a:pt x="64" y="45"/>
                  </a:lnTo>
                  <a:lnTo>
                    <a:pt x="67" y="43"/>
                  </a:lnTo>
                  <a:lnTo>
                    <a:pt x="67" y="40"/>
                  </a:lnTo>
                  <a:lnTo>
                    <a:pt x="72" y="35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76" y="24"/>
                  </a:lnTo>
                  <a:lnTo>
                    <a:pt x="72" y="23"/>
                  </a:lnTo>
                  <a:lnTo>
                    <a:pt x="69" y="19"/>
                  </a:lnTo>
                  <a:lnTo>
                    <a:pt x="67" y="16"/>
                  </a:lnTo>
                  <a:lnTo>
                    <a:pt x="52" y="9"/>
                  </a:lnTo>
                  <a:lnTo>
                    <a:pt x="43" y="0"/>
                  </a:lnTo>
                  <a:lnTo>
                    <a:pt x="33" y="17"/>
                  </a:lnTo>
                  <a:lnTo>
                    <a:pt x="33" y="23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5346701" y="3306763"/>
              <a:ext cx="7938" cy="1905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3" y="9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5275263" y="3317875"/>
              <a:ext cx="76200" cy="5715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10" y="31"/>
                  </a:moveTo>
                  <a:lnTo>
                    <a:pt x="31" y="36"/>
                  </a:lnTo>
                  <a:lnTo>
                    <a:pt x="38" y="33"/>
                  </a:lnTo>
                  <a:lnTo>
                    <a:pt x="38" y="27"/>
                  </a:lnTo>
                  <a:lnTo>
                    <a:pt x="48" y="10"/>
                  </a:lnTo>
                  <a:lnTo>
                    <a:pt x="48" y="2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31" y="12"/>
                  </a:lnTo>
                  <a:lnTo>
                    <a:pt x="29" y="15"/>
                  </a:lnTo>
                  <a:lnTo>
                    <a:pt x="26" y="17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5202238" y="3244850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7" y="1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10" y="17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6388101" y="2998788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60" h="66" extrusionOk="0">
                  <a:moveTo>
                    <a:pt x="55" y="0"/>
                  </a:moveTo>
                  <a:lnTo>
                    <a:pt x="53" y="6"/>
                  </a:lnTo>
                  <a:lnTo>
                    <a:pt x="39" y="12"/>
                  </a:lnTo>
                  <a:lnTo>
                    <a:pt x="39" y="18"/>
                  </a:lnTo>
                  <a:lnTo>
                    <a:pt x="29" y="16"/>
                  </a:lnTo>
                  <a:lnTo>
                    <a:pt x="24" y="12"/>
                  </a:lnTo>
                  <a:lnTo>
                    <a:pt x="19" y="24"/>
                  </a:lnTo>
                  <a:lnTo>
                    <a:pt x="7" y="31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10" y="43"/>
                  </a:lnTo>
                  <a:lnTo>
                    <a:pt x="7" y="52"/>
                  </a:lnTo>
                  <a:lnTo>
                    <a:pt x="5" y="54"/>
                  </a:lnTo>
                  <a:lnTo>
                    <a:pt x="5" y="59"/>
                  </a:lnTo>
                  <a:lnTo>
                    <a:pt x="10" y="64"/>
                  </a:lnTo>
                  <a:lnTo>
                    <a:pt x="15" y="62"/>
                  </a:lnTo>
                  <a:lnTo>
                    <a:pt x="21" y="66"/>
                  </a:lnTo>
                  <a:lnTo>
                    <a:pt x="29" y="55"/>
                  </a:lnTo>
                  <a:lnTo>
                    <a:pt x="34" y="55"/>
                  </a:lnTo>
                  <a:lnTo>
                    <a:pt x="39" y="54"/>
                  </a:lnTo>
                  <a:lnTo>
                    <a:pt x="31" y="45"/>
                  </a:lnTo>
                  <a:lnTo>
                    <a:pt x="32" y="38"/>
                  </a:lnTo>
                  <a:lnTo>
                    <a:pt x="41" y="35"/>
                  </a:lnTo>
                  <a:lnTo>
                    <a:pt x="44" y="31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5899151" y="3271838"/>
              <a:ext cx="130175" cy="298450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63" y="178"/>
                  </a:moveTo>
                  <a:lnTo>
                    <a:pt x="68" y="166"/>
                  </a:lnTo>
                  <a:lnTo>
                    <a:pt x="65" y="147"/>
                  </a:lnTo>
                  <a:lnTo>
                    <a:pt x="59" y="142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5" y="123"/>
                  </a:lnTo>
                  <a:lnTo>
                    <a:pt x="56" y="113"/>
                  </a:lnTo>
                  <a:lnTo>
                    <a:pt x="54" y="106"/>
                  </a:lnTo>
                  <a:lnTo>
                    <a:pt x="49" y="99"/>
                  </a:lnTo>
                  <a:lnTo>
                    <a:pt x="56" y="91"/>
                  </a:lnTo>
                  <a:lnTo>
                    <a:pt x="61" y="89"/>
                  </a:lnTo>
                  <a:lnTo>
                    <a:pt x="65" y="86"/>
                  </a:lnTo>
                  <a:lnTo>
                    <a:pt x="77" y="82"/>
                  </a:lnTo>
                  <a:lnTo>
                    <a:pt x="82" y="72"/>
                  </a:lnTo>
                  <a:lnTo>
                    <a:pt x="75" y="72"/>
                  </a:lnTo>
                  <a:lnTo>
                    <a:pt x="71" y="65"/>
                  </a:lnTo>
                  <a:lnTo>
                    <a:pt x="68" y="65"/>
                  </a:lnTo>
                  <a:lnTo>
                    <a:pt x="68" y="56"/>
                  </a:lnTo>
                  <a:lnTo>
                    <a:pt x="66" y="55"/>
                  </a:lnTo>
                  <a:lnTo>
                    <a:pt x="63" y="44"/>
                  </a:lnTo>
                  <a:lnTo>
                    <a:pt x="51" y="46"/>
                  </a:lnTo>
                  <a:lnTo>
                    <a:pt x="49" y="38"/>
                  </a:lnTo>
                  <a:lnTo>
                    <a:pt x="61" y="26"/>
                  </a:lnTo>
                  <a:lnTo>
                    <a:pt x="59" y="14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3"/>
                  </a:lnTo>
                  <a:lnTo>
                    <a:pt x="49" y="0"/>
                  </a:lnTo>
                  <a:lnTo>
                    <a:pt x="44" y="12"/>
                  </a:lnTo>
                  <a:lnTo>
                    <a:pt x="27" y="17"/>
                  </a:lnTo>
                  <a:lnTo>
                    <a:pt x="25" y="26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3" y="67"/>
                  </a:lnTo>
                  <a:lnTo>
                    <a:pt x="3" y="74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5" y="86"/>
                  </a:lnTo>
                  <a:lnTo>
                    <a:pt x="6" y="89"/>
                  </a:lnTo>
                  <a:lnTo>
                    <a:pt x="8" y="89"/>
                  </a:lnTo>
                  <a:lnTo>
                    <a:pt x="10" y="89"/>
                  </a:lnTo>
                  <a:lnTo>
                    <a:pt x="13" y="92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6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101"/>
                  </a:lnTo>
                  <a:lnTo>
                    <a:pt x="20" y="104"/>
                  </a:lnTo>
                  <a:lnTo>
                    <a:pt x="20" y="115"/>
                  </a:lnTo>
                  <a:lnTo>
                    <a:pt x="17" y="123"/>
                  </a:lnTo>
                  <a:lnTo>
                    <a:pt x="18" y="128"/>
                  </a:lnTo>
                  <a:lnTo>
                    <a:pt x="20" y="127"/>
                  </a:lnTo>
                  <a:lnTo>
                    <a:pt x="20" y="128"/>
                  </a:lnTo>
                  <a:lnTo>
                    <a:pt x="29" y="130"/>
                  </a:lnTo>
                  <a:lnTo>
                    <a:pt x="32" y="128"/>
                  </a:lnTo>
                  <a:lnTo>
                    <a:pt x="32" y="127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9" y="123"/>
                  </a:lnTo>
                  <a:lnTo>
                    <a:pt x="42" y="120"/>
                  </a:lnTo>
                  <a:lnTo>
                    <a:pt x="41" y="116"/>
                  </a:lnTo>
                  <a:lnTo>
                    <a:pt x="42" y="115"/>
                  </a:lnTo>
                  <a:lnTo>
                    <a:pt x="44" y="116"/>
                  </a:lnTo>
                  <a:lnTo>
                    <a:pt x="46" y="116"/>
                  </a:lnTo>
                  <a:lnTo>
                    <a:pt x="51" y="130"/>
                  </a:lnTo>
                  <a:lnTo>
                    <a:pt x="51" y="139"/>
                  </a:lnTo>
                  <a:lnTo>
                    <a:pt x="54" y="146"/>
                  </a:lnTo>
                  <a:lnTo>
                    <a:pt x="56" y="151"/>
                  </a:lnTo>
                  <a:lnTo>
                    <a:pt x="56" y="151"/>
                  </a:lnTo>
                  <a:lnTo>
                    <a:pt x="58" y="151"/>
                  </a:lnTo>
                  <a:lnTo>
                    <a:pt x="59" y="161"/>
                  </a:lnTo>
                  <a:lnTo>
                    <a:pt x="59" y="163"/>
                  </a:lnTo>
                  <a:lnTo>
                    <a:pt x="59" y="168"/>
                  </a:lnTo>
                  <a:lnTo>
                    <a:pt x="61" y="170"/>
                  </a:lnTo>
                  <a:lnTo>
                    <a:pt x="58" y="188"/>
                  </a:lnTo>
                  <a:lnTo>
                    <a:pt x="61" y="185"/>
                  </a:lnTo>
                  <a:lnTo>
                    <a:pt x="63" y="178"/>
                  </a:lnTo>
                  <a:lnTo>
                    <a:pt x="63" y="17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6418263" y="3084513"/>
              <a:ext cx="49213" cy="80963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10" y="1"/>
                  </a:moveTo>
                  <a:lnTo>
                    <a:pt x="2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5" y="42"/>
                  </a:lnTo>
                  <a:lnTo>
                    <a:pt x="20" y="44"/>
                  </a:lnTo>
                  <a:lnTo>
                    <a:pt x="22" y="41"/>
                  </a:lnTo>
                  <a:lnTo>
                    <a:pt x="27" y="41"/>
                  </a:lnTo>
                  <a:lnTo>
                    <a:pt x="31" y="37"/>
                  </a:lnTo>
                  <a:lnTo>
                    <a:pt x="31" y="30"/>
                  </a:lnTo>
                  <a:lnTo>
                    <a:pt x="29" y="27"/>
                  </a:lnTo>
                  <a:lnTo>
                    <a:pt x="31" y="2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5618163" y="2751138"/>
              <a:ext cx="930275" cy="654050"/>
            </a:xfrm>
            <a:custGeom>
              <a:avLst/>
              <a:gdLst/>
              <a:ahLst/>
              <a:cxnLst/>
              <a:rect l="l" t="t" r="r" b="b"/>
              <a:pathLst>
                <a:path w="586" h="412" extrusionOk="0">
                  <a:moveTo>
                    <a:pt x="504" y="180"/>
                  </a:moveTo>
                  <a:lnTo>
                    <a:pt x="509" y="168"/>
                  </a:lnTo>
                  <a:lnTo>
                    <a:pt x="514" y="172"/>
                  </a:lnTo>
                  <a:lnTo>
                    <a:pt x="524" y="174"/>
                  </a:lnTo>
                  <a:lnTo>
                    <a:pt x="524" y="168"/>
                  </a:lnTo>
                  <a:lnTo>
                    <a:pt x="538" y="162"/>
                  </a:lnTo>
                  <a:lnTo>
                    <a:pt x="540" y="156"/>
                  </a:lnTo>
                  <a:lnTo>
                    <a:pt x="543" y="160"/>
                  </a:lnTo>
                  <a:lnTo>
                    <a:pt x="545" y="158"/>
                  </a:lnTo>
                  <a:lnTo>
                    <a:pt x="550" y="155"/>
                  </a:lnTo>
                  <a:lnTo>
                    <a:pt x="552" y="134"/>
                  </a:lnTo>
                  <a:lnTo>
                    <a:pt x="547" y="127"/>
                  </a:lnTo>
                  <a:lnTo>
                    <a:pt x="552" y="127"/>
                  </a:lnTo>
                  <a:lnTo>
                    <a:pt x="560" y="124"/>
                  </a:lnTo>
                  <a:lnTo>
                    <a:pt x="564" y="127"/>
                  </a:lnTo>
                  <a:lnTo>
                    <a:pt x="571" y="126"/>
                  </a:lnTo>
                  <a:lnTo>
                    <a:pt x="579" y="102"/>
                  </a:lnTo>
                  <a:lnTo>
                    <a:pt x="581" y="96"/>
                  </a:lnTo>
                  <a:lnTo>
                    <a:pt x="586" y="90"/>
                  </a:lnTo>
                  <a:lnTo>
                    <a:pt x="586" y="81"/>
                  </a:lnTo>
                  <a:lnTo>
                    <a:pt x="569" y="86"/>
                  </a:lnTo>
                  <a:lnTo>
                    <a:pt x="564" y="88"/>
                  </a:lnTo>
                  <a:lnTo>
                    <a:pt x="547" y="88"/>
                  </a:lnTo>
                  <a:lnTo>
                    <a:pt x="547" y="78"/>
                  </a:lnTo>
                  <a:lnTo>
                    <a:pt x="535" y="62"/>
                  </a:lnTo>
                  <a:lnTo>
                    <a:pt x="519" y="60"/>
                  </a:lnTo>
                  <a:lnTo>
                    <a:pt x="507" y="35"/>
                  </a:lnTo>
                  <a:lnTo>
                    <a:pt x="502" y="16"/>
                  </a:lnTo>
                  <a:lnTo>
                    <a:pt x="497" y="7"/>
                  </a:lnTo>
                  <a:lnTo>
                    <a:pt x="488" y="6"/>
                  </a:lnTo>
                  <a:lnTo>
                    <a:pt x="482" y="0"/>
                  </a:lnTo>
                  <a:lnTo>
                    <a:pt x="452" y="6"/>
                  </a:lnTo>
                  <a:lnTo>
                    <a:pt x="446" y="12"/>
                  </a:lnTo>
                  <a:lnTo>
                    <a:pt x="451" y="18"/>
                  </a:lnTo>
                  <a:lnTo>
                    <a:pt x="449" y="28"/>
                  </a:lnTo>
                  <a:lnTo>
                    <a:pt x="435" y="55"/>
                  </a:lnTo>
                  <a:lnTo>
                    <a:pt x="423" y="62"/>
                  </a:lnTo>
                  <a:lnTo>
                    <a:pt x="415" y="59"/>
                  </a:lnTo>
                  <a:lnTo>
                    <a:pt x="403" y="84"/>
                  </a:lnTo>
                  <a:lnTo>
                    <a:pt x="404" y="88"/>
                  </a:lnTo>
                  <a:lnTo>
                    <a:pt x="416" y="90"/>
                  </a:lnTo>
                  <a:lnTo>
                    <a:pt x="427" y="84"/>
                  </a:lnTo>
                  <a:lnTo>
                    <a:pt x="434" y="90"/>
                  </a:lnTo>
                  <a:lnTo>
                    <a:pt x="442" y="102"/>
                  </a:lnTo>
                  <a:lnTo>
                    <a:pt x="437" y="105"/>
                  </a:lnTo>
                  <a:lnTo>
                    <a:pt x="425" y="103"/>
                  </a:lnTo>
                  <a:lnTo>
                    <a:pt x="418" y="108"/>
                  </a:lnTo>
                  <a:lnTo>
                    <a:pt x="408" y="112"/>
                  </a:lnTo>
                  <a:lnTo>
                    <a:pt x="408" y="117"/>
                  </a:lnTo>
                  <a:lnTo>
                    <a:pt x="399" y="122"/>
                  </a:lnTo>
                  <a:lnTo>
                    <a:pt x="392" y="122"/>
                  </a:lnTo>
                  <a:lnTo>
                    <a:pt x="382" y="131"/>
                  </a:lnTo>
                  <a:lnTo>
                    <a:pt x="365" y="126"/>
                  </a:lnTo>
                  <a:lnTo>
                    <a:pt x="362" y="134"/>
                  </a:lnTo>
                  <a:lnTo>
                    <a:pt x="365" y="143"/>
                  </a:lnTo>
                  <a:lnTo>
                    <a:pt x="351" y="156"/>
                  </a:lnTo>
                  <a:lnTo>
                    <a:pt x="343" y="160"/>
                  </a:lnTo>
                  <a:lnTo>
                    <a:pt x="315" y="163"/>
                  </a:lnTo>
                  <a:lnTo>
                    <a:pt x="298" y="170"/>
                  </a:lnTo>
                  <a:lnTo>
                    <a:pt x="272" y="163"/>
                  </a:lnTo>
                  <a:lnTo>
                    <a:pt x="269" y="160"/>
                  </a:lnTo>
                  <a:lnTo>
                    <a:pt x="255" y="156"/>
                  </a:lnTo>
                  <a:lnTo>
                    <a:pt x="238" y="160"/>
                  </a:lnTo>
                  <a:lnTo>
                    <a:pt x="231" y="156"/>
                  </a:lnTo>
                  <a:lnTo>
                    <a:pt x="218" y="156"/>
                  </a:lnTo>
                  <a:lnTo>
                    <a:pt x="216" y="153"/>
                  </a:lnTo>
                  <a:lnTo>
                    <a:pt x="211" y="150"/>
                  </a:lnTo>
                  <a:lnTo>
                    <a:pt x="211" y="144"/>
                  </a:lnTo>
                  <a:lnTo>
                    <a:pt x="209" y="138"/>
                  </a:lnTo>
                  <a:lnTo>
                    <a:pt x="189" y="126"/>
                  </a:lnTo>
                  <a:lnTo>
                    <a:pt x="178" y="127"/>
                  </a:lnTo>
                  <a:lnTo>
                    <a:pt x="166" y="124"/>
                  </a:lnTo>
                  <a:lnTo>
                    <a:pt x="161" y="117"/>
                  </a:lnTo>
                  <a:lnTo>
                    <a:pt x="166" y="110"/>
                  </a:lnTo>
                  <a:lnTo>
                    <a:pt x="163" y="91"/>
                  </a:lnTo>
                  <a:lnTo>
                    <a:pt x="159" y="86"/>
                  </a:lnTo>
                  <a:lnTo>
                    <a:pt x="146" y="84"/>
                  </a:lnTo>
                  <a:lnTo>
                    <a:pt x="139" y="76"/>
                  </a:lnTo>
                  <a:lnTo>
                    <a:pt x="134" y="66"/>
                  </a:lnTo>
                  <a:lnTo>
                    <a:pt x="127" y="66"/>
                  </a:lnTo>
                  <a:lnTo>
                    <a:pt x="122" y="78"/>
                  </a:lnTo>
                  <a:lnTo>
                    <a:pt x="113" y="78"/>
                  </a:lnTo>
                  <a:lnTo>
                    <a:pt x="117" y="96"/>
                  </a:lnTo>
                  <a:lnTo>
                    <a:pt x="106" y="100"/>
                  </a:lnTo>
                  <a:lnTo>
                    <a:pt x="91" y="96"/>
                  </a:lnTo>
                  <a:lnTo>
                    <a:pt x="82" y="119"/>
                  </a:lnTo>
                  <a:lnTo>
                    <a:pt x="84" y="124"/>
                  </a:lnTo>
                  <a:lnTo>
                    <a:pt x="60" y="127"/>
                  </a:lnTo>
                  <a:lnTo>
                    <a:pt x="63" y="132"/>
                  </a:lnTo>
                  <a:lnTo>
                    <a:pt x="62" y="136"/>
                  </a:lnTo>
                  <a:lnTo>
                    <a:pt x="65" y="151"/>
                  </a:lnTo>
                  <a:lnTo>
                    <a:pt x="62" y="156"/>
                  </a:lnTo>
                  <a:lnTo>
                    <a:pt x="62" y="162"/>
                  </a:lnTo>
                  <a:lnTo>
                    <a:pt x="57" y="172"/>
                  </a:lnTo>
                  <a:lnTo>
                    <a:pt x="53" y="170"/>
                  </a:lnTo>
                  <a:lnTo>
                    <a:pt x="41" y="175"/>
                  </a:lnTo>
                  <a:lnTo>
                    <a:pt x="39" y="180"/>
                  </a:lnTo>
                  <a:lnTo>
                    <a:pt x="27" y="180"/>
                  </a:lnTo>
                  <a:lnTo>
                    <a:pt x="22" y="187"/>
                  </a:lnTo>
                  <a:lnTo>
                    <a:pt x="10" y="189"/>
                  </a:lnTo>
                  <a:lnTo>
                    <a:pt x="3" y="192"/>
                  </a:lnTo>
                  <a:lnTo>
                    <a:pt x="0" y="199"/>
                  </a:lnTo>
                  <a:lnTo>
                    <a:pt x="2" y="203"/>
                  </a:lnTo>
                  <a:lnTo>
                    <a:pt x="5" y="211"/>
                  </a:lnTo>
                  <a:lnTo>
                    <a:pt x="10" y="210"/>
                  </a:lnTo>
                  <a:lnTo>
                    <a:pt x="15" y="220"/>
                  </a:lnTo>
                  <a:lnTo>
                    <a:pt x="14" y="225"/>
                  </a:lnTo>
                  <a:lnTo>
                    <a:pt x="10" y="227"/>
                  </a:lnTo>
                  <a:lnTo>
                    <a:pt x="10" y="230"/>
                  </a:lnTo>
                  <a:lnTo>
                    <a:pt x="15" y="230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7" y="235"/>
                  </a:lnTo>
                  <a:lnTo>
                    <a:pt x="36" y="246"/>
                  </a:lnTo>
                  <a:lnTo>
                    <a:pt x="43" y="246"/>
                  </a:lnTo>
                  <a:lnTo>
                    <a:pt x="53" y="249"/>
                  </a:lnTo>
                  <a:lnTo>
                    <a:pt x="53" y="261"/>
                  </a:lnTo>
                  <a:lnTo>
                    <a:pt x="50" y="264"/>
                  </a:lnTo>
                  <a:lnTo>
                    <a:pt x="51" y="282"/>
                  </a:lnTo>
                  <a:lnTo>
                    <a:pt x="48" y="283"/>
                  </a:lnTo>
                  <a:lnTo>
                    <a:pt x="43" y="283"/>
                  </a:lnTo>
                  <a:lnTo>
                    <a:pt x="45" y="288"/>
                  </a:lnTo>
                  <a:lnTo>
                    <a:pt x="43" y="292"/>
                  </a:lnTo>
                  <a:lnTo>
                    <a:pt x="48" y="299"/>
                  </a:lnTo>
                  <a:lnTo>
                    <a:pt x="53" y="299"/>
                  </a:lnTo>
                  <a:lnTo>
                    <a:pt x="67" y="307"/>
                  </a:lnTo>
                  <a:lnTo>
                    <a:pt x="77" y="307"/>
                  </a:lnTo>
                  <a:lnTo>
                    <a:pt x="93" y="318"/>
                  </a:lnTo>
                  <a:lnTo>
                    <a:pt x="105" y="321"/>
                  </a:lnTo>
                  <a:lnTo>
                    <a:pt x="110" y="326"/>
                  </a:lnTo>
                  <a:lnTo>
                    <a:pt x="120" y="328"/>
                  </a:lnTo>
                  <a:lnTo>
                    <a:pt x="125" y="333"/>
                  </a:lnTo>
                  <a:lnTo>
                    <a:pt x="135" y="335"/>
                  </a:lnTo>
                  <a:lnTo>
                    <a:pt x="142" y="333"/>
                  </a:lnTo>
                  <a:lnTo>
                    <a:pt x="144" y="336"/>
                  </a:lnTo>
                  <a:lnTo>
                    <a:pt x="153" y="330"/>
                  </a:lnTo>
                  <a:lnTo>
                    <a:pt x="170" y="335"/>
                  </a:lnTo>
                  <a:lnTo>
                    <a:pt x="175" y="335"/>
                  </a:lnTo>
                  <a:lnTo>
                    <a:pt x="197" y="319"/>
                  </a:lnTo>
                  <a:lnTo>
                    <a:pt x="209" y="318"/>
                  </a:lnTo>
                  <a:lnTo>
                    <a:pt x="214" y="321"/>
                  </a:lnTo>
                  <a:lnTo>
                    <a:pt x="214" y="328"/>
                  </a:lnTo>
                  <a:lnTo>
                    <a:pt x="226" y="328"/>
                  </a:lnTo>
                  <a:lnTo>
                    <a:pt x="231" y="331"/>
                  </a:lnTo>
                  <a:lnTo>
                    <a:pt x="233" y="338"/>
                  </a:lnTo>
                  <a:lnTo>
                    <a:pt x="235" y="338"/>
                  </a:lnTo>
                  <a:lnTo>
                    <a:pt x="236" y="342"/>
                  </a:lnTo>
                  <a:lnTo>
                    <a:pt x="238" y="354"/>
                  </a:lnTo>
                  <a:lnTo>
                    <a:pt x="226" y="366"/>
                  </a:lnTo>
                  <a:lnTo>
                    <a:pt x="228" y="374"/>
                  </a:lnTo>
                  <a:lnTo>
                    <a:pt x="240" y="372"/>
                  </a:lnTo>
                  <a:lnTo>
                    <a:pt x="243" y="383"/>
                  </a:lnTo>
                  <a:lnTo>
                    <a:pt x="245" y="384"/>
                  </a:lnTo>
                  <a:lnTo>
                    <a:pt x="245" y="393"/>
                  </a:lnTo>
                  <a:lnTo>
                    <a:pt x="248" y="393"/>
                  </a:lnTo>
                  <a:lnTo>
                    <a:pt x="252" y="400"/>
                  </a:lnTo>
                  <a:lnTo>
                    <a:pt x="267" y="403"/>
                  </a:lnTo>
                  <a:lnTo>
                    <a:pt x="266" y="391"/>
                  </a:lnTo>
                  <a:lnTo>
                    <a:pt x="272" y="391"/>
                  </a:lnTo>
                  <a:lnTo>
                    <a:pt x="276" y="388"/>
                  </a:lnTo>
                  <a:lnTo>
                    <a:pt x="281" y="388"/>
                  </a:lnTo>
                  <a:lnTo>
                    <a:pt x="293" y="386"/>
                  </a:lnTo>
                  <a:lnTo>
                    <a:pt x="296" y="384"/>
                  </a:lnTo>
                  <a:lnTo>
                    <a:pt x="303" y="383"/>
                  </a:lnTo>
                  <a:lnTo>
                    <a:pt x="315" y="388"/>
                  </a:lnTo>
                  <a:lnTo>
                    <a:pt x="317" y="396"/>
                  </a:lnTo>
                  <a:lnTo>
                    <a:pt x="326" y="402"/>
                  </a:lnTo>
                  <a:lnTo>
                    <a:pt x="336" y="400"/>
                  </a:lnTo>
                  <a:lnTo>
                    <a:pt x="339" y="402"/>
                  </a:lnTo>
                  <a:lnTo>
                    <a:pt x="344" y="400"/>
                  </a:lnTo>
                  <a:lnTo>
                    <a:pt x="344" y="405"/>
                  </a:lnTo>
                  <a:lnTo>
                    <a:pt x="346" y="412"/>
                  </a:lnTo>
                  <a:lnTo>
                    <a:pt x="350" y="412"/>
                  </a:lnTo>
                  <a:lnTo>
                    <a:pt x="351" y="410"/>
                  </a:lnTo>
                  <a:lnTo>
                    <a:pt x="350" y="407"/>
                  </a:lnTo>
                  <a:lnTo>
                    <a:pt x="351" y="403"/>
                  </a:lnTo>
                  <a:lnTo>
                    <a:pt x="365" y="400"/>
                  </a:lnTo>
                  <a:lnTo>
                    <a:pt x="367" y="398"/>
                  </a:lnTo>
                  <a:lnTo>
                    <a:pt x="372" y="398"/>
                  </a:lnTo>
                  <a:lnTo>
                    <a:pt x="377" y="395"/>
                  </a:lnTo>
                  <a:lnTo>
                    <a:pt x="379" y="391"/>
                  </a:lnTo>
                  <a:lnTo>
                    <a:pt x="380" y="393"/>
                  </a:lnTo>
                  <a:lnTo>
                    <a:pt x="380" y="386"/>
                  </a:lnTo>
                  <a:lnTo>
                    <a:pt x="386" y="390"/>
                  </a:lnTo>
                  <a:lnTo>
                    <a:pt x="411" y="381"/>
                  </a:lnTo>
                  <a:lnTo>
                    <a:pt x="413" y="378"/>
                  </a:lnTo>
                  <a:lnTo>
                    <a:pt x="420" y="376"/>
                  </a:lnTo>
                  <a:lnTo>
                    <a:pt x="425" y="369"/>
                  </a:lnTo>
                  <a:lnTo>
                    <a:pt x="430" y="369"/>
                  </a:lnTo>
                  <a:lnTo>
                    <a:pt x="432" y="362"/>
                  </a:lnTo>
                  <a:lnTo>
                    <a:pt x="435" y="359"/>
                  </a:lnTo>
                  <a:lnTo>
                    <a:pt x="439" y="359"/>
                  </a:lnTo>
                  <a:lnTo>
                    <a:pt x="439" y="354"/>
                  </a:lnTo>
                  <a:lnTo>
                    <a:pt x="440" y="347"/>
                  </a:lnTo>
                  <a:lnTo>
                    <a:pt x="442" y="345"/>
                  </a:lnTo>
                  <a:lnTo>
                    <a:pt x="452" y="331"/>
                  </a:lnTo>
                  <a:lnTo>
                    <a:pt x="458" y="328"/>
                  </a:lnTo>
                  <a:lnTo>
                    <a:pt x="459" y="319"/>
                  </a:lnTo>
                  <a:lnTo>
                    <a:pt x="461" y="318"/>
                  </a:lnTo>
                  <a:lnTo>
                    <a:pt x="461" y="312"/>
                  </a:lnTo>
                  <a:lnTo>
                    <a:pt x="461" y="311"/>
                  </a:lnTo>
                  <a:lnTo>
                    <a:pt x="458" y="309"/>
                  </a:lnTo>
                  <a:lnTo>
                    <a:pt x="456" y="306"/>
                  </a:lnTo>
                  <a:lnTo>
                    <a:pt x="449" y="306"/>
                  </a:lnTo>
                  <a:lnTo>
                    <a:pt x="454" y="302"/>
                  </a:lnTo>
                  <a:lnTo>
                    <a:pt x="461" y="299"/>
                  </a:lnTo>
                  <a:lnTo>
                    <a:pt x="459" y="294"/>
                  </a:lnTo>
                  <a:lnTo>
                    <a:pt x="449" y="287"/>
                  </a:lnTo>
                  <a:lnTo>
                    <a:pt x="461" y="290"/>
                  </a:lnTo>
                  <a:lnTo>
                    <a:pt x="456" y="283"/>
                  </a:lnTo>
                  <a:lnTo>
                    <a:pt x="452" y="280"/>
                  </a:lnTo>
                  <a:lnTo>
                    <a:pt x="446" y="261"/>
                  </a:lnTo>
                  <a:lnTo>
                    <a:pt x="435" y="254"/>
                  </a:lnTo>
                  <a:lnTo>
                    <a:pt x="440" y="247"/>
                  </a:lnTo>
                  <a:lnTo>
                    <a:pt x="452" y="235"/>
                  </a:lnTo>
                  <a:lnTo>
                    <a:pt x="461" y="230"/>
                  </a:lnTo>
                  <a:lnTo>
                    <a:pt x="466" y="230"/>
                  </a:lnTo>
                  <a:lnTo>
                    <a:pt x="470" y="223"/>
                  </a:lnTo>
                  <a:lnTo>
                    <a:pt x="464" y="223"/>
                  </a:lnTo>
                  <a:lnTo>
                    <a:pt x="459" y="223"/>
                  </a:lnTo>
                  <a:lnTo>
                    <a:pt x="452" y="218"/>
                  </a:lnTo>
                  <a:lnTo>
                    <a:pt x="447" y="220"/>
                  </a:lnTo>
                  <a:lnTo>
                    <a:pt x="439" y="228"/>
                  </a:lnTo>
                  <a:lnTo>
                    <a:pt x="434" y="227"/>
                  </a:lnTo>
                  <a:lnTo>
                    <a:pt x="434" y="222"/>
                  </a:lnTo>
                  <a:lnTo>
                    <a:pt x="428" y="218"/>
                  </a:lnTo>
                  <a:lnTo>
                    <a:pt x="423" y="216"/>
                  </a:lnTo>
                  <a:lnTo>
                    <a:pt x="420" y="210"/>
                  </a:lnTo>
                  <a:lnTo>
                    <a:pt x="423" y="203"/>
                  </a:lnTo>
                  <a:lnTo>
                    <a:pt x="432" y="204"/>
                  </a:lnTo>
                  <a:lnTo>
                    <a:pt x="437" y="199"/>
                  </a:lnTo>
                  <a:lnTo>
                    <a:pt x="437" y="196"/>
                  </a:lnTo>
                  <a:lnTo>
                    <a:pt x="447" y="191"/>
                  </a:lnTo>
                  <a:lnTo>
                    <a:pt x="452" y="182"/>
                  </a:lnTo>
                  <a:lnTo>
                    <a:pt x="461" y="180"/>
                  </a:lnTo>
                  <a:lnTo>
                    <a:pt x="464" y="184"/>
                  </a:lnTo>
                  <a:lnTo>
                    <a:pt x="464" y="187"/>
                  </a:lnTo>
                  <a:lnTo>
                    <a:pt x="459" y="192"/>
                  </a:lnTo>
                  <a:lnTo>
                    <a:pt x="458" y="199"/>
                  </a:lnTo>
                  <a:lnTo>
                    <a:pt x="461" y="201"/>
                  </a:lnTo>
                  <a:lnTo>
                    <a:pt x="454" y="206"/>
                  </a:lnTo>
                  <a:lnTo>
                    <a:pt x="454" y="208"/>
                  </a:lnTo>
                  <a:lnTo>
                    <a:pt x="463" y="204"/>
                  </a:lnTo>
                  <a:lnTo>
                    <a:pt x="466" y="199"/>
                  </a:lnTo>
                  <a:lnTo>
                    <a:pt x="485" y="194"/>
                  </a:lnTo>
                  <a:lnTo>
                    <a:pt x="492" y="187"/>
                  </a:lnTo>
                  <a:lnTo>
                    <a:pt x="504" y="180"/>
                  </a:lnTo>
                  <a:lnTo>
                    <a:pt x="504" y="18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6049963" y="3359150"/>
              <a:ext cx="109538" cy="230188"/>
            </a:xfrm>
            <a:custGeom>
              <a:avLst/>
              <a:gdLst/>
              <a:ahLst/>
              <a:cxnLst/>
              <a:rect l="l" t="t" r="r" b="b"/>
              <a:pathLst>
                <a:path w="69" h="145" extrusionOk="0">
                  <a:moveTo>
                    <a:pt x="43" y="5"/>
                  </a:moveTo>
                  <a:lnTo>
                    <a:pt x="31" y="0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4" y="5"/>
                  </a:lnTo>
                  <a:lnTo>
                    <a:pt x="0" y="8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9" y="24"/>
                  </a:lnTo>
                  <a:lnTo>
                    <a:pt x="19" y="24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24" y="44"/>
                  </a:lnTo>
                  <a:lnTo>
                    <a:pt x="47" y="68"/>
                  </a:lnTo>
                  <a:lnTo>
                    <a:pt x="50" y="79"/>
                  </a:lnTo>
                  <a:lnTo>
                    <a:pt x="48" y="87"/>
                  </a:lnTo>
                  <a:lnTo>
                    <a:pt x="50" y="96"/>
                  </a:lnTo>
                  <a:lnTo>
                    <a:pt x="48" y="109"/>
                  </a:lnTo>
                  <a:lnTo>
                    <a:pt x="42" y="115"/>
                  </a:lnTo>
                  <a:lnTo>
                    <a:pt x="36" y="115"/>
                  </a:lnTo>
                  <a:lnTo>
                    <a:pt x="38" y="120"/>
                  </a:lnTo>
                  <a:lnTo>
                    <a:pt x="36" y="123"/>
                  </a:lnTo>
                  <a:lnTo>
                    <a:pt x="30" y="123"/>
                  </a:lnTo>
                  <a:lnTo>
                    <a:pt x="26" y="127"/>
                  </a:lnTo>
                  <a:lnTo>
                    <a:pt x="21" y="127"/>
                  </a:lnTo>
                  <a:lnTo>
                    <a:pt x="26" y="132"/>
                  </a:lnTo>
                  <a:lnTo>
                    <a:pt x="24" y="144"/>
                  </a:lnTo>
                  <a:lnTo>
                    <a:pt x="28" y="145"/>
                  </a:lnTo>
                  <a:lnTo>
                    <a:pt x="30" y="142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50" y="127"/>
                  </a:lnTo>
                  <a:lnTo>
                    <a:pt x="52" y="125"/>
                  </a:lnTo>
                  <a:lnTo>
                    <a:pt x="67" y="116"/>
                  </a:lnTo>
                  <a:lnTo>
                    <a:pt x="69" y="104"/>
                  </a:lnTo>
                  <a:lnTo>
                    <a:pt x="66" y="82"/>
                  </a:lnTo>
                  <a:lnTo>
                    <a:pt x="59" y="73"/>
                  </a:lnTo>
                  <a:lnTo>
                    <a:pt x="59" y="72"/>
                  </a:lnTo>
                  <a:lnTo>
                    <a:pt x="52" y="68"/>
                  </a:lnTo>
                  <a:lnTo>
                    <a:pt x="43" y="58"/>
                  </a:lnTo>
                  <a:lnTo>
                    <a:pt x="40" y="53"/>
                  </a:lnTo>
                  <a:lnTo>
                    <a:pt x="35" y="48"/>
                  </a:lnTo>
                  <a:lnTo>
                    <a:pt x="33" y="44"/>
                  </a:lnTo>
                  <a:lnTo>
                    <a:pt x="35" y="36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7" y="24"/>
                  </a:lnTo>
                  <a:lnTo>
                    <a:pt x="48" y="22"/>
                  </a:lnTo>
                  <a:lnTo>
                    <a:pt x="50" y="20"/>
                  </a:lnTo>
                  <a:lnTo>
                    <a:pt x="54" y="19"/>
                  </a:lnTo>
                  <a:lnTo>
                    <a:pt x="45" y="1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5976938" y="3402013"/>
              <a:ext cx="125413" cy="228600"/>
            </a:xfrm>
            <a:custGeom>
              <a:avLst/>
              <a:gdLst/>
              <a:ahLst/>
              <a:cxnLst/>
              <a:rect l="l" t="t" r="r" b="b"/>
              <a:pathLst>
                <a:path w="79" h="144" extrusionOk="0">
                  <a:moveTo>
                    <a:pt x="50" y="79"/>
                  </a:moveTo>
                  <a:lnTo>
                    <a:pt x="48" y="69"/>
                  </a:lnTo>
                  <a:lnTo>
                    <a:pt x="57" y="62"/>
                  </a:lnTo>
                  <a:lnTo>
                    <a:pt x="76" y="64"/>
                  </a:lnTo>
                  <a:lnTo>
                    <a:pt x="79" y="57"/>
                  </a:lnTo>
                  <a:lnTo>
                    <a:pt x="77" y="48"/>
                  </a:lnTo>
                  <a:lnTo>
                    <a:pt x="72" y="41"/>
                  </a:lnTo>
                  <a:lnTo>
                    <a:pt x="72" y="33"/>
                  </a:lnTo>
                  <a:lnTo>
                    <a:pt x="62" y="22"/>
                  </a:lnTo>
                  <a:lnTo>
                    <a:pt x="57" y="22"/>
                  </a:lnTo>
                  <a:lnTo>
                    <a:pt x="53" y="28"/>
                  </a:lnTo>
                  <a:lnTo>
                    <a:pt x="45" y="24"/>
                  </a:lnTo>
                  <a:lnTo>
                    <a:pt x="38" y="29"/>
                  </a:lnTo>
                  <a:lnTo>
                    <a:pt x="34" y="29"/>
                  </a:lnTo>
                  <a:lnTo>
                    <a:pt x="38" y="24"/>
                  </a:lnTo>
                  <a:lnTo>
                    <a:pt x="36" y="9"/>
                  </a:lnTo>
                  <a:lnTo>
                    <a:pt x="31" y="10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7" y="9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7" y="31"/>
                  </a:lnTo>
                  <a:lnTo>
                    <a:pt x="16" y="41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10" y="60"/>
                  </a:lnTo>
                  <a:lnTo>
                    <a:pt x="16" y="65"/>
                  </a:lnTo>
                  <a:lnTo>
                    <a:pt x="19" y="84"/>
                  </a:lnTo>
                  <a:lnTo>
                    <a:pt x="9" y="110"/>
                  </a:lnTo>
                  <a:lnTo>
                    <a:pt x="7" y="124"/>
                  </a:lnTo>
                  <a:lnTo>
                    <a:pt x="9" y="124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14" y="124"/>
                  </a:lnTo>
                  <a:lnTo>
                    <a:pt x="14" y="127"/>
                  </a:lnTo>
                  <a:lnTo>
                    <a:pt x="14" y="129"/>
                  </a:lnTo>
                  <a:lnTo>
                    <a:pt x="16" y="127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34" y="144"/>
                  </a:lnTo>
                  <a:lnTo>
                    <a:pt x="41" y="144"/>
                  </a:lnTo>
                  <a:lnTo>
                    <a:pt x="43" y="139"/>
                  </a:lnTo>
                  <a:lnTo>
                    <a:pt x="38" y="134"/>
                  </a:lnTo>
                  <a:lnTo>
                    <a:pt x="34" y="134"/>
                  </a:lnTo>
                  <a:lnTo>
                    <a:pt x="28" y="130"/>
                  </a:lnTo>
                  <a:lnTo>
                    <a:pt x="26" y="127"/>
                  </a:lnTo>
                  <a:lnTo>
                    <a:pt x="28" y="127"/>
                  </a:lnTo>
                  <a:lnTo>
                    <a:pt x="26" y="120"/>
                  </a:lnTo>
                  <a:lnTo>
                    <a:pt x="24" y="118"/>
                  </a:lnTo>
                  <a:lnTo>
                    <a:pt x="22" y="113"/>
                  </a:lnTo>
                  <a:lnTo>
                    <a:pt x="21" y="110"/>
                  </a:lnTo>
                  <a:lnTo>
                    <a:pt x="17" y="112"/>
                  </a:lnTo>
                  <a:lnTo>
                    <a:pt x="16" y="106"/>
                  </a:lnTo>
                  <a:lnTo>
                    <a:pt x="16" y="100"/>
                  </a:lnTo>
                  <a:lnTo>
                    <a:pt x="19" y="96"/>
                  </a:lnTo>
                  <a:lnTo>
                    <a:pt x="19" y="91"/>
                  </a:lnTo>
                  <a:lnTo>
                    <a:pt x="21" y="89"/>
                  </a:lnTo>
                  <a:lnTo>
                    <a:pt x="22" y="84"/>
                  </a:lnTo>
                  <a:lnTo>
                    <a:pt x="24" y="82"/>
                  </a:lnTo>
                  <a:lnTo>
                    <a:pt x="24" y="76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9" y="69"/>
                  </a:lnTo>
                  <a:lnTo>
                    <a:pt x="33" y="70"/>
                  </a:lnTo>
                  <a:lnTo>
                    <a:pt x="31" y="74"/>
                  </a:lnTo>
                  <a:lnTo>
                    <a:pt x="31" y="77"/>
                  </a:lnTo>
                  <a:lnTo>
                    <a:pt x="41" y="79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52" y="88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50" y="7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6018213" y="3619500"/>
              <a:ext cx="61913" cy="76200"/>
            </a:xfrm>
            <a:custGeom>
              <a:avLst/>
              <a:gdLst/>
              <a:ahLst/>
              <a:cxnLst/>
              <a:rect l="l" t="t" r="r" b="b"/>
              <a:pathLst>
                <a:path w="39" h="48" extrusionOk="0">
                  <a:moveTo>
                    <a:pt x="8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26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31" y="48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6" y="48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6" y="43"/>
                  </a:lnTo>
                  <a:lnTo>
                    <a:pt x="36" y="40"/>
                  </a:lnTo>
                  <a:lnTo>
                    <a:pt x="31" y="35"/>
                  </a:lnTo>
                  <a:lnTo>
                    <a:pt x="31" y="16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6053138" y="3497263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48" h="40" extrusionOk="0">
                  <a:moveTo>
                    <a:pt x="28" y="36"/>
                  </a:moveTo>
                  <a:lnTo>
                    <a:pt x="34" y="36"/>
                  </a:lnTo>
                  <a:lnTo>
                    <a:pt x="36" y="33"/>
                  </a:lnTo>
                  <a:lnTo>
                    <a:pt x="34" y="28"/>
                  </a:lnTo>
                  <a:lnTo>
                    <a:pt x="40" y="28"/>
                  </a:lnTo>
                  <a:lnTo>
                    <a:pt x="46" y="22"/>
                  </a:lnTo>
                  <a:lnTo>
                    <a:pt x="48" y="9"/>
                  </a:lnTo>
                  <a:lnTo>
                    <a:pt x="46" y="0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9" y="2"/>
                  </a:lnTo>
                  <a:lnTo>
                    <a:pt x="0" y="9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7" y="34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5024438" y="3187700"/>
              <a:ext cx="60325" cy="76200"/>
            </a:xfrm>
            <a:custGeom>
              <a:avLst/>
              <a:gdLst/>
              <a:ahLst/>
              <a:cxnLst/>
              <a:rect l="l" t="t" r="r" b="b"/>
              <a:pathLst>
                <a:path w="38" h="48" extrusionOk="0">
                  <a:moveTo>
                    <a:pt x="14" y="48"/>
                  </a:moveTo>
                  <a:lnTo>
                    <a:pt x="19" y="43"/>
                  </a:lnTo>
                  <a:lnTo>
                    <a:pt x="26" y="39"/>
                  </a:lnTo>
                  <a:lnTo>
                    <a:pt x="28" y="34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38" y="15"/>
                  </a:lnTo>
                  <a:lnTo>
                    <a:pt x="35" y="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4" y="10"/>
                  </a:lnTo>
                  <a:lnTo>
                    <a:pt x="0" y="46"/>
                  </a:lnTo>
                  <a:lnTo>
                    <a:pt x="14" y="48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027613" y="3165475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9" y="10"/>
                  </a:moveTo>
                  <a:lnTo>
                    <a:pt x="9" y="7"/>
                  </a:lnTo>
                  <a:lnTo>
                    <a:pt x="12" y="7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5035551" y="3113088"/>
              <a:ext cx="101600" cy="93663"/>
            </a:xfrm>
            <a:custGeom>
              <a:avLst/>
              <a:gdLst/>
              <a:ahLst/>
              <a:cxnLst/>
              <a:rect l="l" t="t" r="r" b="b"/>
              <a:pathLst>
                <a:path w="64" h="59" extrusionOk="0">
                  <a:moveTo>
                    <a:pt x="7" y="40"/>
                  </a:moveTo>
                  <a:lnTo>
                    <a:pt x="4" y="40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52" y="31"/>
                  </a:lnTo>
                  <a:lnTo>
                    <a:pt x="57" y="19"/>
                  </a:lnTo>
                  <a:lnTo>
                    <a:pt x="55" y="11"/>
                  </a:lnTo>
                  <a:lnTo>
                    <a:pt x="64" y="4"/>
                  </a:lnTo>
                  <a:lnTo>
                    <a:pt x="62" y="0"/>
                  </a:lnTo>
                  <a:lnTo>
                    <a:pt x="35" y="9"/>
                  </a:lnTo>
                  <a:lnTo>
                    <a:pt x="26" y="6"/>
                  </a:lnTo>
                  <a:lnTo>
                    <a:pt x="17" y="7"/>
                  </a:lnTo>
                  <a:lnTo>
                    <a:pt x="11" y="6"/>
                  </a:lnTo>
                  <a:lnTo>
                    <a:pt x="7" y="16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5011738" y="3187700"/>
              <a:ext cx="23813" cy="73025"/>
            </a:xfrm>
            <a:custGeom>
              <a:avLst/>
              <a:gdLst/>
              <a:ahLst/>
              <a:cxnLst/>
              <a:rect l="l" t="t" r="r" b="b"/>
              <a:pathLst>
                <a:path w="15" h="46" extrusionOk="0">
                  <a:moveTo>
                    <a:pt x="12" y="22"/>
                  </a:moveTo>
                  <a:lnTo>
                    <a:pt x="8" y="22"/>
                  </a:lnTo>
                  <a:lnTo>
                    <a:pt x="7" y="19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8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0" y="25"/>
                  </a:lnTo>
                  <a:lnTo>
                    <a:pt x="8" y="46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5011738" y="3217863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1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889501" y="3024188"/>
              <a:ext cx="282575" cy="117475"/>
            </a:xfrm>
            <a:custGeom>
              <a:avLst/>
              <a:gdLst/>
              <a:ahLst/>
              <a:cxnLst/>
              <a:rect l="l" t="t" r="r" b="b"/>
              <a:pathLst>
                <a:path w="178" h="74" extrusionOk="0">
                  <a:moveTo>
                    <a:pt x="101" y="67"/>
                  </a:moveTo>
                  <a:lnTo>
                    <a:pt x="103" y="62"/>
                  </a:lnTo>
                  <a:lnTo>
                    <a:pt x="109" y="63"/>
                  </a:lnTo>
                  <a:lnTo>
                    <a:pt x="118" y="62"/>
                  </a:lnTo>
                  <a:lnTo>
                    <a:pt x="127" y="65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61" y="55"/>
                  </a:lnTo>
                  <a:lnTo>
                    <a:pt x="169" y="55"/>
                  </a:lnTo>
                  <a:lnTo>
                    <a:pt x="173" y="56"/>
                  </a:lnTo>
                  <a:lnTo>
                    <a:pt x="176" y="55"/>
                  </a:lnTo>
                  <a:lnTo>
                    <a:pt x="175" y="29"/>
                  </a:lnTo>
                  <a:lnTo>
                    <a:pt x="178" y="27"/>
                  </a:lnTo>
                  <a:lnTo>
                    <a:pt x="175" y="22"/>
                  </a:lnTo>
                  <a:lnTo>
                    <a:pt x="169" y="22"/>
                  </a:lnTo>
                  <a:lnTo>
                    <a:pt x="168" y="19"/>
                  </a:lnTo>
                  <a:lnTo>
                    <a:pt x="169" y="10"/>
                  </a:lnTo>
                  <a:lnTo>
                    <a:pt x="161" y="7"/>
                  </a:lnTo>
                  <a:lnTo>
                    <a:pt x="156" y="0"/>
                  </a:lnTo>
                  <a:lnTo>
                    <a:pt x="154" y="3"/>
                  </a:lnTo>
                  <a:lnTo>
                    <a:pt x="149" y="3"/>
                  </a:lnTo>
                  <a:lnTo>
                    <a:pt x="142" y="10"/>
                  </a:lnTo>
                  <a:lnTo>
                    <a:pt x="135" y="12"/>
                  </a:lnTo>
                  <a:lnTo>
                    <a:pt x="125" y="12"/>
                  </a:lnTo>
                  <a:lnTo>
                    <a:pt x="116" y="14"/>
                  </a:lnTo>
                  <a:lnTo>
                    <a:pt x="108" y="12"/>
                  </a:lnTo>
                  <a:lnTo>
                    <a:pt x="101" y="8"/>
                  </a:lnTo>
                  <a:lnTo>
                    <a:pt x="97" y="8"/>
                  </a:lnTo>
                  <a:lnTo>
                    <a:pt x="94" y="5"/>
                  </a:lnTo>
                  <a:lnTo>
                    <a:pt x="89" y="3"/>
                  </a:lnTo>
                  <a:lnTo>
                    <a:pt x="85" y="0"/>
                  </a:lnTo>
                  <a:lnTo>
                    <a:pt x="82" y="2"/>
                  </a:lnTo>
                  <a:lnTo>
                    <a:pt x="68" y="0"/>
                  </a:lnTo>
                  <a:lnTo>
                    <a:pt x="49" y="10"/>
                  </a:lnTo>
                  <a:lnTo>
                    <a:pt x="48" y="12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9" y="17"/>
                  </a:lnTo>
                  <a:lnTo>
                    <a:pt x="34" y="17"/>
                  </a:lnTo>
                  <a:lnTo>
                    <a:pt x="27" y="19"/>
                  </a:lnTo>
                  <a:lnTo>
                    <a:pt x="27" y="20"/>
                  </a:lnTo>
                  <a:lnTo>
                    <a:pt x="19" y="22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3" y="34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5" y="43"/>
                  </a:lnTo>
                  <a:lnTo>
                    <a:pt x="8" y="44"/>
                  </a:lnTo>
                  <a:lnTo>
                    <a:pt x="3" y="46"/>
                  </a:lnTo>
                  <a:lnTo>
                    <a:pt x="2" y="48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0" y="62"/>
                  </a:lnTo>
                  <a:lnTo>
                    <a:pt x="10" y="63"/>
                  </a:lnTo>
                  <a:lnTo>
                    <a:pt x="14" y="62"/>
                  </a:lnTo>
                  <a:lnTo>
                    <a:pt x="20" y="62"/>
                  </a:lnTo>
                  <a:lnTo>
                    <a:pt x="17" y="63"/>
                  </a:lnTo>
                  <a:lnTo>
                    <a:pt x="17" y="65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7" y="67"/>
                  </a:lnTo>
                  <a:lnTo>
                    <a:pt x="17" y="68"/>
                  </a:lnTo>
                  <a:lnTo>
                    <a:pt x="20" y="68"/>
                  </a:lnTo>
                  <a:lnTo>
                    <a:pt x="20" y="65"/>
                  </a:lnTo>
                  <a:lnTo>
                    <a:pt x="26" y="67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32" y="72"/>
                  </a:lnTo>
                  <a:lnTo>
                    <a:pt x="41" y="72"/>
                  </a:lnTo>
                  <a:lnTo>
                    <a:pt x="43" y="68"/>
                  </a:lnTo>
                  <a:lnTo>
                    <a:pt x="43" y="65"/>
                  </a:lnTo>
                  <a:lnTo>
                    <a:pt x="48" y="63"/>
                  </a:lnTo>
                  <a:lnTo>
                    <a:pt x="61" y="74"/>
                  </a:lnTo>
                  <a:lnTo>
                    <a:pt x="73" y="72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4" y="63"/>
                  </a:lnTo>
                  <a:lnTo>
                    <a:pt x="96" y="65"/>
                  </a:lnTo>
                  <a:lnTo>
                    <a:pt x="92" y="70"/>
                  </a:lnTo>
                  <a:lnTo>
                    <a:pt x="94" y="74"/>
                  </a:lnTo>
                  <a:lnTo>
                    <a:pt x="99" y="72"/>
                  </a:lnTo>
                  <a:lnTo>
                    <a:pt x="101" y="67"/>
                  </a:lnTo>
                  <a:lnTo>
                    <a:pt x="101" y="6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5648326" y="3116263"/>
              <a:ext cx="23813" cy="1905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2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12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019676" y="3211513"/>
              <a:ext cx="319088" cy="273050"/>
            </a:xfrm>
            <a:custGeom>
              <a:avLst/>
              <a:gdLst/>
              <a:ahLst/>
              <a:cxnLst/>
              <a:rect l="l" t="t" r="r" b="b"/>
              <a:pathLst>
                <a:path w="201" h="172" extrusionOk="0">
                  <a:moveTo>
                    <a:pt x="199" y="100"/>
                  </a:moveTo>
                  <a:lnTo>
                    <a:pt x="192" y="103"/>
                  </a:lnTo>
                  <a:lnTo>
                    <a:pt x="171" y="98"/>
                  </a:lnTo>
                  <a:lnTo>
                    <a:pt x="161" y="86"/>
                  </a:lnTo>
                  <a:lnTo>
                    <a:pt x="163" y="84"/>
                  </a:lnTo>
                  <a:lnTo>
                    <a:pt x="161" y="79"/>
                  </a:lnTo>
                  <a:lnTo>
                    <a:pt x="156" y="79"/>
                  </a:lnTo>
                  <a:lnTo>
                    <a:pt x="154" y="74"/>
                  </a:lnTo>
                  <a:lnTo>
                    <a:pt x="151" y="70"/>
                  </a:lnTo>
                  <a:lnTo>
                    <a:pt x="149" y="65"/>
                  </a:lnTo>
                  <a:lnTo>
                    <a:pt x="151" y="64"/>
                  </a:lnTo>
                  <a:lnTo>
                    <a:pt x="149" y="58"/>
                  </a:lnTo>
                  <a:lnTo>
                    <a:pt x="142" y="53"/>
                  </a:lnTo>
                  <a:lnTo>
                    <a:pt x="139" y="46"/>
                  </a:lnTo>
                  <a:lnTo>
                    <a:pt x="135" y="46"/>
                  </a:lnTo>
                  <a:lnTo>
                    <a:pt x="132" y="36"/>
                  </a:lnTo>
                  <a:lnTo>
                    <a:pt x="125" y="38"/>
                  </a:lnTo>
                  <a:lnTo>
                    <a:pt x="122" y="31"/>
                  </a:lnTo>
                  <a:lnTo>
                    <a:pt x="115" y="31"/>
                  </a:lnTo>
                  <a:lnTo>
                    <a:pt x="110" y="33"/>
                  </a:lnTo>
                  <a:lnTo>
                    <a:pt x="98" y="31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4" y="5"/>
                  </a:lnTo>
                  <a:lnTo>
                    <a:pt x="24" y="9"/>
                  </a:lnTo>
                  <a:lnTo>
                    <a:pt x="31" y="19"/>
                  </a:lnTo>
                  <a:lnTo>
                    <a:pt x="29" y="24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3" y="31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5" y="45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9" y="67"/>
                  </a:lnTo>
                  <a:lnTo>
                    <a:pt x="19" y="69"/>
                  </a:lnTo>
                  <a:lnTo>
                    <a:pt x="24" y="74"/>
                  </a:lnTo>
                  <a:lnTo>
                    <a:pt x="26" y="79"/>
                  </a:lnTo>
                  <a:lnTo>
                    <a:pt x="24" y="81"/>
                  </a:lnTo>
                  <a:lnTo>
                    <a:pt x="29" y="84"/>
                  </a:lnTo>
                  <a:lnTo>
                    <a:pt x="31" y="86"/>
                  </a:lnTo>
                  <a:lnTo>
                    <a:pt x="38" y="91"/>
                  </a:lnTo>
                  <a:lnTo>
                    <a:pt x="41" y="101"/>
                  </a:lnTo>
                  <a:lnTo>
                    <a:pt x="43" y="103"/>
                  </a:lnTo>
                  <a:lnTo>
                    <a:pt x="41" y="110"/>
                  </a:lnTo>
                  <a:lnTo>
                    <a:pt x="45" y="118"/>
                  </a:lnTo>
                  <a:lnTo>
                    <a:pt x="48" y="124"/>
                  </a:lnTo>
                  <a:lnTo>
                    <a:pt x="57" y="130"/>
                  </a:lnTo>
                  <a:lnTo>
                    <a:pt x="60" y="136"/>
                  </a:lnTo>
                  <a:lnTo>
                    <a:pt x="62" y="141"/>
                  </a:lnTo>
                  <a:lnTo>
                    <a:pt x="70" y="153"/>
                  </a:lnTo>
                  <a:lnTo>
                    <a:pt x="72" y="154"/>
                  </a:lnTo>
                  <a:lnTo>
                    <a:pt x="74" y="158"/>
                  </a:lnTo>
                  <a:lnTo>
                    <a:pt x="75" y="160"/>
                  </a:lnTo>
                  <a:lnTo>
                    <a:pt x="77" y="165"/>
                  </a:lnTo>
                  <a:lnTo>
                    <a:pt x="81" y="154"/>
                  </a:lnTo>
                  <a:lnTo>
                    <a:pt x="87" y="153"/>
                  </a:lnTo>
                  <a:lnTo>
                    <a:pt x="108" y="172"/>
                  </a:lnTo>
                  <a:lnTo>
                    <a:pt x="130" y="153"/>
                  </a:lnTo>
                  <a:lnTo>
                    <a:pt x="195" y="129"/>
                  </a:lnTo>
                  <a:lnTo>
                    <a:pt x="201" y="106"/>
                  </a:lnTo>
                  <a:lnTo>
                    <a:pt x="199" y="100"/>
                  </a:lnTo>
                  <a:lnTo>
                    <a:pt x="199" y="10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264151" y="3313113"/>
              <a:ext cx="14288" cy="23813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7" y="15"/>
                  </a:moveTo>
                  <a:lnTo>
                    <a:pt x="9" y="13"/>
                  </a:lnTo>
                  <a:lnTo>
                    <a:pt x="9" y="10"/>
                  </a:lnTo>
                  <a:lnTo>
                    <a:pt x="7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6075363" y="356076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6011863" y="36226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6018213" y="3636963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5988051" y="359886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6402388" y="363855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5111751" y="375920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5084763" y="3816350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0"/>
                  </a:moveTo>
                  <a:lnTo>
                    <a:pt x="2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5092701" y="380206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5030788" y="405765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4" extrusionOk="0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5141913" y="3905250"/>
              <a:ext cx="111125" cy="217488"/>
            </a:xfrm>
            <a:custGeom>
              <a:avLst/>
              <a:gdLst/>
              <a:ahLst/>
              <a:cxnLst/>
              <a:rect l="l" t="t" r="r" b="b"/>
              <a:pathLst>
                <a:path w="70" h="137" extrusionOk="0">
                  <a:moveTo>
                    <a:pt x="17" y="137"/>
                  </a:moveTo>
                  <a:lnTo>
                    <a:pt x="16" y="136"/>
                  </a:lnTo>
                  <a:lnTo>
                    <a:pt x="12" y="134"/>
                  </a:lnTo>
                  <a:lnTo>
                    <a:pt x="5" y="125"/>
                  </a:lnTo>
                  <a:lnTo>
                    <a:pt x="4" y="112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4" y="93"/>
                  </a:lnTo>
                  <a:lnTo>
                    <a:pt x="5" y="93"/>
                  </a:lnTo>
                  <a:lnTo>
                    <a:pt x="7" y="86"/>
                  </a:lnTo>
                  <a:lnTo>
                    <a:pt x="9" y="84"/>
                  </a:lnTo>
                  <a:lnTo>
                    <a:pt x="12" y="74"/>
                  </a:lnTo>
                  <a:lnTo>
                    <a:pt x="10" y="72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57"/>
                  </a:lnTo>
                  <a:lnTo>
                    <a:pt x="7" y="55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29" y="36"/>
                  </a:lnTo>
                  <a:lnTo>
                    <a:pt x="34" y="33"/>
                  </a:lnTo>
                  <a:lnTo>
                    <a:pt x="38" y="33"/>
                  </a:lnTo>
                  <a:lnTo>
                    <a:pt x="36" y="31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5" y="24"/>
                  </a:lnTo>
                  <a:lnTo>
                    <a:pt x="43" y="23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52" y="12"/>
                  </a:lnTo>
                  <a:lnTo>
                    <a:pt x="53" y="11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7" y="17"/>
                  </a:lnTo>
                  <a:lnTo>
                    <a:pt x="67" y="26"/>
                  </a:lnTo>
                  <a:lnTo>
                    <a:pt x="69" y="28"/>
                  </a:lnTo>
                  <a:lnTo>
                    <a:pt x="70" y="35"/>
                  </a:lnTo>
                  <a:lnTo>
                    <a:pt x="67" y="38"/>
                  </a:lnTo>
                  <a:lnTo>
                    <a:pt x="64" y="33"/>
                  </a:lnTo>
                  <a:lnTo>
                    <a:pt x="62" y="35"/>
                  </a:lnTo>
                  <a:lnTo>
                    <a:pt x="64" y="43"/>
                  </a:lnTo>
                  <a:lnTo>
                    <a:pt x="62" y="47"/>
                  </a:lnTo>
                  <a:lnTo>
                    <a:pt x="60" y="48"/>
                  </a:lnTo>
                  <a:lnTo>
                    <a:pt x="36" y="131"/>
                  </a:lnTo>
                  <a:lnTo>
                    <a:pt x="33" y="132"/>
                  </a:lnTo>
                  <a:lnTo>
                    <a:pt x="31" y="132"/>
                  </a:lnTo>
                  <a:lnTo>
                    <a:pt x="24" y="134"/>
                  </a:lnTo>
                  <a:lnTo>
                    <a:pt x="21" y="137"/>
                  </a:lnTo>
                  <a:lnTo>
                    <a:pt x="17" y="137"/>
                  </a:lnTo>
                  <a:lnTo>
                    <a:pt x="17" y="13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614863" y="3671888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5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291013" y="36147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237038" y="3546475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238626" y="35512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237038" y="356076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5122863" y="3530600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0" y="13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5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821238" y="3382963"/>
              <a:ext cx="252413" cy="288925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118" y="4"/>
                  </a:moveTo>
                  <a:lnTo>
                    <a:pt x="115" y="4"/>
                  </a:lnTo>
                  <a:lnTo>
                    <a:pt x="113" y="0"/>
                  </a:lnTo>
                  <a:lnTo>
                    <a:pt x="27" y="0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9" y="64"/>
                  </a:lnTo>
                  <a:lnTo>
                    <a:pt x="10" y="65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3" y="96"/>
                  </a:lnTo>
                  <a:lnTo>
                    <a:pt x="10" y="117"/>
                  </a:lnTo>
                  <a:lnTo>
                    <a:pt x="15" y="124"/>
                  </a:lnTo>
                  <a:lnTo>
                    <a:pt x="15" y="132"/>
                  </a:lnTo>
                  <a:lnTo>
                    <a:pt x="51" y="163"/>
                  </a:lnTo>
                  <a:lnTo>
                    <a:pt x="53" y="170"/>
                  </a:lnTo>
                  <a:lnTo>
                    <a:pt x="62" y="175"/>
                  </a:lnTo>
                  <a:lnTo>
                    <a:pt x="74" y="173"/>
                  </a:lnTo>
                  <a:lnTo>
                    <a:pt x="84" y="182"/>
                  </a:lnTo>
                  <a:lnTo>
                    <a:pt x="111" y="182"/>
                  </a:lnTo>
                  <a:lnTo>
                    <a:pt x="120" y="173"/>
                  </a:lnTo>
                  <a:lnTo>
                    <a:pt x="125" y="163"/>
                  </a:lnTo>
                  <a:lnTo>
                    <a:pt x="122" y="154"/>
                  </a:lnTo>
                  <a:lnTo>
                    <a:pt x="113" y="146"/>
                  </a:lnTo>
                  <a:lnTo>
                    <a:pt x="104" y="142"/>
                  </a:lnTo>
                  <a:lnTo>
                    <a:pt x="106" y="134"/>
                  </a:lnTo>
                  <a:lnTo>
                    <a:pt x="115" y="134"/>
                  </a:lnTo>
                  <a:lnTo>
                    <a:pt x="118" y="113"/>
                  </a:lnTo>
                  <a:lnTo>
                    <a:pt x="125" y="110"/>
                  </a:lnTo>
                  <a:lnTo>
                    <a:pt x="130" y="94"/>
                  </a:lnTo>
                  <a:lnTo>
                    <a:pt x="135" y="91"/>
                  </a:lnTo>
                  <a:lnTo>
                    <a:pt x="139" y="77"/>
                  </a:lnTo>
                  <a:lnTo>
                    <a:pt x="139" y="67"/>
                  </a:lnTo>
                  <a:lnTo>
                    <a:pt x="146" y="48"/>
                  </a:lnTo>
                  <a:lnTo>
                    <a:pt x="159" y="40"/>
                  </a:lnTo>
                  <a:lnTo>
                    <a:pt x="156" y="38"/>
                  </a:lnTo>
                  <a:lnTo>
                    <a:pt x="154" y="36"/>
                  </a:lnTo>
                  <a:lnTo>
                    <a:pt x="149" y="33"/>
                  </a:lnTo>
                  <a:lnTo>
                    <a:pt x="142" y="0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938713" y="3665538"/>
              <a:ext cx="80963" cy="85725"/>
            </a:xfrm>
            <a:custGeom>
              <a:avLst/>
              <a:gdLst/>
              <a:ahLst/>
              <a:cxnLst/>
              <a:rect l="l" t="t" r="r" b="b"/>
              <a:pathLst>
                <a:path w="51" h="54" extrusionOk="0">
                  <a:moveTo>
                    <a:pt x="24" y="4"/>
                  </a:moveTo>
                  <a:lnTo>
                    <a:pt x="15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6"/>
                  </a:lnTo>
                  <a:lnTo>
                    <a:pt x="15" y="19"/>
                  </a:lnTo>
                  <a:lnTo>
                    <a:pt x="0" y="35"/>
                  </a:lnTo>
                  <a:lnTo>
                    <a:pt x="1" y="52"/>
                  </a:lnTo>
                  <a:lnTo>
                    <a:pt x="3" y="54"/>
                  </a:lnTo>
                  <a:lnTo>
                    <a:pt x="8" y="50"/>
                  </a:lnTo>
                  <a:lnTo>
                    <a:pt x="10" y="47"/>
                  </a:lnTo>
                  <a:lnTo>
                    <a:pt x="39" y="47"/>
                  </a:lnTo>
                  <a:lnTo>
                    <a:pt x="39" y="38"/>
                  </a:lnTo>
                  <a:lnTo>
                    <a:pt x="51" y="23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986338" y="3505200"/>
              <a:ext cx="231775" cy="169863"/>
            </a:xfrm>
            <a:custGeom>
              <a:avLst/>
              <a:gdLst/>
              <a:ahLst/>
              <a:cxnLst/>
              <a:rect l="l" t="t" r="r" b="b"/>
              <a:pathLst>
                <a:path w="146" h="107" extrusionOk="0">
                  <a:moveTo>
                    <a:pt x="86" y="29"/>
                  </a:moveTo>
                  <a:lnTo>
                    <a:pt x="91" y="19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0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31" y="14"/>
                  </a:lnTo>
                  <a:lnTo>
                    <a:pt x="26" y="17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2" y="57"/>
                  </a:lnTo>
                  <a:lnTo>
                    <a:pt x="0" y="65"/>
                  </a:lnTo>
                  <a:lnTo>
                    <a:pt x="9" y="69"/>
                  </a:lnTo>
                  <a:lnTo>
                    <a:pt x="18" y="77"/>
                  </a:lnTo>
                  <a:lnTo>
                    <a:pt x="21" y="86"/>
                  </a:lnTo>
                  <a:lnTo>
                    <a:pt x="30" y="89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52" y="107"/>
                  </a:lnTo>
                  <a:lnTo>
                    <a:pt x="64" y="107"/>
                  </a:lnTo>
                  <a:lnTo>
                    <a:pt x="71" y="101"/>
                  </a:lnTo>
                  <a:lnTo>
                    <a:pt x="76" y="98"/>
                  </a:lnTo>
                  <a:lnTo>
                    <a:pt x="79" y="101"/>
                  </a:lnTo>
                  <a:lnTo>
                    <a:pt x="84" y="101"/>
                  </a:lnTo>
                  <a:lnTo>
                    <a:pt x="88" y="98"/>
                  </a:lnTo>
                  <a:lnTo>
                    <a:pt x="95" y="98"/>
                  </a:lnTo>
                  <a:lnTo>
                    <a:pt x="102" y="93"/>
                  </a:lnTo>
                  <a:lnTo>
                    <a:pt x="117" y="93"/>
                  </a:lnTo>
                  <a:lnTo>
                    <a:pt x="146" y="60"/>
                  </a:lnTo>
                  <a:lnTo>
                    <a:pt x="132" y="60"/>
                  </a:lnTo>
                  <a:lnTo>
                    <a:pt x="98" y="43"/>
                  </a:lnTo>
                  <a:lnTo>
                    <a:pt x="95" y="38"/>
                  </a:lnTo>
                  <a:lnTo>
                    <a:pt x="96" y="33"/>
                  </a:lnTo>
                  <a:lnTo>
                    <a:pt x="86" y="33"/>
                  </a:lnTo>
                  <a:lnTo>
                    <a:pt x="86" y="29"/>
                  </a:lnTo>
                  <a:lnTo>
                    <a:pt x="86" y="2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08563" y="336391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10"/>
                  </a:moveTo>
                  <a:lnTo>
                    <a:pt x="0" y="12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4862513" y="3219450"/>
              <a:ext cx="165100" cy="163513"/>
            </a:xfrm>
            <a:custGeom>
              <a:avLst/>
              <a:gdLst/>
              <a:ahLst/>
              <a:cxnLst/>
              <a:rect l="l" t="t" r="r" b="b"/>
              <a:pathLst>
                <a:path w="104" h="103" extrusionOk="0">
                  <a:moveTo>
                    <a:pt x="1" y="12"/>
                  </a:moveTo>
                  <a:lnTo>
                    <a:pt x="0" y="17"/>
                  </a:lnTo>
                  <a:lnTo>
                    <a:pt x="1" y="103"/>
                  </a:lnTo>
                  <a:lnTo>
                    <a:pt x="92" y="103"/>
                  </a:lnTo>
                  <a:lnTo>
                    <a:pt x="92" y="101"/>
                  </a:lnTo>
                  <a:lnTo>
                    <a:pt x="96" y="101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85" y="47"/>
                  </a:lnTo>
                  <a:lnTo>
                    <a:pt x="85" y="41"/>
                  </a:lnTo>
                  <a:lnTo>
                    <a:pt x="78" y="33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7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4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8" y="7"/>
                  </a:lnTo>
                  <a:lnTo>
                    <a:pt x="41" y="9"/>
                  </a:lnTo>
                  <a:lnTo>
                    <a:pt x="13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4927601" y="3744913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8" y="2"/>
                  </a:moveTo>
                  <a:lnTo>
                    <a:pt x="0" y="9"/>
                  </a:lnTo>
                  <a:lnTo>
                    <a:pt x="2" y="17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4597401" y="3116263"/>
              <a:ext cx="63500" cy="128588"/>
            </a:xfrm>
            <a:custGeom>
              <a:avLst/>
              <a:gdLst/>
              <a:ahLst/>
              <a:cxnLst/>
              <a:rect l="l" t="t" r="r" b="b"/>
              <a:pathLst>
                <a:path w="40" h="81" extrusionOk="0">
                  <a:moveTo>
                    <a:pt x="9" y="12"/>
                  </a:moveTo>
                  <a:lnTo>
                    <a:pt x="7" y="33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7" y="52"/>
                  </a:lnTo>
                  <a:lnTo>
                    <a:pt x="9" y="58"/>
                  </a:lnTo>
                  <a:lnTo>
                    <a:pt x="16" y="60"/>
                  </a:lnTo>
                  <a:lnTo>
                    <a:pt x="19" y="81"/>
                  </a:lnTo>
                  <a:lnTo>
                    <a:pt x="24" y="81"/>
                  </a:lnTo>
                  <a:lnTo>
                    <a:pt x="28" y="76"/>
                  </a:lnTo>
                  <a:lnTo>
                    <a:pt x="28" y="65"/>
                  </a:lnTo>
                  <a:lnTo>
                    <a:pt x="40" y="57"/>
                  </a:lnTo>
                  <a:lnTo>
                    <a:pt x="38" y="50"/>
                  </a:lnTo>
                  <a:lnTo>
                    <a:pt x="36" y="48"/>
                  </a:lnTo>
                  <a:lnTo>
                    <a:pt x="35" y="46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28" y="43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33" y="31"/>
                  </a:lnTo>
                  <a:lnTo>
                    <a:pt x="35" y="24"/>
                  </a:lnTo>
                  <a:lnTo>
                    <a:pt x="33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4625976" y="3195638"/>
              <a:ext cx="241300" cy="231775"/>
            </a:xfrm>
            <a:custGeom>
              <a:avLst/>
              <a:gdLst/>
              <a:ahLst/>
              <a:cxnLst/>
              <a:rect l="l" t="t" r="r" b="b"/>
              <a:pathLst>
                <a:path w="152" h="146" extrusionOk="0">
                  <a:moveTo>
                    <a:pt x="10" y="15"/>
                  </a:moveTo>
                  <a:lnTo>
                    <a:pt x="10" y="26"/>
                  </a:lnTo>
                  <a:lnTo>
                    <a:pt x="6" y="31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5" y="44"/>
                  </a:lnTo>
                  <a:lnTo>
                    <a:pt x="3" y="53"/>
                  </a:lnTo>
                  <a:lnTo>
                    <a:pt x="5" y="70"/>
                  </a:lnTo>
                  <a:lnTo>
                    <a:pt x="0" y="75"/>
                  </a:lnTo>
                  <a:lnTo>
                    <a:pt x="8" y="84"/>
                  </a:lnTo>
                  <a:lnTo>
                    <a:pt x="12" y="94"/>
                  </a:lnTo>
                  <a:lnTo>
                    <a:pt x="17" y="94"/>
                  </a:lnTo>
                  <a:lnTo>
                    <a:pt x="27" y="104"/>
                  </a:lnTo>
                  <a:lnTo>
                    <a:pt x="41" y="108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65" y="106"/>
                  </a:lnTo>
                  <a:lnTo>
                    <a:pt x="142" y="146"/>
                  </a:lnTo>
                  <a:lnTo>
                    <a:pt x="142" y="140"/>
                  </a:lnTo>
                  <a:lnTo>
                    <a:pt x="150" y="140"/>
                  </a:lnTo>
                  <a:lnTo>
                    <a:pt x="149" y="32"/>
                  </a:lnTo>
                  <a:lnTo>
                    <a:pt x="150" y="27"/>
                  </a:lnTo>
                  <a:lnTo>
                    <a:pt x="149" y="20"/>
                  </a:lnTo>
                  <a:lnTo>
                    <a:pt x="152" y="15"/>
                  </a:lnTo>
                  <a:lnTo>
                    <a:pt x="150" y="14"/>
                  </a:lnTo>
                  <a:lnTo>
                    <a:pt x="140" y="12"/>
                  </a:lnTo>
                  <a:lnTo>
                    <a:pt x="138" y="10"/>
                  </a:lnTo>
                  <a:lnTo>
                    <a:pt x="133" y="10"/>
                  </a:lnTo>
                  <a:lnTo>
                    <a:pt x="132" y="5"/>
                  </a:lnTo>
                  <a:lnTo>
                    <a:pt x="123" y="2"/>
                  </a:lnTo>
                  <a:lnTo>
                    <a:pt x="114" y="3"/>
                  </a:lnTo>
                  <a:lnTo>
                    <a:pt x="106" y="7"/>
                  </a:lnTo>
                  <a:lnTo>
                    <a:pt x="101" y="15"/>
                  </a:lnTo>
                  <a:lnTo>
                    <a:pt x="104" y="22"/>
                  </a:lnTo>
                  <a:lnTo>
                    <a:pt x="104" y="27"/>
                  </a:lnTo>
                  <a:lnTo>
                    <a:pt x="99" y="31"/>
                  </a:lnTo>
                  <a:lnTo>
                    <a:pt x="92" y="31"/>
                  </a:lnTo>
                  <a:lnTo>
                    <a:pt x="85" y="26"/>
                  </a:lnTo>
                  <a:lnTo>
                    <a:pt x="65" y="22"/>
                  </a:lnTo>
                  <a:lnTo>
                    <a:pt x="61" y="19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1" y="8"/>
                  </a:lnTo>
                  <a:lnTo>
                    <a:pt x="44" y="3"/>
                  </a:lnTo>
                  <a:lnTo>
                    <a:pt x="32" y="3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2" y="7"/>
                  </a:lnTo>
                  <a:lnTo>
                    <a:pt x="10" y="15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4352926" y="3122613"/>
              <a:ext cx="315913" cy="309563"/>
            </a:xfrm>
            <a:custGeom>
              <a:avLst/>
              <a:gdLst/>
              <a:ahLst/>
              <a:cxnLst/>
              <a:rect l="l" t="t" r="r" b="b"/>
              <a:pathLst>
                <a:path w="199" h="195" extrusionOk="0">
                  <a:moveTo>
                    <a:pt x="69" y="48"/>
                  </a:moveTo>
                  <a:lnTo>
                    <a:pt x="72" y="53"/>
                  </a:lnTo>
                  <a:lnTo>
                    <a:pt x="69" y="58"/>
                  </a:lnTo>
                  <a:lnTo>
                    <a:pt x="58" y="60"/>
                  </a:lnTo>
                  <a:lnTo>
                    <a:pt x="57" y="61"/>
                  </a:lnTo>
                  <a:lnTo>
                    <a:pt x="47" y="63"/>
                  </a:lnTo>
                  <a:lnTo>
                    <a:pt x="47" y="70"/>
                  </a:lnTo>
                  <a:lnTo>
                    <a:pt x="36" y="77"/>
                  </a:lnTo>
                  <a:lnTo>
                    <a:pt x="29" y="85"/>
                  </a:lnTo>
                  <a:lnTo>
                    <a:pt x="12" y="89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113" y="188"/>
                  </a:lnTo>
                  <a:lnTo>
                    <a:pt x="115" y="195"/>
                  </a:lnTo>
                  <a:lnTo>
                    <a:pt x="139" y="192"/>
                  </a:lnTo>
                  <a:lnTo>
                    <a:pt x="199" y="150"/>
                  </a:lnTo>
                  <a:lnTo>
                    <a:pt x="189" y="140"/>
                  </a:lnTo>
                  <a:lnTo>
                    <a:pt x="184" y="140"/>
                  </a:lnTo>
                  <a:lnTo>
                    <a:pt x="180" y="130"/>
                  </a:lnTo>
                  <a:lnTo>
                    <a:pt x="172" y="121"/>
                  </a:lnTo>
                  <a:lnTo>
                    <a:pt x="177" y="116"/>
                  </a:lnTo>
                  <a:lnTo>
                    <a:pt x="175" y="99"/>
                  </a:lnTo>
                  <a:lnTo>
                    <a:pt x="177" y="90"/>
                  </a:lnTo>
                  <a:lnTo>
                    <a:pt x="172" y="78"/>
                  </a:lnTo>
                  <a:lnTo>
                    <a:pt x="173" y="77"/>
                  </a:lnTo>
                  <a:lnTo>
                    <a:pt x="170" y="56"/>
                  </a:lnTo>
                  <a:lnTo>
                    <a:pt x="163" y="54"/>
                  </a:lnTo>
                  <a:lnTo>
                    <a:pt x="161" y="48"/>
                  </a:lnTo>
                  <a:lnTo>
                    <a:pt x="156" y="42"/>
                  </a:lnTo>
                  <a:lnTo>
                    <a:pt x="154" y="34"/>
                  </a:lnTo>
                  <a:lnTo>
                    <a:pt x="161" y="29"/>
                  </a:lnTo>
                  <a:lnTo>
                    <a:pt x="163" y="8"/>
                  </a:lnTo>
                  <a:lnTo>
                    <a:pt x="161" y="6"/>
                  </a:lnTo>
                  <a:lnTo>
                    <a:pt x="165" y="1"/>
                  </a:lnTo>
                  <a:lnTo>
                    <a:pt x="160" y="1"/>
                  </a:lnTo>
                  <a:lnTo>
                    <a:pt x="156" y="1"/>
                  </a:lnTo>
                  <a:lnTo>
                    <a:pt x="153" y="0"/>
                  </a:lnTo>
                  <a:lnTo>
                    <a:pt x="149" y="1"/>
                  </a:lnTo>
                  <a:lnTo>
                    <a:pt x="148" y="1"/>
                  </a:lnTo>
                  <a:lnTo>
                    <a:pt x="144" y="0"/>
                  </a:lnTo>
                  <a:lnTo>
                    <a:pt x="141" y="1"/>
                  </a:lnTo>
                  <a:lnTo>
                    <a:pt x="137" y="1"/>
                  </a:lnTo>
                  <a:lnTo>
                    <a:pt x="134" y="5"/>
                  </a:lnTo>
                  <a:lnTo>
                    <a:pt x="132" y="3"/>
                  </a:lnTo>
                  <a:lnTo>
                    <a:pt x="129" y="1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2" y="1"/>
                  </a:lnTo>
                  <a:lnTo>
                    <a:pt x="108" y="3"/>
                  </a:lnTo>
                  <a:lnTo>
                    <a:pt x="105" y="3"/>
                  </a:lnTo>
                  <a:lnTo>
                    <a:pt x="101" y="5"/>
                  </a:lnTo>
                  <a:lnTo>
                    <a:pt x="93" y="5"/>
                  </a:lnTo>
                  <a:lnTo>
                    <a:pt x="91" y="6"/>
                  </a:lnTo>
                  <a:lnTo>
                    <a:pt x="84" y="10"/>
                  </a:lnTo>
                  <a:lnTo>
                    <a:pt x="82" y="13"/>
                  </a:lnTo>
                  <a:lnTo>
                    <a:pt x="79" y="13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67" y="22"/>
                  </a:lnTo>
                  <a:lnTo>
                    <a:pt x="60" y="22"/>
                  </a:lnTo>
                  <a:lnTo>
                    <a:pt x="67" y="29"/>
                  </a:lnTo>
                  <a:lnTo>
                    <a:pt x="69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4984751" y="3870325"/>
              <a:ext cx="50800" cy="114300"/>
            </a:xfrm>
            <a:custGeom>
              <a:avLst/>
              <a:gdLst/>
              <a:ahLst/>
              <a:cxnLst/>
              <a:rect l="l" t="t" r="r" b="b"/>
              <a:pathLst>
                <a:path w="32" h="72" extrusionOk="0">
                  <a:moveTo>
                    <a:pt x="5" y="17"/>
                  </a:moveTo>
                  <a:lnTo>
                    <a:pt x="7" y="29"/>
                  </a:lnTo>
                  <a:lnTo>
                    <a:pt x="3" y="29"/>
                  </a:lnTo>
                  <a:lnTo>
                    <a:pt x="0" y="39"/>
                  </a:lnTo>
                  <a:lnTo>
                    <a:pt x="8" y="48"/>
                  </a:lnTo>
                  <a:lnTo>
                    <a:pt x="17" y="48"/>
                  </a:lnTo>
                  <a:lnTo>
                    <a:pt x="19" y="55"/>
                  </a:lnTo>
                  <a:lnTo>
                    <a:pt x="17" y="62"/>
                  </a:lnTo>
                  <a:lnTo>
                    <a:pt x="22" y="72"/>
                  </a:lnTo>
                  <a:lnTo>
                    <a:pt x="25" y="72"/>
                  </a:lnTo>
                  <a:lnTo>
                    <a:pt x="27" y="63"/>
                  </a:lnTo>
                  <a:lnTo>
                    <a:pt x="32" y="63"/>
                  </a:lnTo>
                  <a:lnTo>
                    <a:pt x="31" y="48"/>
                  </a:lnTo>
                  <a:lnTo>
                    <a:pt x="20" y="36"/>
                  </a:lnTo>
                  <a:lnTo>
                    <a:pt x="17" y="22"/>
                  </a:lnTo>
                  <a:lnTo>
                    <a:pt x="20" y="17"/>
                  </a:lnTo>
                  <a:lnTo>
                    <a:pt x="19" y="5"/>
                  </a:lnTo>
                  <a:lnTo>
                    <a:pt x="15" y="2"/>
                  </a:lnTo>
                  <a:lnTo>
                    <a:pt x="5" y="0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4821238" y="3851275"/>
              <a:ext cx="182563" cy="152400"/>
            </a:xfrm>
            <a:custGeom>
              <a:avLst/>
              <a:gdLst/>
              <a:ahLst/>
              <a:cxnLst/>
              <a:rect l="l" t="t" r="r" b="b"/>
              <a:pathLst>
                <a:path w="115" h="96" extrusionOk="0">
                  <a:moveTo>
                    <a:pt x="65" y="12"/>
                  </a:moveTo>
                  <a:lnTo>
                    <a:pt x="62" y="33"/>
                  </a:lnTo>
                  <a:lnTo>
                    <a:pt x="70" y="39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67" y="48"/>
                  </a:lnTo>
                  <a:lnTo>
                    <a:pt x="60" y="41"/>
                  </a:lnTo>
                  <a:lnTo>
                    <a:pt x="55" y="38"/>
                  </a:lnTo>
                  <a:lnTo>
                    <a:pt x="50" y="33"/>
                  </a:lnTo>
                  <a:lnTo>
                    <a:pt x="48" y="34"/>
                  </a:lnTo>
                  <a:lnTo>
                    <a:pt x="34" y="33"/>
                  </a:lnTo>
                  <a:lnTo>
                    <a:pt x="33" y="29"/>
                  </a:lnTo>
                  <a:lnTo>
                    <a:pt x="27" y="31"/>
                  </a:lnTo>
                  <a:lnTo>
                    <a:pt x="22" y="29"/>
                  </a:lnTo>
                  <a:lnTo>
                    <a:pt x="19" y="45"/>
                  </a:lnTo>
                  <a:lnTo>
                    <a:pt x="0" y="45"/>
                  </a:lnTo>
                  <a:lnTo>
                    <a:pt x="0" y="79"/>
                  </a:lnTo>
                  <a:lnTo>
                    <a:pt x="3" y="79"/>
                  </a:lnTo>
                  <a:lnTo>
                    <a:pt x="5" y="84"/>
                  </a:lnTo>
                  <a:lnTo>
                    <a:pt x="14" y="91"/>
                  </a:lnTo>
                  <a:lnTo>
                    <a:pt x="27" y="89"/>
                  </a:lnTo>
                  <a:lnTo>
                    <a:pt x="31" y="93"/>
                  </a:lnTo>
                  <a:lnTo>
                    <a:pt x="48" y="96"/>
                  </a:lnTo>
                  <a:lnTo>
                    <a:pt x="58" y="84"/>
                  </a:lnTo>
                  <a:lnTo>
                    <a:pt x="67" y="81"/>
                  </a:lnTo>
                  <a:lnTo>
                    <a:pt x="69" y="72"/>
                  </a:lnTo>
                  <a:lnTo>
                    <a:pt x="82" y="69"/>
                  </a:lnTo>
                  <a:lnTo>
                    <a:pt x="80" y="65"/>
                  </a:lnTo>
                  <a:lnTo>
                    <a:pt x="108" y="55"/>
                  </a:lnTo>
                  <a:lnTo>
                    <a:pt x="103" y="51"/>
                  </a:lnTo>
                  <a:lnTo>
                    <a:pt x="106" y="41"/>
                  </a:lnTo>
                  <a:lnTo>
                    <a:pt x="110" y="41"/>
                  </a:lnTo>
                  <a:lnTo>
                    <a:pt x="108" y="29"/>
                  </a:lnTo>
                  <a:lnTo>
                    <a:pt x="115" y="24"/>
                  </a:lnTo>
                  <a:lnTo>
                    <a:pt x="108" y="12"/>
                  </a:lnTo>
                  <a:lnTo>
                    <a:pt x="92" y="7"/>
                  </a:lnTo>
                  <a:lnTo>
                    <a:pt x="84" y="0"/>
                  </a:lnTo>
                  <a:lnTo>
                    <a:pt x="69" y="3"/>
                  </a:lnTo>
                  <a:lnTo>
                    <a:pt x="65" y="12"/>
                  </a:lnTo>
                  <a:lnTo>
                    <a:pt x="65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4870451" y="3960813"/>
              <a:ext cx="122238" cy="111125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8" y="3"/>
                  </a:moveTo>
                  <a:lnTo>
                    <a:pt x="36" y="12"/>
                  </a:lnTo>
                  <a:lnTo>
                    <a:pt x="27" y="15"/>
                  </a:lnTo>
                  <a:lnTo>
                    <a:pt x="17" y="27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7" y="41"/>
                  </a:lnTo>
                  <a:lnTo>
                    <a:pt x="20" y="46"/>
                  </a:lnTo>
                  <a:lnTo>
                    <a:pt x="24" y="51"/>
                  </a:lnTo>
                  <a:lnTo>
                    <a:pt x="27" y="60"/>
                  </a:lnTo>
                  <a:lnTo>
                    <a:pt x="36" y="63"/>
                  </a:lnTo>
                  <a:lnTo>
                    <a:pt x="39" y="68"/>
                  </a:lnTo>
                  <a:lnTo>
                    <a:pt x="60" y="70"/>
                  </a:lnTo>
                  <a:lnTo>
                    <a:pt x="72" y="58"/>
                  </a:lnTo>
                  <a:lnTo>
                    <a:pt x="72" y="53"/>
                  </a:lnTo>
                  <a:lnTo>
                    <a:pt x="75" y="46"/>
                  </a:lnTo>
                  <a:lnTo>
                    <a:pt x="73" y="37"/>
                  </a:lnTo>
                  <a:lnTo>
                    <a:pt x="77" y="32"/>
                  </a:lnTo>
                  <a:lnTo>
                    <a:pt x="75" y="13"/>
                  </a:lnTo>
                  <a:lnTo>
                    <a:pt x="58" y="5"/>
                  </a:lnTo>
                  <a:lnTo>
                    <a:pt x="51" y="6"/>
                  </a:lnTo>
                  <a:lnTo>
                    <a:pt x="51" y="0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4957763" y="4129088"/>
              <a:ext cx="20638" cy="26988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3" y="2"/>
                  </a:moveTo>
                  <a:lnTo>
                    <a:pt x="0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4791076" y="4000500"/>
              <a:ext cx="141288" cy="147638"/>
            </a:xfrm>
            <a:custGeom>
              <a:avLst/>
              <a:gdLst/>
              <a:ahLst/>
              <a:cxnLst/>
              <a:rect l="l" t="t" r="r" b="b"/>
              <a:pathLst>
                <a:path w="89" h="93" extrusionOk="0">
                  <a:moveTo>
                    <a:pt x="77" y="35"/>
                  </a:moveTo>
                  <a:lnTo>
                    <a:pt x="74" y="26"/>
                  </a:lnTo>
                  <a:lnTo>
                    <a:pt x="70" y="21"/>
                  </a:lnTo>
                  <a:lnTo>
                    <a:pt x="57" y="16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36" y="4"/>
                  </a:lnTo>
                  <a:lnTo>
                    <a:pt x="31" y="2"/>
                  </a:lnTo>
                  <a:lnTo>
                    <a:pt x="10" y="5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0" y="72"/>
                  </a:lnTo>
                  <a:lnTo>
                    <a:pt x="5" y="76"/>
                  </a:lnTo>
                  <a:lnTo>
                    <a:pt x="9" y="83"/>
                  </a:lnTo>
                  <a:lnTo>
                    <a:pt x="9" y="93"/>
                  </a:lnTo>
                  <a:lnTo>
                    <a:pt x="21" y="93"/>
                  </a:lnTo>
                  <a:lnTo>
                    <a:pt x="26" y="86"/>
                  </a:lnTo>
                  <a:lnTo>
                    <a:pt x="29" y="77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55" y="81"/>
                  </a:lnTo>
                  <a:lnTo>
                    <a:pt x="58" y="69"/>
                  </a:lnTo>
                  <a:lnTo>
                    <a:pt x="64" y="69"/>
                  </a:lnTo>
                  <a:lnTo>
                    <a:pt x="67" y="65"/>
                  </a:lnTo>
                  <a:lnTo>
                    <a:pt x="69" y="59"/>
                  </a:lnTo>
                  <a:lnTo>
                    <a:pt x="79" y="48"/>
                  </a:lnTo>
                  <a:lnTo>
                    <a:pt x="86" y="47"/>
                  </a:lnTo>
                  <a:lnTo>
                    <a:pt x="89" y="43"/>
                  </a:lnTo>
                  <a:lnTo>
                    <a:pt x="86" y="38"/>
                  </a:lnTo>
                  <a:lnTo>
                    <a:pt x="77" y="35"/>
                  </a:lnTo>
                  <a:lnTo>
                    <a:pt x="77" y="3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5000626" y="3382963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4703763" y="3557588"/>
              <a:ext cx="201613" cy="133350"/>
            </a:xfrm>
            <a:custGeom>
              <a:avLst/>
              <a:gdLst/>
              <a:ahLst/>
              <a:cxnLst/>
              <a:rect l="l" t="t" r="r" b="b"/>
              <a:pathLst>
                <a:path w="127" h="84" extrusionOk="0">
                  <a:moveTo>
                    <a:pt x="120" y="50"/>
                  </a:moveTo>
                  <a:lnTo>
                    <a:pt x="89" y="22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83" y="0"/>
                  </a:lnTo>
                  <a:lnTo>
                    <a:pt x="72" y="3"/>
                  </a:lnTo>
                  <a:lnTo>
                    <a:pt x="67" y="10"/>
                  </a:lnTo>
                  <a:lnTo>
                    <a:pt x="60" y="19"/>
                  </a:lnTo>
                  <a:lnTo>
                    <a:pt x="43" y="20"/>
                  </a:lnTo>
                  <a:lnTo>
                    <a:pt x="41" y="31"/>
                  </a:lnTo>
                  <a:lnTo>
                    <a:pt x="24" y="36"/>
                  </a:lnTo>
                  <a:lnTo>
                    <a:pt x="21" y="32"/>
                  </a:lnTo>
                  <a:lnTo>
                    <a:pt x="19" y="36"/>
                  </a:lnTo>
                  <a:lnTo>
                    <a:pt x="11" y="36"/>
                  </a:lnTo>
                  <a:lnTo>
                    <a:pt x="0" y="50"/>
                  </a:lnTo>
                  <a:lnTo>
                    <a:pt x="2" y="63"/>
                  </a:lnTo>
                  <a:lnTo>
                    <a:pt x="5" y="67"/>
                  </a:lnTo>
                  <a:lnTo>
                    <a:pt x="16" y="84"/>
                  </a:lnTo>
                  <a:lnTo>
                    <a:pt x="23" y="70"/>
                  </a:lnTo>
                  <a:lnTo>
                    <a:pt x="40" y="72"/>
                  </a:lnTo>
                  <a:lnTo>
                    <a:pt x="38" y="68"/>
                  </a:lnTo>
                  <a:lnTo>
                    <a:pt x="50" y="60"/>
                  </a:lnTo>
                  <a:lnTo>
                    <a:pt x="74" y="68"/>
                  </a:lnTo>
                  <a:lnTo>
                    <a:pt x="79" y="67"/>
                  </a:lnTo>
                  <a:lnTo>
                    <a:pt x="83" y="63"/>
                  </a:lnTo>
                  <a:lnTo>
                    <a:pt x="96" y="58"/>
                  </a:lnTo>
                  <a:lnTo>
                    <a:pt x="100" y="60"/>
                  </a:lnTo>
                  <a:lnTo>
                    <a:pt x="108" y="56"/>
                  </a:lnTo>
                  <a:lnTo>
                    <a:pt x="127" y="60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20" y="5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4687888" y="3363913"/>
              <a:ext cx="163513" cy="250825"/>
            </a:xfrm>
            <a:custGeom>
              <a:avLst/>
              <a:gdLst/>
              <a:ahLst/>
              <a:cxnLst/>
              <a:rect l="l" t="t" r="r" b="b"/>
              <a:pathLst>
                <a:path w="103" h="158" extrusionOk="0">
                  <a:moveTo>
                    <a:pt x="31" y="154"/>
                  </a:moveTo>
                  <a:lnTo>
                    <a:pt x="34" y="158"/>
                  </a:lnTo>
                  <a:lnTo>
                    <a:pt x="51" y="153"/>
                  </a:lnTo>
                  <a:lnTo>
                    <a:pt x="53" y="142"/>
                  </a:lnTo>
                  <a:lnTo>
                    <a:pt x="70" y="141"/>
                  </a:lnTo>
                  <a:lnTo>
                    <a:pt x="77" y="132"/>
                  </a:lnTo>
                  <a:lnTo>
                    <a:pt x="82" y="125"/>
                  </a:lnTo>
                  <a:lnTo>
                    <a:pt x="93" y="122"/>
                  </a:lnTo>
                  <a:lnTo>
                    <a:pt x="87" y="108"/>
                  </a:lnTo>
                  <a:lnTo>
                    <a:pt x="84" y="103"/>
                  </a:lnTo>
                  <a:lnTo>
                    <a:pt x="84" y="93"/>
                  </a:lnTo>
                  <a:lnTo>
                    <a:pt x="94" y="77"/>
                  </a:lnTo>
                  <a:lnTo>
                    <a:pt x="103" y="76"/>
                  </a:lnTo>
                  <a:lnTo>
                    <a:pt x="103" y="40"/>
                  </a:lnTo>
                  <a:lnTo>
                    <a:pt x="26" y="0"/>
                  </a:lnTo>
                  <a:lnTo>
                    <a:pt x="14" y="4"/>
                  </a:lnTo>
                  <a:lnTo>
                    <a:pt x="17" y="17"/>
                  </a:lnTo>
                  <a:lnTo>
                    <a:pt x="24" y="29"/>
                  </a:lnTo>
                  <a:lnTo>
                    <a:pt x="21" y="41"/>
                  </a:lnTo>
                  <a:lnTo>
                    <a:pt x="21" y="67"/>
                  </a:lnTo>
                  <a:lnTo>
                    <a:pt x="7" y="84"/>
                  </a:lnTo>
                  <a:lnTo>
                    <a:pt x="5" y="89"/>
                  </a:lnTo>
                  <a:lnTo>
                    <a:pt x="0" y="91"/>
                  </a:lnTo>
                  <a:lnTo>
                    <a:pt x="3" y="101"/>
                  </a:lnTo>
                  <a:lnTo>
                    <a:pt x="12" y="105"/>
                  </a:lnTo>
                  <a:lnTo>
                    <a:pt x="17" y="117"/>
                  </a:lnTo>
                  <a:lnTo>
                    <a:pt x="15" y="125"/>
                  </a:lnTo>
                  <a:lnTo>
                    <a:pt x="19" y="134"/>
                  </a:lnTo>
                  <a:lnTo>
                    <a:pt x="7" y="134"/>
                  </a:lnTo>
                  <a:lnTo>
                    <a:pt x="7" y="136"/>
                  </a:lnTo>
                  <a:lnTo>
                    <a:pt x="15" y="146"/>
                  </a:lnTo>
                  <a:lnTo>
                    <a:pt x="21" y="158"/>
                  </a:lnTo>
                  <a:lnTo>
                    <a:pt x="29" y="158"/>
                  </a:lnTo>
                  <a:lnTo>
                    <a:pt x="31" y="154"/>
                  </a:lnTo>
                  <a:lnTo>
                    <a:pt x="31" y="15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4298951" y="3336925"/>
              <a:ext cx="250825" cy="236538"/>
            </a:xfrm>
            <a:custGeom>
              <a:avLst/>
              <a:gdLst/>
              <a:ahLst/>
              <a:cxnLst/>
              <a:rect l="l" t="t" r="r" b="b"/>
              <a:pathLst>
                <a:path w="158" h="149" extrusionOk="0">
                  <a:moveTo>
                    <a:pt x="69" y="132"/>
                  </a:moveTo>
                  <a:lnTo>
                    <a:pt x="70" y="130"/>
                  </a:lnTo>
                  <a:lnTo>
                    <a:pt x="79" y="118"/>
                  </a:lnTo>
                  <a:lnTo>
                    <a:pt x="87" y="118"/>
                  </a:lnTo>
                  <a:lnTo>
                    <a:pt x="98" y="108"/>
                  </a:lnTo>
                  <a:lnTo>
                    <a:pt x="110" y="103"/>
                  </a:lnTo>
                  <a:lnTo>
                    <a:pt x="142" y="101"/>
                  </a:lnTo>
                  <a:lnTo>
                    <a:pt x="156" y="93"/>
                  </a:lnTo>
                  <a:lnTo>
                    <a:pt x="158" y="60"/>
                  </a:lnTo>
                  <a:lnTo>
                    <a:pt x="149" y="60"/>
                  </a:lnTo>
                  <a:lnTo>
                    <a:pt x="147" y="53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65" y="89"/>
                  </a:lnTo>
                  <a:lnTo>
                    <a:pt x="69" y="91"/>
                  </a:lnTo>
                  <a:lnTo>
                    <a:pt x="67" y="98"/>
                  </a:lnTo>
                  <a:lnTo>
                    <a:pt x="19" y="98"/>
                  </a:lnTo>
                  <a:lnTo>
                    <a:pt x="14" y="103"/>
                  </a:lnTo>
                  <a:lnTo>
                    <a:pt x="7" y="98"/>
                  </a:lnTo>
                  <a:lnTo>
                    <a:pt x="5" y="103"/>
                  </a:lnTo>
                  <a:lnTo>
                    <a:pt x="0" y="106"/>
                  </a:lnTo>
                  <a:lnTo>
                    <a:pt x="3" y="115"/>
                  </a:lnTo>
                  <a:lnTo>
                    <a:pt x="9" y="122"/>
                  </a:lnTo>
                  <a:lnTo>
                    <a:pt x="7" y="129"/>
                  </a:lnTo>
                  <a:lnTo>
                    <a:pt x="19" y="130"/>
                  </a:lnTo>
                  <a:lnTo>
                    <a:pt x="27" y="127"/>
                  </a:lnTo>
                  <a:lnTo>
                    <a:pt x="34" y="137"/>
                  </a:lnTo>
                  <a:lnTo>
                    <a:pt x="34" y="144"/>
                  </a:lnTo>
                  <a:lnTo>
                    <a:pt x="48" y="147"/>
                  </a:lnTo>
                  <a:lnTo>
                    <a:pt x="53" y="146"/>
                  </a:lnTo>
                  <a:lnTo>
                    <a:pt x="58" y="149"/>
                  </a:lnTo>
                  <a:lnTo>
                    <a:pt x="63" y="146"/>
                  </a:lnTo>
                  <a:lnTo>
                    <a:pt x="63" y="142"/>
                  </a:lnTo>
                  <a:lnTo>
                    <a:pt x="69" y="132"/>
                  </a:lnTo>
                  <a:lnTo>
                    <a:pt x="69" y="13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4930776" y="3763963"/>
              <a:ext cx="26988" cy="33338"/>
            </a:xfrm>
            <a:custGeom>
              <a:avLst/>
              <a:gdLst/>
              <a:ahLst/>
              <a:cxnLst/>
              <a:rect l="l" t="t" r="r" b="b"/>
              <a:pathLst>
                <a:path w="17" h="21" extrusionOk="0">
                  <a:moveTo>
                    <a:pt x="6" y="5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3" y="21"/>
                  </a:lnTo>
                  <a:lnTo>
                    <a:pt x="10" y="19"/>
                  </a:lnTo>
                  <a:lnTo>
                    <a:pt x="17" y="9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4486276" y="3360738"/>
              <a:ext cx="239713" cy="188913"/>
            </a:xfrm>
            <a:custGeom>
              <a:avLst/>
              <a:gdLst/>
              <a:ahLst/>
              <a:cxnLst/>
              <a:rect l="l" t="t" r="r" b="b"/>
              <a:pathLst>
                <a:path w="151" h="119" extrusionOk="0">
                  <a:moveTo>
                    <a:pt x="132" y="91"/>
                  </a:moveTo>
                  <a:lnTo>
                    <a:pt x="134" y="86"/>
                  </a:lnTo>
                  <a:lnTo>
                    <a:pt x="148" y="69"/>
                  </a:lnTo>
                  <a:lnTo>
                    <a:pt x="148" y="43"/>
                  </a:lnTo>
                  <a:lnTo>
                    <a:pt x="151" y="31"/>
                  </a:lnTo>
                  <a:lnTo>
                    <a:pt x="144" y="19"/>
                  </a:lnTo>
                  <a:lnTo>
                    <a:pt x="141" y="6"/>
                  </a:lnTo>
                  <a:lnTo>
                    <a:pt x="136" y="9"/>
                  </a:lnTo>
                  <a:lnTo>
                    <a:pt x="132" y="9"/>
                  </a:lnTo>
                  <a:lnTo>
                    <a:pt x="129" y="4"/>
                  </a:lnTo>
                  <a:lnTo>
                    <a:pt x="115" y="0"/>
                  </a:lnTo>
                  <a:lnTo>
                    <a:pt x="55" y="42"/>
                  </a:lnTo>
                  <a:lnTo>
                    <a:pt x="40" y="45"/>
                  </a:lnTo>
                  <a:lnTo>
                    <a:pt x="38" y="78"/>
                  </a:lnTo>
                  <a:lnTo>
                    <a:pt x="24" y="86"/>
                  </a:lnTo>
                  <a:lnTo>
                    <a:pt x="0" y="88"/>
                  </a:lnTo>
                  <a:lnTo>
                    <a:pt x="10" y="108"/>
                  </a:lnTo>
                  <a:lnTo>
                    <a:pt x="19" y="110"/>
                  </a:lnTo>
                  <a:lnTo>
                    <a:pt x="21" y="115"/>
                  </a:lnTo>
                  <a:lnTo>
                    <a:pt x="24" y="112"/>
                  </a:lnTo>
                  <a:lnTo>
                    <a:pt x="33" y="119"/>
                  </a:lnTo>
                  <a:lnTo>
                    <a:pt x="38" y="102"/>
                  </a:lnTo>
                  <a:lnTo>
                    <a:pt x="46" y="98"/>
                  </a:lnTo>
                  <a:lnTo>
                    <a:pt x="60" y="100"/>
                  </a:lnTo>
                  <a:lnTo>
                    <a:pt x="65" y="105"/>
                  </a:lnTo>
                  <a:lnTo>
                    <a:pt x="76" y="103"/>
                  </a:lnTo>
                  <a:lnTo>
                    <a:pt x="88" y="108"/>
                  </a:lnTo>
                  <a:lnTo>
                    <a:pt x="101" y="103"/>
                  </a:lnTo>
                  <a:lnTo>
                    <a:pt x="118" y="103"/>
                  </a:lnTo>
                  <a:lnTo>
                    <a:pt x="129" y="100"/>
                  </a:lnTo>
                  <a:lnTo>
                    <a:pt x="127" y="93"/>
                  </a:lnTo>
                  <a:lnTo>
                    <a:pt x="132" y="91"/>
                  </a:lnTo>
                  <a:lnTo>
                    <a:pt x="132" y="9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398963" y="3500438"/>
              <a:ext cx="120650" cy="80963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65" y="20"/>
                  </a:moveTo>
                  <a:lnTo>
                    <a:pt x="55" y="0"/>
                  </a:lnTo>
                  <a:lnTo>
                    <a:pt x="47" y="0"/>
                  </a:lnTo>
                  <a:lnTo>
                    <a:pt x="35" y="5"/>
                  </a:lnTo>
                  <a:lnTo>
                    <a:pt x="24" y="15"/>
                  </a:lnTo>
                  <a:lnTo>
                    <a:pt x="16" y="1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7" y="50"/>
                  </a:lnTo>
                  <a:lnTo>
                    <a:pt x="26" y="51"/>
                  </a:lnTo>
                  <a:lnTo>
                    <a:pt x="26" y="38"/>
                  </a:lnTo>
                  <a:lnTo>
                    <a:pt x="47" y="38"/>
                  </a:lnTo>
                  <a:lnTo>
                    <a:pt x="50" y="36"/>
                  </a:lnTo>
                  <a:lnTo>
                    <a:pt x="64" y="39"/>
                  </a:lnTo>
                  <a:lnTo>
                    <a:pt x="64" y="36"/>
                  </a:lnTo>
                  <a:lnTo>
                    <a:pt x="74" y="31"/>
                  </a:lnTo>
                  <a:lnTo>
                    <a:pt x="76" y="27"/>
                  </a:lnTo>
                  <a:lnTo>
                    <a:pt x="74" y="22"/>
                  </a:lnTo>
                  <a:lnTo>
                    <a:pt x="65" y="20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5041901" y="3446463"/>
              <a:ext cx="100013" cy="88900"/>
            </a:xfrm>
            <a:custGeom>
              <a:avLst/>
              <a:gdLst/>
              <a:ahLst/>
              <a:cxnLst/>
              <a:rect l="l" t="t" r="r" b="b"/>
              <a:pathLst>
                <a:path w="63" h="56" extrusionOk="0">
                  <a:moveTo>
                    <a:pt x="0" y="27"/>
                  </a:moveTo>
                  <a:lnTo>
                    <a:pt x="0" y="37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27" y="41"/>
                  </a:lnTo>
                  <a:lnTo>
                    <a:pt x="41" y="39"/>
                  </a:lnTo>
                  <a:lnTo>
                    <a:pt x="56" y="56"/>
                  </a:lnTo>
                  <a:lnTo>
                    <a:pt x="63" y="53"/>
                  </a:lnTo>
                  <a:lnTo>
                    <a:pt x="61" y="49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48" y="36"/>
                  </a:lnTo>
                  <a:lnTo>
                    <a:pt x="43" y="34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25"/>
                  </a:lnTo>
                  <a:lnTo>
                    <a:pt x="29" y="24"/>
                  </a:lnTo>
                  <a:lnTo>
                    <a:pt x="24" y="5"/>
                  </a:lnTo>
                  <a:lnTo>
                    <a:pt x="20" y="0"/>
                  </a:lnTo>
                  <a:lnTo>
                    <a:pt x="7" y="8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4668838" y="3797300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5" y="7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4527551" y="3516313"/>
              <a:ext cx="176213" cy="147638"/>
            </a:xfrm>
            <a:custGeom>
              <a:avLst/>
              <a:gdLst/>
              <a:ahLst/>
              <a:cxnLst/>
              <a:rect l="l" t="t" r="r" b="b"/>
              <a:pathLst>
                <a:path w="111" h="93" extrusionOk="0">
                  <a:moveTo>
                    <a:pt x="70" y="67"/>
                  </a:moveTo>
                  <a:lnTo>
                    <a:pt x="75" y="67"/>
                  </a:lnTo>
                  <a:lnTo>
                    <a:pt x="82" y="70"/>
                  </a:lnTo>
                  <a:lnTo>
                    <a:pt x="99" y="40"/>
                  </a:lnTo>
                  <a:lnTo>
                    <a:pt x="99" y="36"/>
                  </a:lnTo>
                  <a:lnTo>
                    <a:pt x="104" y="28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8" y="12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75" y="5"/>
                  </a:lnTo>
                  <a:lnTo>
                    <a:pt x="62" y="10"/>
                  </a:lnTo>
                  <a:lnTo>
                    <a:pt x="50" y="5"/>
                  </a:lnTo>
                  <a:lnTo>
                    <a:pt x="39" y="7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5" y="45"/>
                  </a:lnTo>
                  <a:lnTo>
                    <a:pt x="0" y="48"/>
                  </a:lnTo>
                  <a:lnTo>
                    <a:pt x="0" y="67"/>
                  </a:lnTo>
                  <a:lnTo>
                    <a:pt x="2" y="72"/>
                  </a:lnTo>
                  <a:lnTo>
                    <a:pt x="14" y="72"/>
                  </a:lnTo>
                  <a:lnTo>
                    <a:pt x="20" y="76"/>
                  </a:lnTo>
                  <a:lnTo>
                    <a:pt x="22" y="79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31" y="93"/>
                  </a:lnTo>
                  <a:lnTo>
                    <a:pt x="53" y="91"/>
                  </a:lnTo>
                  <a:lnTo>
                    <a:pt x="60" y="76"/>
                  </a:lnTo>
                  <a:lnTo>
                    <a:pt x="70" y="67"/>
                  </a:lnTo>
                  <a:lnTo>
                    <a:pt x="70" y="6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4654551" y="3668713"/>
              <a:ext cx="114300" cy="136525"/>
            </a:xfrm>
            <a:custGeom>
              <a:avLst/>
              <a:gdLst/>
              <a:ahLst/>
              <a:cxnLst/>
              <a:rect l="l" t="t" r="r" b="b"/>
              <a:pathLst>
                <a:path w="72" h="86" extrusionOk="0">
                  <a:moveTo>
                    <a:pt x="16" y="81"/>
                  </a:moveTo>
                  <a:lnTo>
                    <a:pt x="19" y="82"/>
                  </a:lnTo>
                  <a:lnTo>
                    <a:pt x="23" y="84"/>
                  </a:lnTo>
                  <a:lnTo>
                    <a:pt x="26" y="81"/>
                  </a:lnTo>
                  <a:lnTo>
                    <a:pt x="31" y="81"/>
                  </a:lnTo>
                  <a:lnTo>
                    <a:pt x="33" y="86"/>
                  </a:lnTo>
                  <a:lnTo>
                    <a:pt x="48" y="70"/>
                  </a:lnTo>
                  <a:lnTo>
                    <a:pt x="48" y="58"/>
                  </a:lnTo>
                  <a:lnTo>
                    <a:pt x="64" y="41"/>
                  </a:lnTo>
                  <a:lnTo>
                    <a:pt x="64" y="29"/>
                  </a:lnTo>
                  <a:lnTo>
                    <a:pt x="67" y="21"/>
                  </a:lnTo>
                  <a:lnTo>
                    <a:pt x="67" y="16"/>
                  </a:lnTo>
                  <a:lnTo>
                    <a:pt x="72" y="7"/>
                  </a:lnTo>
                  <a:lnTo>
                    <a:pt x="71" y="2"/>
                  </a:lnTo>
                  <a:lnTo>
                    <a:pt x="54" y="0"/>
                  </a:lnTo>
                  <a:lnTo>
                    <a:pt x="47" y="14"/>
                  </a:lnTo>
                  <a:lnTo>
                    <a:pt x="47" y="22"/>
                  </a:lnTo>
                  <a:lnTo>
                    <a:pt x="31" y="17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21" y="26"/>
                  </a:lnTo>
                  <a:lnTo>
                    <a:pt x="30" y="26"/>
                  </a:lnTo>
                  <a:lnTo>
                    <a:pt x="31" y="33"/>
                  </a:lnTo>
                  <a:lnTo>
                    <a:pt x="28" y="40"/>
                  </a:lnTo>
                  <a:lnTo>
                    <a:pt x="33" y="43"/>
                  </a:lnTo>
                  <a:lnTo>
                    <a:pt x="31" y="58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1" y="62"/>
                  </a:lnTo>
                  <a:lnTo>
                    <a:pt x="18" y="57"/>
                  </a:lnTo>
                  <a:lnTo>
                    <a:pt x="14" y="57"/>
                  </a:lnTo>
                  <a:lnTo>
                    <a:pt x="12" y="62"/>
                  </a:lnTo>
                  <a:lnTo>
                    <a:pt x="7" y="60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9" y="67"/>
                  </a:lnTo>
                  <a:lnTo>
                    <a:pt x="9" y="74"/>
                  </a:lnTo>
                  <a:lnTo>
                    <a:pt x="4" y="72"/>
                  </a:lnTo>
                  <a:lnTo>
                    <a:pt x="0" y="76"/>
                  </a:lnTo>
                  <a:lnTo>
                    <a:pt x="4" y="77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6" y="81"/>
                  </a:lnTo>
                  <a:lnTo>
                    <a:pt x="16" y="8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4665663" y="3816350"/>
              <a:ext cx="190500" cy="187325"/>
            </a:xfrm>
            <a:custGeom>
              <a:avLst/>
              <a:gdLst/>
              <a:ahLst/>
              <a:cxnLst/>
              <a:rect l="l" t="t" r="r" b="b"/>
              <a:pathLst>
                <a:path w="120" h="118" extrusionOk="0">
                  <a:moveTo>
                    <a:pt x="14" y="108"/>
                  </a:moveTo>
                  <a:lnTo>
                    <a:pt x="23" y="111"/>
                  </a:lnTo>
                  <a:lnTo>
                    <a:pt x="65" y="113"/>
                  </a:lnTo>
                  <a:lnTo>
                    <a:pt x="69" y="115"/>
                  </a:lnTo>
                  <a:lnTo>
                    <a:pt x="95" y="118"/>
                  </a:lnTo>
                  <a:lnTo>
                    <a:pt x="112" y="113"/>
                  </a:lnTo>
                  <a:lnTo>
                    <a:pt x="103" y="106"/>
                  </a:lnTo>
                  <a:lnTo>
                    <a:pt x="101" y="101"/>
                  </a:lnTo>
                  <a:lnTo>
                    <a:pt x="98" y="101"/>
                  </a:lnTo>
                  <a:lnTo>
                    <a:pt x="98" y="67"/>
                  </a:lnTo>
                  <a:lnTo>
                    <a:pt x="117" y="67"/>
                  </a:lnTo>
                  <a:lnTo>
                    <a:pt x="120" y="51"/>
                  </a:lnTo>
                  <a:lnTo>
                    <a:pt x="103" y="49"/>
                  </a:lnTo>
                  <a:lnTo>
                    <a:pt x="96" y="34"/>
                  </a:lnTo>
                  <a:lnTo>
                    <a:pt x="98" y="27"/>
                  </a:lnTo>
                  <a:lnTo>
                    <a:pt x="96" y="15"/>
                  </a:lnTo>
                  <a:lnTo>
                    <a:pt x="86" y="15"/>
                  </a:lnTo>
                  <a:lnTo>
                    <a:pt x="83" y="12"/>
                  </a:lnTo>
                  <a:lnTo>
                    <a:pt x="74" y="13"/>
                  </a:lnTo>
                  <a:lnTo>
                    <a:pt x="74" y="15"/>
                  </a:lnTo>
                  <a:lnTo>
                    <a:pt x="72" y="22"/>
                  </a:lnTo>
                  <a:lnTo>
                    <a:pt x="57" y="22"/>
                  </a:lnTo>
                  <a:lnTo>
                    <a:pt x="48" y="12"/>
                  </a:lnTo>
                  <a:lnTo>
                    <a:pt x="47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5" y="5"/>
                  </a:lnTo>
                  <a:lnTo>
                    <a:pt x="11" y="12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4" y="41"/>
                  </a:lnTo>
                  <a:lnTo>
                    <a:pt x="21" y="48"/>
                  </a:lnTo>
                  <a:lnTo>
                    <a:pt x="21" y="56"/>
                  </a:lnTo>
                  <a:lnTo>
                    <a:pt x="17" y="63"/>
                  </a:lnTo>
                  <a:lnTo>
                    <a:pt x="11" y="67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7" y="109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4665663" y="3987800"/>
              <a:ext cx="204788" cy="192088"/>
            </a:xfrm>
            <a:custGeom>
              <a:avLst/>
              <a:gdLst/>
              <a:ahLst/>
              <a:cxnLst/>
              <a:rect l="l" t="t" r="r" b="b"/>
              <a:pathLst>
                <a:path w="129" h="121" extrusionOk="0">
                  <a:moveTo>
                    <a:pt x="125" y="3"/>
                  </a:moveTo>
                  <a:lnTo>
                    <a:pt x="95" y="10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8"/>
                  </a:lnTo>
                  <a:lnTo>
                    <a:pt x="4" y="17"/>
                  </a:lnTo>
                  <a:lnTo>
                    <a:pt x="9" y="24"/>
                  </a:lnTo>
                  <a:lnTo>
                    <a:pt x="26" y="56"/>
                  </a:lnTo>
                  <a:lnTo>
                    <a:pt x="28" y="73"/>
                  </a:lnTo>
                  <a:lnTo>
                    <a:pt x="40" y="113"/>
                  </a:lnTo>
                  <a:lnTo>
                    <a:pt x="47" y="120"/>
                  </a:lnTo>
                  <a:lnTo>
                    <a:pt x="47" y="116"/>
                  </a:lnTo>
                  <a:lnTo>
                    <a:pt x="52" y="116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79" y="118"/>
                  </a:lnTo>
                  <a:lnTo>
                    <a:pt x="79" y="49"/>
                  </a:lnTo>
                  <a:lnTo>
                    <a:pt x="89" y="49"/>
                  </a:lnTo>
                  <a:lnTo>
                    <a:pt x="89" y="13"/>
                  </a:lnTo>
                  <a:lnTo>
                    <a:pt x="110" y="10"/>
                  </a:lnTo>
                  <a:lnTo>
                    <a:pt x="115" y="12"/>
                  </a:lnTo>
                  <a:lnTo>
                    <a:pt x="129" y="8"/>
                  </a:lnTo>
                  <a:lnTo>
                    <a:pt x="129" y="7"/>
                  </a:lnTo>
                  <a:lnTo>
                    <a:pt x="125" y="3"/>
                  </a:lnTo>
                  <a:lnTo>
                    <a:pt x="125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4627563" y="3695700"/>
              <a:ext cx="30163" cy="22225"/>
            </a:xfrm>
            <a:custGeom>
              <a:avLst/>
              <a:gdLst/>
              <a:ahLst/>
              <a:cxnLst/>
              <a:rect l="l" t="t" r="r" b="b"/>
              <a:pathLst>
                <a:path w="19" h="14" extrusionOk="0">
                  <a:moveTo>
                    <a:pt x="9" y="12"/>
                  </a:moveTo>
                  <a:lnTo>
                    <a:pt x="19" y="12"/>
                  </a:lnTo>
                  <a:lnTo>
                    <a:pt x="19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4616451" y="3694113"/>
              <a:ext cx="90488" cy="95250"/>
            </a:xfrm>
            <a:custGeom>
              <a:avLst/>
              <a:gdLst/>
              <a:ahLst/>
              <a:cxnLst/>
              <a:rect l="l" t="t" r="r" b="b"/>
              <a:pathLst>
                <a:path w="57" h="60" extrusionOk="0">
                  <a:moveTo>
                    <a:pt x="52" y="24"/>
                  </a:moveTo>
                  <a:lnTo>
                    <a:pt x="55" y="17"/>
                  </a:lnTo>
                  <a:lnTo>
                    <a:pt x="54" y="10"/>
                  </a:lnTo>
                  <a:lnTo>
                    <a:pt x="45" y="10"/>
                  </a:lnTo>
                  <a:lnTo>
                    <a:pt x="43" y="5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26" y="1"/>
                  </a:lnTo>
                  <a:lnTo>
                    <a:pt x="26" y="13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6" y="27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41"/>
                  </a:lnTo>
                  <a:lnTo>
                    <a:pt x="24" y="60"/>
                  </a:lnTo>
                  <a:lnTo>
                    <a:pt x="28" y="56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28" y="49"/>
                  </a:lnTo>
                  <a:lnTo>
                    <a:pt x="28" y="46"/>
                  </a:lnTo>
                  <a:lnTo>
                    <a:pt x="31" y="44"/>
                  </a:lnTo>
                  <a:lnTo>
                    <a:pt x="36" y="46"/>
                  </a:lnTo>
                  <a:lnTo>
                    <a:pt x="38" y="41"/>
                  </a:lnTo>
                  <a:lnTo>
                    <a:pt x="42" y="41"/>
                  </a:lnTo>
                  <a:lnTo>
                    <a:pt x="45" y="46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5" y="42"/>
                  </a:lnTo>
                  <a:lnTo>
                    <a:pt x="57" y="27"/>
                  </a:lnTo>
                  <a:lnTo>
                    <a:pt x="52" y="24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4614863" y="3524250"/>
              <a:ext cx="114300" cy="179388"/>
            </a:xfrm>
            <a:custGeom>
              <a:avLst/>
              <a:gdLst/>
              <a:ahLst/>
              <a:cxnLst/>
              <a:rect l="l" t="t" r="r" b="b"/>
              <a:pathLst>
                <a:path w="72" h="113" extrusionOk="0">
                  <a:moveTo>
                    <a:pt x="44" y="107"/>
                  </a:moveTo>
                  <a:lnTo>
                    <a:pt x="46" y="108"/>
                  </a:lnTo>
                  <a:lnTo>
                    <a:pt x="56" y="108"/>
                  </a:lnTo>
                  <a:lnTo>
                    <a:pt x="72" y="113"/>
                  </a:lnTo>
                  <a:lnTo>
                    <a:pt x="72" y="105"/>
                  </a:lnTo>
                  <a:lnTo>
                    <a:pt x="61" y="88"/>
                  </a:lnTo>
                  <a:lnTo>
                    <a:pt x="58" y="84"/>
                  </a:lnTo>
                  <a:lnTo>
                    <a:pt x="56" y="71"/>
                  </a:lnTo>
                  <a:lnTo>
                    <a:pt x="67" y="57"/>
                  </a:lnTo>
                  <a:lnTo>
                    <a:pt x="61" y="45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65" y="33"/>
                  </a:lnTo>
                  <a:lnTo>
                    <a:pt x="61" y="24"/>
                  </a:lnTo>
                  <a:lnTo>
                    <a:pt x="63" y="16"/>
                  </a:lnTo>
                  <a:lnTo>
                    <a:pt x="58" y="4"/>
                  </a:lnTo>
                  <a:lnTo>
                    <a:pt x="49" y="0"/>
                  </a:lnTo>
                  <a:lnTo>
                    <a:pt x="53" y="7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9" y="23"/>
                  </a:lnTo>
                  <a:lnTo>
                    <a:pt x="44" y="31"/>
                  </a:lnTo>
                  <a:lnTo>
                    <a:pt x="44" y="35"/>
                  </a:lnTo>
                  <a:lnTo>
                    <a:pt x="27" y="65"/>
                  </a:lnTo>
                  <a:lnTo>
                    <a:pt x="20" y="62"/>
                  </a:lnTo>
                  <a:lnTo>
                    <a:pt x="15" y="62"/>
                  </a:lnTo>
                  <a:lnTo>
                    <a:pt x="5" y="71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7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0" y="95"/>
                  </a:lnTo>
                  <a:lnTo>
                    <a:pt x="13" y="100"/>
                  </a:lnTo>
                  <a:lnTo>
                    <a:pt x="12" y="108"/>
                  </a:lnTo>
                  <a:lnTo>
                    <a:pt x="44" y="107"/>
                  </a:lnTo>
                  <a:lnTo>
                    <a:pt x="44" y="10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4673601" y="3646488"/>
              <a:ext cx="288925" cy="280988"/>
            </a:xfrm>
            <a:custGeom>
              <a:avLst/>
              <a:gdLst/>
              <a:ahLst/>
              <a:cxnLst/>
              <a:rect l="l" t="t" r="r" b="b"/>
              <a:pathLst>
                <a:path w="182" h="177" extrusionOk="0">
                  <a:moveTo>
                    <a:pt x="12" y="107"/>
                  </a:moveTo>
                  <a:lnTo>
                    <a:pt x="16" y="108"/>
                  </a:lnTo>
                  <a:lnTo>
                    <a:pt x="42" y="108"/>
                  </a:lnTo>
                  <a:lnTo>
                    <a:pt x="43" y="119"/>
                  </a:lnTo>
                  <a:lnTo>
                    <a:pt x="52" y="129"/>
                  </a:lnTo>
                  <a:lnTo>
                    <a:pt x="67" y="129"/>
                  </a:lnTo>
                  <a:lnTo>
                    <a:pt x="69" y="122"/>
                  </a:lnTo>
                  <a:lnTo>
                    <a:pt x="69" y="120"/>
                  </a:lnTo>
                  <a:lnTo>
                    <a:pt x="78" y="119"/>
                  </a:lnTo>
                  <a:lnTo>
                    <a:pt x="81" y="122"/>
                  </a:lnTo>
                  <a:lnTo>
                    <a:pt x="91" y="122"/>
                  </a:lnTo>
                  <a:lnTo>
                    <a:pt x="93" y="134"/>
                  </a:lnTo>
                  <a:lnTo>
                    <a:pt x="91" y="141"/>
                  </a:lnTo>
                  <a:lnTo>
                    <a:pt x="98" y="156"/>
                  </a:lnTo>
                  <a:lnTo>
                    <a:pt x="115" y="158"/>
                  </a:lnTo>
                  <a:lnTo>
                    <a:pt x="120" y="160"/>
                  </a:lnTo>
                  <a:lnTo>
                    <a:pt x="126" y="158"/>
                  </a:lnTo>
                  <a:lnTo>
                    <a:pt x="127" y="162"/>
                  </a:lnTo>
                  <a:lnTo>
                    <a:pt x="141" y="163"/>
                  </a:lnTo>
                  <a:lnTo>
                    <a:pt x="143" y="162"/>
                  </a:lnTo>
                  <a:lnTo>
                    <a:pt x="148" y="167"/>
                  </a:lnTo>
                  <a:lnTo>
                    <a:pt x="153" y="170"/>
                  </a:lnTo>
                  <a:lnTo>
                    <a:pt x="160" y="177"/>
                  </a:lnTo>
                  <a:lnTo>
                    <a:pt x="170" y="177"/>
                  </a:lnTo>
                  <a:lnTo>
                    <a:pt x="168" y="167"/>
                  </a:lnTo>
                  <a:lnTo>
                    <a:pt x="163" y="168"/>
                  </a:lnTo>
                  <a:lnTo>
                    <a:pt x="155" y="162"/>
                  </a:lnTo>
                  <a:lnTo>
                    <a:pt x="162" y="132"/>
                  </a:lnTo>
                  <a:lnTo>
                    <a:pt x="177" y="129"/>
                  </a:lnTo>
                  <a:lnTo>
                    <a:pt x="168" y="114"/>
                  </a:lnTo>
                  <a:lnTo>
                    <a:pt x="160" y="71"/>
                  </a:lnTo>
                  <a:lnTo>
                    <a:pt x="168" y="64"/>
                  </a:lnTo>
                  <a:lnTo>
                    <a:pt x="167" y="47"/>
                  </a:lnTo>
                  <a:lnTo>
                    <a:pt x="182" y="31"/>
                  </a:lnTo>
                  <a:lnTo>
                    <a:pt x="177" y="28"/>
                  </a:lnTo>
                  <a:lnTo>
                    <a:pt x="177" y="19"/>
                  </a:lnTo>
                  <a:lnTo>
                    <a:pt x="177" y="16"/>
                  </a:lnTo>
                  <a:lnTo>
                    <a:pt x="167" y="7"/>
                  </a:lnTo>
                  <a:lnTo>
                    <a:pt x="155" y="9"/>
                  </a:lnTo>
                  <a:lnTo>
                    <a:pt x="146" y="4"/>
                  </a:lnTo>
                  <a:lnTo>
                    <a:pt x="127" y="0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02" y="7"/>
                  </a:lnTo>
                  <a:lnTo>
                    <a:pt x="98" y="11"/>
                  </a:lnTo>
                  <a:lnTo>
                    <a:pt x="93" y="12"/>
                  </a:lnTo>
                  <a:lnTo>
                    <a:pt x="69" y="4"/>
                  </a:lnTo>
                  <a:lnTo>
                    <a:pt x="57" y="12"/>
                  </a:lnTo>
                  <a:lnTo>
                    <a:pt x="59" y="16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55" y="35"/>
                  </a:lnTo>
                  <a:lnTo>
                    <a:pt x="52" y="43"/>
                  </a:lnTo>
                  <a:lnTo>
                    <a:pt x="52" y="55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21" y="100"/>
                  </a:lnTo>
                  <a:lnTo>
                    <a:pt x="19" y="95"/>
                  </a:lnTo>
                  <a:lnTo>
                    <a:pt x="14" y="95"/>
                  </a:lnTo>
                  <a:lnTo>
                    <a:pt x="11" y="98"/>
                  </a:lnTo>
                  <a:lnTo>
                    <a:pt x="7" y="96"/>
                  </a:lnTo>
                  <a:lnTo>
                    <a:pt x="2" y="102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12" y="107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5110163" y="3541713"/>
              <a:ext cx="160338" cy="209550"/>
            </a:xfrm>
            <a:custGeom>
              <a:avLst/>
              <a:gdLst/>
              <a:ahLst/>
              <a:cxnLst/>
              <a:rect l="l" t="t" r="r" b="b"/>
              <a:pathLst>
                <a:path w="101" h="132" extrusionOk="0">
                  <a:moveTo>
                    <a:pt x="99" y="13"/>
                  </a:moveTo>
                  <a:lnTo>
                    <a:pt x="97" y="6"/>
                  </a:lnTo>
                  <a:lnTo>
                    <a:pt x="99" y="1"/>
                  </a:lnTo>
                  <a:lnTo>
                    <a:pt x="94" y="0"/>
                  </a:lnTo>
                  <a:lnTo>
                    <a:pt x="89" y="3"/>
                  </a:lnTo>
                  <a:lnTo>
                    <a:pt x="75" y="6"/>
                  </a:lnTo>
                  <a:lnTo>
                    <a:pt x="68" y="10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8" y="12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7" y="10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54" y="37"/>
                  </a:lnTo>
                  <a:lnTo>
                    <a:pt x="68" y="37"/>
                  </a:lnTo>
                  <a:lnTo>
                    <a:pt x="39" y="70"/>
                  </a:lnTo>
                  <a:lnTo>
                    <a:pt x="24" y="70"/>
                  </a:lnTo>
                  <a:lnTo>
                    <a:pt x="17" y="75"/>
                  </a:lnTo>
                  <a:lnTo>
                    <a:pt x="10" y="75"/>
                  </a:lnTo>
                  <a:lnTo>
                    <a:pt x="0" y="87"/>
                  </a:lnTo>
                  <a:lnTo>
                    <a:pt x="0" y="121"/>
                  </a:lnTo>
                  <a:lnTo>
                    <a:pt x="6" y="132"/>
                  </a:lnTo>
                  <a:lnTo>
                    <a:pt x="15" y="121"/>
                  </a:lnTo>
                  <a:lnTo>
                    <a:pt x="17" y="118"/>
                  </a:lnTo>
                  <a:lnTo>
                    <a:pt x="18" y="116"/>
                  </a:lnTo>
                  <a:lnTo>
                    <a:pt x="22" y="113"/>
                  </a:lnTo>
                  <a:lnTo>
                    <a:pt x="70" y="70"/>
                  </a:lnTo>
                  <a:lnTo>
                    <a:pt x="70" y="66"/>
                  </a:lnTo>
                  <a:lnTo>
                    <a:pt x="72" y="65"/>
                  </a:lnTo>
                  <a:lnTo>
                    <a:pt x="78" y="58"/>
                  </a:lnTo>
                  <a:lnTo>
                    <a:pt x="87" y="37"/>
                  </a:lnTo>
                  <a:lnTo>
                    <a:pt x="90" y="36"/>
                  </a:lnTo>
                  <a:lnTo>
                    <a:pt x="94" y="27"/>
                  </a:lnTo>
                  <a:lnTo>
                    <a:pt x="97" y="17"/>
                  </a:lnTo>
                  <a:lnTo>
                    <a:pt x="101" y="15"/>
                  </a:lnTo>
                  <a:lnTo>
                    <a:pt x="99" y="13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5000626" y="3657600"/>
              <a:ext cx="119063" cy="139700"/>
            </a:xfrm>
            <a:custGeom>
              <a:avLst/>
              <a:gdLst/>
              <a:ahLst/>
              <a:cxnLst/>
              <a:rect l="l" t="t" r="r" b="b"/>
              <a:pathLst>
                <a:path w="75" h="88" extrusionOk="0">
                  <a:moveTo>
                    <a:pt x="69" y="14"/>
                  </a:moveTo>
                  <a:lnTo>
                    <a:pt x="75" y="5"/>
                  </a:lnTo>
                  <a:lnTo>
                    <a:pt x="70" y="5"/>
                  </a:lnTo>
                  <a:lnTo>
                    <a:pt x="67" y="2"/>
                  </a:lnTo>
                  <a:lnTo>
                    <a:pt x="62" y="5"/>
                  </a:lnTo>
                  <a:lnTo>
                    <a:pt x="55" y="11"/>
                  </a:lnTo>
                  <a:lnTo>
                    <a:pt x="43" y="11"/>
                  </a:lnTo>
                  <a:lnTo>
                    <a:pt x="2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28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38" y="71"/>
                  </a:lnTo>
                  <a:lnTo>
                    <a:pt x="39" y="79"/>
                  </a:lnTo>
                  <a:lnTo>
                    <a:pt x="53" y="88"/>
                  </a:lnTo>
                  <a:lnTo>
                    <a:pt x="57" y="86"/>
                  </a:lnTo>
                  <a:lnTo>
                    <a:pt x="62" y="72"/>
                  </a:lnTo>
                  <a:lnTo>
                    <a:pt x="63" y="69"/>
                  </a:lnTo>
                  <a:lnTo>
                    <a:pt x="69" y="65"/>
                  </a:lnTo>
                  <a:lnTo>
                    <a:pt x="70" y="62"/>
                  </a:lnTo>
                  <a:lnTo>
                    <a:pt x="75" y="59"/>
                  </a:lnTo>
                  <a:lnTo>
                    <a:pt x="69" y="48"/>
                  </a:lnTo>
                  <a:lnTo>
                    <a:pt x="69" y="14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4948238" y="3886200"/>
              <a:ext cx="161925" cy="261938"/>
            </a:xfrm>
            <a:custGeom>
              <a:avLst/>
              <a:gdLst/>
              <a:ahLst/>
              <a:cxnLst/>
              <a:rect l="l" t="t" r="r" b="b"/>
              <a:pathLst>
                <a:path w="102" h="165" extrusionOk="0">
                  <a:moveTo>
                    <a:pt x="81" y="5"/>
                  </a:moveTo>
                  <a:lnTo>
                    <a:pt x="76" y="4"/>
                  </a:lnTo>
                  <a:lnTo>
                    <a:pt x="60" y="11"/>
                  </a:lnTo>
                  <a:lnTo>
                    <a:pt x="55" y="7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0" y="12"/>
                  </a:lnTo>
                  <a:lnTo>
                    <a:pt x="43" y="26"/>
                  </a:lnTo>
                  <a:lnTo>
                    <a:pt x="54" y="38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48" y="62"/>
                  </a:lnTo>
                  <a:lnTo>
                    <a:pt x="45" y="62"/>
                  </a:lnTo>
                  <a:lnTo>
                    <a:pt x="40" y="52"/>
                  </a:lnTo>
                  <a:lnTo>
                    <a:pt x="42" y="45"/>
                  </a:lnTo>
                  <a:lnTo>
                    <a:pt x="40" y="38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0" y="43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9" y="52"/>
                  </a:lnTo>
                  <a:lnTo>
                    <a:pt x="26" y="60"/>
                  </a:lnTo>
                  <a:lnTo>
                    <a:pt x="28" y="79"/>
                  </a:lnTo>
                  <a:lnTo>
                    <a:pt x="24" y="84"/>
                  </a:lnTo>
                  <a:lnTo>
                    <a:pt x="26" y="93"/>
                  </a:lnTo>
                  <a:lnTo>
                    <a:pt x="23" y="100"/>
                  </a:lnTo>
                  <a:lnTo>
                    <a:pt x="23" y="105"/>
                  </a:lnTo>
                  <a:lnTo>
                    <a:pt x="11" y="117"/>
                  </a:lnTo>
                  <a:lnTo>
                    <a:pt x="16" y="134"/>
                  </a:lnTo>
                  <a:lnTo>
                    <a:pt x="18" y="136"/>
                  </a:lnTo>
                  <a:lnTo>
                    <a:pt x="18" y="155"/>
                  </a:lnTo>
                  <a:lnTo>
                    <a:pt x="19" y="156"/>
                  </a:lnTo>
                  <a:lnTo>
                    <a:pt x="19" y="165"/>
                  </a:lnTo>
                  <a:lnTo>
                    <a:pt x="26" y="165"/>
                  </a:lnTo>
                  <a:lnTo>
                    <a:pt x="28" y="155"/>
                  </a:lnTo>
                  <a:lnTo>
                    <a:pt x="24" y="155"/>
                  </a:lnTo>
                  <a:lnTo>
                    <a:pt x="28" y="148"/>
                  </a:lnTo>
                  <a:lnTo>
                    <a:pt x="30" y="148"/>
                  </a:lnTo>
                  <a:lnTo>
                    <a:pt x="33" y="144"/>
                  </a:lnTo>
                  <a:lnTo>
                    <a:pt x="45" y="141"/>
                  </a:lnTo>
                  <a:lnTo>
                    <a:pt x="52" y="134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52" y="127"/>
                  </a:lnTo>
                  <a:lnTo>
                    <a:pt x="52" y="115"/>
                  </a:lnTo>
                  <a:lnTo>
                    <a:pt x="45" y="98"/>
                  </a:lnTo>
                  <a:lnTo>
                    <a:pt x="45" y="91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54" y="83"/>
                  </a:lnTo>
                  <a:lnTo>
                    <a:pt x="57" y="81"/>
                  </a:lnTo>
                  <a:lnTo>
                    <a:pt x="59" y="79"/>
                  </a:lnTo>
                  <a:lnTo>
                    <a:pt x="60" y="77"/>
                  </a:lnTo>
                  <a:lnTo>
                    <a:pt x="62" y="76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7" y="67"/>
                  </a:lnTo>
                  <a:lnTo>
                    <a:pt x="79" y="62"/>
                  </a:lnTo>
                  <a:lnTo>
                    <a:pt x="84" y="62"/>
                  </a:lnTo>
                  <a:lnTo>
                    <a:pt x="93" y="55"/>
                  </a:lnTo>
                  <a:lnTo>
                    <a:pt x="93" y="53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2" y="40"/>
                  </a:lnTo>
                  <a:lnTo>
                    <a:pt x="102" y="35"/>
                  </a:lnTo>
                  <a:lnTo>
                    <a:pt x="100" y="33"/>
                  </a:lnTo>
                  <a:lnTo>
                    <a:pt x="100" y="23"/>
                  </a:lnTo>
                  <a:lnTo>
                    <a:pt x="100" y="19"/>
                  </a:lnTo>
                  <a:lnTo>
                    <a:pt x="100" y="0"/>
                  </a:lnTo>
                  <a:lnTo>
                    <a:pt x="93" y="4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4935538" y="3740150"/>
              <a:ext cx="171450" cy="163513"/>
            </a:xfrm>
            <a:custGeom>
              <a:avLst/>
              <a:gdLst/>
              <a:ahLst/>
              <a:cxnLst/>
              <a:rect l="l" t="t" r="r" b="b"/>
              <a:pathLst>
                <a:path w="108" h="103" extrusionOk="0">
                  <a:moveTo>
                    <a:pt x="79" y="19"/>
                  </a:moveTo>
                  <a:lnTo>
                    <a:pt x="41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7" y="34"/>
                  </a:lnTo>
                  <a:lnTo>
                    <a:pt x="0" y="36"/>
                  </a:lnTo>
                  <a:lnTo>
                    <a:pt x="3" y="55"/>
                  </a:lnTo>
                  <a:lnTo>
                    <a:pt x="12" y="70"/>
                  </a:lnTo>
                  <a:lnTo>
                    <a:pt x="20" y="77"/>
                  </a:lnTo>
                  <a:lnTo>
                    <a:pt x="46" y="84"/>
                  </a:lnTo>
                  <a:lnTo>
                    <a:pt x="50" y="87"/>
                  </a:lnTo>
                  <a:lnTo>
                    <a:pt x="51" y="99"/>
                  </a:lnTo>
                  <a:lnTo>
                    <a:pt x="55" y="103"/>
                  </a:lnTo>
                  <a:lnTo>
                    <a:pt x="63" y="99"/>
                  </a:lnTo>
                  <a:lnTo>
                    <a:pt x="68" y="103"/>
                  </a:lnTo>
                  <a:lnTo>
                    <a:pt x="84" y="96"/>
                  </a:lnTo>
                  <a:lnTo>
                    <a:pt x="89" y="97"/>
                  </a:lnTo>
                  <a:lnTo>
                    <a:pt x="101" y="96"/>
                  </a:lnTo>
                  <a:lnTo>
                    <a:pt x="108" y="92"/>
                  </a:lnTo>
                  <a:lnTo>
                    <a:pt x="108" y="91"/>
                  </a:lnTo>
                  <a:lnTo>
                    <a:pt x="101" y="84"/>
                  </a:lnTo>
                  <a:lnTo>
                    <a:pt x="98" y="79"/>
                  </a:lnTo>
                  <a:lnTo>
                    <a:pt x="96" y="75"/>
                  </a:lnTo>
                  <a:lnTo>
                    <a:pt x="96" y="72"/>
                  </a:lnTo>
                  <a:lnTo>
                    <a:pt x="96" y="67"/>
                  </a:lnTo>
                  <a:lnTo>
                    <a:pt x="96" y="63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2" y="53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2" y="43"/>
                  </a:lnTo>
                  <a:lnTo>
                    <a:pt x="94" y="36"/>
                  </a:lnTo>
                  <a:lnTo>
                    <a:pt x="80" y="27"/>
                  </a:lnTo>
                  <a:lnTo>
                    <a:pt x="79" y="19"/>
                  </a:lnTo>
                  <a:lnTo>
                    <a:pt x="79" y="1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4740276" y="4068763"/>
              <a:ext cx="249238" cy="220663"/>
            </a:xfrm>
            <a:custGeom>
              <a:avLst/>
              <a:gdLst/>
              <a:ahLst/>
              <a:cxnLst/>
              <a:rect l="l" t="t" r="r" b="b"/>
              <a:pathLst>
                <a:path w="157" h="139" extrusionOk="0">
                  <a:moveTo>
                    <a:pt x="149" y="52"/>
                  </a:moveTo>
                  <a:lnTo>
                    <a:pt x="149" y="55"/>
                  </a:lnTo>
                  <a:lnTo>
                    <a:pt x="140" y="53"/>
                  </a:lnTo>
                  <a:lnTo>
                    <a:pt x="140" y="52"/>
                  </a:lnTo>
                  <a:lnTo>
                    <a:pt x="137" y="50"/>
                  </a:lnTo>
                  <a:lnTo>
                    <a:pt x="140" y="40"/>
                  </a:lnTo>
                  <a:lnTo>
                    <a:pt x="143" y="38"/>
                  </a:lnTo>
                  <a:lnTo>
                    <a:pt x="149" y="40"/>
                  </a:lnTo>
                  <a:lnTo>
                    <a:pt x="149" y="21"/>
                  </a:lnTo>
                  <a:lnTo>
                    <a:pt x="147" y="19"/>
                  </a:lnTo>
                  <a:lnTo>
                    <a:pt x="142" y="2"/>
                  </a:lnTo>
                  <a:lnTo>
                    <a:pt x="121" y="0"/>
                  </a:lnTo>
                  <a:lnTo>
                    <a:pt x="118" y="4"/>
                  </a:lnTo>
                  <a:lnTo>
                    <a:pt x="111" y="5"/>
                  </a:lnTo>
                  <a:lnTo>
                    <a:pt x="101" y="16"/>
                  </a:lnTo>
                  <a:lnTo>
                    <a:pt x="99" y="22"/>
                  </a:lnTo>
                  <a:lnTo>
                    <a:pt x="96" y="26"/>
                  </a:lnTo>
                  <a:lnTo>
                    <a:pt x="90" y="26"/>
                  </a:lnTo>
                  <a:lnTo>
                    <a:pt x="87" y="38"/>
                  </a:lnTo>
                  <a:lnTo>
                    <a:pt x="72" y="36"/>
                  </a:lnTo>
                  <a:lnTo>
                    <a:pt x="66" y="33"/>
                  </a:lnTo>
                  <a:lnTo>
                    <a:pt x="61" y="34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1" y="50"/>
                  </a:lnTo>
                  <a:lnTo>
                    <a:pt x="41" y="40"/>
                  </a:lnTo>
                  <a:lnTo>
                    <a:pt x="37" y="33"/>
                  </a:lnTo>
                  <a:lnTo>
                    <a:pt x="32" y="29"/>
                  </a:lnTo>
                  <a:lnTo>
                    <a:pt x="32" y="67"/>
                  </a:lnTo>
                  <a:lnTo>
                    <a:pt x="29" y="70"/>
                  </a:lnTo>
                  <a:lnTo>
                    <a:pt x="10" y="70"/>
                  </a:lnTo>
                  <a:lnTo>
                    <a:pt x="5" y="65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13" y="100"/>
                  </a:lnTo>
                  <a:lnTo>
                    <a:pt x="15" y="101"/>
                  </a:lnTo>
                  <a:lnTo>
                    <a:pt x="18" y="106"/>
                  </a:lnTo>
                  <a:lnTo>
                    <a:pt x="17" y="113"/>
                  </a:lnTo>
                  <a:lnTo>
                    <a:pt x="13" y="115"/>
                  </a:lnTo>
                  <a:lnTo>
                    <a:pt x="13" y="118"/>
                  </a:lnTo>
                  <a:lnTo>
                    <a:pt x="18" y="125"/>
                  </a:lnTo>
                  <a:lnTo>
                    <a:pt x="18" y="129"/>
                  </a:lnTo>
                  <a:lnTo>
                    <a:pt x="18" y="132"/>
                  </a:lnTo>
                  <a:lnTo>
                    <a:pt x="20" y="130"/>
                  </a:lnTo>
                  <a:lnTo>
                    <a:pt x="30" y="139"/>
                  </a:lnTo>
                  <a:lnTo>
                    <a:pt x="36" y="139"/>
                  </a:lnTo>
                  <a:lnTo>
                    <a:pt x="39" y="134"/>
                  </a:lnTo>
                  <a:lnTo>
                    <a:pt x="42" y="136"/>
                  </a:lnTo>
                  <a:lnTo>
                    <a:pt x="61" y="130"/>
                  </a:lnTo>
                  <a:lnTo>
                    <a:pt x="66" y="132"/>
                  </a:lnTo>
                  <a:lnTo>
                    <a:pt x="70" y="130"/>
                  </a:lnTo>
                  <a:lnTo>
                    <a:pt x="80" y="132"/>
                  </a:lnTo>
                  <a:lnTo>
                    <a:pt x="84" y="130"/>
                  </a:lnTo>
                  <a:lnTo>
                    <a:pt x="89" y="130"/>
                  </a:lnTo>
                  <a:lnTo>
                    <a:pt x="90" y="127"/>
                  </a:lnTo>
                  <a:lnTo>
                    <a:pt x="102" y="127"/>
                  </a:lnTo>
                  <a:lnTo>
                    <a:pt x="109" y="118"/>
                  </a:lnTo>
                  <a:lnTo>
                    <a:pt x="113" y="117"/>
                  </a:lnTo>
                  <a:lnTo>
                    <a:pt x="118" y="110"/>
                  </a:lnTo>
                  <a:lnTo>
                    <a:pt x="133" y="96"/>
                  </a:lnTo>
                  <a:lnTo>
                    <a:pt x="147" y="74"/>
                  </a:lnTo>
                  <a:lnTo>
                    <a:pt x="150" y="72"/>
                  </a:lnTo>
                  <a:lnTo>
                    <a:pt x="155" y="58"/>
                  </a:lnTo>
                  <a:lnTo>
                    <a:pt x="157" y="50"/>
                  </a:lnTo>
                  <a:lnTo>
                    <a:pt x="150" y="50"/>
                  </a:lnTo>
                  <a:lnTo>
                    <a:pt x="149" y="52"/>
                  </a:lnTo>
                  <a:lnTo>
                    <a:pt x="149" y="52"/>
                  </a:lnTo>
                  <a:close/>
                  <a:moveTo>
                    <a:pt x="121" y="84"/>
                  </a:moveTo>
                  <a:lnTo>
                    <a:pt x="114" y="86"/>
                  </a:lnTo>
                  <a:lnTo>
                    <a:pt x="113" y="91"/>
                  </a:lnTo>
                  <a:lnTo>
                    <a:pt x="108" y="91"/>
                  </a:lnTo>
                  <a:lnTo>
                    <a:pt x="104" y="89"/>
                  </a:lnTo>
                  <a:lnTo>
                    <a:pt x="104" y="84"/>
                  </a:lnTo>
                  <a:lnTo>
                    <a:pt x="101" y="81"/>
                  </a:lnTo>
                  <a:lnTo>
                    <a:pt x="108" y="74"/>
                  </a:lnTo>
                  <a:lnTo>
                    <a:pt x="111" y="72"/>
                  </a:lnTo>
                  <a:lnTo>
                    <a:pt x="116" y="69"/>
                  </a:lnTo>
                  <a:lnTo>
                    <a:pt x="123" y="72"/>
                  </a:lnTo>
                  <a:lnTo>
                    <a:pt x="125" y="77"/>
                  </a:lnTo>
                  <a:lnTo>
                    <a:pt x="121" y="84"/>
                  </a:lnTo>
                  <a:lnTo>
                    <a:pt x="121" y="8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4352926" y="3568700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2" y="44"/>
                  </a:moveTo>
                  <a:lnTo>
                    <a:pt x="52" y="36"/>
                  </a:lnTo>
                  <a:lnTo>
                    <a:pt x="58" y="20"/>
                  </a:lnTo>
                  <a:lnTo>
                    <a:pt x="55" y="8"/>
                  </a:lnTo>
                  <a:lnTo>
                    <a:pt x="36" y="7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7" y="20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7" y="43"/>
                  </a:lnTo>
                  <a:lnTo>
                    <a:pt x="14" y="48"/>
                  </a:lnTo>
                  <a:lnTo>
                    <a:pt x="11" y="58"/>
                  </a:lnTo>
                  <a:lnTo>
                    <a:pt x="14" y="58"/>
                  </a:lnTo>
                  <a:lnTo>
                    <a:pt x="28" y="53"/>
                  </a:lnTo>
                  <a:lnTo>
                    <a:pt x="58" y="51"/>
                  </a:lnTo>
                  <a:lnTo>
                    <a:pt x="57" y="48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283076" y="3576638"/>
              <a:ext cx="42863" cy="46038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25" y="20"/>
                  </a:moveTo>
                  <a:lnTo>
                    <a:pt x="27" y="15"/>
                  </a:lnTo>
                  <a:lnTo>
                    <a:pt x="24" y="14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8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8" y="26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5" y="2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4252913" y="3535363"/>
              <a:ext cx="114300" cy="79375"/>
            </a:xfrm>
            <a:custGeom>
              <a:avLst/>
              <a:gdLst/>
              <a:ahLst/>
              <a:cxnLst/>
              <a:rect l="l" t="t" r="r" b="b"/>
              <a:pathLst>
                <a:path w="72" h="50" extrusionOk="0">
                  <a:moveTo>
                    <a:pt x="31" y="26"/>
                  </a:moveTo>
                  <a:lnTo>
                    <a:pt x="39" y="26"/>
                  </a:lnTo>
                  <a:lnTo>
                    <a:pt x="43" y="40"/>
                  </a:lnTo>
                  <a:lnTo>
                    <a:pt x="46" y="41"/>
                  </a:lnTo>
                  <a:lnTo>
                    <a:pt x="53" y="41"/>
                  </a:lnTo>
                  <a:lnTo>
                    <a:pt x="58" y="50"/>
                  </a:lnTo>
                  <a:lnTo>
                    <a:pt x="63" y="50"/>
                  </a:lnTo>
                  <a:lnTo>
                    <a:pt x="70" y="41"/>
                  </a:lnTo>
                  <a:lnTo>
                    <a:pt x="68" y="26"/>
                  </a:lnTo>
                  <a:lnTo>
                    <a:pt x="72" y="22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6" y="2"/>
                  </a:lnTo>
                  <a:lnTo>
                    <a:pt x="48" y="5"/>
                  </a:lnTo>
                  <a:lnTo>
                    <a:pt x="26" y="5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9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15" y="28"/>
                  </a:lnTo>
                  <a:lnTo>
                    <a:pt x="19" y="36"/>
                  </a:lnTo>
                  <a:lnTo>
                    <a:pt x="24" y="34"/>
                  </a:lnTo>
                  <a:lnTo>
                    <a:pt x="31" y="26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4497388" y="3538538"/>
              <a:ext cx="46038" cy="92075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19" y="34"/>
                  </a:moveTo>
                  <a:lnTo>
                    <a:pt x="24" y="31"/>
                  </a:lnTo>
                  <a:lnTo>
                    <a:pt x="29" y="1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2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31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19" y="34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4230688" y="3519488"/>
              <a:ext cx="41275" cy="793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6" y="2"/>
                  </a:moveTo>
                  <a:lnTo>
                    <a:pt x="24" y="5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5"/>
                  </a:lnTo>
                  <a:lnTo>
                    <a:pt x="9" y="5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4217988" y="3475038"/>
              <a:ext cx="95250" cy="68263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22" y="38"/>
                  </a:moveTo>
                  <a:lnTo>
                    <a:pt x="41" y="38"/>
                  </a:lnTo>
                  <a:lnTo>
                    <a:pt x="48" y="43"/>
                  </a:lnTo>
                  <a:lnTo>
                    <a:pt x="58" y="42"/>
                  </a:lnTo>
                  <a:lnTo>
                    <a:pt x="60" y="35"/>
                  </a:lnTo>
                  <a:lnTo>
                    <a:pt x="54" y="28"/>
                  </a:lnTo>
                  <a:lnTo>
                    <a:pt x="51" y="19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5" y="14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10" y="28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24" y="30"/>
                  </a:lnTo>
                  <a:lnTo>
                    <a:pt x="17" y="33"/>
                  </a:lnTo>
                  <a:lnTo>
                    <a:pt x="8" y="33"/>
                  </a:lnTo>
                  <a:lnTo>
                    <a:pt x="6" y="40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4227513" y="3535363"/>
              <a:ext cx="47625" cy="22225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30" y="2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0" y="2"/>
                  </a:lnTo>
                  <a:lnTo>
                    <a:pt x="9" y="7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8" y="9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4486276" y="3560763"/>
              <a:ext cx="25400" cy="76200"/>
            </a:xfrm>
            <a:custGeom>
              <a:avLst/>
              <a:gdLst/>
              <a:ahLst/>
              <a:cxnLst/>
              <a:rect l="l" t="t" r="r" b="b"/>
              <a:pathLst>
                <a:path w="16" h="48" extrusionOk="0">
                  <a:moveTo>
                    <a:pt x="14" y="17"/>
                  </a:moveTo>
                  <a:lnTo>
                    <a:pt x="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24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4" y="17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4225926" y="3298825"/>
              <a:ext cx="182563" cy="206375"/>
            </a:xfrm>
            <a:custGeom>
              <a:avLst/>
              <a:gdLst/>
              <a:ahLst/>
              <a:cxnLst/>
              <a:rect l="l" t="t" r="r" b="b"/>
              <a:pathLst>
                <a:path w="115" h="130" extrusionOk="0">
                  <a:moveTo>
                    <a:pt x="24" y="111"/>
                  </a:moveTo>
                  <a:lnTo>
                    <a:pt x="46" y="130"/>
                  </a:lnTo>
                  <a:lnTo>
                    <a:pt x="51" y="127"/>
                  </a:lnTo>
                  <a:lnTo>
                    <a:pt x="53" y="122"/>
                  </a:lnTo>
                  <a:lnTo>
                    <a:pt x="60" y="127"/>
                  </a:lnTo>
                  <a:lnTo>
                    <a:pt x="65" y="122"/>
                  </a:lnTo>
                  <a:lnTo>
                    <a:pt x="113" y="122"/>
                  </a:lnTo>
                  <a:lnTo>
                    <a:pt x="115" y="115"/>
                  </a:lnTo>
                  <a:lnTo>
                    <a:pt x="111" y="113"/>
                  </a:lnTo>
                  <a:lnTo>
                    <a:pt x="103" y="24"/>
                  </a:lnTo>
                  <a:lnTo>
                    <a:pt x="115" y="24"/>
                  </a:lnTo>
                  <a:lnTo>
                    <a:pt x="80" y="0"/>
                  </a:lnTo>
                  <a:lnTo>
                    <a:pt x="80" y="14"/>
                  </a:lnTo>
                  <a:lnTo>
                    <a:pt x="48" y="14"/>
                  </a:lnTo>
                  <a:lnTo>
                    <a:pt x="48" y="39"/>
                  </a:lnTo>
                  <a:lnTo>
                    <a:pt x="39" y="41"/>
                  </a:lnTo>
                  <a:lnTo>
                    <a:pt x="36" y="45"/>
                  </a:lnTo>
                  <a:lnTo>
                    <a:pt x="39" y="63"/>
                  </a:lnTo>
                  <a:lnTo>
                    <a:pt x="0" y="63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7" y="75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0" y="98"/>
                  </a:lnTo>
                  <a:lnTo>
                    <a:pt x="5" y="111"/>
                  </a:lnTo>
                  <a:lnTo>
                    <a:pt x="24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4435476" y="3557588"/>
              <a:ext cx="66675" cy="98425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7" y="26"/>
                  </a:moveTo>
                  <a:lnTo>
                    <a:pt x="32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4" y="2"/>
                  </a:lnTo>
                  <a:lnTo>
                    <a:pt x="3" y="2"/>
                  </a:lnTo>
                  <a:lnTo>
                    <a:pt x="6" y="27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5" y="55"/>
                  </a:lnTo>
                  <a:lnTo>
                    <a:pt x="6" y="58"/>
                  </a:lnTo>
                  <a:lnTo>
                    <a:pt x="12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25" y="56"/>
                  </a:lnTo>
                  <a:lnTo>
                    <a:pt x="32" y="53"/>
                  </a:lnTo>
                  <a:lnTo>
                    <a:pt x="39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37" y="43"/>
                  </a:lnTo>
                  <a:lnTo>
                    <a:pt x="37" y="26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4313238" y="3600450"/>
              <a:ext cx="61913" cy="60325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2" y="23"/>
                  </a:moveTo>
                  <a:lnTo>
                    <a:pt x="27" y="21"/>
                  </a:lnTo>
                  <a:lnTo>
                    <a:pt x="27" y="14"/>
                  </a:lnTo>
                  <a:lnTo>
                    <a:pt x="25" y="9"/>
                  </a:lnTo>
                  <a:lnTo>
                    <a:pt x="20" y="9"/>
                  </a:lnTo>
                  <a:lnTo>
                    <a:pt x="15" y="0"/>
                  </a:lnTo>
                  <a:lnTo>
                    <a:pt x="8" y="0"/>
                  </a:lnTo>
                  <a:lnTo>
                    <a:pt x="6" y="5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19"/>
                  </a:lnTo>
                  <a:lnTo>
                    <a:pt x="20" y="33"/>
                  </a:lnTo>
                  <a:lnTo>
                    <a:pt x="36" y="38"/>
                  </a:lnTo>
                  <a:lnTo>
                    <a:pt x="39" y="28"/>
                  </a:lnTo>
                  <a:lnTo>
                    <a:pt x="32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5011738" y="3641725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5" y="0"/>
                  </a:moveTo>
                  <a:lnTo>
                    <a:pt x="0" y="10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4900613" y="4178300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15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2" y="22"/>
                  </a:lnTo>
                  <a:lnTo>
                    <a:pt x="13" y="17"/>
                  </a:lnTo>
                  <a:lnTo>
                    <a:pt x="20" y="15"/>
                  </a:lnTo>
                  <a:lnTo>
                    <a:pt x="24" y="8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4981576" y="3225800"/>
              <a:ext cx="42863" cy="61913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19" y="0"/>
                  </a:moveTo>
                  <a:lnTo>
                    <a:pt x="17" y="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10" y="32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2" y="36"/>
                  </a:lnTo>
                  <a:lnTo>
                    <a:pt x="21" y="34"/>
                  </a:lnTo>
                  <a:lnTo>
                    <a:pt x="24" y="27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4641851" y="3009900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4619626" y="3005138"/>
              <a:ext cx="14288" cy="34925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9" y="0"/>
                  </a:moveTo>
                  <a:lnTo>
                    <a:pt x="9" y="7"/>
                  </a:lnTo>
                  <a:lnTo>
                    <a:pt x="9" y="8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4611688" y="3043238"/>
              <a:ext cx="23813" cy="42863"/>
            </a:xfrm>
            <a:custGeom>
              <a:avLst/>
              <a:gdLst/>
              <a:ahLst/>
              <a:cxnLst/>
              <a:rect l="l" t="t" r="r" b="b"/>
              <a:pathLst>
                <a:path w="15" h="27" extrusionOk="0">
                  <a:moveTo>
                    <a:pt x="3" y="27"/>
                  </a:moveTo>
                  <a:lnTo>
                    <a:pt x="9" y="27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4611688" y="30813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4611688" y="30861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4711701" y="309403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4676776" y="3100388"/>
              <a:ext cx="49213" cy="30163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31" y="0"/>
                  </a:moveTo>
                  <a:lnTo>
                    <a:pt x="31" y="3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1" y="17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5" y="8"/>
                  </a:lnTo>
                  <a:lnTo>
                    <a:pt x="2" y="7"/>
                  </a:lnTo>
                  <a:lnTo>
                    <a:pt x="0" y="3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4508501" y="308133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4511676" y="3089275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4524376" y="3065463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4" y="6"/>
                  </a:moveTo>
                  <a:lnTo>
                    <a:pt x="9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546601" y="3062288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2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4467226" y="2940050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4467226" y="29368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4437063" y="29098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4454526" y="286861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557713" y="2770188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562476" y="2768600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565651" y="2765425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4573588" y="2762250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4581526" y="276225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4589463" y="2760663"/>
              <a:ext cx="6350" cy="158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4848226" y="3151188"/>
              <a:ext cx="44450" cy="11113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8" y="4"/>
                  </a:moveTo>
                  <a:lnTo>
                    <a:pt x="28" y="4"/>
                  </a:lnTo>
                  <a:lnTo>
                    <a:pt x="24" y="7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913313" y="313213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7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4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902201" y="3143250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4843463" y="3086100"/>
              <a:ext cx="20638" cy="1905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lnTo>
                    <a:pt x="5" y="5"/>
                  </a:lnTo>
                  <a:lnTo>
                    <a:pt x="8" y="7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8" y="4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4864101" y="310515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4864101" y="3122613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859338" y="3127375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4878388" y="31194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873626" y="3122613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881563" y="312261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900613" y="3124200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741863" y="30051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2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4737101" y="2998788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4737101" y="2997200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4711701" y="2978150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4706938" y="2960688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4710113" y="2959100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4711701" y="297021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4787901" y="3070225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4802188" y="30892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4799013" y="30972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802188" y="3105150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4810126" y="3100388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7" y="19"/>
                  </a:moveTo>
                  <a:lnTo>
                    <a:pt x="5" y="15"/>
                  </a:lnTo>
                  <a:lnTo>
                    <a:pt x="5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7" y="8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17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4840288" y="31353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4" extrusionOk="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894263" y="3108325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886326" y="30972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4862513" y="3086100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4883151" y="3078163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2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4870451" y="306546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4397376" y="2627313"/>
              <a:ext cx="115888" cy="225425"/>
            </a:xfrm>
            <a:custGeom>
              <a:avLst/>
              <a:gdLst/>
              <a:ahLst/>
              <a:cxnLst/>
              <a:rect l="l" t="t" r="r" b="b"/>
              <a:pathLst>
                <a:path w="73" h="142" extrusionOk="0">
                  <a:moveTo>
                    <a:pt x="65" y="126"/>
                  </a:moveTo>
                  <a:lnTo>
                    <a:pt x="58" y="130"/>
                  </a:lnTo>
                  <a:lnTo>
                    <a:pt x="51" y="130"/>
                  </a:lnTo>
                  <a:lnTo>
                    <a:pt x="51" y="130"/>
                  </a:lnTo>
                  <a:lnTo>
                    <a:pt x="44" y="128"/>
                  </a:lnTo>
                  <a:lnTo>
                    <a:pt x="39" y="130"/>
                  </a:lnTo>
                  <a:lnTo>
                    <a:pt x="39" y="132"/>
                  </a:lnTo>
                  <a:lnTo>
                    <a:pt x="32" y="132"/>
                  </a:lnTo>
                  <a:lnTo>
                    <a:pt x="30" y="130"/>
                  </a:lnTo>
                  <a:lnTo>
                    <a:pt x="24" y="132"/>
                  </a:lnTo>
                  <a:lnTo>
                    <a:pt x="22" y="137"/>
                  </a:lnTo>
                  <a:lnTo>
                    <a:pt x="12" y="135"/>
                  </a:lnTo>
                  <a:lnTo>
                    <a:pt x="12" y="137"/>
                  </a:lnTo>
                  <a:lnTo>
                    <a:pt x="8" y="138"/>
                  </a:lnTo>
                  <a:lnTo>
                    <a:pt x="8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1" y="138"/>
                  </a:lnTo>
                  <a:lnTo>
                    <a:pt x="8" y="135"/>
                  </a:lnTo>
                  <a:lnTo>
                    <a:pt x="10" y="132"/>
                  </a:lnTo>
                  <a:lnTo>
                    <a:pt x="13" y="130"/>
                  </a:lnTo>
                  <a:lnTo>
                    <a:pt x="13" y="126"/>
                  </a:lnTo>
                  <a:lnTo>
                    <a:pt x="17" y="123"/>
                  </a:lnTo>
                  <a:lnTo>
                    <a:pt x="27" y="123"/>
                  </a:lnTo>
                  <a:lnTo>
                    <a:pt x="29" y="121"/>
                  </a:lnTo>
                  <a:lnTo>
                    <a:pt x="32" y="118"/>
                  </a:lnTo>
                  <a:lnTo>
                    <a:pt x="30" y="116"/>
                  </a:lnTo>
                  <a:lnTo>
                    <a:pt x="24" y="120"/>
                  </a:lnTo>
                  <a:lnTo>
                    <a:pt x="20" y="116"/>
                  </a:lnTo>
                  <a:lnTo>
                    <a:pt x="19" y="118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0" y="116"/>
                  </a:lnTo>
                  <a:lnTo>
                    <a:pt x="7" y="113"/>
                  </a:lnTo>
                  <a:lnTo>
                    <a:pt x="8" y="111"/>
                  </a:lnTo>
                  <a:lnTo>
                    <a:pt x="12" y="109"/>
                  </a:lnTo>
                  <a:lnTo>
                    <a:pt x="17" y="106"/>
                  </a:lnTo>
                  <a:lnTo>
                    <a:pt x="19" y="101"/>
                  </a:lnTo>
                  <a:lnTo>
                    <a:pt x="17" y="96"/>
                  </a:lnTo>
                  <a:lnTo>
                    <a:pt x="12" y="99"/>
                  </a:lnTo>
                  <a:lnTo>
                    <a:pt x="10" y="99"/>
                  </a:lnTo>
                  <a:lnTo>
                    <a:pt x="12" y="96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20" y="90"/>
                  </a:lnTo>
                  <a:lnTo>
                    <a:pt x="27" y="90"/>
                  </a:lnTo>
                  <a:lnTo>
                    <a:pt x="27" y="87"/>
                  </a:lnTo>
                  <a:lnTo>
                    <a:pt x="27" y="80"/>
                  </a:lnTo>
                  <a:lnTo>
                    <a:pt x="30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2" y="73"/>
                  </a:lnTo>
                  <a:lnTo>
                    <a:pt x="22" y="68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24" y="63"/>
                  </a:lnTo>
                  <a:lnTo>
                    <a:pt x="22" y="65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2" y="68"/>
                  </a:lnTo>
                  <a:lnTo>
                    <a:pt x="10" y="65"/>
                  </a:lnTo>
                  <a:lnTo>
                    <a:pt x="8" y="66"/>
                  </a:lnTo>
                  <a:lnTo>
                    <a:pt x="10" y="68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8" y="63"/>
                  </a:lnTo>
                  <a:lnTo>
                    <a:pt x="8" y="58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3" y="41"/>
                  </a:lnTo>
                  <a:lnTo>
                    <a:pt x="5" y="37"/>
                  </a:lnTo>
                  <a:lnTo>
                    <a:pt x="7" y="34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7" y="1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24" y="15"/>
                  </a:lnTo>
                  <a:lnTo>
                    <a:pt x="37" y="17"/>
                  </a:lnTo>
                  <a:lnTo>
                    <a:pt x="39" y="22"/>
                  </a:lnTo>
                  <a:lnTo>
                    <a:pt x="37" y="24"/>
                  </a:lnTo>
                  <a:lnTo>
                    <a:pt x="34" y="32"/>
                  </a:lnTo>
                  <a:lnTo>
                    <a:pt x="29" y="37"/>
                  </a:lnTo>
                  <a:lnTo>
                    <a:pt x="30" y="41"/>
                  </a:lnTo>
                  <a:lnTo>
                    <a:pt x="27" y="42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7" y="48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2" y="65"/>
                  </a:lnTo>
                  <a:lnTo>
                    <a:pt x="44" y="66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8" y="84"/>
                  </a:lnTo>
                  <a:lnTo>
                    <a:pt x="53" y="84"/>
                  </a:lnTo>
                  <a:lnTo>
                    <a:pt x="58" y="87"/>
                  </a:lnTo>
                  <a:lnTo>
                    <a:pt x="60" y="92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70" y="96"/>
                  </a:lnTo>
                  <a:lnTo>
                    <a:pt x="73" y="102"/>
                  </a:lnTo>
                  <a:lnTo>
                    <a:pt x="72" y="109"/>
                  </a:lnTo>
                  <a:lnTo>
                    <a:pt x="70" y="109"/>
                  </a:lnTo>
                  <a:lnTo>
                    <a:pt x="68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3" y="118"/>
                  </a:lnTo>
                  <a:lnTo>
                    <a:pt x="63" y="120"/>
                  </a:lnTo>
                  <a:lnTo>
                    <a:pt x="70" y="120"/>
                  </a:lnTo>
                  <a:lnTo>
                    <a:pt x="70" y="125"/>
                  </a:lnTo>
                  <a:lnTo>
                    <a:pt x="66" y="125"/>
                  </a:lnTo>
                  <a:lnTo>
                    <a:pt x="65" y="126"/>
                  </a:lnTo>
                  <a:lnTo>
                    <a:pt x="65" y="12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4462463" y="2833688"/>
              <a:ext cx="7938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4416426" y="2768600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1"/>
                  </a:moveTo>
                  <a:lnTo>
                    <a:pt x="3" y="3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4413251" y="2741613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4405313" y="270827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4389438" y="2697163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0"/>
                  </a:moveTo>
                  <a:lnTo>
                    <a:pt x="3" y="5"/>
                  </a:lnTo>
                  <a:lnTo>
                    <a:pt x="1" y="9"/>
                  </a:ln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4391026" y="268605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4383088" y="2654300"/>
              <a:ext cx="14288" cy="1905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0" y="5"/>
                  </a:moveTo>
                  <a:lnTo>
                    <a:pt x="7" y="12"/>
                  </a:lnTo>
                  <a:lnTo>
                    <a:pt x="9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4371976" y="2662238"/>
              <a:ext cx="3175" cy="11113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0" y="7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4371976" y="26590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4371976" y="2654300"/>
              <a:ext cx="6350" cy="158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4375151" y="2632075"/>
              <a:ext cx="14288" cy="1587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7"/>
                  </a:moveTo>
                  <a:lnTo>
                    <a:pt x="2" y="9"/>
                  </a:lnTo>
                  <a:lnTo>
                    <a:pt x="3" y="10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4435476" y="2609850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4635501" y="2708275"/>
              <a:ext cx="17463" cy="15875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0" y="3"/>
                  </a:moveTo>
                  <a:lnTo>
                    <a:pt x="6" y="0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4649788" y="2722563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0" y="6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4654551" y="2727325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2" y="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4665663" y="272732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4672013" y="2724150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4699001" y="2749550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4687888" y="2732088"/>
              <a:ext cx="4763" cy="11113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0" y="6"/>
                  </a:moveTo>
                  <a:lnTo>
                    <a:pt x="0" y="7"/>
                  </a:lnTo>
                  <a:lnTo>
                    <a:pt x="3" y="6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4654551" y="2693988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14" h="18" extrusionOk="0">
                  <a:moveTo>
                    <a:pt x="9" y="18"/>
                  </a:moveTo>
                  <a:lnTo>
                    <a:pt x="7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4710113" y="2716213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4"/>
                  </a:moveTo>
                  <a:lnTo>
                    <a:pt x="3" y="5"/>
                  </a:lnTo>
                  <a:lnTo>
                    <a:pt x="5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4737101" y="2659063"/>
              <a:ext cx="7938" cy="30163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5" y="2"/>
                  </a:moveTo>
                  <a:lnTo>
                    <a:pt x="3" y="7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5" y="9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4764088" y="2646363"/>
              <a:ext cx="14288" cy="23813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2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5" y="8"/>
                  </a:lnTo>
                  <a:lnTo>
                    <a:pt x="5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4778376" y="2643188"/>
              <a:ext cx="1588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4611688" y="2651125"/>
              <a:ext cx="34925" cy="26988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9" y="12"/>
                  </a:moveTo>
                  <a:lnTo>
                    <a:pt x="15" y="10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2" y="9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7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4862513" y="24145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4832351" y="2455863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4806951" y="247650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4826001" y="2574925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4816476" y="256698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4786313" y="2570163"/>
              <a:ext cx="7938" cy="95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3" y="6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821238" y="26241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0"/>
                  </a:moveTo>
                  <a:lnTo>
                    <a:pt x="12" y="3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4824413" y="2613025"/>
              <a:ext cx="12700" cy="793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2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4568826" y="2598738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4568826" y="2579688"/>
              <a:ext cx="4763" cy="952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4"/>
                  </a:moveTo>
                  <a:lnTo>
                    <a:pt x="1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4559301" y="2559050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1"/>
                  </a:moveTo>
                  <a:lnTo>
                    <a:pt x="2" y="0"/>
                  </a:lnTo>
                  <a:lnTo>
                    <a:pt x="6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4554538" y="2547938"/>
              <a:ext cx="4763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4559301" y="2525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4616451" y="246538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6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4672013" y="2400300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4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4710113" y="2308225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lnTo>
                    <a:pt x="5" y="3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4718051" y="2266950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8" y="9"/>
                  </a:moveTo>
                  <a:lnTo>
                    <a:pt x="8" y="12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8" y="0"/>
                  </a:lnTo>
                  <a:lnTo>
                    <a:pt x="12" y="2"/>
                  </a:lnTo>
                  <a:lnTo>
                    <a:pt x="8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4703763" y="2286000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4691063" y="2292350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0"/>
                  </a:moveTo>
                  <a:lnTo>
                    <a:pt x="5" y="1"/>
                  </a:lnTo>
                  <a:lnTo>
                    <a:pt x="1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4683126" y="2300288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3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4703763" y="2265363"/>
              <a:ext cx="17463" cy="15875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0" y="5"/>
                  </a:moveTo>
                  <a:lnTo>
                    <a:pt x="4" y="10"/>
                  </a:lnTo>
                  <a:lnTo>
                    <a:pt x="11" y="6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4718051" y="2247900"/>
              <a:ext cx="12700" cy="17463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9"/>
                  </a:moveTo>
                  <a:lnTo>
                    <a:pt x="2" y="11"/>
                  </a:lnTo>
                  <a:lnTo>
                    <a:pt x="7" y="7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4741863" y="2238375"/>
              <a:ext cx="17463" cy="20638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0" y="13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4760913" y="2227263"/>
              <a:ext cx="14288" cy="1270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2" y="8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772026" y="2212975"/>
              <a:ext cx="11113" cy="14288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4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4783138" y="2205038"/>
              <a:ext cx="4763" cy="14288"/>
            </a:xfrm>
            <a:custGeom>
              <a:avLst/>
              <a:gdLst/>
              <a:ahLst/>
              <a:cxnLst/>
              <a:rect l="l" t="t" r="r" b="b"/>
              <a:pathLst>
                <a:path w="3" h="9" extrusionOk="0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3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4824413" y="2181225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0" y="8"/>
                  </a:moveTo>
                  <a:lnTo>
                    <a:pt x="5" y="8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826001" y="2201863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2"/>
                  </a:moveTo>
                  <a:lnTo>
                    <a:pt x="6" y="4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4837113" y="2190750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4"/>
                  </a:moveTo>
                  <a:lnTo>
                    <a:pt x="2" y="7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4797426" y="2205038"/>
              <a:ext cx="7938" cy="14288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" y="3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4873626" y="2166938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3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5291138" y="2303463"/>
              <a:ext cx="9525" cy="1588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0" y="1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378451" y="2193925"/>
              <a:ext cx="30163" cy="34925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9" y="16"/>
                  </a:moveTo>
                  <a:lnTo>
                    <a:pt x="19" y="19"/>
                  </a:lnTo>
                  <a:lnTo>
                    <a:pt x="12" y="22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0"/>
                  </a:lnTo>
                  <a:lnTo>
                    <a:pt x="14" y="10"/>
                  </a:lnTo>
                  <a:lnTo>
                    <a:pt x="17" y="12"/>
                  </a:lnTo>
                  <a:lnTo>
                    <a:pt x="19" y="16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81626" y="2239963"/>
              <a:ext cx="7938" cy="14288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5" y="9"/>
                  </a:moveTo>
                  <a:lnTo>
                    <a:pt x="5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5278438" y="2049463"/>
              <a:ext cx="88900" cy="139700"/>
            </a:xfrm>
            <a:custGeom>
              <a:avLst/>
              <a:gdLst/>
              <a:ahLst/>
              <a:cxnLst/>
              <a:rect l="l" t="t" r="r" b="b"/>
              <a:pathLst>
                <a:path w="56" h="88" extrusionOk="0">
                  <a:moveTo>
                    <a:pt x="56" y="83"/>
                  </a:moveTo>
                  <a:lnTo>
                    <a:pt x="53" y="86"/>
                  </a:lnTo>
                  <a:lnTo>
                    <a:pt x="41" y="88"/>
                  </a:lnTo>
                  <a:lnTo>
                    <a:pt x="39" y="86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24" y="83"/>
                  </a:lnTo>
                  <a:lnTo>
                    <a:pt x="20" y="76"/>
                  </a:lnTo>
                  <a:lnTo>
                    <a:pt x="22" y="72"/>
                  </a:lnTo>
                  <a:lnTo>
                    <a:pt x="19" y="69"/>
                  </a:lnTo>
                  <a:lnTo>
                    <a:pt x="22" y="64"/>
                  </a:lnTo>
                  <a:lnTo>
                    <a:pt x="19" y="65"/>
                  </a:lnTo>
                  <a:lnTo>
                    <a:pt x="15" y="60"/>
                  </a:lnTo>
                  <a:lnTo>
                    <a:pt x="12" y="62"/>
                  </a:lnTo>
                  <a:lnTo>
                    <a:pt x="10" y="59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2" y="43"/>
                  </a:lnTo>
                  <a:lnTo>
                    <a:pt x="7" y="41"/>
                  </a:lnTo>
                  <a:lnTo>
                    <a:pt x="14" y="28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5" y="14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8" y="9"/>
                  </a:lnTo>
                  <a:lnTo>
                    <a:pt x="44" y="12"/>
                  </a:lnTo>
                  <a:lnTo>
                    <a:pt x="43" y="19"/>
                  </a:lnTo>
                  <a:lnTo>
                    <a:pt x="39" y="24"/>
                  </a:lnTo>
                  <a:lnTo>
                    <a:pt x="38" y="35"/>
                  </a:lnTo>
                  <a:lnTo>
                    <a:pt x="44" y="69"/>
                  </a:lnTo>
                  <a:lnTo>
                    <a:pt x="56" y="83"/>
                  </a:lnTo>
                  <a:lnTo>
                    <a:pt x="56" y="8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5289551" y="2152650"/>
              <a:ext cx="12700" cy="1428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8" y="6"/>
                  </a:lnTo>
                  <a:lnTo>
                    <a:pt x="8" y="9"/>
                  </a:lnTo>
                  <a:lnTo>
                    <a:pt x="7" y="9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5221288" y="2238375"/>
              <a:ext cx="31750" cy="34925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0" y="18"/>
                  </a:moveTo>
                  <a:lnTo>
                    <a:pt x="2" y="5"/>
                  </a:lnTo>
                  <a:lnTo>
                    <a:pt x="8" y="0"/>
                  </a:lnTo>
                  <a:lnTo>
                    <a:pt x="19" y="5"/>
                  </a:lnTo>
                  <a:lnTo>
                    <a:pt x="20" y="10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5310188" y="1835150"/>
              <a:ext cx="234950" cy="222250"/>
            </a:xfrm>
            <a:custGeom>
              <a:avLst/>
              <a:gdLst/>
              <a:ahLst/>
              <a:cxnLst/>
              <a:rect l="l" t="t" r="r" b="b"/>
              <a:pathLst>
                <a:path w="148" h="140" extrusionOk="0">
                  <a:moveTo>
                    <a:pt x="21" y="137"/>
                  </a:moveTo>
                  <a:lnTo>
                    <a:pt x="18" y="137"/>
                  </a:lnTo>
                  <a:lnTo>
                    <a:pt x="14" y="134"/>
                  </a:lnTo>
                  <a:lnTo>
                    <a:pt x="4" y="137"/>
                  </a:lnTo>
                  <a:lnTo>
                    <a:pt x="4" y="134"/>
                  </a:lnTo>
                  <a:lnTo>
                    <a:pt x="12" y="125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14" y="110"/>
                  </a:lnTo>
                  <a:lnTo>
                    <a:pt x="14" y="101"/>
                  </a:lnTo>
                  <a:lnTo>
                    <a:pt x="19" y="99"/>
                  </a:lnTo>
                  <a:lnTo>
                    <a:pt x="16" y="94"/>
                  </a:lnTo>
                  <a:lnTo>
                    <a:pt x="16" y="91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9" y="79"/>
                  </a:lnTo>
                  <a:lnTo>
                    <a:pt x="16" y="75"/>
                  </a:lnTo>
                  <a:lnTo>
                    <a:pt x="21" y="72"/>
                  </a:lnTo>
                  <a:lnTo>
                    <a:pt x="23" y="74"/>
                  </a:lnTo>
                  <a:lnTo>
                    <a:pt x="30" y="68"/>
                  </a:lnTo>
                  <a:lnTo>
                    <a:pt x="38" y="65"/>
                  </a:lnTo>
                  <a:lnTo>
                    <a:pt x="38" y="58"/>
                  </a:lnTo>
                  <a:lnTo>
                    <a:pt x="50" y="46"/>
                  </a:lnTo>
                  <a:lnTo>
                    <a:pt x="59" y="43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9" y="27"/>
                  </a:lnTo>
                  <a:lnTo>
                    <a:pt x="81" y="29"/>
                  </a:lnTo>
                  <a:lnTo>
                    <a:pt x="83" y="32"/>
                  </a:lnTo>
                  <a:lnTo>
                    <a:pt x="115" y="17"/>
                  </a:lnTo>
                  <a:lnTo>
                    <a:pt x="117" y="8"/>
                  </a:lnTo>
                  <a:lnTo>
                    <a:pt x="131" y="0"/>
                  </a:lnTo>
                  <a:lnTo>
                    <a:pt x="139" y="2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1" y="31"/>
                  </a:lnTo>
                  <a:lnTo>
                    <a:pt x="134" y="32"/>
                  </a:lnTo>
                  <a:lnTo>
                    <a:pt x="127" y="39"/>
                  </a:lnTo>
                  <a:lnTo>
                    <a:pt x="113" y="43"/>
                  </a:lnTo>
                  <a:lnTo>
                    <a:pt x="100" y="53"/>
                  </a:lnTo>
                  <a:lnTo>
                    <a:pt x="95" y="55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67" y="82"/>
                  </a:lnTo>
                  <a:lnTo>
                    <a:pt x="60" y="92"/>
                  </a:lnTo>
                  <a:lnTo>
                    <a:pt x="55" y="94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3" y="115"/>
                  </a:lnTo>
                  <a:lnTo>
                    <a:pt x="40" y="116"/>
                  </a:lnTo>
                  <a:lnTo>
                    <a:pt x="38" y="123"/>
                  </a:lnTo>
                  <a:lnTo>
                    <a:pt x="28" y="140"/>
                  </a:lnTo>
                  <a:lnTo>
                    <a:pt x="21" y="137"/>
                  </a:lnTo>
                  <a:lnTo>
                    <a:pt x="21" y="13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5199063" y="1522413"/>
              <a:ext cx="71438" cy="80963"/>
            </a:xfrm>
            <a:custGeom>
              <a:avLst/>
              <a:gdLst/>
              <a:ahLst/>
              <a:cxnLst/>
              <a:rect l="l" t="t" r="r" b="b"/>
              <a:pathLst>
                <a:path w="45" h="51" extrusionOk="0">
                  <a:moveTo>
                    <a:pt x="12" y="51"/>
                  </a:moveTo>
                  <a:lnTo>
                    <a:pt x="21" y="44"/>
                  </a:lnTo>
                  <a:lnTo>
                    <a:pt x="21" y="36"/>
                  </a:lnTo>
                  <a:lnTo>
                    <a:pt x="19" y="34"/>
                  </a:lnTo>
                  <a:lnTo>
                    <a:pt x="34" y="32"/>
                  </a:lnTo>
                  <a:lnTo>
                    <a:pt x="34" y="29"/>
                  </a:lnTo>
                  <a:lnTo>
                    <a:pt x="31" y="25"/>
                  </a:lnTo>
                  <a:lnTo>
                    <a:pt x="34" y="22"/>
                  </a:lnTo>
                  <a:lnTo>
                    <a:pt x="45" y="20"/>
                  </a:lnTo>
                  <a:lnTo>
                    <a:pt x="45" y="10"/>
                  </a:lnTo>
                  <a:lnTo>
                    <a:pt x="36" y="10"/>
                  </a:lnTo>
                  <a:lnTo>
                    <a:pt x="40" y="1"/>
                  </a:lnTo>
                  <a:lnTo>
                    <a:pt x="29" y="0"/>
                  </a:lnTo>
                  <a:lnTo>
                    <a:pt x="31" y="7"/>
                  </a:lnTo>
                  <a:lnTo>
                    <a:pt x="28" y="8"/>
                  </a:lnTo>
                  <a:lnTo>
                    <a:pt x="21" y="1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7" y="24"/>
                  </a:lnTo>
                  <a:lnTo>
                    <a:pt x="7" y="29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12" y="51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5253038" y="1600200"/>
              <a:ext cx="17463" cy="11113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0" y="7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5164138" y="1524000"/>
              <a:ext cx="68263" cy="38100"/>
            </a:xfrm>
            <a:custGeom>
              <a:avLst/>
              <a:gdLst/>
              <a:ahLst/>
              <a:cxnLst/>
              <a:rect l="l" t="t" r="r" b="b"/>
              <a:pathLst>
                <a:path w="43" h="24" extrusionOk="0">
                  <a:moveTo>
                    <a:pt x="36" y="12"/>
                  </a:moveTo>
                  <a:lnTo>
                    <a:pt x="43" y="12"/>
                  </a:lnTo>
                  <a:lnTo>
                    <a:pt x="43" y="9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17" y="24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5243513" y="1584325"/>
              <a:ext cx="7938" cy="15875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0" y="7"/>
                  </a:moveTo>
                  <a:lnTo>
                    <a:pt x="3" y="10"/>
                  </a:lnTo>
                  <a:lnTo>
                    <a:pt x="5" y="7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5289551" y="1571625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0" y="8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8" y="13"/>
                  </a:lnTo>
                  <a:lnTo>
                    <a:pt x="1" y="13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5338763" y="1573213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0" y="16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5357813" y="1562100"/>
              <a:ext cx="28575" cy="33338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5" y="21"/>
                  </a:moveTo>
                  <a:lnTo>
                    <a:pt x="3" y="1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7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5381626" y="159861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10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5392738" y="1524000"/>
              <a:ext cx="39688" cy="47625"/>
            </a:xfrm>
            <a:custGeom>
              <a:avLst/>
              <a:gdLst/>
              <a:ahLst/>
              <a:cxnLst/>
              <a:rect l="l" t="t" r="r" b="b"/>
              <a:pathLst>
                <a:path w="25" h="30" extrusionOk="0">
                  <a:moveTo>
                    <a:pt x="2" y="28"/>
                  </a:moveTo>
                  <a:lnTo>
                    <a:pt x="0" y="16"/>
                  </a:lnTo>
                  <a:lnTo>
                    <a:pt x="5" y="2"/>
                  </a:lnTo>
                  <a:lnTo>
                    <a:pt x="22" y="0"/>
                  </a:lnTo>
                  <a:lnTo>
                    <a:pt x="25" y="9"/>
                  </a:lnTo>
                  <a:lnTo>
                    <a:pt x="19" y="14"/>
                  </a:lnTo>
                  <a:lnTo>
                    <a:pt x="22" y="28"/>
                  </a:lnTo>
                  <a:lnTo>
                    <a:pt x="15" y="30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5441951" y="1466850"/>
              <a:ext cx="42863" cy="66675"/>
            </a:xfrm>
            <a:custGeom>
              <a:avLst/>
              <a:gdLst/>
              <a:ahLst/>
              <a:cxnLst/>
              <a:rect l="l" t="t" r="r" b="b"/>
              <a:pathLst>
                <a:path w="27" h="42" extrusionOk="0">
                  <a:moveTo>
                    <a:pt x="6" y="42"/>
                  </a:moveTo>
                  <a:lnTo>
                    <a:pt x="0" y="31"/>
                  </a:lnTo>
                  <a:lnTo>
                    <a:pt x="3" y="18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2" y="18"/>
                  </a:lnTo>
                  <a:lnTo>
                    <a:pt x="27" y="28"/>
                  </a:lnTo>
                  <a:lnTo>
                    <a:pt x="18" y="3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5438776" y="1431925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5"/>
                  </a:moveTo>
                  <a:lnTo>
                    <a:pt x="8" y="10"/>
                  </a:lnTo>
                  <a:lnTo>
                    <a:pt x="12" y="7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5370513" y="1428750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0"/>
                  </a:lnTo>
                  <a:lnTo>
                    <a:pt x="10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5348288" y="1454150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11" y="0"/>
                  </a:moveTo>
                  <a:lnTo>
                    <a:pt x="18" y="8"/>
                  </a:lnTo>
                  <a:lnTo>
                    <a:pt x="12" y="14"/>
                  </a:lnTo>
                  <a:lnTo>
                    <a:pt x="0" y="7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5376863" y="1466850"/>
              <a:ext cx="12700" cy="1428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5405438" y="1503363"/>
              <a:ext cx="17463" cy="15875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1" y="1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5335588" y="1473200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8" y="0"/>
                  </a:moveTo>
                  <a:lnTo>
                    <a:pt x="20" y="5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8"/>
                  </a:lnTo>
                  <a:lnTo>
                    <a:pt x="7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5316538" y="1504950"/>
              <a:ext cx="49213" cy="36513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3" y="0"/>
                  </a:moveTo>
                  <a:lnTo>
                    <a:pt x="17" y="4"/>
                  </a:lnTo>
                  <a:lnTo>
                    <a:pt x="31" y="19"/>
                  </a:lnTo>
                  <a:lnTo>
                    <a:pt x="26" y="23"/>
                  </a:lnTo>
                  <a:lnTo>
                    <a:pt x="10" y="9"/>
                  </a:lnTo>
                  <a:lnTo>
                    <a:pt x="0" y="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5310188" y="1524000"/>
              <a:ext cx="25400" cy="11113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0" y="0"/>
                  </a:moveTo>
                  <a:lnTo>
                    <a:pt x="12" y="0"/>
                  </a:lnTo>
                  <a:lnTo>
                    <a:pt x="16" y="7"/>
                  </a:lnTo>
                  <a:lnTo>
                    <a:pt x="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5332413" y="1538288"/>
              <a:ext cx="22225" cy="11113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0" y="2"/>
                  </a:moveTo>
                  <a:lnTo>
                    <a:pt x="9" y="0"/>
                  </a:lnTo>
                  <a:lnTo>
                    <a:pt x="14" y="5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5346701" y="1504950"/>
              <a:ext cx="26988" cy="22225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0" y="0"/>
                  </a:moveTo>
                  <a:lnTo>
                    <a:pt x="10" y="6"/>
                  </a:lnTo>
                  <a:lnTo>
                    <a:pt x="17" y="12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5357813" y="1489075"/>
              <a:ext cx="12700" cy="1428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9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5367338" y="1524000"/>
              <a:ext cx="14288" cy="1428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7"/>
                  </a:lnTo>
                  <a:lnTo>
                    <a:pt x="7" y="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4756151" y="1562100"/>
              <a:ext cx="144463" cy="114300"/>
            </a:xfrm>
            <a:custGeom>
              <a:avLst/>
              <a:gdLst/>
              <a:ahLst/>
              <a:cxnLst/>
              <a:rect l="l" t="t" r="r" b="b"/>
              <a:pathLst>
                <a:path w="91" h="72" extrusionOk="0">
                  <a:moveTo>
                    <a:pt x="60" y="72"/>
                  </a:moveTo>
                  <a:lnTo>
                    <a:pt x="67" y="66"/>
                  </a:lnTo>
                  <a:lnTo>
                    <a:pt x="74" y="64"/>
                  </a:lnTo>
                  <a:lnTo>
                    <a:pt x="77" y="60"/>
                  </a:lnTo>
                  <a:lnTo>
                    <a:pt x="80" y="48"/>
                  </a:lnTo>
                  <a:lnTo>
                    <a:pt x="91" y="38"/>
                  </a:lnTo>
                  <a:lnTo>
                    <a:pt x="89" y="21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6" y="21"/>
                  </a:lnTo>
                  <a:lnTo>
                    <a:pt x="53" y="19"/>
                  </a:lnTo>
                  <a:lnTo>
                    <a:pt x="53" y="2"/>
                  </a:lnTo>
                  <a:lnTo>
                    <a:pt x="44" y="7"/>
                  </a:lnTo>
                  <a:lnTo>
                    <a:pt x="48" y="21"/>
                  </a:lnTo>
                  <a:lnTo>
                    <a:pt x="44" y="28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20" y="18"/>
                  </a:lnTo>
                  <a:lnTo>
                    <a:pt x="14" y="11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0" y="28"/>
                  </a:lnTo>
                  <a:lnTo>
                    <a:pt x="5" y="35"/>
                  </a:lnTo>
                  <a:lnTo>
                    <a:pt x="7" y="42"/>
                  </a:lnTo>
                  <a:lnTo>
                    <a:pt x="19" y="43"/>
                  </a:lnTo>
                  <a:lnTo>
                    <a:pt x="29" y="40"/>
                  </a:lnTo>
                  <a:lnTo>
                    <a:pt x="43" y="40"/>
                  </a:lnTo>
                  <a:lnTo>
                    <a:pt x="41" y="45"/>
                  </a:lnTo>
                  <a:lnTo>
                    <a:pt x="29" y="47"/>
                  </a:lnTo>
                  <a:lnTo>
                    <a:pt x="32" y="50"/>
                  </a:lnTo>
                  <a:lnTo>
                    <a:pt x="20" y="50"/>
                  </a:lnTo>
                  <a:lnTo>
                    <a:pt x="31" y="64"/>
                  </a:lnTo>
                  <a:lnTo>
                    <a:pt x="36" y="62"/>
                  </a:lnTo>
                  <a:lnTo>
                    <a:pt x="48" y="62"/>
                  </a:lnTo>
                  <a:lnTo>
                    <a:pt x="50" y="71"/>
                  </a:lnTo>
                  <a:lnTo>
                    <a:pt x="60" y="72"/>
                  </a:lnTo>
                  <a:lnTo>
                    <a:pt x="60" y="7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4649788" y="1603375"/>
              <a:ext cx="166688" cy="263525"/>
            </a:xfrm>
            <a:custGeom>
              <a:avLst/>
              <a:gdLst/>
              <a:ahLst/>
              <a:cxnLst/>
              <a:rect l="l" t="t" r="r" b="b"/>
              <a:pathLst>
                <a:path w="105" h="166" extrusionOk="0">
                  <a:moveTo>
                    <a:pt x="105" y="64"/>
                  </a:moveTo>
                  <a:lnTo>
                    <a:pt x="103" y="70"/>
                  </a:lnTo>
                  <a:lnTo>
                    <a:pt x="84" y="77"/>
                  </a:lnTo>
                  <a:lnTo>
                    <a:pt x="79" y="91"/>
                  </a:lnTo>
                  <a:lnTo>
                    <a:pt x="79" y="101"/>
                  </a:lnTo>
                  <a:lnTo>
                    <a:pt x="75" y="103"/>
                  </a:lnTo>
                  <a:lnTo>
                    <a:pt x="72" y="125"/>
                  </a:lnTo>
                  <a:lnTo>
                    <a:pt x="65" y="130"/>
                  </a:lnTo>
                  <a:lnTo>
                    <a:pt x="62" y="166"/>
                  </a:lnTo>
                  <a:lnTo>
                    <a:pt x="55" y="166"/>
                  </a:lnTo>
                  <a:lnTo>
                    <a:pt x="48" y="154"/>
                  </a:lnTo>
                  <a:lnTo>
                    <a:pt x="53" y="148"/>
                  </a:lnTo>
                  <a:lnTo>
                    <a:pt x="45" y="148"/>
                  </a:lnTo>
                  <a:lnTo>
                    <a:pt x="36" y="141"/>
                  </a:lnTo>
                  <a:lnTo>
                    <a:pt x="31" y="129"/>
                  </a:lnTo>
                  <a:lnTo>
                    <a:pt x="34" y="124"/>
                  </a:lnTo>
                  <a:lnTo>
                    <a:pt x="50" y="125"/>
                  </a:lnTo>
                  <a:lnTo>
                    <a:pt x="41" y="120"/>
                  </a:lnTo>
                  <a:lnTo>
                    <a:pt x="57" y="113"/>
                  </a:lnTo>
                  <a:lnTo>
                    <a:pt x="58" y="113"/>
                  </a:lnTo>
                  <a:lnTo>
                    <a:pt x="58" y="110"/>
                  </a:lnTo>
                  <a:lnTo>
                    <a:pt x="33" y="115"/>
                  </a:lnTo>
                  <a:lnTo>
                    <a:pt x="29" y="103"/>
                  </a:lnTo>
                  <a:lnTo>
                    <a:pt x="41" y="98"/>
                  </a:lnTo>
                  <a:lnTo>
                    <a:pt x="50" y="88"/>
                  </a:lnTo>
                  <a:lnTo>
                    <a:pt x="63" y="84"/>
                  </a:lnTo>
                  <a:lnTo>
                    <a:pt x="55" y="82"/>
                  </a:lnTo>
                  <a:lnTo>
                    <a:pt x="58" y="70"/>
                  </a:lnTo>
                  <a:lnTo>
                    <a:pt x="51" y="81"/>
                  </a:lnTo>
                  <a:lnTo>
                    <a:pt x="46" y="82"/>
                  </a:lnTo>
                  <a:lnTo>
                    <a:pt x="45" y="65"/>
                  </a:lnTo>
                  <a:lnTo>
                    <a:pt x="41" y="74"/>
                  </a:lnTo>
                  <a:lnTo>
                    <a:pt x="38" y="70"/>
                  </a:lnTo>
                  <a:lnTo>
                    <a:pt x="38" y="81"/>
                  </a:lnTo>
                  <a:lnTo>
                    <a:pt x="38" y="84"/>
                  </a:lnTo>
                  <a:lnTo>
                    <a:pt x="29" y="93"/>
                  </a:lnTo>
                  <a:lnTo>
                    <a:pt x="24" y="94"/>
                  </a:lnTo>
                  <a:lnTo>
                    <a:pt x="19" y="82"/>
                  </a:lnTo>
                  <a:lnTo>
                    <a:pt x="24" y="79"/>
                  </a:lnTo>
                  <a:lnTo>
                    <a:pt x="15" y="77"/>
                  </a:lnTo>
                  <a:lnTo>
                    <a:pt x="7" y="60"/>
                  </a:lnTo>
                  <a:lnTo>
                    <a:pt x="15" y="58"/>
                  </a:lnTo>
                  <a:lnTo>
                    <a:pt x="12" y="53"/>
                  </a:lnTo>
                  <a:lnTo>
                    <a:pt x="10" y="41"/>
                  </a:lnTo>
                  <a:lnTo>
                    <a:pt x="5" y="50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10" y="14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8"/>
                  </a:lnTo>
                  <a:lnTo>
                    <a:pt x="26" y="26"/>
                  </a:lnTo>
                  <a:lnTo>
                    <a:pt x="24" y="36"/>
                  </a:lnTo>
                  <a:lnTo>
                    <a:pt x="27" y="33"/>
                  </a:lnTo>
                  <a:lnTo>
                    <a:pt x="33" y="43"/>
                  </a:lnTo>
                  <a:lnTo>
                    <a:pt x="31" y="24"/>
                  </a:lnTo>
                  <a:lnTo>
                    <a:pt x="36" y="16"/>
                  </a:lnTo>
                  <a:lnTo>
                    <a:pt x="45" y="19"/>
                  </a:lnTo>
                  <a:lnTo>
                    <a:pt x="46" y="46"/>
                  </a:lnTo>
                  <a:lnTo>
                    <a:pt x="57" y="62"/>
                  </a:lnTo>
                  <a:lnTo>
                    <a:pt x="50" y="43"/>
                  </a:lnTo>
                  <a:lnTo>
                    <a:pt x="48" y="16"/>
                  </a:lnTo>
                  <a:lnTo>
                    <a:pt x="53" y="0"/>
                  </a:lnTo>
                  <a:lnTo>
                    <a:pt x="58" y="9"/>
                  </a:lnTo>
                  <a:lnTo>
                    <a:pt x="62" y="5"/>
                  </a:lnTo>
                  <a:lnTo>
                    <a:pt x="70" y="17"/>
                  </a:lnTo>
                  <a:lnTo>
                    <a:pt x="67" y="24"/>
                  </a:lnTo>
                  <a:lnTo>
                    <a:pt x="69" y="33"/>
                  </a:lnTo>
                  <a:lnTo>
                    <a:pt x="72" y="24"/>
                  </a:lnTo>
                  <a:lnTo>
                    <a:pt x="79" y="36"/>
                  </a:lnTo>
                  <a:lnTo>
                    <a:pt x="77" y="45"/>
                  </a:lnTo>
                  <a:lnTo>
                    <a:pt x="86" y="48"/>
                  </a:lnTo>
                  <a:lnTo>
                    <a:pt x="91" y="58"/>
                  </a:lnTo>
                  <a:lnTo>
                    <a:pt x="105" y="64"/>
                  </a:lnTo>
                  <a:lnTo>
                    <a:pt x="105" y="6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797426" y="1724025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0" y="3"/>
                  </a:moveTo>
                  <a:lnTo>
                    <a:pt x="18" y="0"/>
                  </a:lnTo>
                  <a:lnTo>
                    <a:pt x="20" y="5"/>
                  </a:lnTo>
                  <a:lnTo>
                    <a:pt x="17" y="15"/>
                  </a:lnTo>
                  <a:lnTo>
                    <a:pt x="5" y="1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805363" y="1751013"/>
              <a:ext cx="61913" cy="69850"/>
            </a:xfrm>
            <a:custGeom>
              <a:avLst/>
              <a:gdLst/>
              <a:ahLst/>
              <a:cxnLst/>
              <a:rect l="l" t="t" r="r" b="b"/>
              <a:pathLst>
                <a:path w="39" h="44" extrusionOk="0">
                  <a:moveTo>
                    <a:pt x="0" y="7"/>
                  </a:moveTo>
                  <a:lnTo>
                    <a:pt x="5" y="17"/>
                  </a:lnTo>
                  <a:lnTo>
                    <a:pt x="3" y="29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7" y="32"/>
                  </a:lnTo>
                  <a:lnTo>
                    <a:pt x="17" y="44"/>
                  </a:lnTo>
                  <a:lnTo>
                    <a:pt x="27" y="36"/>
                  </a:lnTo>
                  <a:lnTo>
                    <a:pt x="32" y="25"/>
                  </a:lnTo>
                  <a:lnTo>
                    <a:pt x="39" y="22"/>
                  </a:lnTo>
                  <a:lnTo>
                    <a:pt x="34" y="17"/>
                  </a:lnTo>
                  <a:lnTo>
                    <a:pt x="31" y="17"/>
                  </a:lnTo>
                  <a:lnTo>
                    <a:pt x="22" y="8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4646613" y="1698625"/>
              <a:ext cx="25400" cy="53975"/>
            </a:xfrm>
            <a:custGeom>
              <a:avLst/>
              <a:gdLst/>
              <a:ahLst/>
              <a:cxnLst/>
              <a:rect l="l" t="t" r="r" b="b"/>
              <a:pathLst>
                <a:path w="16" h="34" extrusionOk="0">
                  <a:moveTo>
                    <a:pt x="0" y="0"/>
                  </a:moveTo>
                  <a:lnTo>
                    <a:pt x="7" y="7"/>
                  </a:lnTo>
                  <a:lnTo>
                    <a:pt x="9" y="19"/>
                  </a:lnTo>
                  <a:lnTo>
                    <a:pt x="16" y="33"/>
                  </a:lnTo>
                  <a:lnTo>
                    <a:pt x="14" y="34"/>
                  </a:lnTo>
                  <a:lnTo>
                    <a:pt x="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4116388" y="2362200"/>
              <a:ext cx="166688" cy="112713"/>
            </a:xfrm>
            <a:custGeom>
              <a:avLst/>
              <a:gdLst/>
              <a:ahLst/>
              <a:cxnLst/>
              <a:rect l="l" t="t" r="r" b="b"/>
              <a:pathLst>
                <a:path w="105" h="71" extrusionOk="0">
                  <a:moveTo>
                    <a:pt x="14" y="4"/>
                  </a:moveTo>
                  <a:lnTo>
                    <a:pt x="21" y="5"/>
                  </a:lnTo>
                  <a:lnTo>
                    <a:pt x="29" y="16"/>
                  </a:lnTo>
                  <a:lnTo>
                    <a:pt x="28" y="21"/>
                  </a:lnTo>
                  <a:lnTo>
                    <a:pt x="31" y="28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5" y="16"/>
                  </a:lnTo>
                  <a:lnTo>
                    <a:pt x="45" y="19"/>
                  </a:lnTo>
                  <a:lnTo>
                    <a:pt x="48" y="23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60" y="19"/>
                  </a:lnTo>
                  <a:lnTo>
                    <a:pt x="60" y="11"/>
                  </a:lnTo>
                  <a:lnTo>
                    <a:pt x="65" y="12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77" y="9"/>
                  </a:lnTo>
                  <a:lnTo>
                    <a:pt x="76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89" y="11"/>
                  </a:lnTo>
                  <a:lnTo>
                    <a:pt x="94" y="12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8" y="23"/>
                  </a:lnTo>
                  <a:lnTo>
                    <a:pt x="100" y="19"/>
                  </a:lnTo>
                  <a:lnTo>
                    <a:pt x="103" y="26"/>
                  </a:lnTo>
                  <a:lnTo>
                    <a:pt x="103" y="31"/>
                  </a:lnTo>
                  <a:lnTo>
                    <a:pt x="105" y="33"/>
                  </a:lnTo>
                  <a:lnTo>
                    <a:pt x="100" y="41"/>
                  </a:lnTo>
                  <a:lnTo>
                    <a:pt x="96" y="41"/>
                  </a:lnTo>
                  <a:lnTo>
                    <a:pt x="96" y="47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77" y="60"/>
                  </a:lnTo>
                  <a:lnTo>
                    <a:pt x="70" y="60"/>
                  </a:lnTo>
                  <a:lnTo>
                    <a:pt x="70" y="64"/>
                  </a:lnTo>
                  <a:lnTo>
                    <a:pt x="60" y="71"/>
                  </a:lnTo>
                  <a:lnTo>
                    <a:pt x="40" y="67"/>
                  </a:lnTo>
                  <a:lnTo>
                    <a:pt x="31" y="60"/>
                  </a:lnTo>
                  <a:lnTo>
                    <a:pt x="28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9" y="41"/>
                  </a:lnTo>
                  <a:lnTo>
                    <a:pt x="10" y="40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17" y="35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4" y="24"/>
                  </a:lnTo>
                  <a:lnTo>
                    <a:pt x="14" y="23"/>
                  </a:lnTo>
                  <a:lnTo>
                    <a:pt x="10" y="24"/>
                  </a:lnTo>
                  <a:lnTo>
                    <a:pt x="5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4" y="17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4329113" y="2719388"/>
              <a:ext cx="68263" cy="95250"/>
            </a:xfrm>
            <a:custGeom>
              <a:avLst/>
              <a:gdLst/>
              <a:ahLst/>
              <a:cxnLst/>
              <a:rect l="l" t="t" r="r" b="b"/>
              <a:pathLst>
                <a:path w="43" h="60" extrusionOk="0">
                  <a:moveTo>
                    <a:pt x="31" y="15"/>
                  </a:moveTo>
                  <a:lnTo>
                    <a:pt x="27" y="19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9" y="7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7" y="24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0" y="36"/>
                  </a:lnTo>
                  <a:lnTo>
                    <a:pt x="8" y="39"/>
                  </a:lnTo>
                  <a:lnTo>
                    <a:pt x="5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3" y="51"/>
                  </a:lnTo>
                  <a:lnTo>
                    <a:pt x="2" y="56"/>
                  </a:lnTo>
                  <a:lnTo>
                    <a:pt x="5" y="55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14" y="60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32" y="50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1" y="39"/>
                  </a:lnTo>
                  <a:lnTo>
                    <a:pt x="39" y="31"/>
                  </a:lnTo>
                  <a:lnTo>
                    <a:pt x="39" y="27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3" y="19"/>
                  </a:lnTo>
                  <a:lnTo>
                    <a:pt x="36" y="19"/>
                  </a:lnTo>
                  <a:lnTo>
                    <a:pt x="31" y="15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4367213" y="2722563"/>
              <a:ext cx="34925" cy="26988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20" y="8"/>
                  </a:moveTo>
                  <a:lnTo>
                    <a:pt x="20" y="8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7" y="13"/>
                  </a:lnTo>
                  <a:lnTo>
                    <a:pt x="12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2" y="13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4832351" y="2978150"/>
              <a:ext cx="95250" cy="61913"/>
            </a:xfrm>
            <a:custGeom>
              <a:avLst/>
              <a:gdLst/>
              <a:ahLst/>
              <a:cxnLst/>
              <a:rect l="l" t="t" r="r" b="b"/>
              <a:pathLst>
                <a:path w="60" h="39" extrusionOk="0">
                  <a:moveTo>
                    <a:pt x="48" y="24"/>
                  </a:moveTo>
                  <a:lnTo>
                    <a:pt x="51" y="20"/>
                  </a:lnTo>
                  <a:lnTo>
                    <a:pt x="53" y="15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0" y="7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4" y="3"/>
                  </a:lnTo>
                  <a:lnTo>
                    <a:pt x="29" y="8"/>
                  </a:lnTo>
                  <a:lnTo>
                    <a:pt x="3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3" y="39"/>
                  </a:lnTo>
                  <a:lnTo>
                    <a:pt x="10" y="36"/>
                  </a:lnTo>
                  <a:lnTo>
                    <a:pt x="17" y="34"/>
                  </a:lnTo>
                  <a:lnTo>
                    <a:pt x="29" y="37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44" y="27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51" y="24"/>
                  </a:lnTo>
                  <a:lnTo>
                    <a:pt x="48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778376" y="2933700"/>
              <a:ext cx="58738" cy="84138"/>
            </a:xfrm>
            <a:custGeom>
              <a:avLst/>
              <a:gdLst/>
              <a:ahLst/>
              <a:cxnLst/>
              <a:rect l="l" t="t" r="r" b="b"/>
              <a:pathLst>
                <a:path w="37" h="53" extrusionOk="0">
                  <a:moveTo>
                    <a:pt x="18" y="43"/>
                  </a:moveTo>
                  <a:lnTo>
                    <a:pt x="25" y="53"/>
                  </a:lnTo>
                  <a:lnTo>
                    <a:pt x="34" y="52"/>
                  </a:lnTo>
                  <a:lnTo>
                    <a:pt x="34" y="45"/>
                  </a:lnTo>
                  <a:lnTo>
                    <a:pt x="37" y="41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4" y="21"/>
                  </a:lnTo>
                  <a:lnTo>
                    <a:pt x="25" y="21"/>
                  </a:lnTo>
                  <a:lnTo>
                    <a:pt x="22" y="16"/>
                  </a:lnTo>
                  <a:lnTo>
                    <a:pt x="18" y="12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6" y="29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1" y="38"/>
                  </a:lnTo>
                  <a:lnTo>
                    <a:pt x="8" y="41"/>
                  </a:lnTo>
                  <a:lnTo>
                    <a:pt x="12" y="47"/>
                  </a:lnTo>
                  <a:lnTo>
                    <a:pt x="13" y="43"/>
                  </a:lnTo>
                  <a:lnTo>
                    <a:pt x="18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802188" y="3016250"/>
              <a:ext cx="38100" cy="31750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19" y="0"/>
                  </a:moveTo>
                  <a:lnTo>
                    <a:pt x="0" y="3"/>
                  </a:lnTo>
                  <a:lnTo>
                    <a:pt x="0" y="13"/>
                  </a:lnTo>
                  <a:lnTo>
                    <a:pt x="3" y="20"/>
                  </a:lnTo>
                  <a:lnTo>
                    <a:pt x="7" y="19"/>
                  </a:lnTo>
                  <a:lnTo>
                    <a:pt x="17" y="17"/>
                  </a:lnTo>
                  <a:lnTo>
                    <a:pt x="22" y="1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794251" y="3001963"/>
              <a:ext cx="23813" cy="1905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8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5" y="12"/>
                  </a:lnTo>
                  <a:lnTo>
                    <a:pt x="15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4843463" y="2593975"/>
              <a:ext cx="69850" cy="57150"/>
            </a:xfrm>
            <a:custGeom>
              <a:avLst/>
              <a:gdLst/>
              <a:ahLst/>
              <a:cxnLst/>
              <a:rect l="l" t="t" r="r" b="b"/>
              <a:pathLst>
                <a:path w="44" h="36" extrusionOk="0">
                  <a:moveTo>
                    <a:pt x="31" y="36"/>
                  </a:moveTo>
                  <a:lnTo>
                    <a:pt x="44" y="33"/>
                  </a:lnTo>
                  <a:lnTo>
                    <a:pt x="43" y="27"/>
                  </a:lnTo>
                  <a:lnTo>
                    <a:pt x="39" y="21"/>
                  </a:lnTo>
                  <a:lnTo>
                    <a:pt x="44" y="7"/>
                  </a:lnTo>
                  <a:lnTo>
                    <a:pt x="43" y="3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8" y="3"/>
                  </a:lnTo>
                  <a:lnTo>
                    <a:pt x="0" y="9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7" y="27"/>
                  </a:lnTo>
                  <a:lnTo>
                    <a:pt x="31" y="36"/>
                  </a:lnTo>
                  <a:lnTo>
                    <a:pt x="31" y="3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4805363" y="2636838"/>
              <a:ext cx="114300" cy="68263"/>
            </a:xfrm>
            <a:custGeom>
              <a:avLst/>
              <a:gdLst/>
              <a:ahLst/>
              <a:cxnLst/>
              <a:rect l="l" t="t" r="r" b="b"/>
              <a:pathLst>
                <a:path w="72" h="43" extrusionOk="0">
                  <a:moveTo>
                    <a:pt x="36" y="31"/>
                  </a:moveTo>
                  <a:lnTo>
                    <a:pt x="44" y="35"/>
                  </a:lnTo>
                  <a:lnTo>
                    <a:pt x="56" y="43"/>
                  </a:lnTo>
                  <a:lnTo>
                    <a:pt x="61" y="40"/>
                  </a:lnTo>
                  <a:lnTo>
                    <a:pt x="65" y="42"/>
                  </a:lnTo>
                  <a:lnTo>
                    <a:pt x="72" y="36"/>
                  </a:lnTo>
                  <a:lnTo>
                    <a:pt x="68" y="23"/>
                  </a:lnTo>
                  <a:lnTo>
                    <a:pt x="72" y="21"/>
                  </a:lnTo>
                  <a:lnTo>
                    <a:pt x="72" y="7"/>
                  </a:lnTo>
                  <a:lnTo>
                    <a:pt x="68" y="6"/>
                  </a:lnTo>
                  <a:lnTo>
                    <a:pt x="55" y="9"/>
                  </a:lnTo>
                  <a:lnTo>
                    <a:pt x="41" y="0"/>
                  </a:lnTo>
                  <a:lnTo>
                    <a:pt x="34" y="4"/>
                  </a:lnTo>
                  <a:lnTo>
                    <a:pt x="34" y="16"/>
                  </a:lnTo>
                  <a:lnTo>
                    <a:pt x="31" y="19"/>
                  </a:lnTo>
                  <a:lnTo>
                    <a:pt x="25" y="21"/>
                  </a:lnTo>
                  <a:lnTo>
                    <a:pt x="24" y="19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10" y="31"/>
                  </a:lnTo>
                  <a:lnTo>
                    <a:pt x="36" y="31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4787901" y="2705100"/>
              <a:ext cx="49213" cy="38100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23" y="24"/>
                  </a:moveTo>
                  <a:lnTo>
                    <a:pt x="31" y="23"/>
                  </a:lnTo>
                  <a:lnTo>
                    <a:pt x="30" y="12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23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4703763" y="2727325"/>
              <a:ext cx="152400" cy="138113"/>
            </a:xfrm>
            <a:custGeom>
              <a:avLst/>
              <a:gdLst/>
              <a:ahLst/>
              <a:cxnLst/>
              <a:rect l="l" t="t" r="r" b="b"/>
              <a:pathLst>
                <a:path w="96" h="87" extrusionOk="0">
                  <a:moveTo>
                    <a:pt x="0" y="33"/>
                  </a:moveTo>
                  <a:lnTo>
                    <a:pt x="4" y="36"/>
                  </a:lnTo>
                  <a:lnTo>
                    <a:pt x="4" y="50"/>
                  </a:lnTo>
                  <a:lnTo>
                    <a:pt x="9" y="58"/>
                  </a:lnTo>
                  <a:lnTo>
                    <a:pt x="7" y="62"/>
                  </a:lnTo>
                  <a:lnTo>
                    <a:pt x="9" y="62"/>
                  </a:lnTo>
                  <a:lnTo>
                    <a:pt x="12" y="67"/>
                  </a:lnTo>
                  <a:lnTo>
                    <a:pt x="19" y="69"/>
                  </a:lnTo>
                  <a:lnTo>
                    <a:pt x="24" y="74"/>
                  </a:lnTo>
                  <a:lnTo>
                    <a:pt x="26" y="70"/>
                  </a:lnTo>
                  <a:lnTo>
                    <a:pt x="35" y="72"/>
                  </a:lnTo>
                  <a:lnTo>
                    <a:pt x="36" y="75"/>
                  </a:lnTo>
                  <a:lnTo>
                    <a:pt x="41" y="77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52" y="82"/>
                  </a:lnTo>
                  <a:lnTo>
                    <a:pt x="57" y="86"/>
                  </a:lnTo>
                  <a:lnTo>
                    <a:pt x="72" y="84"/>
                  </a:lnTo>
                  <a:lnTo>
                    <a:pt x="79" y="87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93" y="72"/>
                  </a:lnTo>
                  <a:lnTo>
                    <a:pt x="96" y="72"/>
                  </a:lnTo>
                  <a:lnTo>
                    <a:pt x="96" y="63"/>
                  </a:lnTo>
                  <a:lnTo>
                    <a:pt x="93" y="55"/>
                  </a:lnTo>
                  <a:lnTo>
                    <a:pt x="91" y="45"/>
                  </a:lnTo>
                  <a:lnTo>
                    <a:pt x="89" y="43"/>
                  </a:lnTo>
                  <a:lnTo>
                    <a:pt x="89" y="39"/>
                  </a:lnTo>
                  <a:lnTo>
                    <a:pt x="95" y="34"/>
                  </a:lnTo>
                  <a:lnTo>
                    <a:pt x="93" y="19"/>
                  </a:lnTo>
                  <a:lnTo>
                    <a:pt x="89" y="10"/>
                  </a:lnTo>
                  <a:lnTo>
                    <a:pt x="84" y="9"/>
                  </a:lnTo>
                  <a:lnTo>
                    <a:pt x="76" y="10"/>
                  </a:lnTo>
                  <a:lnTo>
                    <a:pt x="53" y="7"/>
                  </a:lnTo>
                  <a:lnTo>
                    <a:pt x="50" y="10"/>
                  </a:lnTo>
                  <a:lnTo>
                    <a:pt x="48" y="9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41" y="3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6" y="10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4845051" y="2693988"/>
              <a:ext cx="141288" cy="123825"/>
            </a:xfrm>
            <a:custGeom>
              <a:avLst/>
              <a:gdLst/>
              <a:ahLst/>
              <a:cxnLst/>
              <a:rect l="l" t="t" r="r" b="b"/>
              <a:pathLst>
                <a:path w="89" h="78" extrusionOk="0">
                  <a:moveTo>
                    <a:pt x="36" y="4"/>
                  </a:moveTo>
                  <a:lnTo>
                    <a:pt x="31" y="7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1" y="36"/>
                  </a:lnTo>
                  <a:lnTo>
                    <a:pt x="4" y="40"/>
                  </a:lnTo>
                  <a:lnTo>
                    <a:pt x="6" y="55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9" y="74"/>
                  </a:lnTo>
                  <a:lnTo>
                    <a:pt x="11" y="69"/>
                  </a:lnTo>
                  <a:lnTo>
                    <a:pt x="36" y="72"/>
                  </a:lnTo>
                  <a:lnTo>
                    <a:pt x="40" y="74"/>
                  </a:lnTo>
                  <a:lnTo>
                    <a:pt x="55" y="74"/>
                  </a:lnTo>
                  <a:lnTo>
                    <a:pt x="67" y="78"/>
                  </a:lnTo>
                  <a:lnTo>
                    <a:pt x="67" y="71"/>
                  </a:lnTo>
                  <a:lnTo>
                    <a:pt x="72" y="64"/>
                  </a:lnTo>
                  <a:lnTo>
                    <a:pt x="81" y="64"/>
                  </a:lnTo>
                  <a:lnTo>
                    <a:pt x="79" y="59"/>
                  </a:lnTo>
                  <a:lnTo>
                    <a:pt x="79" y="54"/>
                  </a:lnTo>
                  <a:lnTo>
                    <a:pt x="79" y="50"/>
                  </a:lnTo>
                  <a:lnTo>
                    <a:pt x="84" y="50"/>
                  </a:lnTo>
                  <a:lnTo>
                    <a:pt x="89" y="47"/>
                  </a:lnTo>
                  <a:lnTo>
                    <a:pt x="89" y="42"/>
                  </a:lnTo>
                  <a:lnTo>
                    <a:pt x="86" y="38"/>
                  </a:lnTo>
                  <a:lnTo>
                    <a:pt x="83" y="38"/>
                  </a:lnTo>
                  <a:lnTo>
                    <a:pt x="72" y="18"/>
                  </a:lnTo>
                  <a:lnTo>
                    <a:pt x="72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4824413" y="2792413"/>
              <a:ext cx="276225" cy="182563"/>
            </a:xfrm>
            <a:custGeom>
              <a:avLst/>
              <a:gdLst/>
              <a:ahLst/>
              <a:cxnLst/>
              <a:rect l="l" t="t" r="r" b="b"/>
              <a:pathLst>
                <a:path w="174" h="115" extrusionOk="0">
                  <a:moveTo>
                    <a:pt x="80" y="9"/>
                  </a:moveTo>
                  <a:lnTo>
                    <a:pt x="80" y="16"/>
                  </a:lnTo>
                  <a:lnTo>
                    <a:pt x="68" y="12"/>
                  </a:lnTo>
                  <a:lnTo>
                    <a:pt x="53" y="12"/>
                  </a:lnTo>
                  <a:lnTo>
                    <a:pt x="49" y="10"/>
                  </a:lnTo>
                  <a:lnTo>
                    <a:pt x="24" y="7"/>
                  </a:lnTo>
                  <a:lnTo>
                    <a:pt x="22" y="12"/>
                  </a:lnTo>
                  <a:lnTo>
                    <a:pt x="17" y="14"/>
                  </a:lnTo>
                  <a:lnTo>
                    <a:pt x="20" y="22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3" y="46"/>
                  </a:lnTo>
                  <a:lnTo>
                    <a:pt x="0" y="58"/>
                  </a:lnTo>
                  <a:lnTo>
                    <a:pt x="7" y="67"/>
                  </a:lnTo>
                  <a:lnTo>
                    <a:pt x="12" y="64"/>
                  </a:lnTo>
                  <a:lnTo>
                    <a:pt x="27" y="67"/>
                  </a:lnTo>
                  <a:lnTo>
                    <a:pt x="37" y="65"/>
                  </a:lnTo>
                  <a:lnTo>
                    <a:pt x="41" y="60"/>
                  </a:lnTo>
                  <a:lnTo>
                    <a:pt x="46" y="60"/>
                  </a:lnTo>
                  <a:lnTo>
                    <a:pt x="51" y="57"/>
                  </a:lnTo>
                  <a:lnTo>
                    <a:pt x="68" y="62"/>
                  </a:lnTo>
                  <a:lnTo>
                    <a:pt x="77" y="86"/>
                  </a:lnTo>
                  <a:lnTo>
                    <a:pt x="68" y="86"/>
                  </a:lnTo>
                  <a:lnTo>
                    <a:pt x="67" y="93"/>
                  </a:lnTo>
                  <a:lnTo>
                    <a:pt x="60" y="94"/>
                  </a:lnTo>
                  <a:lnTo>
                    <a:pt x="58" y="98"/>
                  </a:lnTo>
                  <a:lnTo>
                    <a:pt x="61" y="101"/>
                  </a:lnTo>
                  <a:lnTo>
                    <a:pt x="70" y="100"/>
                  </a:lnTo>
                  <a:lnTo>
                    <a:pt x="73" y="101"/>
                  </a:lnTo>
                  <a:lnTo>
                    <a:pt x="73" y="98"/>
                  </a:lnTo>
                  <a:lnTo>
                    <a:pt x="77" y="98"/>
                  </a:lnTo>
                  <a:lnTo>
                    <a:pt x="77" y="96"/>
                  </a:lnTo>
                  <a:lnTo>
                    <a:pt x="80" y="94"/>
                  </a:lnTo>
                  <a:lnTo>
                    <a:pt x="82" y="91"/>
                  </a:lnTo>
                  <a:lnTo>
                    <a:pt x="84" y="89"/>
                  </a:lnTo>
                  <a:lnTo>
                    <a:pt x="85" y="86"/>
                  </a:lnTo>
                  <a:lnTo>
                    <a:pt x="90" y="84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7" y="88"/>
                  </a:lnTo>
                  <a:lnTo>
                    <a:pt x="97" y="89"/>
                  </a:lnTo>
                  <a:lnTo>
                    <a:pt x="94" y="91"/>
                  </a:lnTo>
                  <a:lnTo>
                    <a:pt x="99" y="91"/>
                  </a:lnTo>
                  <a:lnTo>
                    <a:pt x="102" y="93"/>
                  </a:lnTo>
                  <a:lnTo>
                    <a:pt x="106" y="91"/>
                  </a:lnTo>
                  <a:lnTo>
                    <a:pt x="113" y="91"/>
                  </a:lnTo>
                  <a:lnTo>
                    <a:pt x="114" y="94"/>
                  </a:lnTo>
                  <a:lnTo>
                    <a:pt x="108" y="96"/>
                  </a:lnTo>
                  <a:lnTo>
                    <a:pt x="102" y="101"/>
                  </a:lnTo>
                  <a:lnTo>
                    <a:pt x="104" y="103"/>
                  </a:lnTo>
                  <a:lnTo>
                    <a:pt x="106" y="103"/>
                  </a:lnTo>
                  <a:lnTo>
                    <a:pt x="113" y="106"/>
                  </a:lnTo>
                  <a:lnTo>
                    <a:pt x="111" y="112"/>
                  </a:lnTo>
                  <a:lnTo>
                    <a:pt x="109" y="113"/>
                  </a:lnTo>
                  <a:lnTo>
                    <a:pt x="116" y="115"/>
                  </a:lnTo>
                  <a:lnTo>
                    <a:pt x="123" y="108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30" y="106"/>
                  </a:lnTo>
                  <a:lnTo>
                    <a:pt x="130" y="105"/>
                  </a:lnTo>
                  <a:lnTo>
                    <a:pt x="133" y="105"/>
                  </a:lnTo>
                  <a:lnTo>
                    <a:pt x="137" y="106"/>
                  </a:lnTo>
                  <a:lnTo>
                    <a:pt x="138" y="105"/>
                  </a:lnTo>
                  <a:lnTo>
                    <a:pt x="140" y="101"/>
                  </a:lnTo>
                  <a:lnTo>
                    <a:pt x="140" y="100"/>
                  </a:lnTo>
                  <a:lnTo>
                    <a:pt x="132" y="101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130" y="101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21" y="96"/>
                  </a:lnTo>
                  <a:lnTo>
                    <a:pt x="121" y="94"/>
                  </a:lnTo>
                  <a:lnTo>
                    <a:pt x="114" y="93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1" y="91"/>
                  </a:lnTo>
                  <a:lnTo>
                    <a:pt x="135" y="84"/>
                  </a:lnTo>
                  <a:lnTo>
                    <a:pt x="137" y="84"/>
                  </a:lnTo>
                  <a:lnTo>
                    <a:pt x="140" y="82"/>
                  </a:lnTo>
                  <a:lnTo>
                    <a:pt x="144" y="82"/>
                  </a:lnTo>
                  <a:lnTo>
                    <a:pt x="145" y="81"/>
                  </a:lnTo>
                  <a:lnTo>
                    <a:pt x="149" y="79"/>
                  </a:lnTo>
                  <a:lnTo>
                    <a:pt x="152" y="77"/>
                  </a:lnTo>
                  <a:lnTo>
                    <a:pt x="156" y="77"/>
                  </a:lnTo>
                  <a:lnTo>
                    <a:pt x="157" y="76"/>
                  </a:lnTo>
                  <a:lnTo>
                    <a:pt x="159" y="70"/>
                  </a:lnTo>
                  <a:lnTo>
                    <a:pt x="169" y="65"/>
                  </a:lnTo>
                  <a:lnTo>
                    <a:pt x="174" y="60"/>
                  </a:lnTo>
                  <a:lnTo>
                    <a:pt x="173" y="52"/>
                  </a:lnTo>
                  <a:lnTo>
                    <a:pt x="174" y="48"/>
                  </a:lnTo>
                  <a:lnTo>
                    <a:pt x="174" y="41"/>
                  </a:lnTo>
                  <a:lnTo>
                    <a:pt x="168" y="41"/>
                  </a:lnTo>
                  <a:lnTo>
                    <a:pt x="159" y="34"/>
                  </a:lnTo>
                  <a:lnTo>
                    <a:pt x="154" y="34"/>
                  </a:lnTo>
                  <a:lnTo>
                    <a:pt x="149" y="29"/>
                  </a:lnTo>
                  <a:lnTo>
                    <a:pt x="137" y="28"/>
                  </a:lnTo>
                  <a:lnTo>
                    <a:pt x="132" y="29"/>
                  </a:lnTo>
                  <a:lnTo>
                    <a:pt x="126" y="14"/>
                  </a:lnTo>
                  <a:lnTo>
                    <a:pt x="118" y="14"/>
                  </a:lnTo>
                  <a:lnTo>
                    <a:pt x="118" y="7"/>
                  </a:lnTo>
                  <a:lnTo>
                    <a:pt x="113" y="0"/>
                  </a:lnTo>
                  <a:lnTo>
                    <a:pt x="97" y="2"/>
                  </a:lnTo>
                  <a:lnTo>
                    <a:pt x="94" y="2"/>
                  </a:lnTo>
                  <a:lnTo>
                    <a:pt x="85" y="2"/>
                  </a:lnTo>
                  <a:lnTo>
                    <a:pt x="80" y="9"/>
                  </a:lnTo>
                  <a:lnTo>
                    <a:pt x="80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4806951" y="2686050"/>
              <a:ext cx="87313" cy="71438"/>
            </a:xfrm>
            <a:custGeom>
              <a:avLst/>
              <a:gdLst/>
              <a:ahLst/>
              <a:cxnLst/>
              <a:rect l="l" t="t" r="r" b="b"/>
              <a:pathLst>
                <a:path w="55" h="45" extrusionOk="0">
                  <a:moveTo>
                    <a:pt x="11" y="23"/>
                  </a:moveTo>
                  <a:lnTo>
                    <a:pt x="18" y="24"/>
                  </a:lnTo>
                  <a:lnTo>
                    <a:pt x="19" y="35"/>
                  </a:lnTo>
                  <a:lnTo>
                    <a:pt x="24" y="36"/>
                  </a:lnTo>
                  <a:lnTo>
                    <a:pt x="28" y="45"/>
                  </a:lnTo>
                  <a:lnTo>
                    <a:pt x="35" y="41"/>
                  </a:lnTo>
                  <a:lnTo>
                    <a:pt x="42" y="36"/>
                  </a:lnTo>
                  <a:lnTo>
                    <a:pt x="43" y="35"/>
                  </a:lnTo>
                  <a:lnTo>
                    <a:pt x="48" y="23"/>
                  </a:lnTo>
                  <a:lnTo>
                    <a:pt x="52" y="21"/>
                  </a:lnTo>
                  <a:lnTo>
                    <a:pt x="55" y="12"/>
                  </a:lnTo>
                  <a:lnTo>
                    <a:pt x="43" y="4"/>
                  </a:lnTo>
                  <a:lnTo>
                    <a:pt x="3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9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4729163" y="2955925"/>
              <a:ext cx="58738" cy="53975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36" y="17"/>
                  </a:moveTo>
                  <a:lnTo>
                    <a:pt x="37" y="15"/>
                  </a:lnTo>
                  <a:lnTo>
                    <a:pt x="34" y="9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3"/>
                  </a:lnTo>
                  <a:lnTo>
                    <a:pt x="19" y="29"/>
                  </a:lnTo>
                  <a:lnTo>
                    <a:pt x="25" y="34"/>
                  </a:lnTo>
                  <a:lnTo>
                    <a:pt x="27" y="29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4562476" y="2166938"/>
              <a:ext cx="395288" cy="473075"/>
            </a:xfrm>
            <a:custGeom>
              <a:avLst/>
              <a:gdLst/>
              <a:ahLst/>
              <a:cxnLst/>
              <a:rect l="l" t="t" r="r" b="b"/>
              <a:pathLst>
                <a:path w="249" h="298" extrusionOk="0">
                  <a:moveTo>
                    <a:pt x="64" y="279"/>
                  </a:moveTo>
                  <a:lnTo>
                    <a:pt x="64" y="271"/>
                  </a:lnTo>
                  <a:lnTo>
                    <a:pt x="65" y="266"/>
                  </a:lnTo>
                  <a:lnTo>
                    <a:pt x="70" y="262"/>
                  </a:lnTo>
                  <a:lnTo>
                    <a:pt x="72" y="255"/>
                  </a:lnTo>
                  <a:lnTo>
                    <a:pt x="70" y="242"/>
                  </a:lnTo>
                  <a:lnTo>
                    <a:pt x="74" y="240"/>
                  </a:lnTo>
                  <a:lnTo>
                    <a:pt x="74" y="233"/>
                  </a:lnTo>
                  <a:lnTo>
                    <a:pt x="69" y="224"/>
                  </a:lnTo>
                  <a:lnTo>
                    <a:pt x="70" y="218"/>
                  </a:lnTo>
                  <a:lnTo>
                    <a:pt x="67" y="204"/>
                  </a:lnTo>
                  <a:lnTo>
                    <a:pt x="64" y="199"/>
                  </a:lnTo>
                  <a:lnTo>
                    <a:pt x="72" y="180"/>
                  </a:lnTo>
                  <a:lnTo>
                    <a:pt x="76" y="178"/>
                  </a:lnTo>
                  <a:lnTo>
                    <a:pt x="84" y="180"/>
                  </a:lnTo>
                  <a:lnTo>
                    <a:pt x="86" y="175"/>
                  </a:lnTo>
                  <a:lnTo>
                    <a:pt x="82" y="170"/>
                  </a:lnTo>
                  <a:lnTo>
                    <a:pt x="91" y="139"/>
                  </a:lnTo>
                  <a:lnTo>
                    <a:pt x="89" y="132"/>
                  </a:lnTo>
                  <a:lnTo>
                    <a:pt x="98" y="132"/>
                  </a:lnTo>
                  <a:lnTo>
                    <a:pt x="100" y="123"/>
                  </a:lnTo>
                  <a:lnTo>
                    <a:pt x="106" y="111"/>
                  </a:lnTo>
                  <a:lnTo>
                    <a:pt x="106" y="106"/>
                  </a:lnTo>
                  <a:lnTo>
                    <a:pt x="105" y="103"/>
                  </a:lnTo>
                  <a:lnTo>
                    <a:pt x="108" y="98"/>
                  </a:lnTo>
                  <a:lnTo>
                    <a:pt x="112" y="87"/>
                  </a:lnTo>
                  <a:lnTo>
                    <a:pt x="118" y="86"/>
                  </a:lnTo>
                  <a:lnTo>
                    <a:pt x="124" y="86"/>
                  </a:lnTo>
                  <a:lnTo>
                    <a:pt x="125" y="72"/>
                  </a:lnTo>
                  <a:lnTo>
                    <a:pt x="130" y="72"/>
                  </a:lnTo>
                  <a:lnTo>
                    <a:pt x="142" y="75"/>
                  </a:lnTo>
                  <a:lnTo>
                    <a:pt x="141" y="72"/>
                  </a:lnTo>
                  <a:lnTo>
                    <a:pt x="146" y="67"/>
                  </a:lnTo>
                  <a:lnTo>
                    <a:pt x="142" y="60"/>
                  </a:lnTo>
                  <a:lnTo>
                    <a:pt x="153" y="60"/>
                  </a:lnTo>
                  <a:lnTo>
                    <a:pt x="153" y="53"/>
                  </a:lnTo>
                  <a:lnTo>
                    <a:pt x="158" y="53"/>
                  </a:lnTo>
                  <a:lnTo>
                    <a:pt x="165" y="67"/>
                  </a:lnTo>
                  <a:lnTo>
                    <a:pt x="177" y="72"/>
                  </a:lnTo>
                  <a:lnTo>
                    <a:pt x="184" y="67"/>
                  </a:lnTo>
                  <a:lnTo>
                    <a:pt x="184" y="68"/>
                  </a:lnTo>
                  <a:lnTo>
                    <a:pt x="189" y="72"/>
                  </a:lnTo>
                  <a:lnTo>
                    <a:pt x="192" y="67"/>
                  </a:lnTo>
                  <a:lnTo>
                    <a:pt x="197" y="63"/>
                  </a:lnTo>
                  <a:lnTo>
                    <a:pt x="199" y="51"/>
                  </a:lnTo>
                  <a:lnTo>
                    <a:pt x="201" y="48"/>
                  </a:lnTo>
                  <a:lnTo>
                    <a:pt x="201" y="45"/>
                  </a:lnTo>
                  <a:lnTo>
                    <a:pt x="206" y="34"/>
                  </a:lnTo>
                  <a:lnTo>
                    <a:pt x="211" y="34"/>
                  </a:lnTo>
                  <a:lnTo>
                    <a:pt x="216" y="31"/>
                  </a:lnTo>
                  <a:lnTo>
                    <a:pt x="230" y="39"/>
                  </a:lnTo>
                  <a:lnTo>
                    <a:pt x="230" y="45"/>
                  </a:lnTo>
                  <a:lnTo>
                    <a:pt x="223" y="63"/>
                  </a:lnTo>
                  <a:lnTo>
                    <a:pt x="232" y="56"/>
                  </a:lnTo>
                  <a:lnTo>
                    <a:pt x="233" y="51"/>
                  </a:lnTo>
                  <a:lnTo>
                    <a:pt x="242" y="45"/>
                  </a:lnTo>
                  <a:lnTo>
                    <a:pt x="245" y="46"/>
                  </a:lnTo>
                  <a:lnTo>
                    <a:pt x="247" y="45"/>
                  </a:lnTo>
                  <a:lnTo>
                    <a:pt x="247" y="39"/>
                  </a:lnTo>
                  <a:lnTo>
                    <a:pt x="243" y="38"/>
                  </a:lnTo>
                  <a:lnTo>
                    <a:pt x="240" y="41"/>
                  </a:lnTo>
                  <a:lnTo>
                    <a:pt x="238" y="38"/>
                  </a:lnTo>
                  <a:lnTo>
                    <a:pt x="240" y="36"/>
                  </a:lnTo>
                  <a:lnTo>
                    <a:pt x="235" y="34"/>
                  </a:lnTo>
                  <a:lnTo>
                    <a:pt x="233" y="31"/>
                  </a:lnTo>
                  <a:lnTo>
                    <a:pt x="226" y="29"/>
                  </a:lnTo>
                  <a:lnTo>
                    <a:pt x="226" y="27"/>
                  </a:lnTo>
                  <a:lnTo>
                    <a:pt x="240" y="29"/>
                  </a:lnTo>
                  <a:lnTo>
                    <a:pt x="245" y="24"/>
                  </a:lnTo>
                  <a:lnTo>
                    <a:pt x="249" y="22"/>
                  </a:lnTo>
                  <a:lnTo>
                    <a:pt x="247" y="17"/>
                  </a:lnTo>
                  <a:lnTo>
                    <a:pt x="242" y="15"/>
                  </a:lnTo>
                  <a:lnTo>
                    <a:pt x="242" y="14"/>
                  </a:lnTo>
                  <a:lnTo>
                    <a:pt x="235" y="12"/>
                  </a:lnTo>
                  <a:lnTo>
                    <a:pt x="233" y="9"/>
                  </a:lnTo>
                  <a:lnTo>
                    <a:pt x="228" y="7"/>
                  </a:lnTo>
                  <a:lnTo>
                    <a:pt x="223" y="22"/>
                  </a:lnTo>
                  <a:lnTo>
                    <a:pt x="221" y="14"/>
                  </a:lnTo>
                  <a:lnTo>
                    <a:pt x="221" y="10"/>
                  </a:lnTo>
                  <a:lnTo>
                    <a:pt x="225" y="5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09" y="19"/>
                  </a:lnTo>
                  <a:lnTo>
                    <a:pt x="208" y="19"/>
                  </a:lnTo>
                  <a:lnTo>
                    <a:pt x="209" y="9"/>
                  </a:lnTo>
                  <a:lnTo>
                    <a:pt x="208" y="5"/>
                  </a:lnTo>
                  <a:lnTo>
                    <a:pt x="194" y="26"/>
                  </a:lnTo>
                  <a:lnTo>
                    <a:pt x="192" y="27"/>
                  </a:lnTo>
                  <a:lnTo>
                    <a:pt x="192" y="21"/>
                  </a:lnTo>
                  <a:lnTo>
                    <a:pt x="197" y="9"/>
                  </a:lnTo>
                  <a:lnTo>
                    <a:pt x="192" y="7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5" y="19"/>
                  </a:lnTo>
                  <a:lnTo>
                    <a:pt x="182" y="19"/>
                  </a:lnTo>
                  <a:lnTo>
                    <a:pt x="175" y="27"/>
                  </a:lnTo>
                  <a:lnTo>
                    <a:pt x="173" y="33"/>
                  </a:lnTo>
                  <a:lnTo>
                    <a:pt x="172" y="27"/>
                  </a:lnTo>
                  <a:lnTo>
                    <a:pt x="166" y="27"/>
                  </a:lnTo>
                  <a:lnTo>
                    <a:pt x="161" y="24"/>
                  </a:lnTo>
                  <a:lnTo>
                    <a:pt x="156" y="27"/>
                  </a:lnTo>
                  <a:lnTo>
                    <a:pt x="161" y="31"/>
                  </a:lnTo>
                  <a:lnTo>
                    <a:pt x="163" y="38"/>
                  </a:lnTo>
                  <a:lnTo>
                    <a:pt x="156" y="33"/>
                  </a:lnTo>
                  <a:lnTo>
                    <a:pt x="154" y="33"/>
                  </a:lnTo>
                  <a:lnTo>
                    <a:pt x="153" y="36"/>
                  </a:lnTo>
                  <a:lnTo>
                    <a:pt x="153" y="34"/>
                  </a:lnTo>
                  <a:lnTo>
                    <a:pt x="148" y="38"/>
                  </a:lnTo>
                  <a:lnTo>
                    <a:pt x="149" y="45"/>
                  </a:lnTo>
                  <a:lnTo>
                    <a:pt x="148" y="45"/>
                  </a:lnTo>
                  <a:lnTo>
                    <a:pt x="146" y="41"/>
                  </a:lnTo>
                  <a:lnTo>
                    <a:pt x="146" y="34"/>
                  </a:lnTo>
                  <a:lnTo>
                    <a:pt x="142" y="36"/>
                  </a:lnTo>
                  <a:lnTo>
                    <a:pt x="141" y="46"/>
                  </a:lnTo>
                  <a:lnTo>
                    <a:pt x="139" y="39"/>
                  </a:lnTo>
                  <a:lnTo>
                    <a:pt x="134" y="39"/>
                  </a:lnTo>
                  <a:lnTo>
                    <a:pt x="134" y="41"/>
                  </a:lnTo>
                  <a:lnTo>
                    <a:pt x="136" y="50"/>
                  </a:lnTo>
                  <a:lnTo>
                    <a:pt x="132" y="45"/>
                  </a:lnTo>
                  <a:lnTo>
                    <a:pt x="129" y="46"/>
                  </a:lnTo>
                  <a:lnTo>
                    <a:pt x="129" y="50"/>
                  </a:lnTo>
                  <a:lnTo>
                    <a:pt x="125" y="50"/>
                  </a:lnTo>
                  <a:lnTo>
                    <a:pt x="125" y="55"/>
                  </a:lnTo>
                  <a:lnTo>
                    <a:pt x="120" y="58"/>
                  </a:lnTo>
                  <a:lnTo>
                    <a:pt x="115" y="63"/>
                  </a:lnTo>
                  <a:lnTo>
                    <a:pt x="110" y="72"/>
                  </a:lnTo>
                  <a:lnTo>
                    <a:pt x="118" y="72"/>
                  </a:lnTo>
                  <a:lnTo>
                    <a:pt x="118" y="75"/>
                  </a:lnTo>
                  <a:lnTo>
                    <a:pt x="113" y="75"/>
                  </a:lnTo>
                  <a:lnTo>
                    <a:pt x="106" y="77"/>
                  </a:lnTo>
                  <a:lnTo>
                    <a:pt x="108" y="84"/>
                  </a:lnTo>
                  <a:lnTo>
                    <a:pt x="105" y="82"/>
                  </a:lnTo>
                  <a:lnTo>
                    <a:pt x="98" y="87"/>
                  </a:lnTo>
                  <a:lnTo>
                    <a:pt x="100" y="92"/>
                  </a:lnTo>
                  <a:lnTo>
                    <a:pt x="98" y="94"/>
                  </a:lnTo>
                  <a:lnTo>
                    <a:pt x="100" y="98"/>
                  </a:lnTo>
                  <a:lnTo>
                    <a:pt x="94" y="96"/>
                  </a:lnTo>
                  <a:lnTo>
                    <a:pt x="91" y="98"/>
                  </a:lnTo>
                  <a:lnTo>
                    <a:pt x="91" y="103"/>
                  </a:lnTo>
                  <a:lnTo>
                    <a:pt x="96" y="104"/>
                  </a:lnTo>
                  <a:lnTo>
                    <a:pt x="94" y="106"/>
                  </a:lnTo>
                  <a:lnTo>
                    <a:pt x="89" y="106"/>
                  </a:lnTo>
                  <a:lnTo>
                    <a:pt x="88" y="110"/>
                  </a:lnTo>
                  <a:lnTo>
                    <a:pt x="82" y="111"/>
                  </a:lnTo>
                  <a:lnTo>
                    <a:pt x="82" y="115"/>
                  </a:lnTo>
                  <a:lnTo>
                    <a:pt x="79" y="122"/>
                  </a:lnTo>
                  <a:lnTo>
                    <a:pt x="81" y="128"/>
                  </a:lnTo>
                  <a:lnTo>
                    <a:pt x="76" y="130"/>
                  </a:lnTo>
                  <a:lnTo>
                    <a:pt x="76" y="135"/>
                  </a:lnTo>
                  <a:lnTo>
                    <a:pt x="72" y="137"/>
                  </a:lnTo>
                  <a:lnTo>
                    <a:pt x="72" y="142"/>
                  </a:lnTo>
                  <a:lnTo>
                    <a:pt x="70" y="144"/>
                  </a:lnTo>
                  <a:lnTo>
                    <a:pt x="74" y="151"/>
                  </a:lnTo>
                  <a:lnTo>
                    <a:pt x="70" y="154"/>
                  </a:lnTo>
                  <a:lnTo>
                    <a:pt x="69" y="152"/>
                  </a:lnTo>
                  <a:lnTo>
                    <a:pt x="64" y="156"/>
                  </a:lnTo>
                  <a:lnTo>
                    <a:pt x="64" y="163"/>
                  </a:lnTo>
                  <a:lnTo>
                    <a:pt x="60" y="166"/>
                  </a:lnTo>
                  <a:lnTo>
                    <a:pt x="55" y="168"/>
                  </a:lnTo>
                  <a:lnTo>
                    <a:pt x="45" y="185"/>
                  </a:lnTo>
                  <a:lnTo>
                    <a:pt x="48" y="190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53" y="190"/>
                  </a:lnTo>
                  <a:lnTo>
                    <a:pt x="48" y="192"/>
                  </a:lnTo>
                  <a:lnTo>
                    <a:pt x="45" y="190"/>
                  </a:lnTo>
                  <a:lnTo>
                    <a:pt x="24" y="200"/>
                  </a:lnTo>
                  <a:lnTo>
                    <a:pt x="26" y="202"/>
                  </a:lnTo>
                  <a:lnTo>
                    <a:pt x="19" y="204"/>
                  </a:lnTo>
                  <a:lnTo>
                    <a:pt x="21" y="209"/>
                  </a:lnTo>
                  <a:lnTo>
                    <a:pt x="17" y="211"/>
                  </a:lnTo>
                  <a:lnTo>
                    <a:pt x="16" y="216"/>
                  </a:lnTo>
                  <a:lnTo>
                    <a:pt x="10" y="219"/>
                  </a:lnTo>
                  <a:lnTo>
                    <a:pt x="7" y="224"/>
                  </a:lnTo>
                  <a:lnTo>
                    <a:pt x="4" y="226"/>
                  </a:lnTo>
                  <a:lnTo>
                    <a:pt x="0" y="230"/>
                  </a:lnTo>
                  <a:lnTo>
                    <a:pt x="4" y="235"/>
                  </a:lnTo>
                  <a:lnTo>
                    <a:pt x="0" y="236"/>
                  </a:lnTo>
                  <a:lnTo>
                    <a:pt x="2" y="242"/>
                  </a:lnTo>
                  <a:lnTo>
                    <a:pt x="12" y="240"/>
                  </a:lnTo>
                  <a:lnTo>
                    <a:pt x="17" y="240"/>
                  </a:lnTo>
                  <a:lnTo>
                    <a:pt x="24" y="238"/>
                  </a:lnTo>
                  <a:lnTo>
                    <a:pt x="26" y="240"/>
                  </a:lnTo>
                  <a:lnTo>
                    <a:pt x="17" y="242"/>
                  </a:lnTo>
                  <a:lnTo>
                    <a:pt x="14" y="242"/>
                  </a:lnTo>
                  <a:lnTo>
                    <a:pt x="0" y="243"/>
                  </a:lnTo>
                  <a:lnTo>
                    <a:pt x="4" y="247"/>
                  </a:lnTo>
                  <a:lnTo>
                    <a:pt x="4" y="252"/>
                  </a:lnTo>
                  <a:lnTo>
                    <a:pt x="5" y="254"/>
                  </a:lnTo>
                  <a:lnTo>
                    <a:pt x="2" y="255"/>
                  </a:lnTo>
                  <a:lnTo>
                    <a:pt x="2" y="259"/>
                  </a:lnTo>
                  <a:lnTo>
                    <a:pt x="9" y="259"/>
                  </a:lnTo>
                  <a:lnTo>
                    <a:pt x="16" y="252"/>
                  </a:lnTo>
                  <a:lnTo>
                    <a:pt x="19" y="254"/>
                  </a:lnTo>
                  <a:lnTo>
                    <a:pt x="12" y="259"/>
                  </a:lnTo>
                  <a:lnTo>
                    <a:pt x="10" y="267"/>
                  </a:lnTo>
                  <a:lnTo>
                    <a:pt x="7" y="271"/>
                  </a:lnTo>
                  <a:lnTo>
                    <a:pt x="7" y="274"/>
                  </a:lnTo>
                  <a:lnTo>
                    <a:pt x="10" y="272"/>
                  </a:lnTo>
                  <a:lnTo>
                    <a:pt x="12" y="276"/>
                  </a:lnTo>
                  <a:lnTo>
                    <a:pt x="10" y="279"/>
                  </a:lnTo>
                  <a:lnTo>
                    <a:pt x="10" y="283"/>
                  </a:lnTo>
                  <a:lnTo>
                    <a:pt x="7" y="283"/>
                  </a:lnTo>
                  <a:lnTo>
                    <a:pt x="5" y="288"/>
                  </a:lnTo>
                  <a:lnTo>
                    <a:pt x="7" y="290"/>
                  </a:lnTo>
                  <a:lnTo>
                    <a:pt x="17" y="298"/>
                  </a:lnTo>
                  <a:lnTo>
                    <a:pt x="26" y="298"/>
                  </a:lnTo>
                  <a:lnTo>
                    <a:pt x="36" y="291"/>
                  </a:lnTo>
                  <a:lnTo>
                    <a:pt x="45" y="283"/>
                  </a:lnTo>
                  <a:lnTo>
                    <a:pt x="50" y="281"/>
                  </a:lnTo>
                  <a:lnTo>
                    <a:pt x="52" y="276"/>
                  </a:lnTo>
                  <a:lnTo>
                    <a:pt x="52" y="271"/>
                  </a:lnTo>
                  <a:lnTo>
                    <a:pt x="53" y="266"/>
                  </a:lnTo>
                  <a:lnTo>
                    <a:pt x="55" y="267"/>
                  </a:lnTo>
                  <a:lnTo>
                    <a:pt x="55" y="276"/>
                  </a:lnTo>
                  <a:lnTo>
                    <a:pt x="62" y="283"/>
                  </a:lnTo>
                  <a:lnTo>
                    <a:pt x="64" y="279"/>
                  </a:lnTo>
                  <a:lnTo>
                    <a:pt x="64" y="27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635501" y="2874963"/>
              <a:ext cx="112713" cy="53975"/>
            </a:xfrm>
            <a:custGeom>
              <a:avLst/>
              <a:gdLst/>
              <a:ahLst/>
              <a:cxnLst/>
              <a:rect l="l" t="t" r="r" b="b"/>
              <a:pathLst>
                <a:path w="71" h="34" extrusionOk="0">
                  <a:moveTo>
                    <a:pt x="67" y="18"/>
                  </a:moveTo>
                  <a:lnTo>
                    <a:pt x="71" y="12"/>
                  </a:lnTo>
                  <a:lnTo>
                    <a:pt x="69" y="6"/>
                  </a:lnTo>
                  <a:lnTo>
                    <a:pt x="69" y="1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6" y="8"/>
                  </a:lnTo>
                  <a:lnTo>
                    <a:pt x="31" y="12"/>
                  </a:lnTo>
                  <a:lnTo>
                    <a:pt x="33" y="18"/>
                  </a:lnTo>
                  <a:lnTo>
                    <a:pt x="21" y="18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12" y="29"/>
                  </a:lnTo>
                  <a:lnTo>
                    <a:pt x="23" y="27"/>
                  </a:lnTo>
                  <a:lnTo>
                    <a:pt x="26" y="30"/>
                  </a:lnTo>
                  <a:lnTo>
                    <a:pt x="47" y="34"/>
                  </a:lnTo>
                  <a:lnTo>
                    <a:pt x="52" y="30"/>
                  </a:lnTo>
                  <a:lnTo>
                    <a:pt x="62" y="30"/>
                  </a:lnTo>
                  <a:lnTo>
                    <a:pt x="62" y="27"/>
                  </a:lnTo>
                  <a:lnTo>
                    <a:pt x="67" y="18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4673601" y="2825750"/>
              <a:ext cx="101600" cy="57150"/>
            </a:xfrm>
            <a:custGeom>
              <a:avLst/>
              <a:gdLst/>
              <a:ahLst/>
              <a:cxnLst/>
              <a:rect l="l" t="t" r="r" b="b"/>
              <a:pathLst>
                <a:path w="64" h="36" extrusionOk="0">
                  <a:moveTo>
                    <a:pt x="28" y="31"/>
                  </a:moveTo>
                  <a:lnTo>
                    <a:pt x="45" y="32"/>
                  </a:lnTo>
                  <a:lnTo>
                    <a:pt x="47" y="29"/>
                  </a:lnTo>
                  <a:lnTo>
                    <a:pt x="54" y="27"/>
                  </a:lnTo>
                  <a:lnTo>
                    <a:pt x="64" y="22"/>
                  </a:lnTo>
                  <a:lnTo>
                    <a:pt x="60" y="15"/>
                  </a:lnTo>
                  <a:lnTo>
                    <a:pt x="55" y="13"/>
                  </a:lnTo>
                  <a:lnTo>
                    <a:pt x="54" y="10"/>
                  </a:lnTo>
                  <a:lnTo>
                    <a:pt x="45" y="8"/>
                  </a:lnTo>
                  <a:lnTo>
                    <a:pt x="43" y="12"/>
                  </a:lnTo>
                  <a:lnTo>
                    <a:pt x="38" y="7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1" y="7"/>
                  </a:lnTo>
                  <a:lnTo>
                    <a:pt x="0" y="10"/>
                  </a:lnTo>
                  <a:lnTo>
                    <a:pt x="4" y="22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4745038" y="2857500"/>
              <a:ext cx="84138" cy="41275"/>
            </a:xfrm>
            <a:custGeom>
              <a:avLst/>
              <a:gdLst/>
              <a:ahLst/>
              <a:cxnLst/>
              <a:rect l="l" t="t" r="r" b="b"/>
              <a:pathLst>
                <a:path w="53" h="26" extrusionOk="0">
                  <a:moveTo>
                    <a:pt x="2" y="9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7" y="26"/>
                  </a:lnTo>
                  <a:lnTo>
                    <a:pt x="15" y="26"/>
                  </a:lnTo>
                  <a:lnTo>
                    <a:pt x="24" y="21"/>
                  </a:lnTo>
                  <a:lnTo>
                    <a:pt x="31" y="21"/>
                  </a:lnTo>
                  <a:lnTo>
                    <a:pt x="38" y="16"/>
                  </a:lnTo>
                  <a:lnTo>
                    <a:pt x="50" y="17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9" y="7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4733926" y="2882900"/>
              <a:ext cx="101600" cy="58738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1" y="32"/>
                  </a:moveTo>
                  <a:lnTo>
                    <a:pt x="48" y="32"/>
                  </a:lnTo>
                  <a:lnTo>
                    <a:pt x="55" y="19"/>
                  </a:lnTo>
                  <a:lnTo>
                    <a:pt x="64" y="10"/>
                  </a:lnTo>
                  <a:lnTo>
                    <a:pt x="57" y="1"/>
                  </a:lnTo>
                  <a:lnTo>
                    <a:pt x="45" y="0"/>
                  </a:lnTo>
                  <a:lnTo>
                    <a:pt x="38" y="5"/>
                  </a:lnTo>
                  <a:lnTo>
                    <a:pt x="31" y="5"/>
                  </a:lnTo>
                  <a:lnTo>
                    <a:pt x="22" y="10"/>
                  </a:lnTo>
                  <a:lnTo>
                    <a:pt x="14" y="10"/>
                  </a:lnTo>
                  <a:lnTo>
                    <a:pt x="9" y="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9" y="29"/>
                  </a:lnTo>
                  <a:lnTo>
                    <a:pt x="16" y="37"/>
                  </a:lnTo>
                  <a:lnTo>
                    <a:pt x="28" y="37"/>
                  </a:lnTo>
                  <a:lnTo>
                    <a:pt x="33" y="32"/>
                  </a:lnTo>
                  <a:lnTo>
                    <a:pt x="41" y="32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4576763" y="2844800"/>
              <a:ext cx="7938" cy="1905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3" y="0"/>
                  </a:moveTo>
                  <a:lnTo>
                    <a:pt x="1" y="5"/>
                  </a:lnTo>
                  <a:lnTo>
                    <a:pt x="0" y="10"/>
                  </a:lnTo>
                  <a:lnTo>
                    <a:pt x="5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897438" y="2882900"/>
              <a:ext cx="49213" cy="58738"/>
            </a:xfrm>
            <a:custGeom>
              <a:avLst/>
              <a:gdLst/>
              <a:ahLst/>
              <a:cxnLst/>
              <a:rect l="l" t="t" r="r" b="b"/>
              <a:pathLst>
                <a:path w="31" h="37" extrusionOk="0">
                  <a:moveTo>
                    <a:pt x="14" y="37"/>
                  </a:moveTo>
                  <a:lnTo>
                    <a:pt x="21" y="36"/>
                  </a:lnTo>
                  <a:lnTo>
                    <a:pt x="22" y="29"/>
                  </a:lnTo>
                  <a:lnTo>
                    <a:pt x="31" y="29"/>
                  </a:lnTo>
                  <a:lnTo>
                    <a:pt x="2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14" y="20"/>
                  </a:lnTo>
                  <a:lnTo>
                    <a:pt x="14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4799013" y="2887663"/>
              <a:ext cx="141288" cy="103188"/>
            </a:xfrm>
            <a:custGeom>
              <a:avLst/>
              <a:gdLst/>
              <a:ahLst/>
              <a:cxnLst/>
              <a:rect l="l" t="t" r="r" b="b"/>
              <a:pathLst>
                <a:path w="89" h="65" extrusionOk="0">
                  <a:moveTo>
                    <a:pt x="7" y="29"/>
                  </a:moveTo>
                  <a:lnTo>
                    <a:pt x="0" y="29"/>
                  </a:lnTo>
                  <a:lnTo>
                    <a:pt x="5" y="41"/>
                  </a:lnTo>
                  <a:lnTo>
                    <a:pt x="9" y="45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4" y="62"/>
                  </a:lnTo>
                  <a:lnTo>
                    <a:pt x="50" y="65"/>
                  </a:lnTo>
                  <a:lnTo>
                    <a:pt x="55" y="60"/>
                  </a:lnTo>
                  <a:lnTo>
                    <a:pt x="65" y="58"/>
                  </a:lnTo>
                  <a:lnTo>
                    <a:pt x="72" y="58"/>
                  </a:lnTo>
                  <a:lnTo>
                    <a:pt x="81" y="64"/>
                  </a:lnTo>
                  <a:lnTo>
                    <a:pt x="81" y="55"/>
                  </a:lnTo>
                  <a:lnTo>
                    <a:pt x="83" y="53"/>
                  </a:lnTo>
                  <a:lnTo>
                    <a:pt x="81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3" y="53"/>
                  </a:lnTo>
                  <a:lnTo>
                    <a:pt x="89" y="50"/>
                  </a:lnTo>
                  <a:lnTo>
                    <a:pt x="89" y="41"/>
                  </a:lnTo>
                  <a:lnTo>
                    <a:pt x="86" y="40"/>
                  </a:lnTo>
                  <a:lnTo>
                    <a:pt x="77" y="41"/>
                  </a:lnTo>
                  <a:lnTo>
                    <a:pt x="74" y="38"/>
                  </a:lnTo>
                  <a:lnTo>
                    <a:pt x="76" y="34"/>
                  </a:lnTo>
                  <a:lnTo>
                    <a:pt x="76" y="17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5"/>
                  </a:lnTo>
                  <a:lnTo>
                    <a:pt x="43" y="7"/>
                  </a:lnTo>
                  <a:lnTo>
                    <a:pt x="28" y="4"/>
                  </a:lnTo>
                  <a:lnTo>
                    <a:pt x="23" y="7"/>
                  </a:lnTo>
                  <a:lnTo>
                    <a:pt x="14" y="16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4581526" y="2901950"/>
              <a:ext cx="65088" cy="38100"/>
            </a:xfrm>
            <a:custGeom>
              <a:avLst/>
              <a:gdLst/>
              <a:ahLst/>
              <a:cxnLst/>
              <a:rect l="l" t="t" r="r" b="b"/>
              <a:pathLst>
                <a:path w="41" h="24" extrusionOk="0">
                  <a:moveTo>
                    <a:pt x="34" y="8"/>
                  </a:moveTo>
                  <a:lnTo>
                    <a:pt x="34" y="1"/>
                  </a:lnTo>
                  <a:lnTo>
                    <a:pt x="28" y="0"/>
                  </a:lnTo>
                  <a:lnTo>
                    <a:pt x="12" y="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9" y="24"/>
                  </a:lnTo>
                  <a:lnTo>
                    <a:pt x="17" y="24"/>
                  </a:lnTo>
                  <a:lnTo>
                    <a:pt x="22" y="19"/>
                  </a:lnTo>
                  <a:lnTo>
                    <a:pt x="28" y="24"/>
                  </a:lnTo>
                  <a:lnTo>
                    <a:pt x="29" y="20"/>
                  </a:lnTo>
                  <a:lnTo>
                    <a:pt x="38" y="20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4595813" y="2917825"/>
              <a:ext cx="176213" cy="190500"/>
            </a:xfrm>
            <a:custGeom>
              <a:avLst/>
              <a:gdLst/>
              <a:ahLst/>
              <a:cxnLst/>
              <a:rect l="l" t="t" r="r" b="b"/>
              <a:pathLst>
                <a:path w="111" h="120" extrusionOk="0">
                  <a:moveTo>
                    <a:pt x="61" y="14"/>
                  </a:moveTo>
                  <a:lnTo>
                    <a:pt x="61" y="7"/>
                  </a:lnTo>
                  <a:lnTo>
                    <a:pt x="51" y="3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2" y="5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19" y="14"/>
                  </a:lnTo>
                  <a:lnTo>
                    <a:pt x="13" y="9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5" y="38"/>
                  </a:lnTo>
                  <a:lnTo>
                    <a:pt x="8" y="41"/>
                  </a:lnTo>
                  <a:lnTo>
                    <a:pt x="7" y="45"/>
                  </a:lnTo>
                  <a:lnTo>
                    <a:pt x="10" y="43"/>
                  </a:lnTo>
                  <a:lnTo>
                    <a:pt x="13" y="38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31" y="41"/>
                  </a:lnTo>
                  <a:lnTo>
                    <a:pt x="34" y="55"/>
                  </a:lnTo>
                  <a:lnTo>
                    <a:pt x="34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9" y="63"/>
                  </a:lnTo>
                  <a:lnTo>
                    <a:pt x="43" y="63"/>
                  </a:lnTo>
                  <a:lnTo>
                    <a:pt x="56" y="77"/>
                  </a:lnTo>
                  <a:lnTo>
                    <a:pt x="61" y="79"/>
                  </a:lnTo>
                  <a:lnTo>
                    <a:pt x="65" y="79"/>
                  </a:lnTo>
                  <a:lnTo>
                    <a:pt x="68" y="82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9" y="93"/>
                  </a:lnTo>
                  <a:lnTo>
                    <a:pt x="84" y="93"/>
                  </a:lnTo>
                  <a:lnTo>
                    <a:pt x="85" y="99"/>
                  </a:lnTo>
                  <a:lnTo>
                    <a:pt x="89" y="105"/>
                  </a:lnTo>
                  <a:lnTo>
                    <a:pt x="89" y="108"/>
                  </a:lnTo>
                  <a:lnTo>
                    <a:pt x="85" y="110"/>
                  </a:lnTo>
                  <a:lnTo>
                    <a:pt x="85" y="113"/>
                  </a:lnTo>
                  <a:lnTo>
                    <a:pt x="84" y="115"/>
                  </a:lnTo>
                  <a:lnTo>
                    <a:pt x="84" y="117"/>
                  </a:lnTo>
                  <a:lnTo>
                    <a:pt x="85" y="120"/>
                  </a:lnTo>
                  <a:lnTo>
                    <a:pt x="92" y="113"/>
                  </a:lnTo>
                  <a:lnTo>
                    <a:pt x="92" y="106"/>
                  </a:lnTo>
                  <a:lnTo>
                    <a:pt x="94" y="105"/>
                  </a:lnTo>
                  <a:lnTo>
                    <a:pt x="97" y="105"/>
                  </a:lnTo>
                  <a:lnTo>
                    <a:pt x="97" y="99"/>
                  </a:lnTo>
                  <a:lnTo>
                    <a:pt x="92" y="93"/>
                  </a:lnTo>
                  <a:lnTo>
                    <a:pt x="94" y="86"/>
                  </a:lnTo>
                  <a:lnTo>
                    <a:pt x="99" y="86"/>
                  </a:lnTo>
                  <a:lnTo>
                    <a:pt x="101" y="87"/>
                  </a:lnTo>
                  <a:lnTo>
                    <a:pt x="104" y="89"/>
                  </a:lnTo>
                  <a:lnTo>
                    <a:pt x="106" y="93"/>
                  </a:lnTo>
                  <a:lnTo>
                    <a:pt x="109" y="94"/>
                  </a:lnTo>
                  <a:lnTo>
                    <a:pt x="111" y="89"/>
                  </a:lnTo>
                  <a:lnTo>
                    <a:pt x="106" y="84"/>
                  </a:lnTo>
                  <a:lnTo>
                    <a:pt x="103" y="84"/>
                  </a:lnTo>
                  <a:lnTo>
                    <a:pt x="97" y="79"/>
                  </a:lnTo>
                  <a:lnTo>
                    <a:pt x="87" y="75"/>
                  </a:lnTo>
                  <a:lnTo>
                    <a:pt x="85" y="72"/>
                  </a:lnTo>
                  <a:lnTo>
                    <a:pt x="87" y="69"/>
                  </a:lnTo>
                  <a:lnTo>
                    <a:pt x="85" y="67"/>
                  </a:lnTo>
                  <a:lnTo>
                    <a:pt x="80" y="69"/>
                  </a:lnTo>
                  <a:lnTo>
                    <a:pt x="70" y="62"/>
                  </a:lnTo>
                  <a:lnTo>
                    <a:pt x="65" y="53"/>
                  </a:lnTo>
                  <a:lnTo>
                    <a:pt x="65" y="48"/>
                  </a:lnTo>
                  <a:lnTo>
                    <a:pt x="51" y="36"/>
                  </a:lnTo>
                  <a:lnTo>
                    <a:pt x="51" y="31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60" y="19"/>
                  </a:lnTo>
                  <a:lnTo>
                    <a:pt x="63" y="19"/>
                  </a:lnTo>
                  <a:lnTo>
                    <a:pt x="65" y="21"/>
                  </a:lnTo>
                  <a:lnTo>
                    <a:pt x="65" y="17"/>
                  </a:lnTo>
                  <a:lnTo>
                    <a:pt x="61" y="14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4416426" y="2825750"/>
              <a:ext cx="195263" cy="192088"/>
            </a:xfrm>
            <a:custGeom>
              <a:avLst/>
              <a:gdLst/>
              <a:ahLst/>
              <a:cxnLst/>
              <a:rect l="l" t="t" r="r" b="b"/>
              <a:pathLst>
                <a:path w="123" h="121" extrusionOk="0">
                  <a:moveTo>
                    <a:pt x="118" y="96"/>
                  </a:moveTo>
                  <a:lnTo>
                    <a:pt x="114" y="96"/>
                  </a:lnTo>
                  <a:lnTo>
                    <a:pt x="113" y="85"/>
                  </a:lnTo>
                  <a:lnTo>
                    <a:pt x="114" y="80"/>
                  </a:lnTo>
                  <a:lnTo>
                    <a:pt x="113" y="72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4" y="70"/>
                  </a:lnTo>
                  <a:lnTo>
                    <a:pt x="104" y="65"/>
                  </a:lnTo>
                  <a:lnTo>
                    <a:pt x="116" y="51"/>
                  </a:lnTo>
                  <a:lnTo>
                    <a:pt x="120" y="36"/>
                  </a:lnTo>
                  <a:lnTo>
                    <a:pt x="123" y="29"/>
                  </a:lnTo>
                  <a:lnTo>
                    <a:pt x="111" y="25"/>
                  </a:lnTo>
                  <a:lnTo>
                    <a:pt x="106" y="24"/>
                  </a:lnTo>
                  <a:lnTo>
                    <a:pt x="97" y="22"/>
                  </a:lnTo>
                  <a:lnTo>
                    <a:pt x="90" y="15"/>
                  </a:lnTo>
                  <a:lnTo>
                    <a:pt x="87" y="15"/>
                  </a:lnTo>
                  <a:lnTo>
                    <a:pt x="82" y="8"/>
                  </a:lnTo>
                  <a:lnTo>
                    <a:pt x="72" y="5"/>
                  </a:lnTo>
                  <a:lnTo>
                    <a:pt x="70" y="0"/>
                  </a:lnTo>
                  <a:lnTo>
                    <a:pt x="60" y="3"/>
                  </a:lnTo>
                  <a:lnTo>
                    <a:pt x="60" y="12"/>
                  </a:lnTo>
                  <a:lnTo>
                    <a:pt x="54" y="17"/>
                  </a:lnTo>
                  <a:lnTo>
                    <a:pt x="48" y="19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2" y="25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32" y="20"/>
                  </a:lnTo>
                  <a:lnTo>
                    <a:pt x="29" y="20"/>
                  </a:lnTo>
                  <a:lnTo>
                    <a:pt x="25" y="20"/>
                  </a:lnTo>
                  <a:lnTo>
                    <a:pt x="29" y="25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27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8" y="37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3" y="41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3" y="48"/>
                  </a:lnTo>
                  <a:lnTo>
                    <a:pt x="7" y="48"/>
                  </a:lnTo>
                  <a:lnTo>
                    <a:pt x="15" y="51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2" y="56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5" y="60"/>
                  </a:lnTo>
                  <a:lnTo>
                    <a:pt x="25" y="61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36" y="73"/>
                  </a:lnTo>
                  <a:lnTo>
                    <a:pt x="34" y="75"/>
                  </a:lnTo>
                  <a:lnTo>
                    <a:pt x="36" y="77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36" y="80"/>
                  </a:lnTo>
                  <a:lnTo>
                    <a:pt x="30" y="104"/>
                  </a:lnTo>
                  <a:lnTo>
                    <a:pt x="29" y="108"/>
                  </a:lnTo>
                  <a:lnTo>
                    <a:pt x="32" y="111"/>
                  </a:lnTo>
                  <a:lnTo>
                    <a:pt x="51" y="116"/>
                  </a:lnTo>
                  <a:lnTo>
                    <a:pt x="53" y="115"/>
                  </a:lnTo>
                  <a:lnTo>
                    <a:pt x="56" y="116"/>
                  </a:lnTo>
                  <a:lnTo>
                    <a:pt x="58" y="118"/>
                  </a:lnTo>
                  <a:lnTo>
                    <a:pt x="61" y="116"/>
                  </a:lnTo>
                  <a:lnTo>
                    <a:pt x="63" y="118"/>
                  </a:lnTo>
                  <a:lnTo>
                    <a:pt x="63" y="120"/>
                  </a:lnTo>
                  <a:lnTo>
                    <a:pt x="68" y="121"/>
                  </a:lnTo>
                  <a:lnTo>
                    <a:pt x="75" y="120"/>
                  </a:lnTo>
                  <a:lnTo>
                    <a:pt x="75" y="115"/>
                  </a:lnTo>
                  <a:lnTo>
                    <a:pt x="75" y="111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9" y="111"/>
                  </a:lnTo>
                  <a:lnTo>
                    <a:pt x="104" y="111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0" y="103"/>
                  </a:lnTo>
                  <a:lnTo>
                    <a:pt x="121" y="99"/>
                  </a:lnTo>
                  <a:lnTo>
                    <a:pt x="118" y="96"/>
                  </a:lnTo>
                  <a:lnTo>
                    <a:pt x="118" y="9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4344988" y="2990850"/>
              <a:ext cx="193675" cy="152400"/>
            </a:xfrm>
            <a:custGeom>
              <a:avLst/>
              <a:gdLst/>
              <a:ahLst/>
              <a:cxnLst/>
              <a:rect l="l" t="t" r="r" b="b"/>
              <a:pathLst>
                <a:path w="122" h="96" extrusionOk="0">
                  <a:moveTo>
                    <a:pt x="108" y="16"/>
                  </a:moveTo>
                  <a:lnTo>
                    <a:pt x="105" y="16"/>
                  </a:lnTo>
                  <a:lnTo>
                    <a:pt x="101" y="12"/>
                  </a:lnTo>
                  <a:lnTo>
                    <a:pt x="98" y="11"/>
                  </a:lnTo>
                  <a:lnTo>
                    <a:pt x="96" y="12"/>
                  </a:lnTo>
                  <a:lnTo>
                    <a:pt x="77" y="7"/>
                  </a:lnTo>
                  <a:lnTo>
                    <a:pt x="74" y="4"/>
                  </a:lnTo>
                  <a:lnTo>
                    <a:pt x="69" y="5"/>
                  </a:lnTo>
                  <a:lnTo>
                    <a:pt x="58" y="4"/>
                  </a:lnTo>
                  <a:lnTo>
                    <a:pt x="55" y="4"/>
                  </a:lnTo>
                  <a:lnTo>
                    <a:pt x="46" y="4"/>
                  </a:lnTo>
                  <a:lnTo>
                    <a:pt x="34" y="0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1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1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9" y="28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21" y="53"/>
                  </a:lnTo>
                  <a:lnTo>
                    <a:pt x="21" y="65"/>
                  </a:lnTo>
                  <a:lnTo>
                    <a:pt x="22" y="69"/>
                  </a:lnTo>
                  <a:lnTo>
                    <a:pt x="21" y="74"/>
                  </a:lnTo>
                  <a:lnTo>
                    <a:pt x="21" y="81"/>
                  </a:lnTo>
                  <a:lnTo>
                    <a:pt x="26" y="83"/>
                  </a:lnTo>
                  <a:lnTo>
                    <a:pt x="29" y="86"/>
                  </a:lnTo>
                  <a:lnTo>
                    <a:pt x="31" y="93"/>
                  </a:lnTo>
                  <a:lnTo>
                    <a:pt x="38" y="96"/>
                  </a:lnTo>
                  <a:lnTo>
                    <a:pt x="41" y="89"/>
                  </a:lnTo>
                  <a:lnTo>
                    <a:pt x="46" y="89"/>
                  </a:lnTo>
                  <a:lnTo>
                    <a:pt x="48" y="88"/>
                  </a:lnTo>
                  <a:lnTo>
                    <a:pt x="65" y="88"/>
                  </a:lnTo>
                  <a:lnTo>
                    <a:pt x="69" y="86"/>
                  </a:lnTo>
                  <a:lnTo>
                    <a:pt x="72" y="86"/>
                  </a:lnTo>
                  <a:lnTo>
                    <a:pt x="74" y="79"/>
                  </a:lnTo>
                  <a:lnTo>
                    <a:pt x="77" y="77"/>
                  </a:lnTo>
                  <a:lnTo>
                    <a:pt x="84" y="76"/>
                  </a:lnTo>
                  <a:lnTo>
                    <a:pt x="86" y="67"/>
                  </a:lnTo>
                  <a:lnTo>
                    <a:pt x="93" y="62"/>
                  </a:lnTo>
                  <a:lnTo>
                    <a:pt x="87" y="57"/>
                  </a:lnTo>
                  <a:lnTo>
                    <a:pt x="87" y="52"/>
                  </a:lnTo>
                  <a:lnTo>
                    <a:pt x="99" y="35"/>
                  </a:lnTo>
                  <a:lnTo>
                    <a:pt x="110" y="31"/>
                  </a:lnTo>
                  <a:lnTo>
                    <a:pt x="113" y="28"/>
                  </a:lnTo>
                  <a:lnTo>
                    <a:pt x="120" y="24"/>
                  </a:lnTo>
                  <a:lnTo>
                    <a:pt x="120" y="21"/>
                  </a:lnTo>
                  <a:lnTo>
                    <a:pt x="120" y="19"/>
                  </a:lnTo>
                  <a:lnTo>
                    <a:pt x="122" y="17"/>
                  </a:lnTo>
                  <a:lnTo>
                    <a:pt x="120" y="16"/>
                  </a:lnTo>
                  <a:lnTo>
                    <a:pt x="113" y="17"/>
                  </a:lnTo>
                  <a:lnTo>
                    <a:pt x="108" y="16"/>
                  </a:lnTo>
                  <a:lnTo>
                    <a:pt x="108" y="16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611688" y="2670175"/>
              <a:ext cx="41275" cy="60325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4" y="38"/>
                  </a:moveTo>
                  <a:lnTo>
                    <a:pt x="14" y="36"/>
                  </a:lnTo>
                  <a:lnTo>
                    <a:pt x="12" y="34"/>
                  </a:lnTo>
                  <a:lnTo>
                    <a:pt x="15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29"/>
                  </a:lnTo>
                  <a:lnTo>
                    <a:pt x="5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4341813" y="3024188"/>
              <a:ext cx="49213" cy="98425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24" y="48"/>
                  </a:moveTo>
                  <a:lnTo>
                    <a:pt x="23" y="44"/>
                  </a:lnTo>
                  <a:lnTo>
                    <a:pt x="23" y="32"/>
                  </a:lnTo>
                  <a:lnTo>
                    <a:pt x="26" y="27"/>
                  </a:lnTo>
                  <a:lnTo>
                    <a:pt x="26" y="15"/>
                  </a:lnTo>
                  <a:lnTo>
                    <a:pt x="31" y="7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24"/>
                  </a:lnTo>
                  <a:lnTo>
                    <a:pt x="6" y="32"/>
                  </a:lnTo>
                  <a:lnTo>
                    <a:pt x="2" y="34"/>
                  </a:lnTo>
                  <a:lnTo>
                    <a:pt x="2" y="39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9" y="44"/>
                  </a:lnTo>
                  <a:lnTo>
                    <a:pt x="7" y="51"/>
                  </a:lnTo>
                  <a:lnTo>
                    <a:pt x="7" y="58"/>
                  </a:lnTo>
                  <a:lnTo>
                    <a:pt x="7" y="62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3" y="60"/>
                  </a:lnTo>
                  <a:lnTo>
                    <a:pt x="23" y="53"/>
                  </a:lnTo>
                  <a:lnTo>
                    <a:pt x="24" y="48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4692651" y="2922588"/>
              <a:ext cx="49213" cy="30163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12" y="18"/>
                  </a:moveTo>
                  <a:lnTo>
                    <a:pt x="19" y="18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9" y="19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4695826" y="2925763"/>
              <a:ext cx="87313" cy="92075"/>
            </a:xfrm>
            <a:custGeom>
              <a:avLst/>
              <a:gdLst/>
              <a:ahLst/>
              <a:cxnLst/>
              <a:rect l="l" t="t" r="r" b="b"/>
              <a:pathLst>
                <a:path w="55" h="58" extrusionOk="0">
                  <a:moveTo>
                    <a:pt x="52" y="17"/>
                  </a:moveTo>
                  <a:lnTo>
                    <a:pt x="52" y="10"/>
                  </a:lnTo>
                  <a:lnTo>
                    <a:pt x="40" y="10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2" y="24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8" y="52"/>
                  </a:lnTo>
                  <a:lnTo>
                    <a:pt x="40" y="53"/>
                  </a:lnTo>
                  <a:lnTo>
                    <a:pt x="41" y="53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0" y="48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6" y="22"/>
                  </a:lnTo>
                  <a:lnTo>
                    <a:pt x="33" y="19"/>
                  </a:lnTo>
                  <a:lnTo>
                    <a:pt x="48" y="21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2" y="17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4578351" y="2727325"/>
              <a:ext cx="139700" cy="182563"/>
            </a:xfrm>
            <a:custGeom>
              <a:avLst/>
              <a:gdLst/>
              <a:ahLst/>
              <a:cxnLst/>
              <a:rect l="l" t="t" r="r" b="b"/>
              <a:pathLst>
                <a:path w="88" h="115" extrusionOk="0">
                  <a:moveTo>
                    <a:pt x="11" y="43"/>
                  </a:moveTo>
                  <a:lnTo>
                    <a:pt x="2" y="4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7"/>
                  </a:lnTo>
                  <a:lnTo>
                    <a:pt x="2" y="74"/>
                  </a:lnTo>
                  <a:lnTo>
                    <a:pt x="4" y="81"/>
                  </a:lnTo>
                  <a:lnTo>
                    <a:pt x="4" y="86"/>
                  </a:lnTo>
                  <a:lnTo>
                    <a:pt x="9" y="87"/>
                  </a:lnTo>
                  <a:lnTo>
                    <a:pt x="21" y="91"/>
                  </a:lnTo>
                  <a:lnTo>
                    <a:pt x="18" y="98"/>
                  </a:lnTo>
                  <a:lnTo>
                    <a:pt x="14" y="113"/>
                  </a:lnTo>
                  <a:lnTo>
                    <a:pt x="30" y="110"/>
                  </a:lnTo>
                  <a:lnTo>
                    <a:pt x="43" y="115"/>
                  </a:lnTo>
                  <a:lnTo>
                    <a:pt x="47" y="113"/>
                  </a:lnTo>
                  <a:lnTo>
                    <a:pt x="52" y="113"/>
                  </a:lnTo>
                  <a:lnTo>
                    <a:pt x="57" y="111"/>
                  </a:lnTo>
                  <a:lnTo>
                    <a:pt x="69" y="111"/>
                  </a:lnTo>
                  <a:lnTo>
                    <a:pt x="67" y="105"/>
                  </a:lnTo>
                  <a:lnTo>
                    <a:pt x="72" y="101"/>
                  </a:lnTo>
                  <a:lnTo>
                    <a:pt x="76" y="96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71" y="69"/>
                  </a:lnTo>
                  <a:lnTo>
                    <a:pt x="79" y="62"/>
                  </a:lnTo>
                  <a:lnTo>
                    <a:pt x="86" y="63"/>
                  </a:lnTo>
                  <a:lnTo>
                    <a:pt x="88" y="58"/>
                  </a:lnTo>
                  <a:lnTo>
                    <a:pt x="83" y="50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1" y="12"/>
                  </a:lnTo>
                  <a:lnTo>
                    <a:pt x="67" y="9"/>
                  </a:lnTo>
                  <a:lnTo>
                    <a:pt x="62" y="9"/>
                  </a:lnTo>
                  <a:lnTo>
                    <a:pt x="59" y="12"/>
                  </a:lnTo>
                  <a:lnTo>
                    <a:pt x="55" y="12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8" y="12"/>
                  </a:lnTo>
                  <a:lnTo>
                    <a:pt x="48" y="9"/>
                  </a:lnTo>
                  <a:lnTo>
                    <a:pt x="43" y="9"/>
                  </a:lnTo>
                  <a:lnTo>
                    <a:pt x="38" y="7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26" y="9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1" y="4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4508501" y="3009900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4538663" y="2765425"/>
              <a:ext cx="58738" cy="68263"/>
            </a:xfrm>
            <a:custGeom>
              <a:avLst/>
              <a:gdLst/>
              <a:ahLst/>
              <a:cxnLst/>
              <a:rect l="l" t="t" r="r" b="b"/>
              <a:pathLst>
                <a:path w="37" h="43" extrusionOk="0">
                  <a:moveTo>
                    <a:pt x="12" y="33"/>
                  </a:moveTo>
                  <a:lnTo>
                    <a:pt x="24" y="34"/>
                  </a:lnTo>
                  <a:lnTo>
                    <a:pt x="22" y="41"/>
                  </a:lnTo>
                  <a:lnTo>
                    <a:pt x="27" y="43"/>
                  </a:lnTo>
                  <a:lnTo>
                    <a:pt x="25" y="38"/>
                  </a:lnTo>
                  <a:lnTo>
                    <a:pt x="27" y="34"/>
                  </a:lnTo>
                  <a:lnTo>
                    <a:pt x="27" y="24"/>
                  </a:lnTo>
                  <a:lnTo>
                    <a:pt x="36" y="19"/>
                  </a:lnTo>
                  <a:lnTo>
                    <a:pt x="37" y="5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5" y="36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527551" y="2817813"/>
              <a:ext cx="53975" cy="42863"/>
            </a:xfrm>
            <a:custGeom>
              <a:avLst/>
              <a:gdLst/>
              <a:ahLst/>
              <a:cxnLst/>
              <a:rect l="l" t="t" r="r" b="b"/>
              <a:pathLst>
                <a:path w="34" h="27" extrusionOk="0">
                  <a:moveTo>
                    <a:pt x="5" y="12"/>
                  </a:moveTo>
                  <a:lnTo>
                    <a:pt x="12" y="13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4" y="17"/>
                  </a:lnTo>
                  <a:lnTo>
                    <a:pt x="34" y="10"/>
                  </a:lnTo>
                  <a:lnTo>
                    <a:pt x="29" y="8"/>
                  </a:lnTo>
                  <a:lnTo>
                    <a:pt x="31" y="1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4768851" y="2994025"/>
              <a:ext cx="28575" cy="34925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2" y="12"/>
                  </a:moveTo>
                  <a:lnTo>
                    <a:pt x="16" y="12"/>
                  </a:lnTo>
                  <a:lnTo>
                    <a:pt x="18" y="9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9" y="22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4794251" y="3027363"/>
              <a:ext cx="100013" cy="84138"/>
            </a:xfrm>
            <a:custGeom>
              <a:avLst/>
              <a:gdLst/>
              <a:ahLst/>
              <a:cxnLst/>
              <a:rect l="l" t="t" r="r" b="b"/>
              <a:pathLst>
                <a:path w="63" h="53" extrusionOk="0">
                  <a:moveTo>
                    <a:pt x="63" y="3"/>
                  </a:moveTo>
                  <a:lnTo>
                    <a:pt x="63" y="0"/>
                  </a:lnTo>
                  <a:lnTo>
                    <a:pt x="60" y="1"/>
                  </a:lnTo>
                  <a:lnTo>
                    <a:pt x="60" y="5"/>
                  </a:lnTo>
                  <a:lnTo>
                    <a:pt x="53" y="6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2" y="10"/>
                  </a:lnTo>
                  <a:lnTo>
                    <a:pt x="12" y="12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7" y="37"/>
                  </a:lnTo>
                  <a:lnTo>
                    <a:pt x="8" y="39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31" y="48"/>
                  </a:lnTo>
                  <a:lnTo>
                    <a:pt x="29" y="49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9" y="53"/>
                  </a:lnTo>
                  <a:lnTo>
                    <a:pt x="39" y="46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4" y="37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31" y="34"/>
                  </a:lnTo>
                  <a:lnTo>
                    <a:pt x="32" y="32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8"/>
                  </a:lnTo>
                  <a:lnTo>
                    <a:pt x="31" y="22"/>
                  </a:lnTo>
                  <a:lnTo>
                    <a:pt x="32" y="24"/>
                  </a:lnTo>
                  <a:lnTo>
                    <a:pt x="34" y="25"/>
                  </a:lnTo>
                  <a:lnTo>
                    <a:pt x="36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38" y="17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8" y="15"/>
                  </a:lnTo>
                  <a:lnTo>
                    <a:pt x="63" y="10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4783138" y="3013075"/>
              <a:ext cx="23813" cy="57150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5" y="27"/>
                  </a:moveTo>
                  <a:lnTo>
                    <a:pt x="15" y="22"/>
                  </a:lnTo>
                  <a:lnTo>
                    <a:pt x="12" y="15"/>
                  </a:lnTo>
                  <a:lnTo>
                    <a:pt x="12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10" y="34"/>
                  </a:lnTo>
                  <a:lnTo>
                    <a:pt x="15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4654551" y="2262188"/>
              <a:ext cx="200025" cy="450850"/>
            </a:xfrm>
            <a:custGeom>
              <a:avLst/>
              <a:gdLst/>
              <a:ahLst/>
              <a:cxnLst/>
              <a:rect l="l" t="t" r="r" b="b"/>
              <a:pathLst>
                <a:path w="126" h="284" extrusionOk="0">
                  <a:moveTo>
                    <a:pt x="122" y="58"/>
                  </a:moveTo>
                  <a:lnTo>
                    <a:pt x="119" y="44"/>
                  </a:lnTo>
                  <a:lnTo>
                    <a:pt x="120" y="24"/>
                  </a:lnTo>
                  <a:lnTo>
                    <a:pt x="95" y="0"/>
                  </a:lnTo>
                  <a:lnTo>
                    <a:pt x="84" y="0"/>
                  </a:lnTo>
                  <a:lnTo>
                    <a:pt x="88" y="7"/>
                  </a:lnTo>
                  <a:lnTo>
                    <a:pt x="83" y="12"/>
                  </a:lnTo>
                  <a:lnTo>
                    <a:pt x="84" y="15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6" y="26"/>
                  </a:lnTo>
                  <a:lnTo>
                    <a:pt x="60" y="26"/>
                  </a:lnTo>
                  <a:lnTo>
                    <a:pt x="54" y="27"/>
                  </a:lnTo>
                  <a:lnTo>
                    <a:pt x="50" y="38"/>
                  </a:lnTo>
                  <a:lnTo>
                    <a:pt x="47" y="43"/>
                  </a:lnTo>
                  <a:lnTo>
                    <a:pt x="48" y="46"/>
                  </a:lnTo>
                  <a:lnTo>
                    <a:pt x="48" y="51"/>
                  </a:lnTo>
                  <a:lnTo>
                    <a:pt x="42" y="63"/>
                  </a:lnTo>
                  <a:lnTo>
                    <a:pt x="40" y="72"/>
                  </a:lnTo>
                  <a:lnTo>
                    <a:pt x="31" y="72"/>
                  </a:lnTo>
                  <a:lnTo>
                    <a:pt x="33" y="79"/>
                  </a:lnTo>
                  <a:lnTo>
                    <a:pt x="24" y="110"/>
                  </a:lnTo>
                  <a:lnTo>
                    <a:pt x="28" y="115"/>
                  </a:lnTo>
                  <a:lnTo>
                    <a:pt x="26" y="120"/>
                  </a:lnTo>
                  <a:lnTo>
                    <a:pt x="18" y="118"/>
                  </a:lnTo>
                  <a:lnTo>
                    <a:pt x="14" y="120"/>
                  </a:lnTo>
                  <a:lnTo>
                    <a:pt x="6" y="139"/>
                  </a:lnTo>
                  <a:lnTo>
                    <a:pt x="9" y="144"/>
                  </a:lnTo>
                  <a:lnTo>
                    <a:pt x="12" y="158"/>
                  </a:lnTo>
                  <a:lnTo>
                    <a:pt x="11" y="164"/>
                  </a:lnTo>
                  <a:lnTo>
                    <a:pt x="16" y="173"/>
                  </a:lnTo>
                  <a:lnTo>
                    <a:pt x="16" y="180"/>
                  </a:lnTo>
                  <a:lnTo>
                    <a:pt x="12" y="182"/>
                  </a:lnTo>
                  <a:lnTo>
                    <a:pt x="14" y="195"/>
                  </a:lnTo>
                  <a:lnTo>
                    <a:pt x="12" y="202"/>
                  </a:lnTo>
                  <a:lnTo>
                    <a:pt x="7" y="206"/>
                  </a:lnTo>
                  <a:lnTo>
                    <a:pt x="6" y="211"/>
                  </a:lnTo>
                  <a:lnTo>
                    <a:pt x="6" y="219"/>
                  </a:lnTo>
                  <a:lnTo>
                    <a:pt x="4" y="223"/>
                  </a:lnTo>
                  <a:lnTo>
                    <a:pt x="0" y="219"/>
                  </a:lnTo>
                  <a:lnTo>
                    <a:pt x="4" y="233"/>
                  </a:lnTo>
                  <a:lnTo>
                    <a:pt x="6" y="235"/>
                  </a:lnTo>
                  <a:lnTo>
                    <a:pt x="4" y="238"/>
                  </a:lnTo>
                  <a:lnTo>
                    <a:pt x="11" y="255"/>
                  </a:lnTo>
                  <a:lnTo>
                    <a:pt x="18" y="264"/>
                  </a:lnTo>
                  <a:lnTo>
                    <a:pt x="16" y="267"/>
                  </a:lnTo>
                  <a:lnTo>
                    <a:pt x="18" y="271"/>
                  </a:lnTo>
                  <a:lnTo>
                    <a:pt x="16" y="271"/>
                  </a:lnTo>
                  <a:lnTo>
                    <a:pt x="19" y="279"/>
                  </a:lnTo>
                  <a:lnTo>
                    <a:pt x="18" y="284"/>
                  </a:lnTo>
                  <a:lnTo>
                    <a:pt x="31" y="284"/>
                  </a:lnTo>
                  <a:lnTo>
                    <a:pt x="31" y="279"/>
                  </a:lnTo>
                  <a:lnTo>
                    <a:pt x="33" y="274"/>
                  </a:lnTo>
                  <a:lnTo>
                    <a:pt x="36" y="271"/>
                  </a:lnTo>
                  <a:lnTo>
                    <a:pt x="47" y="271"/>
                  </a:lnTo>
                  <a:lnTo>
                    <a:pt x="54" y="245"/>
                  </a:lnTo>
                  <a:lnTo>
                    <a:pt x="54" y="231"/>
                  </a:lnTo>
                  <a:lnTo>
                    <a:pt x="57" y="228"/>
                  </a:lnTo>
                  <a:lnTo>
                    <a:pt x="71" y="219"/>
                  </a:lnTo>
                  <a:lnTo>
                    <a:pt x="71" y="214"/>
                  </a:lnTo>
                  <a:lnTo>
                    <a:pt x="60" y="216"/>
                  </a:lnTo>
                  <a:lnTo>
                    <a:pt x="57" y="214"/>
                  </a:lnTo>
                  <a:lnTo>
                    <a:pt x="54" y="214"/>
                  </a:lnTo>
                  <a:lnTo>
                    <a:pt x="54" y="212"/>
                  </a:lnTo>
                  <a:lnTo>
                    <a:pt x="59" y="211"/>
                  </a:lnTo>
                  <a:lnTo>
                    <a:pt x="64" y="212"/>
                  </a:lnTo>
                  <a:lnTo>
                    <a:pt x="72" y="211"/>
                  </a:lnTo>
                  <a:lnTo>
                    <a:pt x="74" y="209"/>
                  </a:lnTo>
                  <a:lnTo>
                    <a:pt x="74" y="200"/>
                  </a:lnTo>
                  <a:lnTo>
                    <a:pt x="71" y="199"/>
                  </a:lnTo>
                  <a:lnTo>
                    <a:pt x="69" y="195"/>
                  </a:lnTo>
                  <a:lnTo>
                    <a:pt x="60" y="190"/>
                  </a:lnTo>
                  <a:lnTo>
                    <a:pt x="59" y="187"/>
                  </a:lnTo>
                  <a:lnTo>
                    <a:pt x="59" y="170"/>
                  </a:lnTo>
                  <a:lnTo>
                    <a:pt x="60" y="168"/>
                  </a:lnTo>
                  <a:lnTo>
                    <a:pt x="60" y="163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6" y="151"/>
                  </a:lnTo>
                  <a:lnTo>
                    <a:pt x="66" y="146"/>
                  </a:lnTo>
                  <a:lnTo>
                    <a:pt x="69" y="144"/>
                  </a:lnTo>
                  <a:lnTo>
                    <a:pt x="74" y="135"/>
                  </a:lnTo>
                  <a:lnTo>
                    <a:pt x="81" y="132"/>
                  </a:lnTo>
                  <a:lnTo>
                    <a:pt x="84" y="132"/>
                  </a:lnTo>
                  <a:lnTo>
                    <a:pt x="84" y="128"/>
                  </a:lnTo>
                  <a:lnTo>
                    <a:pt x="88" y="128"/>
                  </a:lnTo>
                  <a:lnTo>
                    <a:pt x="93" y="122"/>
                  </a:lnTo>
                  <a:lnTo>
                    <a:pt x="100" y="111"/>
                  </a:lnTo>
                  <a:lnTo>
                    <a:pt x="96" y="106"/>
                  </a:lnTo>
                  <a:lnTo>
                    <a:pt x="95" y="101"/>
                  </a:lnTo>
                  <a:lnTo>
                    <a:pt x="100" y="98"/>
                  </a:lnTo>
                  <a:lnTo>
                    <a:pt x="102" y="94"/>
                  </a:lnTo>
                  <a:lnTo>
                    <a:pt x="100" y="91"/>
                  </a:lnTo>
                  <a:lnTo>
                    <a:pt x="107" y="84"/>
                  </a:lnTo>
                  <a:lnTo>
                    <a:pt x="108" y="79"/>
                  </a:lnTo>
                  <a:lnTo>
                    <a:pt x="114" y="79"/>
                  </a:lnTo>
                  <a:lnTo>
                    <a:pt x="117" y="79"/>
                  </a:lnTo>
                  <a:lnTo>
                    <a:pt x="124" y="79"/>
                  </a:lnTo>
                  <a:lnTo>
                    <a:pt x="126" y="77"/>
                  </a:lnTo>
                  <a:lnTo>
                    <a:pt x="120" y="67"/>
                  </a:lnTo>
                  <a:lnTo>
                    <a:pt x="122" y="58"/>
                  </a:lnTo>
                  <a:lnTo>
                    <a:pt x="122" y="58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4805363" y="2216150"/>
              <a:ext cx="160338" cy="366713"/>
            </a:xfrm>
            <a:custGeom>
              <a:avLst/>
              <a:gdLst/>
              <a:ahLst/>
              <a:cxnLst/>
              <a:rect l="l" t="t" r="r" b="b"/>
              <a:pathLst>
                <a:path w="101" h="231" extrusionOk="0">
                  <a:moveTo>
                    <a:pt x="96" y="163"/>
                  </a:moveTo>
                  <a:lnTo>
                    <a:pt x="92" y="163"/>
                  </a:lnTo>
                  <a:lnTo>
                    <a:pt x="87" y="156"/>
                  </a:lnTo>
                  <a:lnTo>
                    <a:pt x="90" y="152"/>
                  </a:lnTo>
                  <a:lnTo>
                    <a:pt x="90" y="144"/>
                  </a:lnTo>
                  <a:lnTo>
                    <a:pt x="87" y="140"/>
                  </a:lnTo>
                  <a:lnTo>
                    <a:pt x="87" y="132"/>
                  </a:lnTo>
                  <a:lnTo>
                    <a:pt x="84" y="132"/>
                  </a:lnTo>
                  <a:lnTo>
                    <a:pt x="82" y="128"/>
                  </a:lnTo>
                  <a:lnTo>
                    <a:pt x="84" y="111"/>
                  </a:lnTo>
                  <a:lnTo>
                    <a:pt x="87" y="108"/>
                  </a:lnTo>
                  <a:lnTo>
                    <a:pt x="77" y="89"/>
                  </a:lnTo>
                  <a:lnTo>
                    <a:pt x="77" y="82"/>
                  </a:lnTo>
                  <a:lnTo>
                    <a:pt x="85" y="61"/>
                  </a:lnTo>
                  <a:lnTo>
                    <a:pt x="68" y="41"/>
                  </a:lnTo>
                  <a:lnTo>
                    <a:pt x="77" y="14"/>
                  </a:lnTo>
                  <a:lnTo>
                    <a:pt x="77" y="8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53" y="3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46" y="20"/>
                  </a:lnTo>
                  <a:lnTo>
                    <a:pt x="44" y="32"/>
                  </a:lnTo>
                  <a:lnTo>
                    <a:pt x="39" y="36"/>
                  </a:lnTo>
                  <a:lnTo>
                    <a:pt x="36" y="41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24" y="41"/>
                  </a:lnTo>
                  <a:lnTo>
                    <a:pt x="12" y="36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5" y="53"/>
                  </a:lnTo>
                  <a:lnTo>
                    <a:pt x="24" y="73"/>
                  </a:lnTo>
                  <a:lnTo>
                    <a:pt x="27" y="87"/>
                  </a:lnTo>
                  <a:lnTo>
                    <a:pt x="25" y="96"/>
                  </a:lnTo>
                  <a:lnTo>
                    <a:pt x="31" y="106"/>
                  </a:lnTo>
                  <a:lnTo>
                    <a:pt x="36" y="108"/>
                  </a:lnTo>
                  <a:lnTo>
                    <a:pt x="39" y="113"/>
                  </a:lnTo>
                  <a:lnTo>
                    <a:pt x="39" y="115"/>
                  </a:lnTo>
                  <a:lnTo>
                    <a:pt x="43" y="118"/>
                  </a:lnTo>
                  <a:lnTo>
                    <a:pt x="43" y="120"/>
                  </a:lnTo>
                  <a:lnTo>
                    <a:pt x="44" y="127"/>
                  </a:lnTo>
                  <a:lnTo>
                    <a:pt x="43" y="130"/>
                  </a:lnTo>
                  <a:lnTo>
                    <a:pt x="41" y="130"/>
                  </a:lnTo>
                  <a:lnTo>
                    <a:pt x="36" y="130"/>
                  </a:lnTo>
                  <a:lnTo>
                    <a:pt x="24" y="152"/>
                  </a:lnTo>
                  <a:lnTo>
                    <a:pt x="13" y="159"/>
                  </a:lnTo>
                  <a:lnTo>
                    <a:pt x="12" y="164"/>
                  </a:lnTo>
                  <a:lnTo>
                    <a:pt x="7" y="168"/>
                  </a:lnTo>
                  <a:lnTo>
                    <a:pt x="7" y="169"/>
                  </a:lnTo>
                  <a:lnTo>
                    <a:pt x="1" y="176"/>
                  </a:lnTo>
                  <a:lnTo>
                    <a:pt x="1" y="183"/>
                  </a:lnTo>
                  <a:lnTo>
                    <a:pt x="3" y="185"/>
                  </a:lnTo>
                  <a:lnTo>
                    <a:pt x="1" y="188"/>
                  </a:lnTo>
                  <a:lnTo>
                    <a:pt x="5" y="193"/>
                  </a:lnTo>
                  <a:lnTo>
                    <a:pt x="5" y="199"/>
                  </a:lnTo>
                  <a:lnTo>
                    <a:pt x="5" y="200"/>
                  </a:lnTo>
                  <a:lnTo>
                    <a:pt x="5" y="207"/>
                  </a:lnTo>
                  <a:lnTo>
                    <a:pt x="3" y="211"/>
                  </a:lnTo>
                  <a:lnTo>
                    <a:pt x="5" y="219"/>
                  </a:lnTo>
                  <a:lnTo>
                    <a:pt x="8" y="219"/>
                  </a:lnTo>
                  <a:lnTo>
                    <a:pt x="12" y="221"/>
                  </a:lnTo>
                  <a:lnTo>
                    <a:pt x="19" y="224"/>
                  </a:lnTo>
                  <a:lnTo>
                    <a:pt x="17" y="226"/>
                  </a:lnTo>
                  <a:lnTo>
                    <a:pt x="17" y="231"/>
                  </a:lnTo>
                  <a:lnTo>
                    <a:pt x="22" y="231"/>
                  </a:lnTo>
                  <a:lnTo>
                    <a:pt x="24" y="231"/>
                  </a:lnTo>
                  <a:lnTo>
                    <a:pt x="25" y="231"/>
                  </a:lnTo>
                  <a:lnTo>
                    <a:pt x="34" y="229"/>
                  </a:lnTo>
                  <a:lnTo>
                    <a:pt x="36" y="228"/>
                  </a:lnTo>
                  <a:lnTo>
                    <a:pt x="41" y="226"/>
                  </a:lnTo>
                  <a:lnTo>
                    <a:pt x="46" y="224"/>
                  </a:lnTo>
                  <a:lnTo>
                    <a:pt x="67" y="219"/>
                  </a:lnTo>
                  <a:lnTo>
                    <a:pt x="68" y="214"/>
                  </a:lnTo>
                  <a:lnTo>
                    <a:pt x="80" y="202"/>
                  </a:lnTo>
                  <a:lnTo>
                    <a:pt x="82" y="197"/>
                  </a:lnTo>
                  <a:lnTo>
                    <a:pt x="87" y="193"/>
                  </a:lnTo>
                  <a:lnTo>
                    <a:pt x="99" y="180"/>
                  </a:lnTo>
                  <a:lnTo>
                    <a:pt x="101" y="169"/>
                  </a:lnTo>
                  <a:lnTo>
                    <a:pt x="96" y="163"/>
                  </a:lnTo>
                  <a:lnTo>
                    <a:pt x="96" y="163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4905376" y="1785938"/>
              <a:ext cx="2493962" cy="1249363"/>
            </a:xfrm>
            <a:custGeom>
              <a:avLst/>
              <a:gdLst/>
              <a:ahLst/>
              <a:cxnLst/>
              <a:rect l="l" t="t" r="r" b="b"/>
              <a:pathLst>
                <a:path w="1571" h="787" extrusionOk="0">
                  <a:moveTo>
                    <a:pt x="1563" y="365"/>
                  </a:moveTo>
                  <a:lnTo>
                    <a:pt x="1554" y="355"/>
                  </a:lnTo>
                  <a:lnTo>
                    <a:pt x="1551" y="350"/>
                  </a:lnTo>
                  <a:lnTo>
                    <a:pt x="1541" y="348"/>
                  </a:lnTo>
                  <a:lnTo>
                    <a:pt x="1535" y="346"/>
                  </a:lnTo>
                  <a:lnTo>
                    <a:pt x="1527" y="346"/>
                  </a:lnTo>
                  <a:lnTo>
                    <a:pt x="1530" y="362"/>
                  </a:lnTo>
                  <a:lnTo>
                    <a:pt x="1529" y="363"/>
                  </a:lnTo>
                  <a:lnTo>
                    <a:pt x="1522" y="351"/>
                  </a:lnTo>
                  <a:lnTo>
                    <a:pt x="1523" y="343"/>
                  </a:lnTo>
                  <a:lnTo>
                    <a:pt x="1518" y="332"/>
                  </a:lnTo>
                  <a:lnTo>
                    <a:pt x="1510" y="326"/>
                  </a:lnTo>
                  <a:lnTo>
                    <a:pt x="1510" y="331"/>
                  </a:lnTo>
                  <a:lnTo>
                    <a:pt x="1463" y="288"/>
                  </a:lnTo>
                  <a:lnTo>
                    <a:pt x="1450" y="285"/>
                  </a:lnTo>
                  <a:lnTo>
                    <a:pt x="1433" y="273"/>
                  </a:lnTo>
                  <a:lnTo>
                    <a:pt x="1379" y="266"/>
                  </a:lnTo>
                  <a:lnTo>
                    <a:pt x="1379" y="274"/>
                  </a:lnTo>
                  <a:lnTo>
                    <a:pt x="1378" y="279"/>
                  </a:lnTo>
                  <a:lnTo>
                    <a:pt x="1385" y="293"/>
                  </a:lnTo>
                  <a:lnTo>
                    <a:pt x="1379" y="300"/>
                  </a:lnTo>
                  <a:lnTo>
                    <a:pt x="1371" y="302"/>
                  </a:lnTo>
                  <a:lnTo>
                    <a:pt x="1369" y="296"/>
                  </a:lnTo>
                  <a:lnTo>
                    <a:pt x="1359" y="291"/>
                  </a:lnTo>
                  <a:lnTo>
                    <a:pt x="1354" y="278"/>
                  </a:lnTo>
                  <a:lnTo>
                    <a:pt x="1343" y="283"/>
                  </a:lnTo>
                  <a:lnTo>
                    <a:pt x="1321" y="281"/>
                  </a:lnTo>
                  <a:lnTo>
                    <a:pt x="1316" y="276"/>
                  </a:lnTo>
                  <a:lnTo>
                    <a:pt x="1301" y="278"/>
                  </a:lnTo>
                  <a:lnTo>
                    <a:pt x="1292" y="286"/>
                  </a:lnTo>
                  <a:lnTo>
                    <a:pt x="1294" y="300"/>
                  </a:lnTo>
                  <a:lnTo>
                    <a:pt x="1285" y="307"/>
                  </a:lnTo>
                  <a:lnTo>
                    <a:pt x="1287" y="298"/>
                  </a:lnTo>
                  <a:lnTo>
                    <a:pt x="1280" y="288"/>
                  </a:lnTo>
                  <a:lnTo>
                    <a:pt x="1278" y="279"/>
                  </a:lnTo>
                  <a:lnTo>
                    <a:pt x="1273" y="273"/>
                  </a:lnTo>
                  <a:lnTo>
                    <a:pt x="1277" y="262"/>
                  </a:lnTo>
                  <a:lnTo>
                    <a:pt x="1275" y="252"/>
                  </a:lnTo>
                  <a:lnTo>
                    <a:pt x="1266" y="242"/>
                  </a:lnTo>
                  <a:lnTo>
                    <a:pt x="1251" y="238"/>
                  </a:lnTo>
                  <a:lnTo>
                    <a:pt x="1210" y="243"/>
                  </a:lnTo>
                  <a:lnTo>
                    <a:pt x="1203" y="242"/>
                  </a:lnTo>
                  <a:lnTo>
                    <a:pt x="1205" y="235"/>
                  </a:lnTo>
                  <a:lnTo>
                    <a:pt x="1198" y="228"/>
                  </a:lnTo>
                  <a:lnTo>
                    <a:pt x="1189" y="230"/>
                  </a:lnTo>
                  <a:lnTo>
                    <a:pt x="1182" y="221"/>
                  </a:lnTo>
                  <a:lnTo>
                    <a:pt x="1176" y="218"/>
                  </a:lnTo>
                  <a:lnTo>
                    <a:pt x="1182" y="213"/>
                  </a:lnTo>
                  <a:lnTo>
                    <a:pt x="1179" y="206"/>
                  </a:lnTo>
                  <a:lnTo>
                    <a:pt x="1176" y="206"/>
                  </a:lnTo>
                  <a:lnTo>
                    <a:pt x="1164" y="197"/>
                  </a:lnTo>
                  <a:lnTo>
                    <a:pt x="1155" y="199"/>
                  </a:lnTo>
                  <a:lnTo>
                    <a:pt x="1150" y="209"/>
                  </a:lnTo>
                  <a:lnTo>
                    <a:pt x="1138" y="221"/>
                  </a:lnTo>
                  <a:lnTo>
                    <a:pt x="1133" y="218"/>
                  </a:lnTo>
                  <a:lnTo>
                    <a:pt x="1148" y="204"/>
                  </a:lnTo>
                  <a:lnTo>
                    <a:pt x="1148" y="201"/>
                  </a:lnTo>
                  <a:lnTo>
                    <a:pt x="1126" y="206"/>
                  </a:lnTo>
                  <a:lnTo>
                    <a:pt x="1129" y="197"/>
                  </a:lnTo>
                  <a:lnTo>
                    <a:pt x="1146" y="197"/>
                  </a:lnTo>
                  <a:lnTo>
                    <a:pt x="1145" y="194"/>
                  </a:lnTo>
                  <a:lnTo>
                    <a:pt x="1104" y="187"/>
                  </a:lnTo>
                  <a:lnTo>
                    <a:pt x="1102" y="185"/>
                  </a:lnTo>
                  <a:lnTo>
                    <a:pt x="1095" y="185"/>
                  </a:lnTo>
                  <a:lnTo>
                    <a:pt x="1097" y="192"/>
                  </a:lnTo>
                  <a:lnTo>
                    <a:pt x="1092" y="202"/>
                  </a:lnTo>
                  <a:lnTo>
                    <a:pt x="1085" y="206"/>
                  </a:lnTo>
                  <a:lnTo>
                    <a:pt x="1086" y="225"/>
                  </a:lnTo>
                  <a:lnTo>
                    <a:pt x="1081" y="225"/>
                  </a:lnTo>
                  <a:lnTo>
                    <a:pt x="1066" y="233"/>
                  </a:lnTo>
                  <a:lnTo>
                    <a:pt x="1047" y="221"/>
                  </a:lnTo>
                  <a:lnTo>
                    <a:pt x="1037" y="221"/>
                  </a:lnTo>
                  <a:lnTo>
                    <a:pt x="1035" y="228"/>
                  </a:lnTo>
                  <a:lnTo>
                    <a:pt x="1025" y="226"/>
                  </a:lnTo>
                  <a:lnTo>
                    <a:pt x="1016" y="213"/>
                  </a:lnTo>
                  <a:lnTo>
                    <a:pt x="1014" y="213"/>
                  </a:lnTo>
                  <a:lnTo>
                    <a:pt x="1008" y="228"/>
                  </a:lnTo>
                  <a:lnTo>
                    <a:pt x="1013" y="233"/>
                  </a:lnTo>
                  <a:lnTo>
                    <a:pt x="1008" y="237"/>
                  </a:lnTo>
                  <a:lnTo>
                    <a:pt x="1001" y="247"/>
                  </a:lnTo>
                  <a:lnTo>
                    <a:pt x="987" y="237"/>
                  </a:lnTo>
                  <a:lnTo>
                    <a:pt x="982" y="225"/>
                  </a:lnTo>
                  <a:lnTo>
                    <a:pt x="978" y="219"/>
                  </a:lnTo>
                  <a:lnTo>
                    <a:pt x="972" y="204"/>
                  </a:lnTo>
                  <a:lnTo>
                    <a:pt x="978" y="213"/>
                  </a:lnTo>
                  <a:lnTo>
                    <a:pt x="984" y="204"/>
                  </a:lnTo>
                  <a:lnTo>
                    <a:pt x="970" y="199"/>
                  </a:lnTo>
                  <a:lnTo>
                    <a:pt x="982" y="201"/>
                  </a:lnTo>
                  <a:lnTo>
                    <a:pt x="984" y="197"/>
                  </a:lnTo>
                  <a:lnTo>
                    <a:pt x="968" y="190"/>
                  </a:lnTo>
                  <a:lnTo>
                    <a:pt x="982" y="190"/>
                  </a:lnTo>
                  <a:lnTo>
                    <a:pt x="982" y="178"/>
                  </a:lnTo>
                  <a:lnTo>
                    <a:pt x="966" y="180"/>
                  </a:lnTo>
                  <a:lnTo>
                    <a:pt x="978" y="173"/>
                  </a:lnTo>
                  <a:lnTo>
                    <a:pt x="968" y="161"/>
                  </a:lnTo>
                  <a:lnTo>
                    <a:pt x="961" y="159"/>
                  </a:lnTo>
                  <a:lnTo>
                    <a:pt x="955" y="168"/>
                  </a:lnTo>
                  <a:lnTo>
                    <a:pt x="955" y="159"/>
                  </a:lnTo>
                  <a:lnTo>
                    <a:pt x="944" y="158"/>
                  </a:lnTo>
                  <a:lnTo>
                    <a:pt x="931" y="151"/>
                  </a:lnTo>
                  <a:lnTo>
                    <a:pt x="925" y="154"/>
                  </a:lnTo>
                  <a:lnTo>
                    <a:pt x="925" y="165"/>
                  </a:lnTo>
                  <a:lnTo>
                    <a:pt x="929" y="178"/>
                  </a:lnTo>
                  <a:lnTo>
                    <a:pt x="943" y="180"/>
                  </a:lnTo>
                  <a:lnTo>
                    <a:pt x="943" y="189"/>
                  </a:lnTo>
                  <a:lnTo>
                    <a:pt x="951" y="202"/>
                  </a:lnTo>
                  <a:lnTo>
                    <a:pt x="939" y="192"/>
                  </a:lnTo>
                  <a:lnTo>
                    <a:pt x="925" y="187"/>
                  </a:lnTo>
                  <a:lnTo>
                    <a:pt x="922" y="182"/>
                  </a:lnTo>
                  <a:lnTo>
                    <a:pt x="895" y="178"/>
                  </a:lnTo>
                  <a:lnTo>
                    <a:pt x="907" y="185"/>
                  </a:lnTo>
                  <a:lnTo>
                    <a:pt x="905" y="187"/>
                  </a:lnTo>
                  <a:lnTo>
                    <a:pt x="879" y="173"/>
                  </a:lnTo>
                  <a:lnTo>
                    <a:pt x="879" y="165"/>
                  </a:lnTo>
                  <a:lnTo>
                    <a:pt x="883" y="161"/>
                  </a:lnTo>
                  <a:lnTo>
                    <a:pt x="853" y="154"/>
                  </a:lnTo>
                  <a:lnTo>
                    <a:pt x="833" y="159"/>
                  </a:lnTo>
                  <a:lnTo>
                    <a:pt x="831" y="180"/>
                  </a:lnTo>
                  <a:lnTo>
                    <a:pt x="828" y="168"/>
                  </a:lnTo>
                  <a:lnTo>
                    <a:pt x="829" y="159"/>
                  </a:lnTo>
                  <a:lnTo>
                    <a:pt x="826" y="151"/>
                  </a:lnTo>
                  <a:lnTo>
                    <a:pt x="812" y="154"/>
                  </a:lnTo>
                  <a:lnTo>
                    <a:pt x="809" y="149"/>
                  </a:lnTo>
                  <a:lnTo>
                    <a:pt x="811" y="142"/>
                  </a:lnTo>
                  <a:lnTo>
                    <a:pt x="804" y="144"/>
                  </a:lnTo>
                  <a:lnTo>
                    <a:pt x="795" y="144"/>
                  </a:lnTo>
                  <a:lnTo>
                    <a:pt x="792" y="151"/>
                  </a:lnTo>
                  <a:lnTo>
                    <a:pt x="792" y="156"/>
                  </a:lnTo>
                  <a:lnTo>
                    <a:pt x="804" y="153"/>
                  </a:lnTo>
                  <a:lnTo>
                    <a:pt x="805" y="156"/>
                  </a:lnTo>
                  <a:lnTo>
                    <a:pt x="775" y="171"/>
                  </a:lnTo>
                  <a:lnTo>
                    <a:pt x="763" y="173"/>
                  </a:lnTo>
                  <a:lnTo>
                    <a:pt x="761" y="177"/>
                  </a:lnTo>
                  <a:lnTo>
                    <a:pt x="764" y="182"/>
                  </a:lnTo>
                  <a:lnTo>
                    <a:pt x="759" y="182"/>
                  </a:lnTo>
                  <a:lnTo>
                    <a:pt x="733" y="197"/>
                  </a:lnTo>
                  <a:lnTo>
                    <a:pt x="754" y="182"/>
                  </a:lnTo>
                  <a:lnTo>
                    <a:pt x="759" y="171"/>
                  </a:lnTo>
                  <a:lnTo>
                    <a:pt x="766" y="166"/>
                  </a:lnTo>
                  <a:lnTo>
                    <a:pt x="769" y="159"/>
                  </a:lnTo>
                  <a:lnTo>
                    <a:pt x="780" y="156"/>
                  </a:lnTo>
                  <a:lnTo>
                    <a:pt x="785" y="146"/>
                  </a:lnTo>
                  <a:lnTo>
                    <a:pt x="793" y="141"/>
                  </a:lnTo>
                  <a:lnTo>
                    <a:pt x="793" y="132"/>
                  </a:lnTo>
                  <a:lnTo>
                    <a:pt x="821" y="113"/>
                  </a:lnTo>
                  <a:lnTo>
                    <a:pt x="833" y="98"/>
                  </a:lnTo>
                  <a:lnTo>
                    <a:pt x="833" y="91"/>
                  </a:lnTo>
                  <a:lnTo>
                    <a:pt x="821" y="77"/>
                  </a:lnTo>
                  <a:lnTo>
                    <a:pt x="831" y="84"/>
                  </a:lnTo>
                  <a:lnTo>
                    <a:pt x="833" y="75"/>
                  </a:lnTo>
                  <a:lnTo>
                    <a:pt x="828" y="65"/>
                  </a:lnTo>
                  <a:lnTo>
                    <a:pt x="823" y="62"/>
                  </a:lnTo>
                  <a:lnTo>
                    <a:pt x="817" y="50"/>
                  </a:lnTo>
                  <a:lnTo>
                    <a:pt x="802" y="39"/>
                  </a:lnTo>
                  <a:lnTo>
                    <a:pt x="780" y="41"/>
                  </a:lnTo>
                  <a:lnTo>
                    <a:pt x="775" y="51"/>
                  </a:lnTo>
                  <a:lnTo>
                    <a:pt x="761" y="50"/>
                  </a:lnTo>
                  <a:lnTo>
                    <a:pt x="771" y="38"/>
                  </a:lnTo>
                  <a:lnTo>
                    <a:pt x="769" y="31"/>
                  </a:lnTo>
                  <a:lnTo>
                    <a:pt x="756" y="26"/>
                  </a:lnTo>
                  <a:lnTo>
                    <a:pt x="744" y="29"/>
                  </a:lnTo>
                  <a:lnTo>
                    <a:pt x="759" y="14"/>
                  </a:lnTo>
                  <a:lnTo>
                    <a:pt x="756" y="5"/>
                  </a:lnTo>
                  <a:lnTo>
                    <a:pt x="742" y="0"/>
                  </a:lnTo>
                  <a:lnTo>
                    <a:pt x="728" y="3"/>
                  </a:lnTo>
                  <a:lnTo>
                    <a:pt x="711" y="34"/>
                  </a:lnTo>
                  <a:lnTo>
                    <a:pt x="713" y="48"/>
                  </a:lnTo>
                  <a:lnTo>
                    <a:pt x="723" y="57"/>
                  </a:lnTo>
                  <a:lnTo>
                    <a:pt x="709" y="51"/>
                  </a:lnTo>
                  <a:lnTo>
                    <a:pt x="691" y="53"/>
                  </a:lnTo>
                  <a:lnTo>
                    <a:pt x="697" y="60"/>
                  </a:lnTo>
                  <a:lnTo>
                    <a:pt x="699" y="69"/>
                  </a:lnTo>
                  <a:lnTo>
                    <a:pt x="696" y="86"/>
                  </a:lnTo>
                  <a:lnTo>
                    <a:pt x="703" y="96"/>
                  </a:lnTo>
                  <a:lnTo>
                    <a:pt x="706" y="108"/>
                  </a:lnTo>
                  <a:lnTo>
                    <a:pt x="706" y="113"/>
                  </a:lnTo>
                  <a:lnTo>
                    <a:pt x="713" y="122"/>
                  </a:lnTo>
                  <a:lnTo>
                    <a:pt x="730" y="122"/>
                  </a:lnTo>
                  <a:lnTo>
                    <a:pt x="742" y="113"/>
                  </a:lnTo>
                  <a:lnTo>
                    <a:pt x="739" y="110"/>
                  </a:lnTo>
                  <a:lnTo>
                    <a:pt x="739" y="105"/>
                  </a:lnTo>
                  <a:lnTo>
                    <a:pt x="747" y="106"/>
                  </a:lnTo>
                  <a:lnTo>
                    <a:pt x="751" y="115"/>
                  </a:lnTo>
                  <a:lnTo>
                    <a:pt x="720" y="127"/>
                  </a:lnTo>
                  <a:lnTo>
                    <a:pt x="718" y="132"/>
                  </a:lnTo>
                  <a:lnTo>
                    <a:pt x="713" y="129"/>
                  </a:lnTo>
                  <a:lnTo>
                    <a:pt x="713" y="144"/>
                  </a:lnTo>
                  <a:lnTo>
                    <a:pt x="706" y="132"/>
                  </a:lnTo>
                  <a:lnTo>
                    <a:pt x="701" y="132"/>
                  </a:lnTo>
                  <a:lnTo>
                    <a:pt x="704" y="122"/>
                  </a:lnTo>
                  <a:lnTo>
                    <a:pt x="703" y="99"/>
                  </a:lnTo>
                  <a:lnTo>
                    <a:pt x="692" y="86"/>
                  </a:lnTo>
                  <a:lnTo>
                    <a:pt x="696" y="69"/>
                  </a:lnTo>
                  <a:lnTo>
                    <a:pt x="687" y="62"/>
                  </a:lnTo>
                  <a:lnTo>
                    <a:pt x="682" y="67"/>
                  </a:lnTo>
                  <a:lnTo>
                    <a:pt x="670" y="70"/>
                  </a:lnTo>
                  <a:lnTo>
                    <a:pt x="665" y="70"/>
                  </a:lnTo>
                  <a:lnTo>
                    <a:pt x="663" y="67"/>
                  </a:lnTo>
                  <a:lnTo>
                    <a:pt x="653" y="65"/>
                  </a:lnTo>
                  <a:lnTo>
                    <a:pt x="634" y="70"/>
                  </a:lnTo>
                  <a:lnTo>
                    <a:pt x="634" y="74"/>
                  </a:lnTo>
                  <a:lnTo>
                    <a:pt x="644" y="72"/>
                  </a:lnTo>
                  <a:lnTo>
                    <a:pt x="598" y="91"/>
                  </a:lnTo>
                  <a:lnTo>
                    <a:pt x="584" y="105"/>
                  </a:lnTo>
                  <a:lnTo>
                    <a:pt x="579" y="105"/>
                  </a:lnTo>
                  <a:lnTo>
                    <a:pt x="578" y="106"/>
                  </a:lnTo>
                  <a:lnTo>
                    <a:pt x="581" y="108"/>
                  </a:lnTo>
                  <a:lnTo>
                    <a:pt x="572" y="117"/>
                  </a:lnTo>
                  <a:lnTo>
                    <a:pt x="567" y="115"/>
                  </a:lnTo>
                  <a:lnTo>
                    <a:pt x="566" y="122"/>
                  </a:lnTo>
                  <a:lnTo>
                    <a:pt x="569" y="122"/>
                  </a:lnTo>
                  <a:lnTo>
                    <a:pt x="572" y="129"/>
                  </a:lnTo>
                  <a:lnTo>
                    <a:pt x="571" y="129"/>
                  </a:lnTo>
                  <a:lnTo>
                    <a:pt x="567" y="130"/>
                  </a:lnTo>
                  <a:lnTo>
                    <a:pt x="567" y="135"/>
                  </a:lnTo>
                  <a:lnTo>
                    <a:pt x="572" y="135"/>
                  </a:lnTo>
                  <a:lnTo>
                    <a:pt x="574" y="141"/>
                  </a:lnTo>
                  <a:lnTo>
                    <a:pt x="572" y="146"/>
                  </a:lnTo>
                  <a:lnTo>
                    <a:pt x="578" y="146"/>
                  </a:lnTo>
                  <a:lnTo>
                    <a:pt x="578" y="153"/>
                  </a:lnTo>
                  <a:lnTo>
                    <a:pt x="576" y="149"/>
                  </a:lnTo>
                  <a:lnTo>
                    <a:pt x="566" y="149"/>
                  </a:lnTo>
                  <a:lnTo>
                    <a:pt x="564" y="153"/>
                  </a:lnTo>
                  <a:lnTo>
                    <a:pt x="557" y="153"/>
                  </a:lnTo>
                  <a:lnTo>
                    <a:pt x="547" y="154"/>
                  </a:lnTo>
                  <a:lnTo>
                    <a:pt x="528" y="154"/>
                  </a:lnTo>
                  <a:lnTo>
                    <a:pt x="516" y="159"/>
                  </a:lnTo>
                  <a:lnTo>
                    <a:pt x="512" y="168"/>
                  </a:lnTo>
                  <a:lnTo>
                    <a:pt x="518" y="180"/>
                  </a:lnTo>
                  <a:lnTo>
                    <a:pt x="516" y="190"/>
                  </a:lnTo>
                  <a:lnTo>
                    <a:pt x="521" y="199"/>
                  </a:lnTo>
                  <a:lnTo>
                    <a:pt x="530" y="201"/>
                  </a:lnTo>
                  <a:lnTo>
                    <a:pt x="535" y="211"/>
                  </a:lnTo>
                  <a:lnTo>
                    <a:pt x="540" y="214"/>
                  </a:lnTo>
                  <a:lnTo>
                    <a:pt x="543" y="223"/>
                  </a:lnTo>
                  <a:lnTo>
                    <a:pt x="540" y="225"/>
                  </a:lnTo>
                  <a:lnTo>
                    <a:pt x="538" y="238"/>
                  </a:lnTo>
                  <a:lnTo>
                    <a:pt x="542" y="242"/>
                  </a:lnTo>
                  <a:lnTo>
                    <a:pt x="545" y="255"/>
                  </a:lnTo>
                  <a:lnTo>
                    <a:pt x="538" y="259"/>
                  </a:lnTo>
                  <a:lnTo>
                    <a:pt x="538" y="266"/>
                  </a:lnTo>
                  <a:lnTo>
                    <a:pt x="543" y="267"/>
                  </a:lnTo>
                  <a:lnTo>
                    <a:pt x="548" y="279"/>
                  </a:lnTo>
                  <a:lnTo>
                    <a:pt x="547" y="281"/>
                  </a:lnTo>
                  <a:lnTo>
                    <a:pt x="535" y="266"/>
                  </a:lnTo>
                  <a:lnTo>
                    <a:pt x="535" y="257"/>
                  </a:lnTo>
                  <a:lnTo>
                    <a:pt x="531" y="257"/>
                  </a:lnTo>
                  <a:lnTo>
                    <a:pt x="530" y="262"/>
                  </a:lnTo>
                  <a:lnTo>
                    <a:pt x="528" y="254"/>
                  </a:lnTo>
                  <a:lnTo>
                    <a:pt x="531" y="247"/>
                  </a:lnTo>
                  <a:lnTo>
                    <a:pt x="533" y="230"/>
                  </a:lnTo>
                  <a:lnTo>
                    <a:pt x="538" y="228"/>
                  </a:lnTo>
                  <a:lnTo>
                    <a:pt x="538" y="223"/>
                  </a:lnTo>
                  <a:lnTo>
                    <a:pt x="536" y="218"/>
                  </a:lnTo>
                  <a:lnTo>
                    <a:pt x="524" y="218"/>
                  </a:lnTo>
                  <a:lnTo>
                    <a:pt x="516" y="209"/>
                  </a:lnTo>
                  <a:lnTo>
                    <a:pt x="502" y="199"/>
                  </a:lnTo>
                  <a:lnTo>
                    <a:pt x="492" y="199"/>
                  </a:lnTo>
                  <a:lnTo>
                    <a:pt x="483" y="206"/>
                  </a:lnTo>
                  <a:lnTo>
                    <a:pt x="488" y="209"/>
                  </a:lnTo>
                  <a:lnTo>
                    <a:pt x="487" y="214"/>
                  </a:lnTo>
                  <a:lnTo>
                    <a:pt x="478" y="209"/>
                  </a:lnTo>
                  <a:lnTo>
                    <a:pt x="470" y="211"/>
                  </a:lnTo>
                  <a:lnTo>
                    <a:pt x="473" y="225"/>
                  </a:lnTo>
                  <a:lnTo>
                    <a:pt x="488" y="230"/>
                  </a:lnTo>
                  <a:lnTo>
                    <a:pt x="492" y="238"/>
                  </a:lnTo>
                  <a:lnTo>
                    <a:pt x="470" y="231"/>
                  </a:lnTo>
                  <a:lnTo>
                    <a:pt x="464" y="228"/>
                  </a:lnTo>
                  <a:lnTo>
                    <a:pt x="463" y="213"/>
                  </a:lnTo>
                  <a:lnTo>
                    <a:pt x="466" y="199"/>
                  </a:lnTo>
                  <a:lnTo>
                    <a:pt x="461" y="182"/>
                  </a:lnTo>
                  <a:lnTo>
                    <a:pt x="459" y="183"/>
                  </a:lnTo>
                  <a:lnTo>
                    <a:pt x="461" y="194"/>
                  </a:lnTo>
                  <a:lnTo>
                    <a:pt x="459" y="201"/>
                  </a:lnTo>
                  <a:lnTo>
                    <a:pt x="444" y="214"/>
                  </a:lnTo>
                  <a:lnTo>
                    <a:pt x="442" y="223"/>
                  </a:lnTo>
                  <a:lnTo>
                    <a:pt x="447" y="233"/>
                  </a:lnTo>
                  <a:lnTo>
                    <a:pt x="452" y="255"/>
                  </a:lnTo>
                  <a:lnTo>
                    <a:pt x="447" y="266"/>
                  </a:lnTo>
                  <a:lnTo>
                    <a:pt x="449" y="291"/>
                  </a:lnTo>
                  <a:lnTo>
                    <a:pt x="454" y="293"/>
                  </a:lnTo>
                  <a:lnTo>
                    <a:pt x="470" y="288"/>
                  </a:lnTo>
                  <a:lnTo>
                    <a:pt x="485" y="298"/>
                  </a:lnTo>
                  <a:lnTo>
                    <a:pt x="488" y="315"/>
                  </a:lnTo>
                  <a:lnTo>
                    <a:pt x="487" y="327"/>
                  </a:lnTo>
                  <a:lnTo>
                    <a:pt x="490" y="331"/>
                  </a:lnTo>
                  <a:lnTo>
                    <a:pt x="483" y="329"/>
                  </a:lnTo>
                  <a:lnTo>
                    <a:pt x="480" y="308"/>
                  </a:lnTo>
                  <a:lnTo>
                    <a:pt x="475" y="295"/>
                  </a:lnTo>
                  <a:lnTo>
                    <a:pt x="454" y="303"/>
                  </a:lnTo>
                  <a:lnTo>
                    <a:pt x="452" y="314"/>
                  </a:lnTo>
                  <a:lnTo>
                    <a:pt x="458" y="329"/>
                  </a:lnTo>
                  <a:lnTo>
                    <a:pt x="451" y="338"/>
                  </a:lnTo>
                  <a:lnTo>
                    <a:pt x="449" y="348"/>
                  </a:lnTo>
                  <a:lnTo>
                    <a:pt x="435" y="356"/>
                  </a:lnTo>
                  <a:lnTo>
                    <a:pt x="435" y="363"/>
                  </a:lnTo>
                  <a:lnTo>
                    <a:pt x="408" y="358"/>
                  </a:lnTo>
                  <a:lnTo>
                    <a:pt x="404" y="355"/>
                  </a:lnTo>
                  <a:lnTo>
                    <a:pt x="391" y="358"/>
                  </a:lnTo>
                  <a:lnTo>
                    <a:pt x="398" y="353"/>
                  </a:lnTo>
                  <a:lnTo>
                    <a:pt x="410" y="351"/>
                  </a:lnTo>
                  <a:lnTo>
                    <a:pt x="416" y="353"/>
                  </a:lnTo>
                  <a:lnTo>
                    <a:pt x="432" y="346"/>
                  </a:lnTo>
                  <a:lnTo>
                    <a:pt x="439" y="332"/>
                  </a:lnTo>
                  <a:lnTo>
                    <a:pt x="442" y="329"/>
                  </a:lnTo>
                  <a:lnTo>
                    <a:pt x="442" y="317"/>
                  </a:lnTo>
                  <a:lnTo>
                    <a:pt x="447" y="305"/>
                  </a:lnTo>
                  <a:lnTo>
                    <a:pt x="437" y="296"/>
                  </a:lnTo>
                  <a:lnTo>
                    <a:pt x="437" y="259"/>
                  </a:lnTo>
                  <a:lnTo>
                    <a:pt x="439" y="257"/>
                  </a:lnTo>
                  <a:lnTo>
                    <a:pt x="435" y="231"/>
                  </a:lnTo>
                  <a:lnTo>
                    <a:pt x="430" y="223"/>
                  </a:lnTo>
                  <a:lnTo>
                    <a:pt x="434" y="216"/>
                  </a:lnTo>
                  <a:lnTo>
                    <a:pt x="439" y="201"/>
                  </a:lnTo>
                  <a:lnTo>
                    <a:pt x="437" y="189"/>
                  </a:lnTo>
                  <a:lnTo>
                    <a:pt x="430" y="183"/>
                  </a:lnTo>
                  <a:lnTo>
                    <a:pt x="428" y="182"/>
                  </a:lnTo>
                  <a:lnTo>
                    <a:pt x="415" y="182"/>
                  </a:lnTo>
                  <a:lnTo>
                    <a:pt x="408" y="180"/>
                  </a:lnTo>
                  <a:lnTo>
                    <a:pt x="401" y="190"/>
                  </a:lnTo>
                  <a:lnTo>
                    <a:pt x="394" y="223"/>
                  </a:lnTo>
                  <a:lnTo>
                    <a:pt x="386" y="230"/>
                  </a:lnTo>
                  <a:lnTo>
                    <a:pt x="380" y="237"/>
                  </a:lnTo>
                  <a:lnTo>
                    <a:pt x="380" y="247"/>
                  </a:lnTo>
                  <a:lnTo>
                    <a:pt x="387" y="249"/>
                  </a:lnTo>
                  <a:lnTo>
                    <a:pt x="387" y="257"/>
                  </a:lnTo>
                  <a:lnTo>
                    <a:pt x="386" y="259"/>
                  </a:lnTo>
                  <a:lnTo>
                    <a:pt x="386" y="266"/>
                  </a:lnTo>
                  <a:lnTo>
                    <a:pt x="384" y="269"/>
                  </a:lnTo>
                  <a:lnTo>
                    <a:pt x="380" y="273"/>
                  </a:lnTo>
                  <a:lnTo>
                    <a:pt x="382" y="281"/>
                  </a:lnTo>
                  <a:lnTo>
                    <a:pt x="386" y="279"/>
                  </a:lnTo>
                  <a:lnTo>
                    <a:pt x="394" y="283"/>
                  </a:lnTo>
                  <a:lnTo>
                    <a:pt x="399" y="296"/>
                  </a:lnTo>
                  <a:lnTo>
                    <a:pt x="403" y="298"/>
                  </a:lnTo>
                  <a:lnTo>
                    <a:pt x="398" y="315"/>
                  </a:lnTo>
                  <a:lnTo>
                    <a:pt x="384" y="300"/>
                  </a:lnTo>
                  <a:lnTo>
                    <a:pt x="370" y="291"/>
                  </a:lnTo>
                  <a:lnTo>
                    <a:pt x="362" y="290"/>
                  </a:lnTo>
                  <a:lnTo>
                    <a:pt x="353" y="283"/>
                  </a:lnTo>
                  <a:lnTo>
                    <a:pt x="321" y="274"/>
                  </a:lnTo>
                  <a:lnTo>
                    <a:pt x="319" y="279"/>
                  </a:lnTo>
                  <a:lnTo>
                    <a:pt x="317" y="281"/>
                  </a:lnTo>
                  <a:lnTo>
                    <a:pt x="322" y="295"/>
                  </a:lnTo>
                  <a:lnTo>
                    <a:pt x="319" y="303"/>
                  </a:lnTo>
                  <a:lnTo>
                    <a:pt x="312" y="305"/>
                  </a:lnTo>
                  <a:lnTo>
                    <a:pt x="312" y="310"/>
                  </a:lnTo>
                  <a:lnTo>
                    <a:pt x="310" y="314"/>
                  </a:lnTo>
                  <a:lnTo>
                    <a:pt x="305" y="312"/>
                  </a:lnTo>
                  <a:lnTo>
                    <a:pt x="305" y="307"/>
                  </a:lnTo>
                  <a:lnTo>
                    <a:pt x="307" y="303"/>
                  </a:lnTo>
                  <a:lnTo>
                    <a:pt x="305" y="298"/>
                  </a:lnTo>
                  <a:lnTo>
                    <a:pt x="297" y="300"/>
                  </a:lnTo>
                  <a:lnTo>
                    <a:pt x="295" y="302"/>
                  </a:lnTo>
                  <a:lnTo>
                    <a:pt x="290" y="303"/>
                  </a:lnTo>
                  <a:lnTo>
                    <a:pt x="290" y="308"/>
                  </a:lnTo>
                  <a:lnTo>
                    <a:pt x="286" y="308"/>
                  </a:lnTo>
                  <a:lnTo>
                    <a:pt x="285" y="308"/>
                  </a:lnTo>
                  <a:lnTo>
                    <a:pt x="274" y="307"/>
                  </a:lnTo>
                  <a:lnTo>
                    <a:pt x="266" y="312"/>
                  </a:lnTo>
                  <a:lnTo>
                    <a:pt x="262" y="319"/>
                  </a:lnTo>
                  <a:lnTo>
                    <a:pt x="261" y="317"/>
                  </a:lnTo>
                  <a:lnTo>
                    <a:pt x="254" y="320"/>
                  </a:lnTo>
                  <a:lnTo>
                    <a:pt x="254" y="324"/>
                  </a:lnTo>
                  <a:lnTo>
                    <a:pt x="240" y="336"/>
                  </a:lnTo>
                  <a:lnTo>
                    <a:pt x="238" y="341"/>
                  </a:lnTo>
                  <a:lnTo>
                    <a:pt x="238" y="334"/>
                  </a:lnTo>
                  <a:lnTo>
                    <a:pt x="242" y="331"/>
                  </a:lnTo>
                  <a:lnTo>
                    <a:pt x="242" y="327"/>
                  </a:lnTo>
                  <a:lnTo>
                    <a:pt x="247" y="317"/>
                  </a:lnTo>
                  <a:lnTo>
                    <a:pt x="254" y="314"/>
                  </a:lnTo>
                  <a:lnTo>
                    <a:pt x="254" y="312"/>
                  </a:lnTo>
                  <a:lnTo>
                    <a:pt x="255" y="308"/>
                  </a:lnTo>
                  <a:lnTo>
                    <a:pt x="254" y="300"/>
                  </a:lnTo>
                  <a:lnTo>
                    <a:pt x="257" y="298"/>
                  </a:lnTo>
                  <a:lnTo>
                    <a:pt x="250" y="300"/>
                  </a:lnTo>
                  <a:lnTo>
                    <a:pt x="247" y="305"/>
                  </a:lnTo>
                  <a:lnTo>
                    <a:pt x="243" y="303"/>
                  </a:lnTo>
                  <a:lnTo>
                    <a:pt x="240" y="307"/>
                  </a:lnTo>
                  <a:lnTo>
                    <a:pt x="242" y="312"/>
                  </a:lnTo>
                  <a:lnTo>
                    <a:pt x="238" y="312"/>
                  </a:lnTo>
                  <a:lnTo>
                    <a:pt x="235" y="310"/>
                  </a:lnTo>
                  <a:lnTo>
                    <a:pt x="204" y="329"/>
                  </a:lnTo>
                  <a:lnTo>
                    <a:pt x="204" y="332"/>
                  </a:lnTo>
                  <a:lnTo>
                    <a:pt x="197" y="334"/>
                  </a:lnTo>
                  <a:lnTo>
                    <a:pt x="194" y="346"/>
                  </a:lnTo>
                  <a:lnTo>
                    <a:pt x="190" y="351"/>
                  </a:lnTo>
                  <a:lnTo>
                    <a:pt x="183" y="355"/>
                  </a:lnTo>
                  <a:lnTo>
                    <a:pt x="178" y="353"/>
                  </a:lnTo>
                  <a:lnTo>
                    <a:pt x="171" y="341"/>
                  </a:lnTo>
                  <a:lnTo>
                    <a:pt x="171" y="334"/>
                  </a:lnTo>
                  <a:lnTo>
                    <a:pt x="185" y="327"/>
                  </a:lnTo>
                  <a:lnTo>
                    <a:pt x="177" y="312"/>
                  </a:lnTo>
                  <a:lnTo>
                    <a:pt x="161" y="312"/>
                  </a:lnTo>
                  <a:lnTo>
                    <a:pt x="153" y="305"/>
                  </a:lnTo>
                  <a:lnTo>
                    <a:pt x="149" y="307"/>
                  </a:lnTo>
                  <a:lnTo>
                    <a:pt x="159" y="315"/>
                  </a:lnTo>
                  <a:lnTo>
                    <a:pt x="158" y="344"/>
                  </a:lnTo>
                  <a:lnTo>
                    <a:pt x="165" y="348"/>
                  </a:lnTo>
                  <a:lnTo>
                    <a:pt x="161" y="379"/>
                  </a:lnTo>
                  <a:lnTo>
                    <a:pt x="154" y="368"/>
                  </a:lnTo>
                  <a:lnTo>
                    <a:pt x="142" y="360"/>
                  </a:lnTo>
                  <a:lnTo>
                    <a:pt x="134" y="372"/>
                  </a:lnTo>
                  <a:lnTo>
                    <a:pt x="129" y="374"/>
                  </a:lnTo>
                  <a:lnTo>
                    <a:pt x="118" y="382"/>
                  </a:lnTo>
                  <a:lnTo>
                    <a:pt x="122" y="396"/>
                  </a:lnTo>
                  <a:lnTo>
                    <a:pt x="125" y="398"/>
                  </a:lnTo>
                  <a:lnTo>
                    <a:pt x="129" y="406"/>
                  </a:lnTo>
                  <a:lnTo>
                    <a:pt x="139" y="415"/>
                  </a:lnTo>
                  <a:lnTo>
                    <a:pt x="137" y="416"/>
                  </a:lnTo>
                  <a:lnTo>
                    <a:pt x="129" y="410"/>
                  </a:lnTo>
                  <a:lnTo>
                    <a:pt x="106" y="403"/>
                  </a:lnTo>
                  <a:lnTo>
                    <a:pt x="101" y="404"/>
                  </a:lnTo>
                  <a:lnTo>
                    <a:pt x="103" y="401"/>
                  </a:lnTo>
                  <a:lnTo>
                    <a:pt x="93" y="394"/>
                  </a:lnTo>
                  <a:lnTo>
                    <a:pt x="89" y="392"/>
                  </a:lnTo>
                  <a:lnTo>
                    <a:pt x="89" y="398"/>
                  </a:lnTo>
                  <a:lnTo>
                    <a:pt x="87" y="401"/>
                  </a:lnTo>
                  <a:lnTo>
                    <a:pt x="93" y="410"/>
                  </a:lnTo>
                  <a:lnTo>
                    <a:pt x="99" y="411"/>
                  </a:lnTo>
                  <a:lnTo>
                    <a:pt x="103" y="420"/>
                  </a:lnTo>
                  <a:lnTo>
                    <a:pt x="96" y="423"/>
                  </a:lnTo>
                  <a:lnTo>
                    <a:pt x="84" y="420"/>
                  </a:lnTo>
                  <a:lnTo>
                    <a:pt x="79" y="413"/>
                  </a:lnTo>
                  <a:lnTo>
                    <a:pt x="77" y="413"/>
                  </a:lnTo>
                  <a:lnTo>
                    <a:pt x="70" y="410"/>
                  </a:lnTo>
                  <a:lnTo>
                    <a:pt x="72" y="406"/>
                  </a:lnTo>
                  <a:lnTo>
                    <a:pt x="70" y="401"/>
                  </a:lnTo>
                  <a:lnTo>
                    <a:pt x="67" y="391"/>
                  </a:lnTo>
                  <a:lnTo>
                    <a:pt x="69" y="379"/>
                  </a:lnTo>
                  <a:lnTo>
                    <a:pt x="70" y="375"/>
                  </a:lnTo>
                  <a:lnTo>
                    <a:pt x="65" y="370"/>
                  </a:lnTo>
                  <a:lnTo>
                    <a:pt x="58" y="367"/>
                  </a:lnTo>
                  <a:lnTo>
                    <a:pt x="46" y="350"/>
                  </a:lnTo>
                  <a:lnTo>
                    <a:pt x="43" y="346"/>
                  </a:lnTo>
                  <a:lnTo>
                    <a:pt x="50" y="346"/>
                  </a:lnTo>
                  <a:lnTo>
                    <a:pt x="53" y="353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86" y="367"/>
                  </a:lnTo>
                  <a:lnTo>
                    <a:pt x="93" y="367"/>
                  </a:lnTo>
                  <a:lnTo>
                    <a:pt x="101" y="370"/>
                  </a:lnTo>
                  <a:lnTo>
                    <a:pt x="111" y="372"/>
                  </a:lnTo>
                  <a:lnTo>
                    <a:pt x="123" y="367"/>
                  </a:lnTo>
                  <a:lnTo>
                    <a:pt x="132" y="350"/>
                  </a:lnTo>
                  <a:lnTo>
                    <a:pt x="134" y="344"/>
                  </a:lnTo>
                  <a:lnTo>
                    <a:pt x="130" y="344"/>
                  </a:lnTo>
                  <a:lnTo>
                    <a:pt x="130" y="332"/>
                  </a:lnTo>
                  <a:lnTo>
                    <a:pt x="125" y="331"/>
                  </a:lnTo>
                  <a:lnTo>
                    <a:pt x="118" y="322"/>
                  </a:lnTo>
                  <a:lnTo>
                    <a:pt x="111" y="320"/>
                  </a:lnTo>
                  <a:lnTo>
                    <a:pt x="108" y="317"/>
                  </a:lnTo>
                  <a:lnTo>
                    <a:pt x="106" y="315"/>
                  </a:lnTo>
                  <a:lnTo>
                    <a:pt x="86" y="296"/>
                  </a:lnTo>
                  <a:lnTo>
                    <a:pt x="81" y="296"/>
                  </a:lnTo>
                  <a:lnTo>
                    <a:pt x="75" y="293"/>
                  </a:lnTo>
                  <a:lnTo>
                    <a:pt x="72" y="295"/>
                  </a:lnTo>
                  <a:lnTo>
                    <a:pt x="70" y="293"/>
                  </a:lnTo>
                  <a:lnTo>
                    <a:pt x="60" y="291"/>
                  </a:lnTo>
                  <a:lnTo>
                    <a:pt x="57" y="296"/>
                  </a:lnTo>
                  <a:lnTo>
                    <a:pt x="55" y="296"/>
                  </a:lnTo>
                  <a:lnTo>
                    <a:pt x="57" y="293"/>
                  </a:lnTo>
                  <a:lnTo>
                    <a:pt x="53" y="288"/>
                  </a:lnTo>
                  <a:lnTo>
                    <a:pt x="43" y="285"/>
                  </a:lnTo>
                  <a:lnTo>
                    <a:pt x="45" y="281"/>
                  </a:lnTo>
                  <a:lnTo>
                    <a:pt x="50" y="283"/>
                  </a:lnTo>
                  <a:lnTo>
                    <a:pt x="53" y="279"/>
                  </a:lnTo>
                  <a:lnTo>
                    <a:pt x="43" y="273"/>
                  </a:lnTo>
                  <a:lnTo>
                    <a:pt x="43" y="278"/>
                  </a:lnTo>
                  <a:lnTo>
                    <a:pt x="39" y="278"/>
                  </a:lnTo>
                  <a:lnTo>
                    <a:pt x="39" y="281"/>
                  </a:lnTo>
                  <a:lnTo>
                    <a:pt x="36" y="283"/>
                  </a:lnTo>
                  <a:lnTo>
                    <a:pt x="36" y="279"/>
                  </a:lnTo>
                  <a:lnTo>
                    <a:pt x="31" y="279"/>
                  </a:lnTo>
                  <a:lnTo>
                    <a:pt x="31" y="285"/>
                  </a:lnTo>
                  <a:lnTo>
                    <a:pt x="29" y="286"/>
                  </a:lnTo>
                  <a:lnTo>
                    <a:pt x="26" y="285"/>
                  </a:lnTo>
                  <a:lnTo>
                    <a:pt x="17" y="291"/>
                  </a:lnTo>
                  <a:lnTo>
                    <a:pt x="16" y="296"/>
                  </a:lnTo>
                  <a:lnTo>
                    <a:pt x="7" y="303"/>
                  </a:lnTo>
                  <a:lnTo>
                    <a:pt x="5" y="312"/>
                  </a:lnTo>
                  <a:lnTo>
                    <a:pt x="22" y="332"/>
                  </a:lnTo>
                  <a:lnTo>
                    <a:pt x="14" y="353"/>
                  </a:lnTo>
                  <a:lnTo>
                    <a:pt x="14" y="360"/>
                  </a:lnTo>
                  <a:lnTo>
                    <a:pt x="24" y="379"/>
                  </a:lnTo>
                  <a:lnTo>
                    <a:pt x="21" y="382"/>
                  </a:lnTo>
                  <a:lnTo>
                    <a:pt x="19" y="399"/>
                  </a:lnTo>
                  <a:lnTo>
                    <a:pt x="21" y="403"/>
                  </a:lnTo>
                  <a:lnTo>
                    <a:pt x="24" y="403"/>
                  </a:lnTo>
                  <a:lnTo>
                    <a:pt x="24" y="411"/>
                  </a:lnTo>
                  <a:lnTo>
                    <a:pt x="27" y="415"/>
                  </a:lnTo>
                  <a:lnTo>
                    <a:pt x="27" y="423"/>
                  </a:lnTo>
                  <a:lnTo>
                    <a:pt x="24" y="427"/>
                  </a:lnTo>
                  <a:lnTo>
                    <a:pt x="29" y="434"/>
                  </a:lnTo>
                  <a:lnTo>
                    <a:pt x="33" y="434"/>
                  </a:lnTo>
                  <a:lnTo>
                    <a:pt x="38" y="440"/>
                  </a:lnTo>
                  <a:lnTo>
                    <a:pt x="36" y="451"/>
                  </a:lnTo>
                  <a:lnTo>
                    <a:pt x="24" y="464"/>
                  </a:lnTo>
                  <a:lnTo>
                    <a:pt x="19" y="468"/>
                  </a:lnTo>
                  <a:lnTo>
                    <a:pt x="17" y="473"/>
                  </a:lnTo>
                  <a:lnTo>
                    <a:pt x="5" y="485"/>
                  </a:lnTo>
                  <a:lnTo>
                    <a:pt x="4" y="490"/>
                  </a:lnTo>
                  <a:lnTo>
                    <a:pt x="5" y="490"/>
                  </a:lnTo>
                  <a:lnTo>
                    <a:pt x="12" y="487"/>
                  </a:lnTo>
                  <a:lnTo>
                    <a:pt x="12" y="492"/>
                  </a:lnTo>
                  <a:lnTo>
                    <a:pt x="10" y="492"/>
                  </a:lnTo>
                  <a:lnTo>
                    <a:pt x="10" y="494"/>
                  </a:lnTo>
                  <a:lnTo>
                    <a:pt x="12" y="495"/>
                  </a:lnTo>
                  <a:lnTo>
                    <a:pt x="17" y="499"/>
                  </a:lnTo>
                  <a:lnTo>
                    <a:pt x="19" y="497"/>
                  </a:lnTo>
                  <a:lnTo>
                    <a:pt x="24" y="499"/>
                  </a:lnTo>
                  <a:lnTo>
                    <a:pt x="27" y="500"/>
                  </a:lnTo>
                  <a:lnTo>
                    <a:pt x="27" y="502"/>
                  </a:lnTo>
                  <a:lnTo>
                    <a:pt x="16" y="502"/>
                  </a:lnTo>
                  <a:lnTo>
                    <a:pt x="12" y="506"/>
                  </a:lnTo>
                  <a:lnTo>
                    <a:pt x="5" y="506"/>
                  </a:lnTo>
                  <a:lnTo>
                    <a:pt x="7" y="509"/>
                  </a:lnTo>
                  <a:lnTo>
                    <a:pt x="4" y="512"/>
                  </a:lnTo>
                  <a:lnTo>
                    <a:pt x="5" y="516"/>
                  </a:lnTo>
                  <a:lnTo>
                    <a:pt x="0" y="530"/>
                  </a:lnTo>
                  <a:lnTo>
                    <a:pt x="4" y="536"/>
                  </a:lnTo>
                  <a:lnTo>
                    <a:pt x="5" y="542"/>
                  </a:lnTo>
                  <a:lnTo>
                    <a:pt x="9" y="543"/>
                  </a:lnTo>
                  <a:lnTo>
                    <a:pt x="9" y="557"/>
                  </a:lnTo>
                  <a:lnTo>
                    <a:pt x="5" y="559"/>
                  </a:lnTo>
                  <a:lnTo>
                    <a:pt x="9" y="572"/>
                  </a:lnTo>
                  <a:lnTo>
                    <a:pt x="19" y="574"/>
                  </a:lnTo>
                  <a:lnTo>
                    <a:pt x="22" y="576"/>
                  </a:lnTo>
                  <a:lnTo>
                    <a:pt x="26" y="576"/>
                  </a:lnTo>
                  <a:lnTo>
                    <a:pt x="34" y="578"/>
                  </a:lnTo>
                  <a:lnTo>
                    <a:pt x="34" y="590"/>
                  </a:lnTo>
                  <a:lnTo>
                    <a:pt x="45" y="610"/>
                  </a:lnTo>
                  <a:lnTo>
                    <a:pt x="48" y="610"/>
                  </a:lnTo>
                  <a:lnTo>
                    <a:pt x="51" y="614"/>
                  </a:lnTo>
                  <a:lnTo>
                    <a:pt x="51" y="619"/>
                  </a:lnTo>
                  <a:lnTo>
                    <a:pt x="46" y="622"/>
                  </a:lnTo>
                  <a:lnTo>
                    <a:pt x="41" y="622"/>
                  </a:lnTo>
                  <a:lnTo>
                    <a:pt x="41" y="626"/>
                  </a:lnTo>
                  <a:lnTo>
                    <a:pt x="41" y="631"/>
                  </a:lnTo>
                  <a:lnTo>
                    <a:pt x="43" y="636"/>
                  </a:lnTo>
                  <a:lnTo>
                    <a:pt x="46" y="636"/>
                  </a:lnTo>
                  <a:lnTo>
                    <a:pt x="62" y="634"/>
                  </a:lnTo>
                  <a:lnTo>
                    <a:pt x="67" y="641"/>
                  </a:lnTo>
                  <a:lnTo>
                    <a:pt x="67" y="648"/>
                  </a:lnTo>
                  <a:lnTo>
                    <a:pt x="75" y="648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8" y="663"/>
                  </a:lnTo>
                  <a:lnTo>
                    <a:pt x="103" y="668"/>
                  </a:lnTo>
                  <a:lnTo>
                    <a:pt x="108" y="668"/>
                  </a:lnTo>
                  <a:lnTo>
                    <a:pt x="117" y="675"/>
                  </a:lnTo>
                  <a:lnTo>
                    <a:pt x="123" y="675"/>
                  </a:lnTo>
                  <a:lnTo>
                    <a:pt x="123" y="682"/>
                  </a:lnTo>
                  <a:lnTo>
                    <a:pt x="122" y="686"/>
                  </a:lnTo>
                  <a:lnTo>
                    <a:pt x="123" y="694"/>
                  </a:lnTo>
                  <a:lnTo>
                    <a:pt x="118" y="699"/>
                  </a:lnTo>
                  <a:lnTo>
                    <a:pt x="108" y="704"/>
                  </a:lnTo>
                  <a:lnTo>
                    <a:pt x="106" y="710"/>
                  </a:lnTo>
                  <a:lnTo>
                    <a:pt x="115" y="708"/>
                  </a:lnTo>
                  <a:lnTo>
                    <a:pt x="115" y="711"/>
                  </a:lnTo>
                  <a:lnTo>
                    <a:pt x="106" y="715"/>
                  </a:lnTo>
                  <a:lnTo>
                    <a:pt x="106" y="716"/>
                  </a:lnTo>
                  <a:lnTo>
                    <a:pt x="101" y="716"/>
                  </a:lnTo>
                  <a:lnTo>
                    <a:pt x="103" y="722"/>
                  </a:lnTo>
                  <a:lnTo>
                    <a:pt x="108" y="725"/>
                  </a:lnTo>
                  <a:lnTo>
                    <a:pt x="105" y="725"/>
                  </a:lnTo>
                  <a:lnTo>
                    <a:pt x="105" y="727"/>
                  </a:lnTo>
                  <a:lnTo>
                    <a:pt x="101" y="728"/>
                  </a:lnTo>
                  <a:lnTo>
                    <a:pt x="98" y="734"/>
                  </a:lnTo>
                  <a:lnTo>
                    <a:pt x="98" y="735"/>
                  </a:lnTo>
                  <a:lnTo>
                    <a:pt x="91" y="735"/>
                  </a:lnTo>
                  <a:lnTo>
                    <a:pt x="91" y="737"/>
                  </a:lnTo>
                  <a:lnTo>
                    <a:pt x="94" y="739"/>
                  </a:lnTo>
                  <a:lnTo>
                    <a:pt x="98" y="746"/>
                  </a:lnTo>
                  <a:lnTo>
                    <a:pt x="103" y="746"/>
                  </a:lnTo>
                  <a:lnTo>
                    <a:pt x="105" y="747"/>
                  </a:lnTo>
                  <a:lnTo>
                    <a:pt x="111" y="751"/>
                  </a:lnTo>
                  <a:lnTo>
                    <a:pt x="120" y="759"/>
                  </a:lnTo>
                  <a:lnTo>
                    <a:pt x="123" y="758"/>
                  </a:lnTo>
                  <a:lnTo>
                    <a:pt x="156" y="766"/>
                  </a:lnTo>
                  <a:lnTo>
                    <a:pt x="161" y="771"/>
                  </a:lnTo>
                  <a:lnTo>
                    <a:pt x="170" y="770"/>
                  </a:lnTo>
                  <a:lnTo>
                    <a:pt x="175" y="771"/>
                  </a:lnTo>
                  <a:lnTo>
                    <a:pt x="177" y="776"/>
                  </a:lnTo>
                  <a:lnTo>
                    <a:pt x="180" y="778"/>
                  </a:lnTo>
                  <a:lnTo>
                    <a:pt x="187" y="780"/>
                  </a:lnTo>
                  <a:lnTo>
                    <a:pt x="195" y="787"/>
                  </a:lnTo>
                  <a:lnTo>
                    <a:pt x="202" y="787"/>
                  </a:lnTo>
                  <a:lnTo>
                    <a:pt x="204" y="778"/>
                  </a:lnTo>
                  <a:lnTo>
                    <a:pt x="201" y="775"/>
                  </a:lnTo>
                  <a:lnTo>
                    <a:pt x="199" y="770"/>
                  </a:lnTo>
                  <a:lnTo>
                    <a:pt x="195" y="764"/>
                  </a:lnTo>
                  <a:lnTo>
                    <a:pt x="195" y="754"/>
                  </a:lnTo>
                  <a:lnTo>
                    <a:pt x="194" y="756"/>
                  </a:lnTo>
                  <a:lnTo>
                    <a:pt x="190" y="747"/>
                  </a:lnTo>
                  <a:lnTo>
                    <a:pt x="189" y="747"/>
                  </a:lnTo>
                  <a:lnTo>
                    <a:pt x="187" y="744"/>
                  </a:lnTo>
                  <a:lnTo>
                    <a:pt x="190" y="737"/>
                  </a:lnTo>
                  <a:lnTo>
                    <a:pt x="192" y="732"/>
                  </a:lnTo>
                  <a:lnTo>
                    <a:pt x="195" y="728"/>
                  </a:lnTo>
                  <a:lnTo>
                    <a:pt x="197" y="727"/>
                  </a:lnTo>
                  <a:lnTo>
                    <a:pt x="201" y="727"/>
                  </a:lnTo>
                  <a:lnTo>
                    <a:pt x="202" y="723"/>
                  </a:lnTo>
                  <a:lnTo>
                    <a:pt x="207" y="720"/>
                  </a:lnTo>
                  <a:lnTo>
                    <a:pt x="204" y="716"/>
                  </a:lnTo>
                  <a:lnTo>
                    <a:pt x="207" y="713"/>
                  </a:lnTo>
                  <a:lnTo>
                    <a:pt x="201" y="704"/>
                  </a:lnTo>
                  <a:lnTo>
                    <a:pt x="192" y="699"/>
                  </a:lnTo>
                  <a:lnTo>
                    <a:pt x="189" y="691"/>
                  </a:lnTo>
                  <a:lnTo>
                    <a:pt x="183" y="687"/>
                  </a:lnTo>
                  <a:lnTo>
                    <a:pt x="192" y="662"/>
                  </a:lnTo>
                  <a:lnTo>
                    <a:pt x="202" y="670"/>
                  </a:lnTo>
                  <a:lnTo>
                    <a:pt x="206" y="667"/>
                  </a:lnTo>
                  <a:lnTo>
                    <a:pt x="201" y="658"/>
                  </a:lnTo>
                  <a:lnTo>
                    <a:pt x="219" y="646"/>
                  </a:lnTo>
                  <a:lnTo>
                    <a:pt x="223" y="643"/>
                  </a:lnTo>
                  <a:lnTo>
                    <a:pt x="230" y="644"/>
                  </a:lnTo>
                  <a:lnTo>
                    <a:pt x="240" y="643"/>
                  </a:lnTo>
                  <a:lnTo>
                    <a:pt x="250" y="644"/>
                  </a:lnTo>
                  <a:lnTo>
                    <a:pt x="261" y="651"/>
                  </a:lnTo>
                  <a:lnTo>
                    <a:pt x="261" y="658"/>
                  </a:lnTo>
                  <a:lnTo>
                    <a:pt x="266" y="653"/>
                  </a:lnTo>
                  <a:lnTo>
                    <a:pt x="273" y="658"/>
                  </a:lnTo>
                  <a:lnTo>
                    <a:pt x="274" y="655"/>
                  </a:lnTo>
                  <a:lnTo>
                    <a:pt x="285" y="653"/>
                  </a:lnTo>
                  <a:lnTo>
                    <a:pt x="291" y="655"/>
                  </a:lnTo>
                  <a:lnTo>
                    <a:pt x="291" y="655"/>
                  </a:lnTo>
                  <a:lnTo>
                    <a:pt x="298" y="651"/>
                  </a:lnTo>
                  <a:lnTo>
                    <a:pt x="303" y="656"/>
                  </a:lnTo>
                  <a:lnTo>
                    <a:pt x="309" y="660"/>
                  </a:lnTo>
                  <a:lnTo>
                    <a:pt x="314" y="658"/>
                  </a:lnTo>
                  <a:lnTo>
                    <a:pt x="315" y="660"/>
                  </a:lnTo>
                  <a:lnTo>
                    <a:pt x="324" y="658"/>
                  </a:lnTo>
                  <a:lnTo>
                    <a:pt x="329" y="648"/>
                  </a:lnTo>
                  <a:lnTo>
                    <a:pt x="315" y="643"/>
                  </a:lnTo>
                  <a:lnTo>
                    <a:pt x="322" y="632"/>
                  </a:lnTo>
                  <a:lnTo>
                    <a:pt x="322" y="622"/>
                  </a:lnTo>
                  <a:lnTo>
                    <a:pt x="331" y="619"/>
                  </a:lnTo>
                  <a:lnTo>
                    <a:pt x="326" y="614"/>
                  </a:lnTo>
                  <a:lnTo>
                    <a:pt x="327" y="600"/>
                  </a:lnTo>
                  <a:lnTo>
                    <a:pt x="336" y="603"/>
                  </a:lnTo>
                  <a:lnTo>
                    <a:pt x="353" y="600"/>
                  </a:lnTo>
                  <a:lnTo>
                    <a:pt x="374" y="593"/>
                  </a:lnTo>
                  <a:lnTo>
                    <a:pt x="379" y="593"/>
                  </a:lnTo>
                  <a:lnTo>
                    <a:pt x="398" y="588"/>
                  </a:lnTo>
                  <a:lnTo>
                    <a:pt x="398" y="581"/>
                  </a:lnTo>
                  <a:lnTo>
                    <a:pt x="413" y="579"/>
                  </a:lnTo>
                  <a:lnTo>
                    <a:pt x="422" y="583"/>
                  </a:lnTo>
                  <a:lnTo>
                    <a:pt x="427" y="593"/>
                  </a:lnTo>
                  <a:lnTo>
                    <a:pt x="423" y="602"/>
                  </a:lnTo>
                  <a:lnTo>
                    <a:pt x="430" y="603"/>
                  </a:lnTo>
                  <a:lnTo>
                    <a:pt x="446" y="603"/>
                  </a:lnTo>
                  <a:lnTo>
                    <a:pt x="444" y="608"/>
                  </a:lnTo>
                  <a:lnTo>
                    <a:pt x="454" y="608"/>
                  </a:lnTo>
                  <a:lnTo>
                    <a:pt x="463" y="605"/>
                  </a:lnTo>
                  <a:lnTo>
                    <a:pt x="470" y="595"/>
                  </a:lnTo>
                  <a:lnTo>
                    <a:pt x="475" y="595"/>
                  </a:lnTo>
                  <a:lnTo>
                    <a:pt x="473" y="600"/>
                  </a:lnTo>
                  <a:lnTo>
                    <a:pt x="492" y="619"/>
                  </a:lnTo>
                  <a:lnTo>
                    <a:pt x="509" y="648"/>
                  </a:lnTo>
                  <a:lnTo>
                    <a:pt x="514" y="644"/>
                  </a:lnTo>
                  <a:lnTo>
                    <a:pt x="518" y="644"/>
                  </a:lnTo>
                  <a:lnTo>
                    <a:pt x="519" y="648"/>
                  </a:lnTo>
                  <a:lnTo>
                    <a:pt x="523" y="648"/>
                  </a:lnTo>
                  <a:lnTo>
                    <a:pt x="524" y="651"/>
                  </a:lnTo>
                  <a:lnTo>
                    <a:pt x="542" y="648"/>
                  </a:lnTo>
                  <a:lnTo>
                    <a:pt x="550" y="662"/>
                  </a:lnTo>
                  <a:lnTo>
                    <a:pt x="562" y="668"/>
                  </a:lnTo>
                  <a:lnTo>
                    <a:pt x="574" y="665"/>
                  </a:lnTo>
                  <a:lnTo>
                    <a:pt x="574" y="670"/>
                  </a:lnTo>
                  <a:lnTo>
                    <a:pt x="576" y="674"/>
                  </a:lnTo>
                  <a:lnTo>
                    <a:pt x="583" y="674"/>
                  </a:lnTo>
                  <a:lnTo>
                    <a:pt x="591" y="668"/>
                  </a:lnTo>
                  <a:lnTo>
                    <a:pt x="596" y="668"/>
                  </a:lnTo>
                  <a:lnTo>
                    <a:pt x="600" y="663"/>
                  </a:lnTo>
                  <a:lnTo>
                    <a:pt x="603" y="663"/>
                  </a:lnTo>
                  <a:lnTo>
                    <a:pt x="622" y="653"/>
                  </a:lnTo>
                  <a:lnTo>
                    <a:pt x="646" y="656"/>
                  </a:lnTo>
                  <a:lnTo>
                    <a:pt x="656" y="665"/>
                  </a:lnTo>
                  <a:lnTo>
                    <a:pt x="661" y="663"/>
                  </a:lnTo>
                  <a:lnTo>
                    <a:pt x="673" y="667"/>
                  </a:lnTo>
                  <a:lnTo>
                    <a:pt x="684" y="665"/>
                  </a:lnTo>
                  <a:lnTo>
                    <a:pt x="684" y="655"/>
                  </a:lnTo>
                  <a:lnTo>
                    <a:pt x="679" y="650"/>
                  </a:lnTo>
                  <a:lnTo>
                    <a:pt x="679" y="644"/>
                  </a:lnTo>
                  <a:lnTo>
                    <a:pt x="684" y="636"/>
                  </a:lnTo>
                  <a:lnTo>
                    <a:pt x="689" y="638"/>
                  </a:lnTo>
                  <a:lnTo>
                    <a:pt x="691" y="632"/>
                  </a:lnTo>
                  <a:lnTo>
                    <a:pt x="713" y="641"/>
                  </a:lnTo>
                  <a:lnTo>
                    <a:pt x="720" y="641"/>
                  </a:lnTo>
                  <a:lnTo>
                    <a:pt x="723" y="653"/>
                  </a:lnTo>
                  <a:lnTo>
                    <a:pt x="728" y="660"/>
                  </a:lnTo>
                  <a:lnTo>
                    <a:pt x="740" y="660"/>
                  </a:lnTo>
                  <a:lnTo>
                    <a:pt x="744" y="658"/>
                  </a:lnTo>
                  <a:lnTo>
                    <a:pt x="768" y="660"/>
                  </a:lnTo>
                  <a:lnTo>
                    <a:pt x="778" y="667"/>
                  </a:lnTo>
                  <a:lnTo>
                    <a:pt x="781" y="670"/>
                  </a:lnTo>
                  <a:lnTo>
                    <a:pt x="795" y="674"/>
                  </a:lnTo>
                  <a:lnTo>
                    <a:pt x="823" y="670"/>
                  </a:lnTo>
                  <a:lnTo>
                    <a:pt x="826" y="665"/>
                  </a:lnTo>
                  <a:lnTo>
                    <a:pt x="841" y="658"/>
                  </a:lnTo>
                  <a:lnTo>
                    <a:pt x="850" y="665"/>
                  </a:lnTo>
                  <a:lnTo>
                    <a:pt x="857" y="663"/>
                  </a:lnTo>
                  <a:lnTo>
                    <a:pt x="864" y="667"/>
                  </a:lnTo>
                  <a:lnTo>
                    <a:pt x="872" y="670"/>
                  </a:lnTo>
                  <a:lnTo>
                    <a:pt x="884" y="663"/>
                  </a:lnTo>
                  <a:lnTo>
                    <a:pt x="898" y="636"/>
                  </a:lnTo>
                  <a:lnTo>
                    <a:pt x="900" y="626"/>
                  </a:lnTo>
                  <a:lnTo>
                    <a:pt x="895" y="620"/>
                  </a:lnTo>
                  <a:lnTo>
                    <a:pt x="901" y="614"/>
                  </a:lnTo>
                  <a:lnTo>
                    <a:pt x="931" y="608"/>
                  </a:lnTo>
                  <a:lnTo>
                    <a:pt x="937" y="614"/>
                  </a:lnTo>
                  <a:lnTo>
                    <a:pt x="946" y="615"/>
                  </a:lnTo>
                  <a:lnTo>
                    <a:pt x="951" y="624"/>
                  </a:lnTo>
                  <a:lnTo>
                    <a:pt x="956" y="643"/>
                  </a:lnTo>
                  <a:lnTo>
                    <a:pt x="968" y="668"/>
                  </a:lnTo>
                  <a:lnTo>
                    <a:pt x="984" y="670"/>
                  </a:lnTo>
                  <a:lnTo>
                    <a:pt x="996" y="686"/>
                  </a:lnTo>
                  <a:lnTo>
                    <a:pt x="996" y="696"/>
                  </a:lnTo>
                  <a:lnTo>
                    <a:pt x="1013" y="696"/>
                  </a:lnTo>
                  <a:lnTo>
                    <a:pt x="1018" y="694"/>
                  </a:lnTo>
                  <a:lnTo>
                    <a:pt x="1035" y="689"/>
                  </a:lnTo>
                  <a:lnTo>
                    <a:pt x="1035" y="698"/>
                  </a:lnTo>
                  <a:lnTo>
                    <a:pt x="1030" y="704"/>
                  </a:lnTo>
                  <a:lnTo>
                    <a:pt x="1028" y="710"/>
                  </a:lnTo>
                  <a:lnTo>
                    <a:pt x="1020" y="734"/>
                  </a:lnTo>
                  <a:lnTo>
                    <a:pt x="1013" y="735"/>
                  </a:lnTo>
                  <a:lnTo>
                    <a:pt x="1009" y="732"/>
                  </a:lnTo>
                  <a:lnTo>
                    <a:pt x="1001" y="735"/>
                  </a:lnTo>
                  <a:lnTo>
                    <a:pt x="996" y="735"/>
                  </a:lnTo>
                  <a:lnTo>
                    <a:pt x="1001" y="742"/>
                  </a:lnTo>
                  <a:lnTo>
                    <a:pt x="999" y="763"/>
                  </a:lnTo>
                  <a:lnTo>
                    <a:pt x="994" y="766"/>
                  </a:lnTo>
                  <a:lnTo>
                    <a:pt x="992" y="768"/>
                  </a:lnTo>
                  <a:lnTo>
                    <a:pt x="994" y="771"/>
                  </a:lnTo>
                  <a:lnTo>
                    <a:pt x="1008" y="759"/>
                  </a:lnTo>
                  <a:lnTo>
                    <a:pt x="1011" y="759"/>
                  </a:lnTo>
                  <a:lnTo>
                    <a:pt x="1013" y="764"/>
                  </a:lnTo>
                  <a:lnTo>
                    <a:pt x="1020" y="766"/>
                  </a:lnTo>
                  <a:lnTo>
                    <a:pt x="1038" y="756"/>
                  </a:lnTo>
                  <a:lnTo>
                    <a:pt x="1076" y="703"/>
                  </a:lnTo>
                  <a:lnTo>
                    <a:pt x="1076" y="699"/>
                  </a:lnTo>
                  <a:lnTo>
                    <a:pt x="1088" y="687"/>
                  </a:lnTo>
                  <a:lnTo>
                    <a:pt x="1088" y="675"/>
                  </a:lnTo>
                  <a:lnTo>
                    <a:pt x="1092" y="670"/>
                  </a:lnTo>
                  <a:lnTo>
                    <a:pt x="1090" y="653"/>
                  </a:lnTo>
                  <a:lnTo>
                    <a:pt x="1093" y="641"/>
                  </a:lnTo>
                  <a:lnTo>
                    <a:pt x="1098" y="639"/>
                  </a:lnTo>
                  <a:lnTo>
                    <a:pt x="1100" y="632"/>
                  </a:lnTo>
                  <a:lnTo>
                    <a:pt x="1097" y="627"/>
                  </a:lnTo>
                  <a:lnTo>
                    <a:pt x="1098" y="622"/>
                  </a:lnTo>
                  <a:lnTo>
                    <a:pt x="1095" y="617"/>
                  </a:lnTo>
                  <a:lnTo>
                    <a:pt x="1098" y="619"/>
                  </a:lnTo>
                  <a:lnTo>
                    <a:pt x="1098" y="614"/>
                  </a:lnTo>
                  <a:lnTo>
                    <a:pt x="1088" y="605"/>
                  </a:lnTo>
                  <a:lnTo>
                    <a:pt x="1083" y="598"/>
                  </a:lnTo>
                  <a:lnTo>
                    <a:pt x="1080" y="600"/>
                  </a:lnTo>
                  <a:lnTo>
                    <a:pt x="1073" y="598"/>
                  </a:lnTo>
                  <a:lnTo>
                    <a:pt x="1074" y="602"/>
                  </a:lnTo>
                  <a:lnTo>
                    <a:pt x="1071" y="608"/>
                  </a:lnTo>
                  <a:lnTo>
                    <a:pt x="1071" y="603"/>
                  </a:lnTo>
                  <a:lnTo>
                    <a:pt x="1068" y="608"/>
                  </a:lnTo>
                  <a:lnTo>
                    <a:pt x="1059" y="608"/>
                  </a:lnTo>
                  <a:lnTo>
                    <a:pt x="1062" y="603"/>
                  </a:lnTo>
                  <a:lnTo>
                    <a:pt x="1059" y="602"/>
                  </a:lnTo>
                  <a:lnTo>
                    <a:pt x="1054" y="605"/>
                  </a:lnTo>
                  <a:lnTo>
                    <a:pt x="1056" y="600"/>
                  </a:lnTo>
                  <a:lnTo>
                    <a:pt x="1054" y="593"/>
                  </a:lnTo>
                  <a:lnTo>
                    <a:pt x="1047" y="593"/>
                  </a:lnTo>
                  <a:lnTo>
                    <a:pt x="1040" y="591"/>
                  </a:lnTo>
                  <a:lnTo>
                    <a:pt x="1038" y="588"/>
                  </a:lnTo>
                  <a:lnTo>
                    <a:pt x="1049" y="581"/>
                  </a:lnTo>
                  <a:lnTo>
                    <a:pt x="1050" y="578"/>
                  </a:lnTo>
                  <a:lnTo>
                    <a:pt x="1062" y="569"/>
                  </a:lnTo>
                  <a:lnTo>
                    <a:pt x="1068" y="559"/>
                  </a:lnTo>
                  <a:lnTo>
                    <a:pt x="1085" y="538"/>
                  </a:lnTo>
                  <a:lnTo>
                    <a:pt x="1090" y="538"/>
                  </a:lnTo>
                  <a:lnTo>
                    <a:pt x="1093" y="528"/>
                  </a:lnTo>
                  <a:lnTo>
                    <a:pt x="1100" y="524"/>
                  </a:lnTo>
                  <a:lnTo>
                    <a:pt x="1112" y="511"/>
                  </a:lnTo>
                  <a:lnTo>
                    <a:pt x="1141" y="509"/>
                  </a:lnTo>
                  <a:lnTo>
                    <a:pt x="1143" y="512"/>
                  </a:lnTo>
                  <a:lnTo>
                    <a:pt x="1146" y="512"/>
                  </a:lnTo>
                  <a:lnTo>
                    <a:pt x="1148" y="507"/>
                  </a:lnTo>
                  <a:lnTo>
                    <a:pt x="1160" y="511"/>
                  </a:lnTo>
                  <a:lnTo>
                    <a:pt x="1165" y="509"/>
                  </a:lnTo>
                  <a:lnTo>
                    <a:pt x="1172" y="511"/>
                  </a:lnTo>
                  <a:lnTo>
                    <a:pt x="1172" y="507"/>
                  </a:lnTo>
                  <a:lnTo>
                    <a:pt x="1176" y="500"/>
                  </a:lnTo>
                  <a:lnTo>
                    <a:pt x="1191" y="507"/>
                  </a:lnTo>
                  <a:lnTo>
                    <a:pt x="1193" y="506"/>
                  </a:lnTo>
                  <a:lnTo>
                    <a:pt x="1200" y="511"/>
                  </a:lnTo>
                  <a:lnTo>
                    <a:pt x="1205" y="512"/>
                  </a:lnTo>
                  <a:lnTo>
                    <a:pt x="1193" y="514"/>
                  </a:lnTo>
                  <a:lnTo>
                    <a:pt x="1194" y="519"/>
                  </a:lnTo>
                  <a:lnTo>
                    <a:pt x="1203" y="519"/>
                  </a:lnTo>
                  <a:lnTo>
                    <a:pt x="1203" y="518"/>
                  </a:lnTo>
                  <a:lnTo>
                    <a:pt x="1210" y="519"/>
                  </a:lnTo>
                  <a:lnTo>
                    <a:pt x="1215" y="514"/>
                  </a:lnTo>
                  <a:lnTo>
                    <a:pt x="1218" y="512"/>
                  </a:lnTo>
                  <a:lnTo>
                    <a:pt x="1220" y="514"/>
                  </a:lnTo>
                  <a:lnTo>
                    <a:pt x="1232" y="512"/>
                  </a:lnTo>
                  <a:lnTo>
                    <a:pt x="1232" y="511"/>
                  </a:lnTo>
                  <a:lnTo>
                    <a:pt x="1229" y="507"/>
                  </a:lnTo>
                  <a:lnTo>
                    <a:pt x="1222" y="507"/>
                  </a:lnTo>
                  <a:lnTo>
                    <a:pt x="1224" y="500"/>
                  </a:lnTo>
                  <a:lnTo>
                    <a:pt x="1227" y="499"/>
                  </a:lnTo>
                  <a:lnTo>
                    <a:pt x="1229" y="494"/>
                  </a:lnTo>
                  <a:lnTo>
                    <a:pt x="1241" y="483"/>
                  </a:lnTo>
                  <a:lnTo>
                    <a:pt x="1241" y="480"/>
                  </a:lnTo>
                  <a:lnTo>
                    <a:pt x="1248" y="473"/>
                  </a:lnTo>
                  <a:lnTo>
                    <a:pt x="1248" y="470"/>
                  </a:lnTo>
                  <a:lnTo>
                    <a:pt x="1256" y="463"/>
                  </a:lnTo>
                  <a:lnTo>
                    <a:pt x="1272" y="461"/>
                  </a:lnTo>
                  <a:lnTo>
                    <a:pt x="1275" y="464"/>
                  </a:lnTo>
                  <a:lnTo>
                    <a:pt x="1283" y="459"/>
                  </a:lnTo>
                  <a:lnTo>
                    <a:pt x="1282" y="466"/>
                  </a:lnTo>
                  <a:lnTo>
                    <a:pt x="1278" y="470"/>
                  </a:lnTo>
                  <a:lnTo>
                    <a:pt x="1278" y="478"/>
                  </a:lnTo>
                  <a:lnTo>
                    <a:pt x="1283" y="478"/>
                  </a:lnTo>
                  <a:lnTo>
                    <a:pt x="1282" y="487"/>
                  </a:lnTo>
                  <a:lnTo>
                    <a:pt x="1285" y="485"/>
                  </a:lnTo>
                  <a:lnTo>
                    <a:pt x="1292" y="475"/>
                  </a:lnTo>
                  <a:lnTo>
                    <a:pt x="1301" y="468"/>
                  </a:lnTo>
                  <a:lnTo>
                    <a:pt x="1302" y="466"/>
                  </a:lnTo>
                  <a:lnTo>
                    <a:pt x="1307" y="468"/>
                  </a:lnTo>
                  <a:lnTo>
                    <a:pt x="1311" y="466"/>
                  </a:lnTo>
                  <a:lnTo>
                    <a:pt x="1309" y="463"/>
                  </a:lnTo>
                  <a:lnTo>
                    <a:pt x="1311" y="447"/>
                  </a:lnTo>
                  <a:lnTo>
                    <a:pt x="1325" y="446"/>
                  </a:lnTo>
                  <a:lnTo>
                    <a:pt x="1330" y="449"/>
                  </a:lnTo>
                  <a:lnTo>
                    <a:pt x="1325" y="451"/>
                  </a:lnTo>
                  <a:lnTo>
                    <a:pt x="1319" y="452"/>
                  </a:lnTo>
                  <a:lnTo>
                    <a:pt x="1319" y="463"/>
                  </a:lnTo>
                  <a:lnTo>
                    <a:pt x="1314" y="470"/>
                  </a:lnTo>
                  <a:lnTo>
                    <a:pt x="1316" y="471"/>
                  </a:lnTo>
                  <a:lnTo>
                    <a:pt x="1313" y="478"/>
                  </a:lnTo>
                  <a:lnTo>
                    <a:pt x="1314" y="482"/>
                  </a:lnTo>
                  <a:lnTo>
                    <a:pt x="1299" y="490"/>
                  </a:lnTo>
                  <a:lnTo>
                    <a:pt x="1297" y="495"/>
                  </a:lnTo>
                  <a:lnTo>
                    <a:pt x="1294" y="497"/>
                  </a:lnTo>
                  <a:lnTo>
                    <a:pt x="1290" y="502"/>
                  </a:lnTo>
                  <a:lnTo>
                    <a:pt x="1285" y="506"/>
                  </a:lnTo>
                  <a:lnTo>
                    <a:pt x="1280" y="511"/>
                  </a:lnTo>
                  <a:lnTo>
                    <a:pt x="1277" y="519"/>
                  </a:lnTo>
                  <a:lnTo>
                    <a:pt x="1261" y="535"/>
                  </a:lnTo>
                  <a:lnTo>
                    <a:pt x="1256" y="536"/>
                  </a:lnTo>
                  <a:lnTo>
                    <a:pt x="1251" y="540"/>
                  </a:lnTo>
                  <a:lnTo>
                    <a:pt x="1249" y="550"/>
                  </a:lnTo>
                  <a:lnTo>
                    <a:pt x="1239" y="560"/>
                  </a:lnTo>
                  <a:lnTo>
                    <a:pt x="1236" y="583"/>
                  </a:lnTo>
                  <a:lnTo>
                    <a:pt x="1246" y="653"/>
                  </a:lnTo>
                  <a:lnTo>
                    <a:pt x="1265" y="631"/>
                  </a:lnTo>
                  <a:lnTo>
                    <a:pt x="1265" y="619"/>
                  </a:lnTo>
                  <a:lnTo>
                    <a:pt x="1268" y="619"/>
                  </a:lnTo>
                  <a:lnTo>
                    <a:pt x="1278" y="617"/>
                  </a:lnTo>
                  <a:lnTo>
                    <a:pt x="1277" y="607"/>
                  </a:lnTo>
                  <a:lnTo>
                    <a:pt x="1285" y="595"/>
                  </a:lnTo>
                  <a:lnTo>
                    <a:pt x="1292" y="595"/>
                  </a:lnTo>
                  <a:lnTo>
                    <a:pt x="1299" y="590"/>
                  </a:lnTo>
                  <a:lnTo>
                    <a:pt x="1295" y="581"/>
                  </a:lnTo>
                  <a:lnTo>
                    <a:pt x="1299" y="569"/>
                  </a:lnTo>
                  <a:lnTo>
                    <a:pt x="1301" y="564"/>
                  </a:lnTo>
                  <a:lnTo>
                    <a:pt x="1309" y="562"/>
                  </a:lnTo>
                  <a:lnTo>
                    <a:pt x="1309" y="559"/>
                  </a:lnTo>
                  <a:lnTo>
                    <a:pt x="1306" y="557"/>
                  </a:lnTo>
                  <a:lnTo>
                    <a:pt x="1306" y="547"/>
                  </a:lnTo>
                  <a:lnTo>
                    <a:pt x="1309" y="545"/>
                  </a:lnTo>
                  <a:lnTo>
                    <a:pt x="1311" y="540"/>
                  </a:lnTo>
                  <a:lnTo>
                    <a:pt x="1304" y="536"/>
                  </a:lnTo>
                  <a:lnTo>
                    <a:pt x="1301" y="540"/>
                  </a:lnTo>
                  <a:lnTo>
                    <a:pt x="1297" y="536"/>
                  </a:lnTo>
                  <a:lnTo>
                    <a:pt x="1313" y="500"/>
                  </a:lnTo>
                  <a:lnTo>
                    <a:pt x="1321" y="499"/>
                  </a:lnTo>
                  <a:lnTo>
                    <a:pt x="1325" y="502"/>
                  </a:lnTo>
                  <a:lnTo>
                    <a:pt x="1330" y="500"/>
                  </a:lnTo>
                  <a:lnTo>
                    <a:pt x="1330" y="495"/>
                  </a:lnTo>
                  <a:lnTo>
                    <a:pt x="1338" y="492"/>
                  </a:lnTo>
                  <a:lnTo>
                    <a:pt x="1338" y="500"/>
                  </a:lnTo>
                  <a:lnTo>
                    <a:pt x="1347" y="492"/>
                  </a:lnTo>
                  <a:lnTo>
                    <a:pt x="1361" y="487"/>
                  </a:lnTo>
                  <a:lnTo>
                    <a:pt x="1371" y="490"/>
                  </a:lnTo>
                  <a:lnTo>
                    <a:pt x="1374" y="497"/>
                  </a:lnTo>
                  <a:lnTo>
                    <a:pt x="1379" y="500"/>
                  </a:lnTo>
                  <a:lnTo>
                    <a:pt x="1379" y="490"/>
                  </a:lnTo>
                  <a:lnTo>
                    <a:pt x="1419" y="463"/>
                  </a:lnTo>
                  <a:lnTo>
                    <a:pt x="1421" y="461"/>
                  </a:lnTo>
                  <a:lnTo>
                    <a:pt x="1443" y="447"/>
                  </a:lnTo>
                  <a:lnTo>
                    <a:pt x="1458" y="451"/>
                  </a:lnTo>
                  <a:lnTo>
                    <a:pt x="1460" y="454"/>
                  </a:lnTo>
                  <a:lnTo>
                    <a:pt x="1467" y="444"/>
                  </a:lnTo>
                  <a:lnTo>
                    <a:pt x="1465" y="439"/>
                  </a:lnTo>
                  <a:lnTo>
                    <a:pt x="1458" y="428"/>
                  </a:lnTo>
                  <a:lnTo>
                    <a:pt x="1458" y="416"/>
                  </a:lnTo>
                  <a:lnTo>
                    <a:pt x="1453" y="410"/>
                  </a:lnTo>
                  <a:lnTo>
                    <a:pt x="1448" y="408"/>
                  </a:lnTo>
                  <a:lnTo>
                    <a:pt x="1445" y="403"/>
                  </a:lnTo>
                  <a:lnTo>
                    <a:pt x="1448" y="399"/>
                  </a:lnTo>
                  <a:lnTo>
                    <a:pt x="1455" y="403"/>
                  </a:lnTo>
                  <a:lnTo>
                    <a:pt x="1465" y="401"/>
                  </a:lnTo>
                  <a:lnTo>
                    <a:pt x="1467" y="398"/>
                  </a:lnTo>
                  <a:lnTo>
                    <a:pt x="1479" y="387"/>
                  </a:lnTo>
                  <a:lnTo>
                    <a:pt x="1481" y="380"/>
                  </a:lnTo>
                  <a:lnTo>
                    <a:pt x="1475" y="375"/>
                  </a:lnTo>
                  <a:lnTo>
                    <a:pt x="1475" y="370"/>
                  </a:lnTo>
                  <a:lnTo>
                    <a:pt x="1482" y="367"/>
                  </a:lnTo>
                  <a:lnTo>
                    <a:pt x="1487" y="363"/>
                  </a:lnTo>
                  <a:lnTo>
                    <a:pt x="1487" y="367"/>
                  </a:lnTo>
                  <a:lnTo>
                    <a:pt x="1484" y="370"/>
                  </a:lnTo>
                  <a:lnTo>
                    <a:pt x="1486" y="377"/>
                  </a:lnTo>
                  <a:lnTo>
                    <a:pt x="1487" y="377"/>
                  </a:lnTo>
                  <a:lnTo>
                    <a:pt x="1486" y="382"/>
                  </a:lnTo>
                  <a:lnTo>
                    <a:pt x="1496" y="384"/>
                  </a:lnTo>
                  <a:lnTo>
                    <a:pt x="1499" y="380"/>
                  </a:lnTo>
                  <a:lnTo>
                    <a:pt x="1511" y="382"/>
                  </a:lnTo>
                  <a:lnTo>
                    <a:pt x="1511" y="394"/>
                  </a:lnTo>
                  <a:lnTo>
                    <a:pt x="1517" y="399"/>
                  </a:lnTo>
                  <a:lnTo>
                    <a:pt x="1523" y="398"/>
                  </a:lnTo>
                  <a:lnTo>
                    <a:pt x="1529" y="406"/>
                  </a:lnTo>
                  <a:lnTo>
                    <a:pt x="1539" y="411"/>
                  </a:lnTo>
                  <a:lnTo>
                    <a:pt x="1546" y="408"/>
                  </a:lnTo>
                  <a:lnTo>
                    <a:pt x="1546" y="401"/>
                  </a:lnTo>
                  <a:lnTo>
                    <a:pt x="1542" y="399"/>
                  </a:lnTo>
                  <a:lnTo>
                    <a:pt x="1547" y="392"/>
                  </a:lnTo>
                  <a:lnTo>
                    <a:pt x="1546" y="380"/>
                  </a:lnTo>
                  <a:lnTo>
                    <a:pt x="1558" y="382"/>
                  </a:lnTo>
                  <a:lnTo>
                    <a:pt x="1554" y="375"/>
                  </a:lnTo>
                  <a:lnTo>
                    <a:pt x="1561" y="380"/>
                  </a:lnTo>
                  <a:lnTo>
                    <a:pt x="1565" y="374"/>
                  </a:lnTo>
                  <a:lnTo>
                    <a:pt x="1571" y="370"/>
                  </a:lnTo>
                  <a:lnTo>
                    <a:pt x="1563" y="365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4878388" y="3059113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lnTo>
                    <a:pt x="2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4886326" y="3021013"/>
              <a:ext cx="46038" cy="41275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9" y="12"/>
                  </a:moveTo>
                  <a:lnTo>
                    <a:pt x="26" y="12"/>
                  </a:lnTo>
                  <a:lnTo>
                    <a:pt x="21" y="9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CAC7C4"/>
            </a:solidFill>
            <a:ln w="9525" cap="rnd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6" name="Google Shape;1076;p29"/>
            <p:cNvCxnSpPr/>
            <p:nvPr/>
          </p:nvCxnSpPr>
          <p:spPr>
            <a:xfrm>
              <a:off x="4351338" y="3294063"/>
              <a:ext cx="0" cy="0"/>
            </a:xfrm>
            <a:prstGeom prst="straightConnector1">
              <a:avLst/>
            </a:prstGeom>
            <a:solidFill>
              <a:srgbClr val="CAC7C4"/>
            </a:solidFill>
            <a:ln>
              <a:noFill/>
            </a:ln>
          </p:spPr>
        </p:cxnSp>
        <p:cxnSp>
          <p:nvCxnSpPr>
            <p:cNvPr id="1077" name="Google Shape;1077;p29"/>
            <p:cNvCxnSpPr/>
            <p:nvPr/>
          </p:nvCxnSpPr>
          <p:spPr>
            <a:xfrm>
              <a:off x="4351338" y="3294063"/>
              <a:ext cx="0" cy="0"/>
            </a:xfrm>
            <a:prstGeom prst="straightConnector1">
              <a:avLst/>
            </a:prstGeom>
            <a:solidFill>
              <a:srgbClr val="CAC7C4"/>
            </a:solidFill>
            <a:ln>
              <a:noFill/>
            </a:ln>
          </p:spPr>
        </p:cxnSp>
        <p:sp>
          <p:nvSpPr>
            <p:cNvPr id="1078" name="Google Shape;1078;p29"/>
            <p:cNvSpPr/>
            <p:nvPr/>
          </p:nvSpPr>
          <p:spPr>
            <a:xfrm>
              <a:off x="4225926" y="3143250"/>
              <a:ext cx="241300" cy="255588"/>
            </a:xfrm>
            <a:custGeom>
              <a:avLst/>
              <a:gdLst/>
              <a:ahLst/>
              <a:cxnLst/>
              <a:rect l="l" t="t" r="r" b="b"/>
              <a:pathLst>
                <a:path w="152" h="161" extrusionOk="0">
                  <a:moveTo>
                    <a:pt x="149" y="35"/>
                  </a:moveTo>
                  <a:lnTo>
                    <a:pt x="147" y="16"/>
                  </a:lnTo>
                  <a:lnTo>
                    <a:pt x="140" y="9"/>
                  </a:lnTo>
                  <a:lnTo>
                    <a:pt x="137" y="9"/>
                  </a:lnTo>
                  <a:lnTo>
                    <a:pt x="133" y="7"/>
                  </a:lnTo>
                  <a:lnTo>
                    <a:pt x="132" y="9"/>
                  </a:lnTo>
                  <a:lnTo>
                    <a:pt x="120" y="7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06" y="2"/>
                  </a:lnTo>
                  <a:lnTo>
                    <a:pt x="101" y="16"/>
                  </a:lnTo>
                  <a:lnTo>
                    <a:pt x="97" y="21"/>
                  </a:lnTo>
                  <a:lnTo>
                    <a:pt x="85" y="29"/>
                  </a:lnTo>
                  <a:lnTo>
                    <a:pt x="82" y="29"/>
                  </a:lnTo>
                  <a:lnTo>
                    <a:pt x="79" y="36"/>
                  </a:lnTo>
                  <a:lnTo>
                    <a:pt x="73" y="40"/>
                  </a:lnTo>
                  <a:lnTo>
                    <a:pt x="75" y="45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8" y="60"/>
                  </a:lnTo>
                  <a:lnTo>
                    <a:pt x="70" y="64"/>
                  </a:lnTo>
                  <a:lnTo>
                    <a:pt x="70" y="67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53" y="84"/>
                  </a:lnTo>
                  <a:lnTo>
                    <a:pt x="51" y="86"/>
                  </a:lnTo>
                  <a:lnTo>
                    <a:pt x="37" y="91"/>
                  </a:lnTo>
                  <a:lnTo>
                    <a:pt x="37" y="95"/>
                  </a:lnTo>
                  <a:lnTo>
                    <a:pt x="34" y="98"/>
                  </a:lnTo>
                  <a:lnTo>
                    <a:pt x="31" y="105"/>
                  </a:lnTo>
                  <a:lnTo>
                    <a:pt x="27" y="107"/>
                  </a:lnTo>
                  <a:lnTo>
                    <a:pt x="24" y="108"/>
                  </a:lnTo>
                  <a:lnTo>
                    <a:pt x="20" y="124"/>
                  </a:lnTo>
                  <a:lnTo>
                    <a:pt x="12" y="132"/>
                  </a:lnTo>
                  <a:lnTo>
                    <a:pt x="12" y="136"/>
                  </a:lnTo>
                  <a:lnTo>
                    <a:pt x="8" y="141"/>
                  </a:lnTo>
                  <a:lnTo>
                    <a:pt x="8" y="143"/>
                  </a:lnTo>
                  <a:lnTo>
                    <a:pt x="5" y="148"/>
                  </a:lnTo>
                  <a:lnTo>
                    <a:pt x="1" y="151"/>
                  </a:lnTo>
                  <a:lnTo>
                    <a:pt x="0" y="161"/>
                  </a:lnTo>
                  <a:lnTo>
                    <a:pt x="39" y="161"/>
                  </a:lnTo>
                  <a:lnTo>
                    <a:pt x="36" y="143"/>
                  </a:lnTo>
                  <a:lnTo>
                    <a:pt x="39" y="139"/>
                  </a:lnTo>
                  <a:lnTo>
                    <a:pt x="48" y="137"/>
                  </a:lnTo>
                  <a:lnTo>
                    <a:pt x="48" y="112"/>
                  </a:lnTo>
                  <a:lnTo>
                    <a:pt x="80" y="112"/>
                  </a:lnTo>
                  <a:lnTo>
                    <a:pt x="80" y="95"/>
                  </a:lnTo>
                  <a:lnTo>
                    <a:pt x="80" y="84"/>
                  </a:lnTo>
                  <a:lnTo>
                    <a:pt x="92" y="76"/>
                  </a:lnTo>
                  <a:lnTo>
                    <a:pt x="109" y="72"/>
                  </a:lnTo>
                  <a:lnTo>
                    <a:pt x="116" y="64"/>
                  </a:lnTo>
                  <a:lnTo>
                    <a:pt x="127" y="57"/>
                  </a:lnTo>
                  <a:lnTo>
                    <a:pt x="127" y="50"/>
                  </a:lnTo>
                  <a:lnTo>
                    <a:pt x="137" y="48"/>
                  </a:lnTo>
                  <a:lnTo>
                    <a:pt x="138" y="47"/>
                  </a:lnTo>
                  <a:lnTo>
                    <a:pt x="149" y="45"/>
                  </a:lnTo>
                  <a:lnTo>
                    <a:pt x="152" y="40"/>
                  </a:lnTo>
                  <a:lnTo>
                    <a:pt x="149" y="35"/>
                  </a:lnTo>
                  <a:close/>
                </a:path>
              </a:pathLst>
            </a:custGeom>
            <a:solidFill>
              <a:srgbClr val="CAC7C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9" name="Google Shape;1079;p29"/>
          <p:cNvSpPr/>
          <p:nvPr/>
        </p:nvSpPr>
        <p:spPr>
          <a:xfrm>
            <a:off x="590600" y="2531950"/>
            <a:ext cx="1794600" cy="741300"/>
          </a:xfrm>
          <a:prstGeom prst="roundRect">
            <a:avLst>
              <a:gd name="adj" fmla="val 16667"/>
            </a:avLst>
          </a:prstGeom>
          <a:solidFill>
            <a:srgbClr val="FFFFFF">
              <a:alpha val="6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9"/>
          <p:cNvSpPr txBox="1"/>
          <p:nvPr/>
        </p:nvSpPr>
        <p:spPr>
          <a:xfrm>
            <a:off x="6338125" y="309802"/>
            <a:ext cx="16128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00A6C1"/>
                </a:solidFill>
              </a:rPr>
              <a:t>218,000</a:t>
            </a:r>
            <a:endParaRPr sz="3000" b="1">
              <a:solidFill>
                <a:srgbClr val="00A6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545459"/>
                </a:solidFill>
              </a:rPr>
              <a:t>Collaborators around the World</a:t>
            </a:r>
            <a:endParaRPr sz="3000" b="1">
              <a:solidFill>
                <a:srgbClr val="ED1C24"/>
              </a:solidFill>
            </a:endParaRPr>
          </a:p>
        </p:txBody>
      </p:sp>
      <p:sp>
        <p:nvSpPr>
          <p:cNvPr id="1081" name="Google Shape;1081;p29"/>
          <p:cNvSpPr/>
          <p:nvPr/>
        </p:nvSpPr>
        <p:spPr>
          <a:xfrm>
            <a:off x="1333850" y="3550890"/>
            <a:ext cx="1794600" cy="684300"/>
          </a:xfrm>
          <a:prstGeom prst="roundRect">
            <a:avLst>
              <a:gd name="adj" fmla="val 16667"/>
            </a:avLst>
          </a:prstGeom>
          <a:solidFill>
            <a:srgbClr val="FFFFFF">
              <a:alpha val="6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9"/>
          <p:cNvSpPr txBox="1"/>
          <p:nvPr/>
        </p:nvSpPr>
        <p:spPr>
          <a:xfrm>
            <a:off x="748250" y="2628575"/>
            <a:ext cx="15591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NORTH 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AMERICA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</p:txBody>
      </p:sp>
      <p:sp>
        <p:nvSpPr>
          <p:cNvPr id="1083" name="Google Shape;1083;p29"/>
          <p:cNvSpPr txBox="1"/>
          <p:nvPr/>
        </p:nvSpPr>
        <p:spPr>
          <a:xfrm>
            <a:off x="1500201" y="3623825"/>
            <a:ext cx="14619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 LATIN AMERICA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&amp; IBERIA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</p:txBody>
      </p:sp>
      <p:sp>
        <p:nvSpPr>
          <p:cNvPr id="1084" name="Google Shape;1084;p29"/>
          <p:cNvSpPr/>
          <p:nvPr/>
        </p:nvSpPr>
        <p:spPr>
          <a:xfrm>
            <a:off x="2962100" y="2396350"/>
            <a:ext cx="1164600" cy="625800"/>
          </a:xfrm>
          <a:prstGeom prst="roundRect">
            <a:avLst>
              <a:gd name="adj" fmla="val 16667"/>
            </a:avLst>
          </a:prstGeom>
          <a:solidFill>
            <a:srgbClr val="FFFFFF">
              <a:alpha val="6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9"/>
          <p:cNvSpPr/>
          <p:nvPr/>
        </p:nvSpPr>
        <p:spPr>
          <a:xfrm>
            <a:off x="3525800" y="1296000"/>
            <a:ext cx="1107300" cy="948600"/>
          </a:xfrm>
          <a:prstGeom prst="roundRect">
            <a:avLst>
              <a:gd name="adj" fmla="val 16667"/>
            </a:avLst>
          </a:prstGeom>
          <a:solidFill>
            <a:srgbClr val="FFFFFF">
              <a:alpha val="6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9"/>
          <p:cNvSpPr txBox="1"/>
          <p:nvPr/>
        </p:nvSpPr>
        <p:spPr>
          <a:xfrm>
            <a:off x="3059350" y="2523475"/>
            <a:ext cx="16626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FRANCE 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</p:txBody>
      </p:sp>
      <p:sp>
        <p:nvSpPr>
          <p:cNvPr id="1087" name="Google Shape;1087;p29"/>
          <p:cNvSpPr txBox="1"/>
          <p:nvPr/>
        </p:nvSpPr>
        <p:spPr>
          <a:xfrm>
            <a:off x="3637400" y="1450200"/>
            <a:ext cx="1415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NORTH OF </a:t>
            </a:r>
            <a:br>
              <a:rPr lang="fr" sz="1100" b="1">
                <a:solidFill>
                  <a:srgbClr val="545459"/>
                </a:solidFill>
              </a:rPr>
            </a:br>
            <a:r>
              <a:rPr lang="fr" sz="1100" b="1">
                <a:solidFill>
                  <a:srgbClr val="545459"/>
                </a:solidFill>
              </a:rPr>
              <a:t>EUROPE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3"/>
              </a:solidFill>
            </a:endParaRPr>
          </a:p>
        </p:txBody>
      </p:sp>
      <p:sp>
        <p:nvSpPr>
          <p:cNvPr id="1088" name="Google Shape;1088;p29"/>
          <p:cNvSpPr/>
          <p:nvPr/>
        </p:nvSpPr>
        <p:spPr>
          <a:xfrm>
            <a:off x="3901800" y="3947150"/>
            <a:ext cx="2521800" cy="546600"/>
          </a:xfrm>
          <a:prstGeom prst="roundRect">
            <a:avLst>
              <a:gd name="adj" fmla="val 16667"/>
            </a:avLst>
          </a:prstGeom>
          <a:solidFill>
            <a:srgbClr val="FFFFFF">
              <a:alpha val="6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9"/>
          <p:cNvSpPr/>
          <p:nvPr/>
        </p:nvSpPr>
        <p:spPr>
          <a:xfrm>
            <a:off x="6423650" y="2804150"/>
            <a:ext cx="1874400" cy="639600"/>
          </a:xfrm>
          <a:prstGeom prst="roundRect">
            <a:avLst>
              <a:gd name="adj" fmla="val 16667"/>
            </a:avLst>
          </a:prstGeom>
          <a:solidFill>
            <a:srgbClr val="FFFFFF">
              <a:alpha val="6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9"/>
          <p:cNvSpPr txBox="1"/>
          <p:nvPr/>
        </p:nvSpPr>
        <p:spPr>
          <a:xfrm>
            <a:off x="4033125" y="4036613"/>
            <a:ext cx="23619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ITALY AND AFRICA-MIDDLE EAST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</p:txBody>
      </p:sp>
      <p:sp>
        <p:nvSpPr>
          <p:cNvPr id="1091" name="Google Shape;1091;p29"/>
          <p:cNvSpPr txBox="1"/>
          <p:nvPr/>
        </p:nvSpPr>
        <p:spPr>
          <a:xfrm>
            <a:off x="6581300" y="2923850"/>
            <a:ext cx="155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ASIA-PACÍFICO</a:t>
            </a:r>
            <a:endParaRPr sz="900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</p:txBody>
      </p:sp>
      <p:sp>
        <p:nvSpPr>
          <p:cNvPr id="1092" name="Google Shape;1092;p29"/>
          <p:cNvSpPr/>
          <p:nvPr/>
        </p:nvSpPr>
        <p:spPr>
          <a:xfrm>
            <a:off x="7059375" y="3671550"/>
            <a:ext cx="1874400" cy="639600"/>
          </a:xfrm>
          <a:prstGeom prst="roundRect">
            <a:avLst>
              <a:gd name="adj" fmla="val 16667"/>
            </a:avLst>
          </a:prstGeom>
          <a:solidFill>
            <a:srgbClr val="FFFFFF">
              <a:alpha val="6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9"/>
          <p:cNvSpPr txBox="1"/>
          <p:nvPr/>
        </p:nvSpPr>
        <p:spPr>
          <a:xfrm>
            <a:off x="3637400" y="214125"/>
            <a:ext cx="2639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00A6C1"/>
                </a:solidFill>
              </a:rPr>
              <a:t>€45 B</a:t>
            </a:r>
            <a:endParaRPr sz="3000" b="1">
              <a:solidFill>
                <a:srgbClr val="00A6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" sz="1000">
                <a:solidFill>
                  <a:srgbClr val="545459"/>
                </a:solidFill>
              </a:rPr>
              <a:t>               Global annual Rev.</a:t>
            </a:r>
            <a:endParaRPr sz="3000" b="1">
              <a:solidFill>
                <a:srgbClr val="E85F46"/>
              </a:solidFill>
            </a:endParaRPr>
          </a:p>
        </p:txBody>
      </p:sp>
      <p:sp>
        <p:nvSpPr>
          <p:cNvPr id="1094" name="Google Shape;1094;p29"/>
          <p:cNvSpPr txBox="1"/>
          <p:nvPr/>
        </p:nvSpPr>
        <p:spPr>
          <a:xfrm>
            <a:off x="7217025" y="3718050"/>
            <a:ext cx="15591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VEOLIA WATER TECHNOLOGIES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45459"/>
              </a:solidFill>
            </a:endParaRPr>
          </a:p>
        </p:txBody>
      </p:sp>
      <p:sp>
        <p:nvSpPr>
          <p:cNvPr id="1095" name="Google Shape;1095;p29"/>
          <p:cNvSpPr txBox="1"/>
          <p:nvPr/>
        </p:nvSpPr>
        <p:spPr>
          <a:xfrm>
            <a:off x="8012550" y="316757"/>
            <a:ext cx="7863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00A6C1"/>
                </a:solidFill>
              </a:rPr>
              <a:t>57</a:t>
            </a:r>
            <a:endParaRPr sz="3000" b="1">
              <a:solidFill>
                <a:srgbClr val="00A6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545459"/>
                </a:solidFill>
              </a:rPr>
              <a:t>Countries</a:t>
            </a:r>
            <a:endParaRPr sz="3000" b="1">
              <a:solidFill>
                <a:srgbClr val="ED1C24"/>
              </a:solidFill>
            </a:endParaRPr>
          </a:p>
        </p:txBody>
      </p:sp>
      <p:sp>
        <p:nvSpPr>
          <p:cNvPr id="1096" name="Google Shape;1096;p29"/>
          <p:cNvSpPr/>
          <p:nvPr/>
        </p:nvSpPr>
        <p:spPr>
          <a:xfrm>
            <a:off x="4706900" y="1373100"/>
            <a:ext cx="1874400" cy="639600"/>
          </a:xfrm>
          <a:prstGeom prst="roundRect">
            <a:avLst>
              <a:gd name="adj" fmla="val 16667"/>
            </a:avLst>
          </a:prstGeom>
          <a:solidFill>
            <a:srgbClr val="FFFFFF">
              <a:alpha val="6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9"/>
          <p:cNvSpPr txBox="1"/>
          <p:nvPr/>
        </p:nvSpPr>
        <p:spPr>
          <a:xfrm>
            <a:off x="4812800" y="1450200"/>
            <a:ext cx="1662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545459"/>
                </a:solidFill>
              </a:rPr>
              <a:t>CENTRAL AND EASTERN EUROPE</a:t>
            </a:r>
            <a:endParaRPr sz="1100" b="1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3"/>
              </a:solidFill>
            </a:endParaRPr>
          </a:p>
        </p:txBody>
      </p:sp>
      <p:pic>
        <p:nvPicPr>
          <p:cNvPr id="1098" name="Google Shape;10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5" y="4747925"/>
            <a:ext cx="1417536" cy="3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29"/>
          <p:cNvSpPr txBox="1"/>
          <p:nvPr/>
        </p:nvSpPr>
        <p:spPr>
          <a:xfrm>
            <a:off x="82675" y="4435475"/>
            <a:ext cx="19143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800" b="1" dirty="0">
                <a:solidFill>
                  <a:srgbClr val="00B0F0"/>
                </a:solidFill>
              </a:rPr>
              <a:t>170 años  de historia</a:t>
            </a:r>
            <a:endParaRPr sz="19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0"/>
          <p:cNvSpPr txBox="1"/>
          <p:nvPr/>
        </p:nvSpPr>
        <p:spPr>
          <a:xfrm>
            <a:off x="84675" y="301449"/>
            <a:ext cx="1914300" cy="176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800" b="1" dirty="0">
                <a:solidFill>
                  <a:srgbClr val="00B0F0"/>
                </a:solidFill>
              </a:rPr>
              <a:t>P</a:t>
            </a:r>
            <a:r>
              <a:rPr lang="fr" sz="1800" b="1" dirty="0">
                <a:solidFill>
                  <a:srgbClr val="00B0F0"/>
                </a:solidFill>
              </a:rPr>
              <a:t>rincipales actividades de Veolia a nivel global</a:t>
            </a:r>
            <a:endParaRPr dirty="0">
              <a:solidFill>
                <a:srgbClr val="00B0F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05C3DD"/>
              </a:solidFill>
            </a:endParaRPr>
          </a:p>
        </p:txBody>
      </p:sp>
      <p:sp>
        <p:nvSpPr>
          <p:cNvPr id="1105" name="Google Shape;1105;p30"/>
          <p:cNvSpPr/>
          <p:nvPr/>
        </p:nvSpPr>
        <p:spPr>
          <a:xfrm>
            <a:off x="6673325" y="578900"/>
            <a:ext cx="2180400" cy="388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6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A8438D"/>
              </a:solidFill>
            </a:endParaRPr>
          </a:p>
        </p:txBody>
      </p:sp>
      <p:sp>
        <p:nvSpPr>
          <p:cNvPr id="1106" name="Google Shape;1106;p30"/>
          <p:cNvSpPr/>
          <p:nvPr/>
        </p:nvSpPr>
        <p:spPr>
          <a:xfrm>
            <a:off x="4336100" y="578900"/>
            <a:ext cx="2180400" cy="388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725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4BBBA"/>
              </a:solidFill>
            </a:endParaRPr>
          </a:p>
        </p:txBody>
      </p:sp>
      <p:pic>
        <p:nvPicPr>
          <p:cNvPr id="1107" name="Google Shape;1107;p30"/>
          <p:cNvPicPr preferRelativeResize="0"/>
          <p:nvPr/>
        </p:nvPicPr>
        <p:blipFill rotWithShape="1">
          <a:blip r:embed="rId3">
            <a:alphaModFix/>
          </a:blip>
          <a:srcRect t="14436" b="8934"/>
          <a:stretch/>
        </p:blipFill>
        <p:spPr>
          <a:xfrm>
            <a:off x="4392123" y="630425"/>
            <a:ext cx="2068375" cy="102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30"/>
          <p:cNvPicPr preferRelativeResize="0"/>
          <p:nvPr/>
        </p:nvPicPr>
        <p:blipFill rotWithShape="1">
          <a:blip r:embed="rId4">
            <a:alphaModFix/>
          </a:blip>
          <a:srcRect t="3507" b="22170"/>
          <a:stretch/>
        </p:blipFill>
        <p:spPr>
          <a:xfrm>
            <a:off x="6729334" y="630425"/>
            <a:ext cx="2068375" cy="102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9" name="Google Shape;1109;p30"/>
          <p:cNvGrpSpPr/>
          <p:nvPr/>
        </p:nvGrpSpPr>
        <p:grpSpPr>
          <a:xfrm>
            <a:off x="7501193" y="272894"/>
            <a:ext cx="524656" cy="693077"/>
            <a:chOff x="3732525" y="1284450"/>
            <a:chExt cx="837975" cy="1106975"/>
          </a:xfrm>
        </p:grpSpPr>
        <p:sp>
          <p:nvSpPr>
            <p:cNvPr id="1110" name="Google Shape;1110;p30"/>
            <p:cNvSpPr/>
            <p:nvPr/>
          </p:nvSpPr>
          <p:spPr>
            <a:xfrm>
              <a:off x="3732525" y="1284450"/>
              <a:ext cx="837975" cy="1106975"/>
            </a:xfrm>
            <a:custGeom>
              <a:avLst/>
              <a:gdLst/>
              <a:ahLst/>
              <a:cxnLst/>
              <a:rect l="l" t="t" r="r" b="b"/>
              <a:pathLst>
                <a:path w="33519" h="44279" extrusionOk="0">
                  <a:moveTo>
                    <a:pt x="19833" y="1"/>
                  </a:moveTo>
                  <a:cubicBezTo>
                    <a:pt x="16016" y="1"/>
                    <a:pt x="11454" y="843"/>
                    <a:pt x="7933" y="2133"/>
                  </a:cubicBezTo>
                  <a:lnTo>
                    <a:pt x="7933" y="10363"/>
                  </a:lnTo>
                  <a:cubicBezTo>
                    <a:pt x="10660" y="9173"/>
                    <a:pt x="13834" y="8331"/>
                    <a:pt x="17106" y="8331"/>
                  </a:cubicBezTo>
                  <a:cubicBezTo>
                    <a:pt x="21023" y="8331"/>
                    <a:pt x="22561" y="9768"/>
                    <a:pt x="22561" y="11752"/>
                  </a:cubicBezTo>
                  <a:cubicBezTo>
                    <a:pt x="22561" y="15867"/>
                    <a:pt x="17206" y="18346"/>
                    <a:pt x="9074" y="18346"/>
                  </a:cubicBezTo>
                  <a:lnTo>
                    <a:pt x="6892" y="18346"/>
                  </a:lnTo>
                  <a:lnTo>
                    <a:pt x="5454" y="26032"/>
                  </a:lnTo>
                  <a:cubicBezTo>
                    <a:pt x="7834" y="25685"/>
                    <a:pt x="9867" y="25536"/>
                    <a:pt x="12892" y="25536"/>
                  </a:cubicBezTo>
                  <a:cubicBezTo>
                    <a:pt x="17850" y="25536"/>
                    <a:pt x="19982" y="27271"/>
                    <a:pt x="19982" y="29602"/>
                  </a:cubicBezTo>
                  <a:cubicBezTo>
                    <a:pt x="19982" y="32874"/>
                    <a:pt x="16561" y="35949"/>
                    <a:pt x="9669" y="35949"/>
                  </a:cubicBezTo>
                  <a:cubicBezTo>
                    <a:pt x="6942" y="35949"/>
                    <a:pt x="4215" y="35453"/>
                    <a:pt x="2380" y="34759"/>
                  </a:cubicBezTo>
                  <a:lnTo>
                    <a:pt x="0" y="43287"/>
                  </a:lnTo>
                  <a:cubicBezTo>
                    <a:pt x="1587" y="43733"/>
                    <a:pt x="4562" y="44279"/>
                    <a:pt x="8330" y="44279"/>
                  </a:cubicBezTo>
                  <a:cubicBezTo>
                    <a:pt x="25387" y="44279"/>
                    <a:pt x="30940" y="34709"/>
                    <a:pt x="30940" y="28313"/>
                  </a:cubicBezTo>
                  <a:cubicBezTo>
                    <a:pt x="30940" y="24197"/>
                    <a:pt x="28758" y="21024"/>
                    <a:pt x="24593" y="20231"/>
                  </a:cubicBezTo>
                  <a:lnTo>
                    <a:pt x="24742" y="20131"/>
                  </a:lnTo>
                  <a:cubicBezTo>
                    <a:pt x="30494" y="18545"/>
                    <a:pt x="33519" y="14181"/>
                    <a:pt x="33519" y="9620"/>
                  </a:cubicBezTo>
                  <a:cubicBezTo>
                    <a:pt x="33519" y="3818"/>
                    <a:pt x="29453" y="1"/>
                    <a:pt x="19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3732525" y="1284450"/>
              <a:ext cx="837975" cy="1106975"/>
            </a:xfrm>
            <a:custGeom>
              <a:avLst/>
              <a:gdLst/>
              <a:ahLst/>
              <a:cxnLst/>
              <a:rect l="l" t="t" r="r" b="b"/>
              <a:pathLst>
                <a:path w="33519" h="44279" fill="none" extrusionOk="0">
                  <a:moveTo>
                    <a:pt x="33519" y="9620"/>
                  </a:moveTo>
                  <a:cubicBezTo>
                    <a:pt x="33519" y="3818"/>
                    <a:pt x="29453" y="1"/>
                    <a:pt x="19833" y="1"/>
                  </a:cubicBezTo>
                  <a:cubicBezTo>
                    <a:pt x="16016" y="1"/>
                    <a:pt x="11454" y="843"/>
                    <a:pt x="7933" y="2133"/>
                  </a:cubicBezTo>
                  <a:lnTo>
                    <a:pt x="7933" y="10363"/>
                  </a:lnTo>
                  <a:cubicBezTo>
                    <a:pt x="10660" y="9173"/>
                    <a:pt x="13834" y="8331"/>
                    <a:pt x="17106" y="8331"/>
                  </a:cubicBezTo>
                  <a:cubicBezTo>
                    <a:pt x="21023" y="8331"/>
                    <a:pt x="22561" y="9768"/>
                    <a:pt x="22561" y="11752"/>
                  </a:cubicBezTo>
                  <a:cubicBezTo>
                    <a:pt x="22561" y="15867"/>
                    <a:pt x="17206" y="18346"/>
                    <a:pt x="9074" y="18346"/>
                  </a:cubicBezTo>
                  <a:lnTo>
                    <a:pt x="6892" y="18346"/>
                  </a:lnTo>
                  <a:lnTo>
                    <a:pt x="5454" y="26032"/>
                  </a:lnTo>
                  <a:cubicBezTo>
                    <a:pt x="7834" y="25685"/>
                    <a:pt x="9867" y="25536"/>
                    <a:pt x="12892" y="25536"/>
                  </a:cubicBezTo>
                  <a:cubicBezTo>
                    <a:pt x="17850" y="25536"/>
                    <a:pt x="19982" y="27271"/>
                    <a:pt x="19982" y="29602"/>
                  </a:cubicBezTo>
                  <a:cubicBezTo>
                    <a:pt x="19982" y="32874"/>
                    <a:pt x="16561" y="35949"/>
                    <a:pt x="9669" y="35949"/>
                  </a:cubicBezTo>
                  <a:cubicBezTo>
                    <a:pt x="6942" y="35949"/>
                    <a:pt x="4215" y="35453"/>
                    <a:pt x="2380" y="34759"/>
                  </a:cubicBezTo>
                  <a:lnTo>
                    <a:pt x="0" y="43287"/>
                  </a:lnTo>
                  <a:cubicBezTo>
                    <a:pt x="1587" y="43733"/>
                    <a:pt x="4562" y="44279"/>
                    <a:pt x="8330" y="44279"/>
                  </a:cubicBezTo>
                  <a:cubicBezTo>
                    <a:pt x="25387" y="44279"/>
                    <a:pt x="30940" y="34709"/>
                    <a:pt x="30940" y="28313"/>
                  </a:cubicBezTo>
                  <a:cubicBezTo>
                    <a:pt x="30940" y="24197"/>
                    <a:pt x="28758" y="21024"/>
                    <a:pt x="24593" y="20231"/>
                  </a:cubicBezTo>
                  <a:lnTo>
                    <a:pt x="24742" y="20131"/>
                  </a:lnTo>
                  <a:cubicBezTo>
                    <a:pt x="30494" y="18545"/>
                    <a:pt x="33519" y="14181"/>
                    <a:pt x="33519" y="9620"/>
                  </a:cubicBezTo>
                  <a:close/>
                </a:path>
              </a:pathLst>
            </a:custGeom>
            <a:noFill/>
            <a:ln w="16125" cap="flat" cmpd="sng">
              <a:solidFill>
                <a:srgbClr val="F59D24"/>
              </a:solidFill>
              <a:prstDash val="solid"/>
              <a:miter lim="495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3732525" y="1284450"/>
              <a:ext cx="837975" cy="1106975"/>
            </a:xfrm>
            <a:custGeom>
              <a:avLst/>
              <a:gdLst/>
              <a:ahLst/>
              <a:cxnLst/>
              <a:rect l="l" t="t" r="r" b="b"/>
              <a:pathLst>
                <a:path w="33519" h="44279" fill="none" extrusionOk="0">
                  <a:moveTo>
                    <a:pt x="33519" y="9620"/>
                  </a:moveTo>
                  <a:cubicBezTo>
                    <a:pt x="33519" y="3818"/>
                    <a:pt x="29453" y="1"/>
                    <a:pt x="19833" y="1"/>
                  </a:cubicBezTo>
                  <a:cubicBezTo>
                    <a:pt x="16016" y="1"/>
                    <a:pt x="11454" y="843"/>
                    <a:pt x="7933" y="2133"/>
                  </a:cubicBezTo>
                  <a:lnTo>
                    <a:pt x="7933" y="10363"/>
                  </a:lnTo>
                  <a:cubicBezTo>
                    <a:pt x="10660" y="9173"/>
                    <a:pt x="13834" y="8331"/>
                    <a:pt x="17106" y="8331"/>
                  </a:cubicBezTo>
                  <a:cubicBezTo>
                    <a:pt x="21023" y="8331"/>
                    <a:pt x="22561" y="9768"/>
                    <a:pt x="22561" y="11752"/>
                  </a:cubicBezTo>
                  <a:cubicBezTo>
                    <a:pt x="22561" y="15867"/>
                    <a:pt x="17206" y="18346"/>
                    <a:pt x="9074" y="18346"/>
                  </a:cubicBezTo>
                  <a:lnTo>
                    <a:pt x="6892" y="18346"/>
                  </a:lnTo>
                  <a:lnTo>
                    <a:pt x="5454" y="26032"/>
                  </a:lnTo>
                  <a:cubicBezTo>
                    <a:pt x="7834" y="25685"/>
                    <a:pt x="9867" y="25536"/>
                    <a:pt x="12892" y="25536"/>
                  </a:cubicBezTo>
                  <a:cubicBezTo>
                    <a:pt x="17850" y="25536"/>
                    <a:pt x="19982" y="27271"/>
                    <a:pt x="19982" y="29602"/>
                  </a:cubicBezTo>
                  <a:cubicBezTo>
                    <a:pt x="19982" y="32874"/>
                    <a:pt x="16561" y="35949"/>
                    <a:pt x="9669" y="35949"/>
                  </a:cubicBezTo>
                  <a:cubicBezTo>
                    <a:pt x="6942" y="35949"/>
                    <a:pt x="4215" y="35453"/>
                    <a:pt x="2380" y="34759"/>
                  </a:cubicBezTo>
                  <a:lnTo>
                    <a:pt x="0" y="43287"/>
                  </a:lnTo>
                  <a:cubicBezTo>
                    <a:pt x="1587" y="43733"/>
                    <a:pt x="4562" y="44279"/>
                    <a:pt x="8330" y="44279"/>
                  </a:cubicBezTo>
                  <a:cubicBezTo>
                    <a:pt x="25387" y="44279"/>
                    <a:pt x="30940" y="34709"/>
                    <a:pt x="30940" y="28313"/>
                  </a:cubicBezTo>
                  <a:cubicBezTo>
                    <a:pt x="30940" y="24197"/>
                    <a:pt x="28758" y="21024"/>
                    <a:pt x="24593" y="20231"/>
                  </a:cubicBezTo>
                  <a:lnTo>
                    <a:pt x="24742" y="20131"/>
                  </a:lnTo>
                  <a:cubicBezTo>
                    <a:pt x="30494" y="18545"/>
                    <a:pt x="33519" y="14181"/>
                    <a:pt x="33519" y="9620"/>
                  </a:cubicBezTo>
                  <a:close/>
                </a:path>
              </a:pathLst>
            </a:custGeom>
            <a:noFill/>
            <a:ln w="16125" cap="flat" cmpd="sng">
              <a:solidFill>
                <a:srgbClr val="FF6900"/>
              </a:solidFill>
              <a:prstDash val="solid"/>
              <a:miter lim="495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30"/>
          <p:cNvGrpSpPr/>
          <p:nvPr/>
        </p:nvGrpSpPr>
        <p:grpSpPr>
          <a:xfrm>
            <a:off x="5159709" y="272894"/>
            <a:ext cx="533202" cy="678332"/>
            <a:chOff x="1968575" y="1286925"/>
            <a:chExt cx="851625" cy="1083425"/>
          </a:xfrm>
        </p:grpSpPr>
        <p:sp>
          <p:nvSpPr>
            <p:cNvPr id="1114" name="Google Shape;1114;p30"/>
            <p:cNvSpPr/>
            <p:nvPr/>
          </p:nvSpPr>
          <p:spPr>
            <a:xfrm>
              <a:off x="1968575" y="1286925"/>
              <a:ext cx="851625" cy="1083425"/>
            </a:xfrm>
            <a:custGeom>
              <a:avLst/>
              <a:gdLst/>
              <a:ahLst/>
              <a:cxnLst/>
              <a:rect l="l" t="t" r="r" b="b"/>
              <a:pathLst>
                <a:path w="34065" h="43337" extrusionOk="0">
                  <a:moveTo>
                    <a:pt x="20974" y="1"/>
                  </a:moveTo>
                  <a:cubicBezTo>
                    <a:pt x="15967" y="1"/>
                    <a:pt x="11355" y="1240"/>
                    <a:pt x="7835" y="2877"/>
                  </a:cubicBezTo>
                  <a:lnTo>
                    <a:pt x="8083" y="11950"/>
                  </a:lnTo>
                  <a:cubicBezTo>
                    <a:pt x="10661" y="10463"/>
                    <a:pt x="13983" y="9273"/>
                    <a:pt x="17305" y="9273"/>
                  </a:cubicBezTo>
                  <a:cubicBezTo>
                    <a:pt x="20925" y="9273"/>
                    <a:pt x="22512" y="11008"/>
                    <a:pt x="22512" y="13140"/>
                  </a:cubicBezTo>
                  <a:cubicBezTo>
                    <a:pt x="22512" y="16958"/>
                    <a:pt x="20132" y="20132"/>
                    <a:pt x="7389" y="30296"/>
                  </a:cubicBezTo>
                  <a:lnTo>
                    <a:pt x="1637" y="35007"/>
                  </a:lnTo>
                  <a:lnTo>
                    <a:pt x="1" y="43337"/>
                  </a:lnTo>
                  <a:lnTo>
                    <a:pt x="29552" y="43337"/>
                  </a:lnTo>
                  <a:lnTo>
                    <a:pt x="31486" y="33618"/>
                  </a:lnTo>
                  <a:lnTo>
                    <a:pt x="27123" y="33618"/>
                  </a:lnTo>
                  <a:cubicBezTo>
                    <a:pt x="23305" y="33618"/>
                    <a:pt x="19239" y="33668"/>
                    <a:pt x="16165" y="33817"/>
                  </a:cubicBezTo>
                  <a:lnTo>
                    <a:pt x="16165" y="33668"/>
                  </a:lnTo>
                  <a:lnTo>
                    <a:pt x="20132" y="30544"/>
                  </a:lnTo>
                  <a:cubicBezTo>
                    <a:pt x="31784" y="21669"/>
                    <a:pt x="34065" y="16661"/>
                    <a:pt x="34065" y="10859"/>
                  </a:cubicBezTo>
                  <a:cubicBezTo>
                    <a:pt x="34065" y="4761"/>
                    <a:pt x="30098" y="1"/>
                    <a:pt x="209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1968575" y="1286925"/>
              <a:ext cx="851625" cy="1083425"/>
            </a:xfrm>
            <a:custGeom>
              <a:avLst/>
              <a:gdLst/>
              <a:ahLst/>
              <a:cxnLst/>
              <a:rect l="l" t="t" r="r" b="b"/>
              <a:pathLst>
                <a:path w="34065" h="43337" fill="none" extrusionOk="0">
                  <a:moveTo>
                    <a:pt x="34065" y="10859"/>
                  </a:moveTo>
                  <a:cubicBezTo>
                    <a:pt x="34065" y="4761"/>
                    <a:pt x="30098" y="1"/>
                    <a:pt x="20974" y="1"/>
                  </a:cubicBezTo>
                  <a:cubicBezTo>
                    <a:pt x="15967" y="1"/>
                    <a:pt x="11355" y="1240"/>
                    <a:pt x="7835" y="2877"/>
                  </a:cubicBezTo>
                  <a:lnTo>
                    <a:pt x="8083" y="11950"/>
                  </a:lnTo>
                  <a:cubicBezTo>
                    <a:pt x="10661" y="10463"/>
                    <a:pt x="13983" y="9273"/>
                    <a:pt x="17305" y="9273"/>
                  </a:cubicBezTo>
                  <a:cubicBezTo>
                    <a:pt x="20925" y="9273"/>
                    <a:pt x="22512" y="11008"/>
                    <a:pt x="22512" y="13140"/>
                  </a:cubicBezTo>
                  <a:cubicBezTo>
                    <a:pt x="22512" y="16958"/>
                    <a:pt x="20132" y="20132"/>
                    <a:pt x="7389" y="30296"/>
                  </a:cubicBezTo>
                  <a:lnTo>
                    <a:pt x="1637" y="35007"/>
                  </a:lnTo>
                  <a:lnTo>
                    <a:pt x="1" y="43337"/>
                  </a:lnTo>
                  <a:lnTo>
                    <a:pt x="29552" y="43337"/>
                  </a:lnTo>
                  <a:lnTo>
                    <a:pt x="31486" y="33618"/>
                  </a:lnTo>
                  <a:lnTo>
                    <a:pt x="27123" y="33618"/>
                  </a:lnTo>
                  <a:cubicBezTo>
                    <a:pt x="23305" y="33618"/>
                    <a:pt x="19239" y="33668"/>
                    <a:pt x="16165" y="33817"/>
                  </a:cubicBezTo>
                  <a:lnTo>
                    <a:pt x="16165" y="33668"/>
                  </a:lnTo>
                  <a:lnTo>
                    <a:pt x="20132" y="30544"/>
                  </a:lnTo>
                  <a:cubicBezTo>
                    <a:pt x="31784" y="21669"/>
                    <a:pt x="34065" y="16661"/>
                    <a:pt x="34065" y="10859"/>
                  </a:cubicBezTo>
                  <a:close/>
                </a:path>
              </a:pathLst>
            </a:custGeom>
            <a:noFill/>
            <a:ln w="16125" cap="flat" cmpd="sng">
              <a:solidFill>
                <a:srgbClr val="824084"/>
              </a:solidFill>
              <a:prstDash val="solid"/>
              <a:miter lim="495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0"/>
            <p:cNvSpPr/>
            <p:nvPr/>
          </p:nvSpPr>
          <p:spPr>
            <a:xfrm>
              <a:off x="1968575" y="1286925"/>
              <a:ext cx="851625" cy="1083425"/>
            </a:xfrm>
            <a:custGeom>
              <a:avLst/>
              <a:gdLst/>
              <a:ahLst/>
              <a:cxnLst/>
              <a:rect l="l" t="t" r="r" b="b"/>
              <a:pathLst>
                <a:path w="34065" h="43337" fill="none" extrusionOk="0">
                  <a:moveTo>
                    <a:pt x="34065" y="10859"/>
                  </a:moveTo>
                  <a:cubicBezTo>
                    <a:pt x="34065" y="4761"/>
                    <a:pt x="30098" y="1"/>
                    <a:pt x="20974" y="1"/>
                  </a:cubicBezTo>
                  <a:cubicBezTo>
                    <a:pt x="15967" y="1"/>
                    <a:pt x="11355" y="1240"/>
                    <a:pt x="7835" y="2877"/>
                  </a:cubicBezTo>
                  <a:lnTo>
                    <a:pt x="8083" y="11950"/>
                  </a:lnTo>
                  <a:cubicBezTo>
                    <a:pt x="10661" y="10463"/>
                    <a:pt x="13983" y="9273"/>
                    <a:pt x="17305" y="9273"/>
                  </a:cubicBezTo>
                  <a:cubicBezTo>
                    <a:pt x="20925" y="9273"/>
                    <a:pt x="22512" y="11008"/>
                    <a:pt x="22512" y="13140"/>
                  </a:cubicBezTo>
                  <a:cubicBezTo>
                    <a:pt x="22512" y="16958"/>
                    <a:pt x="20132" y="20132"/>
                    <a:pt x="7389" y="30296"/>
                  </a:cubicBezTo>
                  <a:lnTo>
                    <a:pt x="1637" y="35007"/>
                  </a:lnTo>
                  <a:lnTo>
                    <a:pt x="1" y="43337"/>
                  </a:lnTo>
                  <a:lnTo>
                    <a:pt x="29552" y="43337"/>
                  </a:lnTo>
                  <a:lnTo>
                    <a:pt x="31486" y="33618"/>
                  </a:lnTo>
                  <a:lnTo>
                    <a:pt x="27123" y="33618"/>
                  </a:lnTo>
                  <a:cubicBezTo>
                    <a:pt x="23305" y="33618"/>
                    <a:pt x="19239" y="33668"/>
                    <a:pt x="16165" y="33817"/>
                  </a:cubicBezTo>
                  <a:lnTo>
                    <a:pt x="16165" y="33668"/>
                  </a:lnTo>
                  <a:lnTo>
                    <a:pt x="20132" y="30544"/>
                  </a:lnTo>
                  <a:cubicBezTo>
                    <a:pt x="31784" y="21669"/>
                    <a:pt x="34065" y="16661"/>
                    <a:pt x="34065" y="10859"/>
                  </a:cubicBezTo>
                  <a:close/>
                </a:path>
              </a:pathLst>
            </a:custGeom>
            <a:noFill/>
            <a:ln w="16125" cap="flat" cmpd="sng">
              <a:solidFill>
                <a:srgbClr val="772583"/>
              </a:solidFill>
              <a:prstDash val="solid"/>
              <a:miter lim="495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7" name="Google Shape;1117;p30"/>
          <p:cNvSpPr txBox="1"/>
          <p:nvPr/>
        </p:nvSpPr>
        <p:spPr>
          <a:xfrm>
            <a:off x="4315850" y="1753075"/>
            <a:ext cx="2180400" cy="284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772583"/>
                </a:solidFill>
              </a:rPr>
              <a:t>RESIDUOS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772583"/>
                </a:solidFill>
              </a:rPr>
              <a:t>43</a:t>
            </a:r>
            <a:r>
              <a:rPr lang="fr" sz="1100" b="1" dirty="0">
                <a:solidFill>
                  <a:srgbClr val="844786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millones de habitantes con cobertura de servicios de recolección  provistos por administraciones locales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772583"/>
                </a:solidFill>
              </a:rPr>
              <a:t>63</a:t>
            </a:r>
            <a:r>
              <a:rPr lang="fr" sz="1100" b="1" dirty="0">
                <a:solidFill>
                  <a:srgbClr val="FF0000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millones de tons de residuos tratados </a:t>
            </a:r>
            <a:endParaRPr lang="fr" sz="1100" dirty="0"/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772583"/>
                </a:solidFill>
              </a:rPr>
              <a:t>562.828 </a:t>
            </a:r>
            <a:r>
              <a:rPr lang="fr" sz="1100" dirty="0">
                <a:solidFill>
                  <a:schemeClr val="dk1"/>
                </a:solidFill>
              </a:rPr>
              <a:t>de compañías como clientes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100"/>
              </a:spcAft>
              <a:buNone/>
            </a:pPr>
            <a:r>
              <a:rPr lang="fr" sz="1300" b="1" dirty="0">
                <a:solidFill>
                  <a:srgbClr val="772583"/>
                </a:solidFill>
              </a:rPr>
              <a:t>865</a:t>
            </a:r>
            <a:r>
              <a:rPr lang="fr" sz="1300" b="1" baseline="30000" dirty="0">
                <a:solidFill>
                  <a:srgbClr val="772583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 </a:t>
            </a:r>
            <a:r>
              <a:rPr lang="es-CL" sz="1100" dirty="0">
                <a:solidFill>
                  <a:schemeClr val="dk1"/>
                </a:solidFill>
              </a:rPr>
              <a:t>u</a:t>
            </a:r>
            <a:r>
              <a:rPr lang="fr" sz="1100" dirty="0">
                <a:solidFill>
                  <a:schemeClr val="dk1"/>
                </a:solidFill>
              </a:rPr>
              <a:t>nidades de tratamiento operadas</a:t>
            </a:r>
            <a:endParaRPr sz="1100" b="1" dirty="0">
              <a:solidFill>
                <a:srgbClr val="FF0000"/>
              </a:solidFill>
            </a:endParaRPr>
          </a:p>
        </p:txBody>
      </p:sp>
      <p:sp>
        <p:nvSpPr>
          <p:cNvPr id="1118" name="Google Shape;1118;p30"/>
          <p:cNvSpPr txBox="1"/>
          <p:nvPr/>
        </p:nvSpPr>
        <p:spPr>
          <a:xfrm>
            <a:off x="6729271" y="1753075"/>
            <a:ext cx="2068500" cy="235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6900"/>
                </a:solidFill>
              </a:rPr>
              <a:t>ENERGIA</a:t>
            </a:r>
            <a:endParaRPr b="1" dirty="0">
              <a:solidFill>
                <a:srgbClr val="FF69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FF6900"/>
                </a:solidFill>
              </a:rPr>
              <a:t>42</a:t>
            </a:r>
            <a:r>
              <a:rPr lang="fr" sz="1100" b="1" dirty="0">
                <a:solidFill>
                  <a:srgbClr val="F59F30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TWh producidas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FF6900"/>
                </a:solidFill>
              </a:rPr>
              <a:t>48.745</a:t>
            </a:r>
            <a:r>
              <a:rPr lang="fr" sz="1100" b="1" dirty="0">
                <a:solidFill>
                  <a:srgbClr val="FF0000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instalaciones térmicas gestionadas </a:t>
            </a:r>
            <a:endParaRPr sz="1100" dirty="0"/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FF6900"/>
                </a:solidFill>
              </a:rPr>
              <a:t>708</a:t>
            </a:r>
            <a:r>
              <a:rPr lang="fr" sz="1100" b="1" dirty="0">
                <a:solidFill>
                  <a:srgbClr val="FF0000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 redes de calefacción y enfriamiento operadas 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100"/>
              </a:spcAft>
              <a:buNone/>
            </a:pPr>
            <a:r>
              <a:rPr lang="fr" sz="1300" b="1" dirty="0">
                <a:solidFill>
                  <a:srgbClr val="FF6900"/>
                </a:solidFill>
              </a:rPr>
              <a:t>2.118</a:t>
            </a:r>
            <a:r>
              <a:rPr lang="fr" sz="1100" b="1" dirty="0">
                <a:solidFill>
                  <a:srgbClr val="FF0000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plantas industriales suministradas </a:t>
            </a:r>
            <a:endParaRPr sz="1100" dirty="0">
              <a:solidFill>
                <a:srgbClr val="000000"/>
              </a:solidFill>
            </a:endParaRPr>
          </a:p>
        </p:txBody>
      </p:sp>
      <p:pic>
        <p:nvPicPr>
          <p:cNvPr id="1119" name="Google Shape;111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1115" y="4554357"/>
            <a:ext cx="1139544" cy="43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30"/>
          <p:cNvSpPr/>
          <p:nvPr/>
        </p:nvSpPr>
        <p:spPr>
          <a:xfrm rot="-10298516">
            <a:off x="121918" y="-234924"/>
            <a:ext cx="3217255" cy="3664804"/>
          </a:xfrm>
          <a:custGeom>
            <a:avLst/>
            <a:gdLst/>
            <a:ahLst/>
            <a:cxnLst/>
            <a:rect l="l" t="t" r="r" b="b"/>
            <a:pathLst>
              <a:path w="6034284" h="6713401" extrusionOk="0">
                <a:moveTo>
                  <a:pt x="5795984" y="172418"/>
                </a:moveTo>
                <a:lnTo>
                  <a:pt x="6034284" y="1696396"/>
                </a:lnTo>
                <a:lnTo>
                  <a:pt x="5966588" y="1640477"/>
                </a:lnTo>
                <a:cubicBezTo>
                  <a:pt x="5879147" y="1575358"/>
                  <a:pt x="5787592" y="1514051"/>
                  <a:pt x="5692010" y="1456927"/>
                </a:cubicBezTo>
                <a:cubicBezTo>
                  <a:pt x="4152747" y="536947"/>
                  <a:pt x="2158746" y="1038959"/>
                  <a:pt x="1238392" y="2578902"/>
                </a:cubicBezTo>
                <a:cubicBezTo>
                  <a:pt x="490631" y="3830051"/>
                  <a:pt x="682035" y="5380904"/>
                  <a:pt x="1605744" y="6411944"/>
                </a:cubicBezTo>
                <a:lnTo>
                  <a:pt x="1720521" y="6527870"/>
                </a:lnTo>
                <a:lnTo>
                  <a:pt x="534014" y="6713401"/>
                </a:lnTo>
                <a:lnTo>
                  <a:pt x="531442" y="6708806"/>
                </a:lnTo>
                <a:cubicBezTo>
                  <a:pt x="-189557" y="5344294"/>
                  <a:pt x="-201791" y="3647432"/>
                  <a:pt x="647780" y="2225930"/>
                </a:cubicBezTo>
                <a:cubicBezTo>
                  <a:pt x="1699686" y="465865"/>
                  <a:pt x="3748997" y="-330563"/>
                  <a:pt x="5642372" y="127075"/>
                </a:cubicBezTo>
                <a:close/>
              </a:path>
            </a:pathLst>
          </a:custGeom>
          <a:gradFill>
            <a:gsLst>
              <a:gs pos="0">
                <a:srgbClr val="05C3DD">
                  <a:alpha val="66270"/>
                </a:srgbClr>
              </a:gs>
              <a:gs pos="100000">
                <a:srgbClr val="FFFFFF">
                  <a:alpha val="66270"/>
                </a:srgbClr>
              </a:gs>
            </a:gsLst>
            <a:lin ang="3001153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30"/>
          <p:cNvSpPr/>
          <p:nvPr/>
        </p:nvSpPr>
        <p:spPr>
          <a:xfrm>
            <a:off x="1998900" y="578900"/>
            <a:ext cx="2180400" cy="388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5C3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2" name="Google Shape;1122;p30"/>
          <p:cNvPicPr preferRelativeResize="0"/>
          <p:nvPr/>
        </p:nvPicPr>
        <p:blipFill rotWithShape="1">
          <a:blip r:embed="rId6">
            <a:alphaModFix/>
          </a:blip>
          <a:srcRect t="3327" b="22068"/>
          <a:stretch/>
        </p:blipFill>
        <p:spPr>
          <a:xfrm>
            <a:off x="2054916" y="630425"/>
            <a:ext cx="2068369" cy="10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30"/>
          <p:cNvSpPr txBox="1"/>
          <p:nvPr/>
        </p:nvSpPr>
        <p:spPr>
          <a:xfrm>
            <a:off x="1978625" y="1753075"/>
            <a:ext cx="2180400" cy="242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5C3DD"/>
                </a:solidFill>
              </a:rPr>
              <a:t>AGUA</a:t>
            </a:r>
            <a:endParaRPr b="1" dirty="0">
              <a:solidFill>
                <a:srgbClr val="05C3D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05C3DD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05C3DD"/>
                </a:solidFill>
              </a:rPr>
              <a:t>113</a:t>
            </a:r>
            <a:r>
              <a:rPr lang="fr" sz="1100" b="1" dirty="0">
                <a:solidFill>
                  <a:srgbClr val="00AEC7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millones de personas abastecidas con agua potable</a:t>
            </a:r>
            <a:endParaRPr sz="1100"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05C3DD"/>
                </a:solidFill>
              </a:rPr>
              <a:t>103</a:t>
            </a:r>
            <a:r>
              <a:rPr lang="fr" sz="1100" b="1" dirty="0">
                <a:solidFill>
                  <a:srgbClr val="FF0000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millones de habitantes con cobertura sanitaria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rgbClr val="05C3DD"/>
                </a:solidFill>
              </a:rPr>
              <a:t>3.809</a:t>
            </a:r>
            <a:r>
              <a:rPr lang="fr" sz="1100" b="1" dirty="0">
                <a:solidFill>
                  <a:srgbClr val="00AEC7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plantas productoras de agua gestionadas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"/>
              </a:spcAft>
              <a:buNone/>
            </a:pPr>
            <a:r>
              <a:rPr lang="fr" sz="1300" b="1" dirty="0">
                <a:solidFill>
                  <a:srgbClr val="05C3DD"/>
                </a:solidFill>
              </a:rPr>
              <a:t>3.222</a:t>
            </a:r>
            <a:r>
              <a:rPr lang="fr" sz="1100" dirty="0">
                <a:solidFill>
                  <a:srgbClr val="05C3DD"/>
                </a:solidFill>
              </a:rPr>
              <a:t> </a:t>
            </a:r>
            <a:r>
              <a:rPr lang="fr" sz="1100" dirty="0">
                <a:solidFill>
                  <a:schemeClr val="dk1"/>
                </a:solidFill>
              </a:rPr>
              <a:t>plantas de aguas residuales operadas </a:t>
            </a:r>
            <a:endParaRPr sz="1100" dirty="0">
              <a:solidFill>
                <a:srgbClr val="000000"/>
              </a:solidFill>
            </a:endParaRPr>
          </a:p>
        </p:txBody>
      </p:sp>
      <p:grpSp>
        <p:nvGrpSpPr>
          <p:cNvPr id="1124" name="Google Shape;1124;p30"/>
          <p:cNvGrpSpPr/>
          <p:nvPr/>
        </p:nvGrpSpPr>
        <p:grpSpPr>
          <a:xfrm>
            <a:off x="2845391" y="272895"/>
            <a:ext cx="487419" cy="666687"/>
            <a:chOff x="248025" y="1305525"/>
            <a:chExt cx="778500" cy="1064825"/>
          </a:xfrm>
        </p:grpSpPr>
        <p:sp>
          <p:nvSpPr>
            <p:cNvPr id="1125" name="Google Shape;1125;p30"/>
            <p:cNvSpPr/>
            <p:nvPr/>
          </p:nvSpPr>
          <p:spPr>
            <a:xfrm>
              <a:off x="248025" y="1305525"/>
              <a:ext cx="778500" cy="1064825"/>
            </a:xfrm>
            <a:custGeom>
              <a:avLst/>
              <a:gdLst/>
              <a:ahLst/>
              <a:cxnLst/>
              <a:rect l="l" t="t" r="r" b="b"/>
              <a:pathLst>
                <a:path w="31140" h="42593" extrusionOk="0">
                  <a:moveTo>
                    <a:pt x="20875" y="0"/>
                  </a:moveTo>
                  <a:lnTo>
                    <a:pt x="6843" y="4413"/>
                  </a:lnTo>
                  <a:lnTo>
                    <a:pt x="6942" y="13983"/>
                  </a:lnTo>
                  <a:lnTo>
                    <a:pt x="16264" y="10611"/>
                  </a:lnTo>
                  <a:lnTo>
                    <a:pt x="16264" y="10611"/>
                  </a:lnTo>
                  <a:lnTo>
                    <a:pt x="11950" y="33618"/>
                  </a:lnTo>
                  <a:lnTo>
                    <a:pt x="1687" y="33618"/>
                  </a:lnTo>
                  <a:lnTo>
                    <a:pt x="1" y="42593"/>
                  </a:lnTo>
                  <a:lnTo>
                    <a:pt x="29453" y="42593"/>
                  </a:lnTo>
                  <a:lnTo>
                    <a:pt x="31139" y="33618"/>
                  </a:lnTo>
                  <a:lnTo>
                    <a:pt x="22313" y="33618"/>
                  </a:lnTo>
                  <a:lnTo>
                    <a:pt x="28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248025" y="1305525"/>
              <a:ext cx="778500" cy="1064825"/>
            </a:xfrm>
            <a:custGeom>
              <a:avLst/>
              <a:gdLst/>
              <a:ahLst/>
              <a:cxnLst/>
              <a:rect l="l" t="t" r="r" b="b"/>
              <a:pathLst>
                <a:path w="31140" h="42593" fill="none" extrusionOk="0">
                  <a:moveTo>
                    <a:pt x="31139" y="33618"/>
                  </a:moveTo>
                  <a:lnTo>
                    <a:pt x="22313" y="33618"/>
                  </a:lnTo>
                  <a:lnTo>
                    <a:pt x="28710" y="0"/>
                  </a:lnTo>
                  <a:lnTo>
                    <a:pt x="20875" y="0"/>
                  </a:lnTo>
                  <a:lnTo>
                    <a:pt x="6843" y="4413"/>
                  </a:lnTo>
                  <a:lnTo>
                    <a:pt x="6942" y="13983"/>
                  </a:lnTo>
                  <a:lnTo>
                    <a:pt x="16264" y="10611"/>
                  </a:lnTo>
                  <a:lnTo>
                    <a:pt x="11950" y="33618"/>
                  </a:lnTo>
                  <a:lnTo>
                    <a:pt x="1687" y="33618"/>
                  </a:lnTo>
                  <a:lnTo>
                    <a:pt x="1" y="42593"/>
                  </a:lnTo>
                  <a:lnTo>
                    <a:pt x="29453" y="42593"/>
                  </a:lnTo>
                  <a:close/>
                </a:path>
              </a:pathLst>
            </a:custGeom>
            <a:noFill/>
            <a:ln w="16125" cap="flat" cmpd="sng">
              <a:solidFill>
                <a:srgbClr val="79BCD2"/>
              </a:solidFill>
              <a:prstDash val="solid"/>
              <a:miter lim="495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248025" y="1305525"/>
              <a:ext cx="778500" cy="1064825"/>
            </a:xfrm>
            <a:custGeom>
              <a:avLst/>
              <a:gdLst/>
              <a:ahLst/>
              <a:cxnLst/>
              <a:rect l="l" t="t" r="r" b="b"/>
              <a:pathLst>
                <a:path w="31140" h="42593" fill="none" extrusionOk="0">
                  <a:moveTo>
                    <a:pt x="31139" y="33618"/>
                  </a:moveTo>
                  <a:lnTo>
                    <a:pt x="22313" y="33618"/>
                  </a:lnTo>
                  <a:lnTo>
                    <a:pt x="28710" y="0"/>
                  </a:lnTo>
                  <a:lnTo>
                    <a:pt x="20875" y="0"/>
                  </a:lnTo>
                  <a:lnTo>
                    <a:pt x="6843" y="4413"/>
                  </a:lnTo>
                  <a:lnTo>
                    <a:pt x="6942" y="13983"/>
                  </a:lnTo>
                  <a:lnTo>
                    <a:pt x="16264" y="10611"/>
                  </a:lnTo>
                  <a:lnTo>
                    <a:pt x="11950" y="33618"/>
                  </a:lnTo>
                  <a:lnTo>
                    <a:pt x="1687" y="33618"/>
                  </a:lnTo>
                  <a:lnTo>
                    <a:pt x="1" y="42593"/>
                  </a:lnTo>
                  <a:lnTo>
                    <a:pt x="29453" y="42593"/>
                  </a:lnTo>
                  <a:close/>
                </a:path>
              </a:pathLst>
            </a:custGeom>
            <a:noFill/>
            <a:ln w="16125" cap="flat" cmpd="sng">
              <a:solidFill>
                <a:srgbClr val="05C3DD"/>
              </a:solidFill>
              <a:prstDash val="solid"/>
              <a:miter lim="4958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30"/>
          <p:cNvSpPr txBox="1"/>
          <p:nvPr/>
        </p:nvSpPr>
        <p:spPr>
          <a:xfrm>
            <a:off x="84675" y="4276725"/>
            <a:ext cx="1893900" cy="65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B0F0"/>
                </a:solidFill>
              </a:rPr>
              <a:t>+4.000 tecnologías patentadas en Tratamiento de Aguas</a:t>
            </a:r>
            <a:endParaRPr b="1" dirty="0">
              <a:solidFill>
                <a:srgbClr val="00B0F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454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45459"/>
              </a:solidFill>
            </a:endParaRPr>
          </a:p>
        </p:txBody>
      </p:sp>
      <p:sp>
        <p:nvSpPr>
          <p:cNvPr id="28" name="Google Shape;1143;p32">
            <a:extLst>
              <a:ext uri="{FF2B5EF4-FFF2-40B4-BE49-F238E27FC236}">
                <a16:creationId xmlns:a16="http://schemas.microsoft.com/office/drawing/2014/main" id="{98F1E9D9-9A64-4E74-A52D-C95160706EBA}"/>
              </a:ext>
            </a:extLst>
          </p:cNvPr>
          <p:cNvSpPr txBox="1"/>
          <p:nvPr/>
        </p:nvSpPr>
        <p:spPr>
          <a:xfrm>
            <a:off x="223502" y="1933575"/>
            <a:ext cx="1238790" cy="67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750" b="1" i="0" u="none" strike="noStrike" kern="0" cap="none" spc="0" normalizeH="0" baseline="0" noProof="0" dirty="0">
                <a:ln>
                  <a:noFill/>
                </a:ln>
                <a:solidFill>
                  <a:srgbClr val="545459"/>
                </a:solidFill>
                <a:effectLst/>
                <a:uLnTx/>
                <a:uFillTx/>
              </a:rPr>
              <a:t> </a:t>
            </a:r>
            <a:endParaRPr kumimoji="0" sz="750" b="1" i="0" u="none" strike="noStrike" kern="0" cap="none" spc="0" normalizeH="0" baseline="0" noProof="0" dirty="0">
              <a:ln>
                <a:noFill/>
              </a:ln>
              <a:solidFill>
                <a:srgbClr val="54545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500" b="0" i="0" u="none" strike="noStrike" kern="0" cap="none" spc="0" normalizeH="0" baseline="0" noProof="0" dirty="0">
                <a:ln>
                  <a:noFill/>
                </a:ln>
                <a:solidFill>
                  <a:srgbClr val="8041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8041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80418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8041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BILLION DOLLARS</a:t>
            </a:r>
            <a:r>
              <a:rPr kumimoji="0" lang="fr" sz="900" b="1" i="0" u="none" strike="noStrike" kern="0" cap="none" spc="0" normalizeH="0" baseline="0" noProof="0" dirty="0">
                <a:ln>
                  <a:noFill/>
                </a:ln>
                <a:solidFill>
                  <a:srgbClr val="E85F46"/>
                </a:solidFill>
                <a:effectLst/>
                <a:uLnTx/>
                <a:uFillTx/>
              </a:rPr>
              <a:t> 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E85F4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750" b="1" i="0" u="none" strike="noStrike" kern="0" cap="none" spc="0" normalizeH="0" baseline="0" noProof="0" dirty="0">
                <a:ln>
                  <a:noFill/>
                </a:ln>
                <a:solidFill>
                  <a:srgbClr val="545459"/>
                </a:solidFill>
                <a:effectLst/>
                <a:uLnTx/>
                <a:uFillTx/>
              </a:rPr>
              <a:t>REVENUES</a:t>
            </a:r>
            <a:endParaRPr kumimoji="0" sz="750" b="1" i="0" u="none" strike="noStrike" kern="0" cap="none" spc="0" normalizeH="0" baseline="0" noProof="0" dirty="0">
              <a:ln>
                <a:noFill/>
              </a:ln>
              <a:solidFill>
                <a:srgbClr val="54545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750" b="1" i="0" u="none" strike="noStrike" kern="0" cap="none" spc="0" normalizeH="0" baseline="0" noProof="0" dirty="0">
                <a:ln>
                  <a:noFill/>
                </a:ln>
                <a:solidFill>
                  <a:srgbClr val="545459"/>
                </a:solidFill>
                <a:effectLst/>
                <a:uLnTx/>
                <a:uFillTx/>
              </a:rPr>
              <a:t>IN THE MINING &amp; </a:t>
            </a:r>
            <a:endParaRPr kumimoji="0" sz="750" b="1" i="0" u="none" strike="noStrike" kern="0" cap="none" spc="0" normalizeH="0" baseline="0" noProof="0" dirty="0">
              <a:ln>
                <a:noFill/>
              </a:ln>
              <a:solidFill>
                <a:srgbClr val="54545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750" b="1" i="0" u="none" strike="noStrike" kern="0" cap="none" spc="0" normalizeH="0" baseline="0" noProof="0" dirty="0">
                <a:ln>
                  <a:noFill/>
                </a:ln>
                <a:solidFill>
                  <a:srgbClr val="545459"/>
                </a:solidFill>
                <a:effectLst/>
                <a:uLnTx/>
                <a:uFillTx/>
              </a:rPr>
              <a:t>METALS SECTOR</a:t>
            </a:r>
            <a:endParaRPr kumimoji="0" sz="750" b="1" i="0" u="none" strike="noStrike" kern="0" cap="none" spc="0" normalizeH="0" baseline="0" noProof="0" dirty="0">
              <a:ln>
                <a:noFill/>
              </a:ln>
              <a:solidFill>
                <a:srgbClr val="545459"/>
              </a:solidFill>
              <a:effectLst/>
              <a:uLnTx/>
              <a:uFillTx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06546D7-FC23-462B-A92B-F4B180B6D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87" y="3200400"/>
            <a:ext cx="1372838" cy="910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CE4E-80CF-95BD-C81E-98B7B19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81984E-58F6-55DE-7862-62698D58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975"/>
            <a:ext cx="5892832" cy="1141800"/>
          </a:xfrm>
        </p:spPr>
        <p:txBody>
          <a:bodyPr/>
          <a:lstStyle/>
          <a:p>
            <a:r>
              <a:rPr lang="es-ES" sz="20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Razones</a:t>
            </a:r>
            <a:r>
              <a:rPr lang="es-CL" sz="20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 principales por las cuales la minería chilena requiere mas agua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CB1B162-7DFA-C15F-69B9-0DCABEF7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57843"/>
            <a:ext cx="8055959" cy="25527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Los yacimientos de cobre se han hecho más intensivos en concentrados con el tiempo. La producción de concentrados requiere tres veces más </a:t>
            </a:r>
            <a:r>
              <a:rPr lang="es-CL" b="1" dirty="0" err="1">
                <a:solidFill>
                  <a:srgbClr val="0070C0"/>
                </a:solidFill>
              </a:rPr>
              <a:t>make</a:t>
            </a:r>
            <a:r>
              <a:rPr lang="es-CL" b="1" dirty="0">
                <a:solidFill>
                  <a:srgbClr val="0070C0"/>
                </a:solidFill>
              </a:rPr>
              <a:t> up de agua fresca que la producción de cátodos.</a:t>
            </a:r>
          </a:p>
          <a:p>
            <a:pPr>
              <a:spcBef>
                <a:spcPts val="0"/>
              </a:spcBef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Nuevos proyectos por cambios en la mineralogía.</a:t>
            </a:r>
          </a:p>
          <a:p>
            <a:pPr marL="139700" indent="0">
              <a:spcBef>
                <a:spcPts val="0"/>
              </a:spcBef>
              <a:buNone/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Nuevos proyectos de expansión y restricciones ambientales.</a:t>
            </a:r>
          </a:p>
          <a:p>
            <a:pPr>
              <a:spcBef>
                <a:spcPts val="0"/>
              </a:spcBef>
            </a:pPr>
            <a:endParaRPr lang="es-CL" b="1" dirty="0">
              <a:solidFill>
                <a:srgbClr val="0070C0"/>
              </a:solidFill>
            </a:endParaRPr>
          </a:p>
          <a:p>
            <a:pPr marL="139700" indent="0">
              <a:spcBef>
                <a:spcPts val="0"/>
              </a:spcBef>
              <a:buNone/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Reducción del uso de aguas continentales.</a:t>
            </a:r>
          </a:p>
          <a:p>
            <a:pPr>
              <a:spcBef>
                <a:spcPts val="0"/>
              </a:spcBef>
            </a:pPr>
            <a:endParaRPr lang="es-CL" b="1" dirty="0">
              <a:solidFill>
                <a:srgbClr val="0070C0"/>
              </a:solidFill>
            </a:endParaRPr>
          </a:p>
          <a:p>
            <a:pPr marL="139700" indent="0">
              <a:spcBef>
                <a:spcPts val="0"/>
              </a:spcBef>
              <a:buNone/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Cambios normativos obligatorios que propenden al uso de agua desalada o de mar. </a:t>
            </a:r>
          </a:p>
          <a:p>
            <a:pPr marL="0" indent="0">
              <a:spcBef>
                <a:spcPts val="0"/>
              </a:spcBef>
              <a:buNone/>
            </a:pPr>
            <a:endParaRPr lang="es-CL" cap="none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s-CL" cap="none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Google Shape;1143;p32">
            <a:extLst>
              <a:ext uri="{FF2B5EF4-FFF2-40B4-BE49-F238E27FC236}">
                <a16:creationId xmlns:a16="http://schemas.microsoft.com/office/drawing/2014/main" id="{2C29F84F-F03E-862B-52AB-B4B4C0391A7C}"/>
              </a:ext>
            </a:extLst>
          </p:cNvPr>
          <p:cNvSpPr txBox="1"/>
          <p:nvPr/>
        </p:nvSpPr>
        <p:spPr>
          <a:xfrm>
            <a:off x="5892832" y="199229"/>
            <a:ext cx="1224000" cy="89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750" b="1" i="0" u="none" strike="noStrike" kern="0" cap="none" spc="0" normalizeH="0" baseline="0" noProof="0" dirty="0">
                <a:ln>
                  <a:noFill/>
                </a:ln>
                <a:solidFill>
                  <a:srgbClr val="5454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8041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8041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VEOLIA ES SOCIO FUNDADOR DE LA ASOCIACIÓN CHILENA DE DESALACIÓN Y REUSO </a:t>
            </a:r>
            <a:endParaRPr kumimoji="0" lang="es-CL" sz="750" b="1" i="0" u="none" strike="noStrike" kern="0" cap="none" spc="0" normalizeH="0" baseline="0" noProof="0" dirty="0">
              <a:ln>
                <a:noFill/>
              </a:ln>
              <a:solidFill>
                <a:srgbClr val="5454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03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CE4E-80CF-95BD-C81E-98B7B19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81984E-58F6-55DE-7862-62698D58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6700"/>
            <a:ext cx="8186400" cy="1141800"/>
          </a:xfrm>
        </p:spPr>
        <p:txBody>
          <a:bodyPr/>
          <a:lstStyle/>
          <a:p>
            <a:r>
              <a:rPr lang="es-CL" sz="2100" dirty="0">
                <a:solidFill>
                  <a:srgbClr val="00B0F0"/>
                </a:solidFill>
                <a:latin typeface="+mj-lt"/>
                <a:cs typeface="Arial"/>
                <a:sym typeface="Arial"/>
              </a:rPr>
              <a:t>Principales soluciones </a:t>
            </a:r>
            <a:br>
              <a:rPr lang="es-CL" dirty="0">
                <a:solidFill>
                  <a:srgbClr val="00B0F0"/>
                </a:solidFill>
                <a:latin typeface="+mj-lt"/>
              </a:rPr>
            </a:br>
            <a:r>
              <a:rPr lang="es-CL" sz="1800" dirty="0">
                <a:solidFill>
                  <a:srgbClr val="00B0F0"/>
                </a:solidFill>
                <a:latin typeface="+mj-lt"/>
                <a:cs typeface="Arial"/>
                <a:sym typeface="Arial"/>
              </a:rPr>
              <a:t>para el Mercado Minería en Chile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CB1B162-7DFA-C15F-69B9-0DCABEF7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00668"/>
            <a:ext cx="8055959" cy="25527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Diseño &amp; Construcción de plantas de tratamiento de aguas:	 desaladoras, riles, agua potable, aguas servidas , osmosis, entre otras…</a:t>
            </a:r>
          </a:p>
          <a:p>
            <a:pPr>
              <a:spcBef>
                <a:spcPts val="0"/>
              </a:spcBef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Operación &amp; Mantenimiento (O&amp;M) de plantas de tratamiento de agua: desaladoras, riles, agua potable, aguas servidas, osmosis, entre otras...</a:t>
            </a:r>
          </a:p>
          <a:p>
            <a:pPr marL="0" indent="0">
              <a:spcBef>
                <a:spcPts val="0"/>
              </a:spcBef>
              <a:buNone/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Gestión Total de Residuos: Manejo integral de residuos peligrosos y no peligrosos, industriales, domiciliarios, comercializables, manejo de rellenos.</a:t>
            </a:r>
          </a:p>
          <a:p>
            <a:pPr>
              <a:spcBef>
                <a:spcPts val="0"/>
              </a:spcBef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Consultoría: en agua y residuos.</a:t>
            </a:r>
          </a:p>
          <a:p>
            <a:pPr>
              <a:spcBef>
                <a:spcPts val="0"/>
              </a:spcBef>
            </a:pPr>
            <a:endParaRPr lang="es-CL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s-CL" b="1" dirty="0">
                <a:solidFill>
                  <a:srgbClr val="0070C0"/>
                </a:solidFill>
              </a:rPr>
              <a:t>Servicios Medioambientales de Laboratorio a través de ANAM </a:t>
            </a:r>
          </a:p>
          <a:p>
            <a:pPr marL="0" indent="0">
              <a:spcBef>
                <a:spcPts val="0"/>
              </a:spcBef>
              <a:buNone/>
            </a:pPr>
            <a:endParaRPr lang="es-CL" cap="none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s-CL" cap="none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Google Shape;149;p22">
            <a:extLst>
              <a:ext uri="{FF2B5EF4-FFF2-40B4-BE49-F238E27FC236}">
                <a16:creationId xmlns:a16="http://schemas.microsoft.com/office/drawing/2014/main" id="{381BA86E-B8ED-1544-7B66-0648302AF777}"/>
              </a:ext>
            </a:extLst>
          </p:cNvPr>
          <p:cNvSpPr txBox="1"/>
          <p:nvPr/>
        </p:nvSpPr>
        <p:spPr>
          <a:xfrm>
            <a:off x="846944" y="3581400"/>
            <a:ext cx="4512041" cy="1315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algn="just">
              <a:lnSpc>
                <a:spcPct val="115000"/>
              </a:lnSpc>
              <a:buClr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1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 Medium"/>
              </a:rPr>
              <a:t>Desde hace 25 años un laboratorio referente a nivel nacional en servicios integrales de diagnóstico medioambiental, referido a muestreos y análisis físicos, químicos y microbiológicos de diversas matrices ambientales con desarrollo de reportabilidad digital. Autorizada como Entidad Técnica de Fiscalización Ambiental (ETFA).</a:t>
            </a:r>
          </a:p>
          <a:p>
            <a:pPr>
              <a:lnSpc>
                <a:spcPct val="115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100" kern="1200" dirty="0">
              <a:solidFill>
                <a:srgbClr val="0C4A98"/>
              </a:solidFill>
              <a:latin typeface="+mn-lt"/>
              <a:ea typeface="Montserrat Medium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400" kern="1200" dirty="0">
              <a:solidFill>
                <a:srgbClr val="0E284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18" name="Google Shape;1143;p32">
            <a:extLst>
              <a:ext uri="{FF2B5EF4-FFF2-40B4-BE49-F238E27FC236}">
                <a16:creationId xmlns:a16="http://schemas.microsoft.com/office/drawing/2014/main" id="{2C29F84F-F03E-862B-52AB-B4B4C0391A7C}"/>
              </a:ext>
            </a:extLst>
          </p:cNvPr>
          <p:cNvSpPr txBox="1"/>
          <p:nvPr/>
        </p:nvSpPr>
        <p:spPr>
          <a:xfrm>
            <a:off x="5892832" y="199229"/>
            <a:ext cx="1224000" cy="89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750" b="1" i="0" u="none" strike="noStrike" kern="0" cap="none" spc="0" normalizeH="0" baseline="0" noProof="0" dirty="0">
                <a:ln>
                  <a:noFill/>
                </a:ln>
                <a:solidFill>
                  <a:srgbClr val="545459"/>
                </a:solidFill>
                <a:effectLst/>
                <a:uLnTx/>
                <a:uFillTx/>
              </a:rPr>
              <a:t> </a:t>
            </a: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8041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900" dirty="0">
                <a:solidFill>
                  <a:srgbClr val="804180"/>
                </a:solidFill>
                <a:latin typeface="Arial Black"/>
                <a:ea typeface="Arial Black"/>
                <a:cs typeface="Arial Black"/>
                <a:sym typeface="Arial Black"/>
              </a:rPr>
              <a:t>VEOLIA ES SOCIO FUNDADOR DE LA ASOCIACIÓN CHILENA DE DESALACIÓN Y REUSO</a:t>
            </a:r>
            <a:r>
              <a:rPr kumimoji="0" lang="fr" sz="900" b="0" i="0" u="none" strike="noStrike" kern="0" cap="none" spc="0" normalizeH="0" baseline="0" noProof="0" dirty="0">
                <a:ln>
                  <a:noFill/>
                </a:ln>
                <a:solidFill>
                  <a:srgbClr val="8041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kumimoji="0" lang="es-CL" sz="750" b="1" i="0" u="none" strike="noStrike" kern="0" cap="none" spc="0" normalizeH="0" baseline="0" noProof="0" dirty="0">
              <a:ln>
                <a:noFill/>
              </a:ln>
              <a:solidFill>
                <a:srgbClr val="545459"/>
              </a:solidFill>
              <a:effectLst/>
              <a:uLnTx/>
              <a:uFillTx/>
            </a:endParaRP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F7578694-F987-2A14-91AF-FF57E1CB9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34" y="3888499"/>
            <a:ext cx="743816" cy="743816"/>
          </a:xfrm>
          <a:prstGeom prst="ellipse">
            <a:avLst/>
          </a:prstGeom>
        </p:spPr>
      </p:pic>
      <p:pic>
        <p:nvPicPr>
          <p:cNvPr id="6" name="Imagen 5" descr="Un conjunto de letras blancas en un fondo azul&#10;&#10;El contenido generado por IA puede ser incorrecto.">
            <a:extLst>
              <a:ext uri="{FF2B5EF4-FFF2-40B4-BE49-F238E27FC236}">
                <a16:creationId xmlns:a16="http://schemas.microsoft.com/office/drawing/2014/main" id="{4D56F053-E53F-92B6-4349-A61DC7358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11" y="3896750"/>
            <a:ext cx="743817" cy="743817"/>
          </a:xfrm>
          <a:prstGeom prst="ellipse">
            <a:avLst/>
          </a:prstGeom>
        </p:spPr>
      </p:pic>
      <p:pic>
        <p:nvPicPr>
          <p:cNvPr id="7" name="Picture 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BEA8A55-AA4E-E076-520E-C1E8D3E3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59" y="3930856"/>
            <a:ext cx="873293" cy="6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Logotipo">
            <a:extLst>
              <a:ext uri="{FF2B5EF4-FFF2-40B4-BE49-F238E27FC236}">
                <a16:creationId xmlns:a16="http://schemas.microsoft.com/office/drawing/2014/main" id="{6CA3E437-E4EF-2BFC-267A-5AE8576B7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18" y="3895192"/>
            <a:ext cx="743817" cy="7438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333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497375" y="417800"/>
            <a:ext cx="6917100" cy="2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7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Veolia en Minería</a:t>
            </a:r>
            <a:endParaRPr kumimoji="0" sz="7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497375" y="3966550"/>
            <a:ext cx="6741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Octubre 2025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1115" y="4478157"/>
            <a:ext cx="1139544" cy="433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5913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ersonnalisé 24">
      <a:dk1>
        <a:srgbClr val="545459"/>
      </a:dk1>
      <a:lt1>
        <a:srgbClr val="FFFFFF"/>
      </a:lt1>
      <a:dk2>
        <a:srgbClr val="E85F46"/>
      </a:dk2>
      <a:lt2>
        <a:srgbClr val="0076B9"/>
      </a:lt2>
      <a:accent1>
        <a:srgbClr val="FFA000"/>
      </a:accent1>
      <a:accent2>
        <a:srgbClr val="199B69"/>
      </a:accent2>
      <a:accent3>
        <a:srgbClr val="FDB914"/>
      </a:accent3>
      <a:accent4>
        <a:srgbClr val="01ADC6"/>
      </a:accent4>
      <a:accent5>
        <a:srgbClr val="D5D6D5"/>
      </a:accent5>
      <a:accent6>
        <a:srgbClr val="000000"/>
      </a:accent6>
      <a:hlink>
        <a:srgbClr val="E85F46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D28515B50541409D6FFCF7FF15D20A" ma:contentTypeVersion="19" ma:contentTypeDescription="Crear nuevo documento." ma:contentTypeScope="" ma:versionID="a8bf4b836887c380ae0b0ac541543702">
  <xsd:schema xmlns:xsd="http://www.w3.org/2001/XMLSchema" xmlns:xs="http://www.w3.org/2001/XMLSchema" xmlns:p="http://schemas.microsoft.com/office/2006/metadata/properties" xmlns:ns2="0f13f387-f99b-47f7-a520-201012914e9a" xmlns:ns3="66ca8165-8028-4611-8e6f-e1f46d8baa55" targetNamespace="http://schemas.microsoft.com/office/2006/metadata/properties" ma:root="true" ma:fieldsID="41170e1865ecbe04c5ba54376190f79e" ns2:_="" ns3:_="">
    <xsd:import namespace="0f13f387-f99b-47f7-a520-201012914e9a"/>
    <xsd:import namespace="66ca8165-8028-4611-8e6f-e1f46d8b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387-f99b-47f7-a520-201012914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0db8f57-128b-44c2-8a27-6fcb0f760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a8165-8028-4611-8e6f-e1f46d8b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d6b777-90dc-41ab-a39b-cf1d3497d108}" ma:internalName="TaxCatchAll" ma:showField="CatchAllData" ma:web="66ca8165-8028-4611-8e6f-e1f46d8ba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ca8165-8028-4611-8e6f-e1f46d8baa55" xsi:nil="true"/>
    <lcf76f155ced4ddcb4097134ff3c332f xmlns="0f13f387-f99b-47f7-a520-201012914e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D2A84E-5E1C-4FA9-9D48-883D91392883}"/>
</file>

<file path=customXml/itemProps2.xml><?xml version="1.0" encoding="utf-8"?>
<ds:datastoreItem xmlns:ds="http://schemas.openxmlformats.org/officeDocument/2006/customXml" ds:itemID="{35332A3A-12E1-4B08-A593-80E43D5599D0}"/>
</file>

<file path=customXml/itemProps3.xml><?xml version="1.0" encoding="utf-8"?>
<ds:datastoreItem xmlns:ds="http://schemas.openxmlformats.org/officeDocument/2006/customXml" ds:itemID="{2E18CD39-938D-4323-A4D7-D186B6BC84F5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422</Words>
  <Application>Microsoft Office PowerPoint</Application>
  <PresentationFormat>Presentación en pantalla (16:9)</PresentationFormat>
  <Paragraphs>76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 Black</vt:lpstr>
      <vt:lpstr>Calibri</vt:lpstr>
      <vt:lpstr>Arial</vt:lpstr>
      <vt:lpstr>Lato</vt:lpstr>
      <vt:lpstr>Montserrat Medium</vt:lpstr>
      <vt:lpstr>Helvetica Neue Light</vt:lpstr>
      <vt:lpstr>Simple Light</vt:lpstr>
      <vt:lpstr>Simple Light</vt:lpstr>
      <vt:lpstr>Presentación de PowerPoint</vt:lpstr>
      <vt:lpstr>Presentación de PowerPoint</vt:lpstr>
      <vt:lpstr>Presentación de PowerPoint</vt:lpstr>
      <vt:lpstr>Razones principales por las cuales la minería chilena requiere mas agua</vt:lpstr>
      <vt:lpstr>Principales soluciones  para el Mercado Minería en Chile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Quezada, Lionel</dc:creator>
  <cp:lastModifiedBy>Lionel Quezada</cp:lastModifiedBy>
  <cp:revision>42</cp:revision>
  <dcterms:modified xsi:type="dcterms:W3CDTF">2025-10-21T20:05:14Z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0x010100ACD28515B50541409D6FFCF7FF15D20A</vt:lpwstr>
  </property>
</Properties>
</file>