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ustomXml" Target="../customXml/item3.xml"/><Relationship Id="rId3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ustomXml" Target="../customXml/item2.xml"/><Relationship Id="rId2" Type="http://schemas.openxmlformats.org/officeDocument/2006/relationships/theme" Target="theme/them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tableStyles" Target="tableStyles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1C6B79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289AAC"/>
                </a:solidFill>
                <a:latin typeface="Corbel"/>
                <a:cs typeface="Corbe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C6B79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89AAC"/>
                </a:solidFill>
                <a:latin typeface="Corbel"/>
                <a:cs typeface="Corbe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C6B79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C6B79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9FF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1391743" y="5649219"/>
            <a:ext cx="318770" cy="193040"/>
          </a:xfrm>
          <a:custGeom>
            <a:avLst/>
            <a:gdLst/>
            <a:ahLst/>
            <a:cxnLst/>
            <a:rect l="l" t="t" r="r" b="b"/>
            <a:pathLst>
              <a:path w="318770" h="193039">
                <a:moveTo>
                  <a:pt x="206797" y="0"/>
                </a:moveTo>
                <a:lnTo>
                  <a:pt x="168141" y="826"/>
                </a:lnTo>
                <a:lnTo>
                  <a:pt x="125802" y="4632"/>
                </a:lnTo>
                <a:lnTo>
                  <a:pt x="89972" y="8538"/>
                </a:lnTo>
                <a:lnTo>
                  <a:pt x="70846" y="9660"/>
                </a:lnTo>
                <a:lnTo>
                  <a:pt x="68373" y="13652"/>
                </a:lnTo>
                <a:lnTo>
                  <a:pt x="64149" y="22754"/>
                </a:lnTo>
                <a:lnTo>
                  <a:pt x="58024" y="36945"/>
                </a:lnTo>
                <a:lnTo>
                  <a:pt x="46646" y="62243"/>
                </a:lnTo>
                <a:lnTo>
                  <a:pt x="34933" y="85675"/>
                </a:lnTo>
                <a:lnTo>
                  <a:pt x="20948" y="109041"/>
                </a:lnTo>
                <a:lnTo>
                  <a:pt x="2753" y="134141"/>
                </a:lnTo>
                <a:lnTo>
                  <a:pt x="0" y="141483"/>
                </a:lnTo>
                <a:lnTo>
                  <a:pt x="3383" y="145844"/>
                </a:lnTo>
                <a:lnTo>
                  <a:pt x="9027" y="147867"/>
                </a:lnTo>
                <a:lnTo>
                  <a:pt x="13058" y="148193"/>
                </a:lnTo>
                <a:lnTo>
                  <a:pt x="19588" y="148945"/>
                </a:lnTo>
                <a:lnTo>
                  <a:pt x="22704" y="152365"/>
                </a:lnTo>
                <a:lnTo>
                  <a:pt x="24832" y="155982"/>
                </a:lnTo>
                <a:lnTo>
                  <a:pt x="28398" y="157327"/>
                </a:lnTo>
                <a:lnTo>
                  <a:pt x="55469" y="152268"/>
                </a:lnTo>
                <a:lnTo>
                  <a:pt x="66813" y="147286"/>
                </a:lnTo>
                <a:lnTo>
                  <a:pt x="77906" y="143182"/>
                </a:lnTo>
                <a:lnTo>
                  <a:pt x="104219" y="140757"/>
                </a:lnTo>
                <a:lnTo>
                  <a:pt x="142636" y="147568"/>
                </a:lnTo>
                <a:lnTo>
                  <a:pt x="174515" y="164771"/>
                </a:lnTo>
                <a:lnTo>
                  <a:pt x="207064" y="183038"/>
                </a:lnTo>
                <a:lnTo>
                  <a:pt x="247489" y="193044"/>
                </a:lnTo>
                <a:lnTo>
                  <a:pt x="268312" y="188121"/>
                </a:lnTo>
                <a:lnTo>
                  <a:pt x="294459" y="173905"/>
                </a:lnTo>
                <a:lnTo>
                  <a:pt x="314920" y="153727"/>
                </a:lnTo>
                <a:lnTo>
                  <a:pt x="318685" y="130921"/>
                </a:lnTo>
                <a:lnTo>
                  <a:pt x="304643" y="98154"/>
                </a:lnTo>
                <a:lnTo>
                  <a:pt x="271573" y="43840"/>
                </a:lnTo>
                <a:lnTo>
                  <a:pt x="247489" y="10129"/>
                </a:lnTo>
                <a:lnTo>
                  <a:pt x="215800" y="212"/>
                </a:lnTo>
                <a:lnTo>
                  <a:pt x="206797" y="0"/>
                </a:lnTo>
                <a:close/>
              </a:path>
            </a:pathLst>
          </a:custGeom>
          <a:solidFill>
            <a:srgbClr val="2597A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49182" y="5489315"/>
            <a:ext cx="211773" cy="20405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1388580" y="5738393"/>
            <a:ext cx="327025" cy="165100"/>
          </a:xfrm>
          <a:custGeom>
            <a:avLst/>
            <a:gdLst/>
            <a:ahLst/>
            <a:cxnLst/>
            <a:rect l="l" t="t" r="r" b="b"/>
            <a:pathLst>
              <a:path w="327025" h="165100">
                <a:moveTo>
                  <a:pt x="302645" y="0"/>
                </a:moveTo>
                <a:lnTo>
                  <a:pt x="279342" y="37707"/>
                </a:lnTo>
                <a:lnTo>
                  <a:pt x="220976" y="57407"/>
                </a:lnTo>
                <a:lnTo>
                  <a:pt x="196451" y="55155"/>
                </a:lnTo>
                <a:lnTo>
                  <a:pt x="175066" y="49741"/>
                </a:lnTo>
                <a:lnTo>
                  <a:pt x="157150" y="42801"/>
                </a:lnTo>
                <a:lnTo>
                  <a:pt x="136808" y="33953"/>
                </a:lnTo>
                <a:lnTo>
                  <a:pt x="119261" y="27131"/>
                </a:lnTo>
                <a:lnTo>
                  <a:pt x="103064" y="22274"/>
                </a:lnTo>
                <a:lnTo>
                  <a:pt x="86773" y="19321"/>
                </a:lnTo>
                <a:lnTo>
                  <a:pt x="68741" y="18348"/>
                </a:lnTo>
                <a:lnTo>
                  <a:pt x="52075" y="19658"/>
                </a:lnTo>
                <a:lnTo>
                  <a:pt x="12141" y="36995"/>
                </a:lnTo>
                <a:lnTo>
                  <a:pt x="0" y="57492"/>
                </a:lnTo>
                <a:lnTo>
                  <a:pt x="1174" y="65928"/>
                </a:lnTo>
                <a:lnTo>
                  <a:pt x="7837" y="73730"/>
                </a:lnTo>
                <a:lnTo>
                  <a:pt x="17370" y="77273"/>
                </a:lnTo>
                <a:lnTo>
                  <a:pt x="29769" y="78246"/>
                </a:lnTo>
                <a:lnTo>
                  <a:pt x="45028" y="78341"/>
                </a:lnTo>
                <a:lnTo>
                  <a:pt x="72267" y="80234"/>
                </a:lnTo>
                <a:lnTo>
                  <a:pt x="96646" y="86809"/>
                </a:lnTo>
                <a:lnTo>
                  <a:pt x="121212" y="100466"/>
                </a:lnTo>
                <a:lnTo>
                  <a:pt x="149011" y="123602"/>
                </a:lnTo>
                <a:lnTo>
                  <a:pt x="186606" y="150953"/>
                </a:lnTo>
                <a:lnTo>
                  <a:pt x="226699" y="164961"/>
                </a:lnTo>
                <a:lnTo>
                  <a:pt x="266034" y="163149"/>
                </a:lnTo>
                <a:lnTo>
                  <a:pt x="301357" y="143041"/>
                </a:lnTo>
                <a:lnTo>
                  <a:pt x="326804" y="97125"/>
                </a:lnTo>
                <a:lnTo>
                  <a:pt x="324442" y="50573"/>
                </a:lnTo>
                <a:lnTo>
                  <a:pt x="310859" y="14495"/>
                </a:lnTo>
                <a:lnTo>
                  <a:pt x="302645" y="0"/>
                </a:lnTo>
                <a:close/>
              </a:path>
            </a:pathLst>
          </a:custGeom>
          <a:solidFill>
            <a:srgbClr val="1F79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1357399" y="5866707"/>
            <a:ext cx="368300" cy="221615"/>
          </a:xfrm>
          <a:custGeom>
            <a:avLst/>
            <a:gdLst/>
            <a:ahLst/>
            <a:cxnLst/>
            <a:rect l="l" t="t" r="r" b="b"/>
            <a:pathLst>
              <a:path w="368300" h="221614">
                <a:moveTo>
                  <a:pt x="74809" y="0"/>
                </a:moveTo>
                <a:lnTo>
                  <a:pt x="34201" y="8500"/>
                </a:lnTo>
                <a:lnTo>
                  <a:pt x="4130" y="38671"/>
                </a:lnTo>
                <a:lnTo>
                  <a:pt x="0" y="59211"/>
                </a:lnTo>
                <a:lnTo>
                  <a:pt x="1654" y="78237"/>
                </a:lnTo>
                <a:lnTo>
                  <a:pt x="27623" y="141253"/>
                </a:lnTo>
                <a:lnTo>
                  <a:pt x="60654" y="177892"/>
                </a:lnTo>
                <a:lnTo>
                  <a:pt x="101678" y="203338"/>
                </a:lnTo>
                <a:lnTo>
                  <a:pt x="147854" y="217766"/>
                </a:lnTo>
                <a:lnTo>
                  <a:pt x="196342" y="221352"/>
                </a:lnTo>
                <a:lnTo>
                  <a:pt x="244304" y="214272"/>
                </a:lnTo>
                <a:lnTo>
                  <a:pt x="302392" y="185340"/>
                </a:lnTo>
                <a:lnTo>
                  <a:pt x="354201" y="124921"/>
                </a:lnTo>
                <a:lnTo>
                  <a:pt x="367677" y="89387"/>
                </a:lnTo>
                <a:lnTo>
                  <a:pt x="365107" y="79742"/>
                </a:lnTo>
                <a:lnTo>
                  <a:pt x="329259" y="89849"/>
                </a:lnTo>
                <a:lnTo>
                  <a:pt x="306388" y="108685"/>
                </a:lnTo>
                <a:lnTo>
                  <a:pt x="285933" y="120873"/>
                </a:lnTo>
                <a:lnTo>
                  <a:pt x="265170" y="127782"/>
                </a:lnTo>
                <a:lnTo>
                  <a:pt x="241377" y="130776"/>
                </a:lnTo>
                <a:lnTo>
                  <a:pt x="220188" y="129830"/>
                </a:lnTo>
                <a:lnTo>
                  <a:pt x="199741" y="125097"/>
                </a:lnTo>
                <a:lnTo>
                  <a:pt x="181346" y="117289"/>
                </a:lnTo>
                <a:lnTo>
                  <a:pt x="166316" y="107121"/>
                </a:lnTo>
                <a:lnTo>
                  <a:pt x="159985" y="98416"/>
                </a:lnTo>
                <a:lnTo>
                  <a:pt x="161288" y="91451"/>
                </a:lnTo>
                <a:lnTo>
                  <a:pt x="171166" y="89526"/>
                </a:lnTo>
                <a:lnTo>
                  <a:pt x="190556" y="95938"/>
                </a:lnTo>
                <a:lnTo>
                  <a:pt x="209876" y="103112"/>
                </a:lnTo>
                <a:lnTo>
                  <a:pt x="227127" y="105862"/>
                </a:lnTo>
                <a:lnTo>
                  <a:pt x="273968" y="91254"/>
                </a:lnTo>
                <a:lnTo>
                  <a:pt x="284760" y="68514"/>
                </a:lnTo>
                <a:lnTo>
                  <a:pt x="277443" y="64906"/>
                </a:lnTo>
                <a:lnTo>
                  <a:pt x="253038" y="66343"/>
                </a:lnTo>
                <a:lnTo>
                  <a:pt x="230450" y="64240"/>
                </a:lnTo>
                <a:lnTo>
                  <a:pt x="207499" y="56746"/>
                </a:lnTo>
                <a:lnTo>
                  <a:pt x="182007" y="42012"/>
                </a:lnTo>
                <a:lnTo>
                  <a:pt x="164315" y="29752"/>
                </a:lnTo>
                <a:lnTo>
                  <a:pt x="144455" y="17574"/>
                </a:lnTo>
                <a:lnTo>
                  <a:pt x="121401" y="7339"/>
                </a:lnTo>
                <a:lnTo>
                  <a:pt x="94125" y="909"/>
                </a:lnTo>
                <a:lnTo>
                  <a:pt x="74809" y="0"/>
                </a:lnTo>
                <a:close/>
              </a:path>
            </a:pathLst>
          </a:custGeom>
          <a:solidFill>
            <a:srgbClr val="094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176" y="212597"/>
            <a:ext cx="4592320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1C6B79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9272" y="1456436"/>
            <a:ext cx="5884545" cy="4658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289AAC"/>
                </a:solidFill>
                <a:latin typeface="Corbel"/>
                <a:cs typeface="Corbe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7.png"/><Relationship Id="rId3" Type="http://schemas.openxmlformats.org/officeDocument/2006/relationships/image" Target="../media/image218.png"/><Relationship Id="rId4" Type="http://schemas.openxmlformats.org/officeDocument/2006/relationships/image" Target="../media/image219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jp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20" Type="http://schemas.openxmlformats.org/officeDocument/2006/relationships/image" Target="../media/image23.png"/><Relationship Id="rId21" Type="http://schemas.openxmlformats.org/officeDocument/2006/relationships/image" Target="../media/image24.png"/><Relationship Id="rId22" Type="http://schemas.openxmlformats.org/officeDocument/2006/relationships/image" Target="../media/image25.png"/><Relationship Id="rId23" Type="http://schemas.openxmlformats.org/officeDocument/2006/relationships/image" Target="../media/image26.png"/><Relationship Id="rId24" Type="http://schemas.openxmlformats.org/officeDocument/2006/relationships/image" Target="../media/image27.png"/><Relationship Id="rId25" Type="http://schemas.openxmlformats.org/officeDocument/2006/relationships/image" Target="../media/image28.jpg"/><Relationship Id="rId26" Type="http://schemas.openxmlformats.org/officeDocument/2006/relationships/image" Target="../media/image29.png"/><Relationship Id="rId27" Type="http://schemas.openxmlformats.org/officeDocument/2006/relationships/image" Target="../media/image30.png"/><Relationship Id="rId28" Type="http://schemas.openxmlformats.org/officeDocument/2006/relationships/image" Target="../media/image31.png"/><Relationship Id="rId29" Type="http://schemas.openxmlformats.org/officeDocument/2006/relationships/image" Target="../media/image32.jpg"/><Relationship Id="rId30" Type="http://schemas.openxmlformats.org/officeDocument/2006/relationships/image" Target="../media/image33.png"/><Relationship Id="rId31" Type="http://schemas.openxmlformats.org/officeDocument/2006/relationships/image" Target="../media/image34.png"/><Relationship Id="rId32" Type="http://schemas.openxmlformats.org/officeDocument/2006/relationships/image" Target="../media/image35.png"/><Relationship Id="rId33" Type="http://schemas.openxmlformats.org/officeDocument/2006/relationships/image" Target="../media/image36.png"/><Relationship Id="rId34" Type="http://schemas.openxmlformats.org/officeDocument/2006/relationships/image" Target="../media/image37.png"/><Relationship Id="rId35" Type="http://schemas.openxmlformats.org/officeDocument/2006/relationships/image" Target="../media/image38.png"/><Relationship Id="rId36" Type="http://schemas.openxmlformats.org/officeDocument/2006/relationships/image" Target="../media/image39.png"/><Relationship Id="rId37" Type="http://schemas.openxmlformats.org/officeDocument/2006/relationships/image" Target="../media/image40.png"/><Relationship Id="rId38" Type="http://schemas.openxmlformats.org/officeDocument/2006/relationships/image" Target="../media/image41.png"/><Relationship Id="rId39" Type="http://schemas.openxmlformats.org/officeDocument/2006/relationships/image" Target="../media/image42.jpg"/><Relationship Id="rId40" Type="http://schemas.openxmlformats.org/officeDocument/2006/relationships/image" Target="../media/image43.png"/><Relationship Id="rId41" Type="http://schemas.openxmlformats.org/officeDocument/2006/relationships/image" Target="../media/image44.png"/><Relationship Id="rId42" Type="http://schemas.openxmlformats.org/officeDocument/2006/relationships/image" Target="../media/image45.png"/><Relationship Id="rId43" Type="http://schemas.openxmlformats.org/officeDocument/2006/relationships/image" Target="../media/image46.png"/><Relationship Id="rId44" Type="http://schemas.openxmlformats.org/officeDocument/2006/relationships/image" Target="../media/image47.png"/><Relationship Id="rId45" Type="http://schemas.openxmlformats.org/officeDocument/2006/relationships/image" Target="../media/image48.png"/><Relationship Id="rId46" Type="http://schemas.openxmlformats.org/officeDocument/2006/relationships/image" Target="../media/image49.png"/><Relationship Id="rId47" Type="http://schemas.openxmlformats.org/officeDocument/2006/relationships/image" Target="../media/image50.png"/><Relationship Id="rId48" Type="http://schemas.openxmlformats.org/officeDocument/2006/relationships/image" Target="../media/image51.png"/><Relationship Id="rId49" Type="http://schemas.openxmlformats.org/officeDocument/2006/relationships/image" Target="../media/image52.png"/><Relationship Id="rId50" Type="http://schemas.openxmlformats.org/officeDocument/2006/relationships/image" Target="../media/image53.png"/><Relationship Id="rId51" Type="http://schemas.openxmlformats.org/officeDocument/2006/relationships/image" Target="../media/image54.png"/><Relationship Id="rId52" Type="http://schemas.openxmlformats.org/officeDocument/2006/relationships/image" Target="../media/image55.png"/><Relationship Id="rId53" Type="http://schemas.openxmlformats.org/officeDocument/2006/relationships/image" Target="../media/image56.png"/><Relationship Id="rId54" Type="http://schemas.openxmlformats.org/officeDocument/2006/relationships/image" Target="../media/image57.png"/><Relationship Id="rId55" Type="http://schemas.openxmlformats.org/officeDocument/2006/relationships/image" Target="../media/image58.png"/><Relationship Id="rId56" Type="http://schemas.openxmlformats.org/officeDocument/2006/relationships/image" Target="../media/image59.png"/><Relationship Id="rId57" Type="http://schemas.openxmlformats.org/officeDocument/2006/relationships/image" Target="../media/image60.png"/><Relationship Id="rId58" Type="http://schemas.openxmlformats.org/officeDocument/2006/relationships/image" Target="../media/image61.png"/><Relationship Id="rId59" Type="http://schemas.openxmlformats.org/officeDocument/2006/relationships/image" Target="../media/image62.png"/><Relationship Id="rId60" Type="http://schemas.openxmlformats.org/officeDocument/2006/relationships/image" Target="../media/image63.png"/><Relationship Id="rId61" Type="http://schemas.openxmlformats.org/officeDocument/2006/relationships/image" Target="../media/image64.png"/><Relationship Id="rId62" Type="http://schemas.openxmlformats.org/officeDocument/2006/relationships/image" Target="../media/image65.jpg"/><Relationship Id="rId63" Type="http://schemas.openxmlformats.org/officeDocument/2006/relationships/image" Target="../media/image66.jpg"/><Relationship Id="rId64" Type="http://schemas.openxmlformats.org/officeDocument/2006/relationships/image" Target="../media/image67.png"/><Relationship Id="rId65" Type="http://schemas.openxmlformats.org/officeDocument/2006/relationships/image" Target="../media/image68.png"/><Relationship Id="rId66" Type="http://schemas.openxmlformats.org/officeDocument/2006/relationships/image" Target="../media/image69.png"/><Relationship Id="rId67" Type="http://schemas.openxmlformats.org/officeDocument/2006/relationships/image" Target="../media/image70.png"/><Relationship Id="rId68" Type="http://schemas.openxmlformats.org/officeDocument/2006/relationships/image" Target="../media/image71.png"/><Relationship Id="rId69" Type="http://schemas.openxmlformats.org/officeDocument/2006/relationships/image" Target="../media/image72.png"/><Relationship Id="rId70" Type="http://schemas.openxmlformats.org/officeDocument/2006/relationships/image" Target="../media/image73.png"/><Relationship Id="rId71" Type="http://schemas.openxmlformats.org/officeDocument/2006/relationships/image" Target="../media/image74.png"/><Relationship Id="rId72" Type="http://schemas.openxmlformats.org/officeDocument/2006/relationships/image" Target="../media/image75.jpg"/><Relationship Id="rId73" Type="http://schemas.openxmlformats.org/officeDocument/2006/relationships/image" Target="../media/image76.png"/><Relationship Id="rId74" Type="http://schemas.openxmlformats.org/officeDocument/2006/relationships/image" Target="../media/image77.png"/><Relationship Id="rId75" Type="http://schemas.openxmlformats.org/officeDocument/2006/relationships/image" Target="../media/image78.png"/><Relationship Id="rId76" Type="http://schemas.openxmlformats.org/officeDocument/2006/relationships/image" Target="../media/image79.png"/><Relationship Id="rId77" Type="http://schemas.openxmlformats.org/officeDocument/2006/relationships/image" Target="../media/image80.png"/><Relationship Id="rId78" Type="http://schemas.openxmlformats.org/officeDocument/2006/relationships/image" Target="../media/image81.png"/><Relationship Id="rId79" Type="http://schemas.openxmlformats.org/officeDocument/2006/relationships/image" Target="../media/image82.png"/><Relationship Id="rId80" Type="http://schemas.openxmlformats.org/officeDocument/2006/relationships/image" Target="../media/image83.png"/><Relationship Id="rId81" Type="http://schemas.openxmlformats.org/officeDocument/2006/relationships/image" Target="../media/image84.png"/><Relationship Id="rId82" Type="http://schemas.openxmlformats.org/officeDocument/2006/relationships/image" Target="../media/image85.png"/><Relationship Id="rId83" Type="http://schemas.openxmlformats.org/officeDocument/2006/relationships/image" Target="../media/image86.png"/><Relationship Id="rId84" Type="http://schemas.openxmlformats.org/officeDocument/2006/relationships/image" Target="../media/image87.png"/><Relationship Id="rId85" Type="http://schemas.openxmlformats.org/officeDocument/2006/relationships/image" Target="../media/image88.png"/><Relationship Id="rId86" Type="http://schemas.openxmlformats.org/officeDocument/2006/relationships/image" Target="../media/image89.png"/><Relationship Id="rId87" Type="http://schemas.openxmlformats.org/officeDocument/2006/relationships/image" Target="../media/image90.png"/><Relationship Id="rId88" Type="http://schemas.openxmlformats.org/officeDocument/2006/relationships/image" Target="../media/image91.png"/><Relationship Id="rId89" Type="http://schemas.openxmlformats.org/officeDocument/2006/relationships/image" Target="../media/image92.png"/><Relationship Id="rId90" Type="http://schemas.openxmlformats.org/officeDocument/2006/relationships/image" Target="../media/image93.png"/><Relationship Id="rId91" Type="http://schemas.openxmlformats.org/officeDocument/2006/relationships/image" Target="../media/image94.png"/><Relationship Id="rId92" Type="http://schemas.openxmlformats.org/officeDocument/2006/relationships/image" Target="../media/image95.png"/><Relationship Id="rId93" Type="http://schemas.openxmlformats.org/officeDocument/2006/relationships/image" Target="../media/image96.png"/><Relationship Id="rId94" Type="http://schemas.openxmlformats.org/officeDocument/2006/relationships/image" Target="../media/image97.png"/><Relationship Id="rId95" Type="http://schemas.openxmlformats.org/officeDocument/2006/relationships/image" Target="../media/image98.png"/><Relationship Id="rId96" Type="http://schemas.openxmlformats.org/officeDocument/2006/relationships/image" Target="../media/image99.png"/><Relationship Id="rId97" Type="http://schemas.openxmlformats.org/officeDocument/2006/relationships/image" Target="../media/image100.png"/><Relationship Id="rId98" Type="http://schemas.openxmlformats.org/officeDocument/2006/relationships/image" Target="../media/image101.png"/><Relationship Id="rId99" Type="http://schemas.openxmlformats.org/officeDocument/2006/relationships/image" Target="../media/image102.png"/><Relationship Id="rId100" Type="http://schemas.openxmlformats.org/officeDocument/2006/relationships/image" Target="../media/image103.png"/><Relationship Id="rId101" Type="http://schemas.openxmlformats.org/officeDocument/2006/relationships/image" Target="../media/image104.png"/><Relationship Id="rId102" Type="http://schemas.openxmlformats.org/officeDocument/2006/relationships/image" Target="../media/image105.png"/><Relationship Id="rId103" Type="http://schemas.openxmlformats.org/officeDocument/2006/relationships/image" Target="../media/image106.png"/><Relationship Id="rId104" Type="http://schemas.openxmlformats.org/officeDocument/2006/relationships/image" Target="../media/image107.png"/><Relationship Id="rId105" Type="http://schemas.openxmlformats.org/officeDocument/2006/relationships/image" Target="../media/image108.png"/><Relationship Id="rId106" Type="http://schemas.openxmlformats.org/officeDocument/2006/relationships/image" Target="../media/image109.png"/><Relationship Id="rId107" Type="http://schemas.openxmlformats.org/officeDocument/2006/relationships/image" Target="../media/image110.png"/><Relationship Id="rId108" Type="http://schemas.openxmlformats.org/officeDocument/2006/relationships/image" Target="../media/image111.png"/><Relationship Id="rId109" Type="http://schemas.openxmlformats.org/officeDocument/2006/relationships/image" Target="../media/image112.png"/><Relationship Id="rId110" Type="http://schemas.openxmlformats.org/officeDocument/2006/relationships/image" Target="../media/image113.png"/><Relationship Id="rId111" Type="http://schemas.openxmlformats.org/officeDocument/2006/relationships/image" Target="../media/image114.png"/><Relationship Id="rId112" Type="http://schemas.openxmlformats.org/officeDocument/2006/relationships/image" Target="../media/image115.png"/><Relationship Id="rId113" Type="http://schemas.openxmlformats.org/officeDocument/2006/relationships/image" Target="../media/image116.png"/><Relationship Id="rId114" Type="http://schemas.openxmlformats.org/officeDocument/2006/relationships/image" Target="../media/image117.jpg"/><Relationship Id="rId115" Type="http://schemas.openxmlformats.org/officeDocument/2006/relationships/image" Target="../media/image118.png"/><Relationship Id="rId116" Type="http://schemas.openxmlformats.org/officeDocument/2006/relationships/image" Target="../media/image119.png"/><Relationship Id="rId117" Type="http://schemas.openxmlformats.org/officeDocument/2006/relationships/image" Target="../media/image120.png"/><Relationship Id="rId118" Type="http://schemas.openxmlformats.org/officeDocument/2006/relationships/image" Target="../media/image121.png"/><Relationship Id="rId119" Type="http://schemas.openxmlformats.org/officeDocument/2006/relationships/image" Target="../media/image122.png"/><Relationship Id="rId120" Type="http://schemas.openxmlformats.org/officeDocument/2006/relationships/image" Target="../media/image123.png"/><Relationship Id="rId121" Type="http://schemas.openxmlformats.org/officeDocument/2006/relationships/image" Target="../media/image124.png"/><Relationship Id="rId122" Type="http://schemas.openxmlformats.org/officeDocument/2006/relationships/image" Target="../media/image125.png"/><Relationship Id="rId123" Type="http://schemas.openxmlformats.org/officeDocument/2006/relationships/image" Target="../media/image126.png"/><Relationship Id="rId124" Type="http://schemas.openxmlformats.org/officeDocument/2006/relationships/image" Target="../media/image127.png"/><Relationship Id="rId125" Type="http://schemas.openxmlformats.org/officeDocument/2006/relationships/image" Target="../media/image128.png"/><Relationship Id="rId126" Type="http://schemas.openxmlformats.org/officeDocument/2006/relationships/image" Target="../media/image129.png"/><Relationship Id="rId127" Type="http://schemas.openxmlformats.org/officeDocument/2006/relationships/image" Target="../media/image130.png"/><Relationship Id="rId128" Type="http://schemas.openxmlformats.org/officeDocument/2006/relationships/image" Target="../media/image131.png"/><Relationship Id="rId129" Type="http://schemas.openxmlformats.org/officeDocument/2006/relationships/image" Target="../media/image132.png"/><Relationship Id="rId130" Type="http://schemas.openxmlformats.org/officeDocument/2006/relationships/image" Target="../media/image133.png"/><Relationship Id="rId131" Type="http://schemas.openxmlformats.org/officeDocument/2006/relationships/image" Target="../media/image134.png"/><Relationship Id="rId132" Type="http://schemas.openxmlformats.org/officeDocument/2006/relationships/image" Target="../media/image135.png"/><Relationship Id="rId133" Type="http://schemas.openxmlformats.org/officeDocument/2006/relationships/image" Target="../media/image136.jpg"/><Relationship Id="rId134" Type="http://schemas.openxmlformats.org/officeDocument/2006/relationships/image" Target="../media/image137.png"/><Relationship Id="rId135" Type="http://schemas.openxmlformats.org/officeDocument/2006/relationships/image" Target="../media/image138.png"/><Relationship Id="rId136" Type="http://schemas.openxmlformats.org/officeDocument/2006/relationships/image" Target="../media/image139.png"/><Relationship Id="rId137" Type="http://schemas.openxmlformats.org/officeDocument/2006/relationships/image" Target="../media/image140.png"/><Relationship Id="rId138" Type="http://schemas.openxmlformats.org/officeDocument/2006/relationships/image" Target="../media/image141.png"/><Relationship Id="rId139" Type="http://schemas.openxmlformats.org/officeDocument/2006/relationships/image" Target="../media/image142.png"/><Relationship Id="rId140" Type="http://schemas.openxmlformats.org/officeDocument/2006/relationships/image" Target="../media/image143.png"/><Relationship Id="rId141" Type="http://schemas.openxmlformats.org/officeDocument/2006/relationships/image" Target="../media/image144.png"/><Relationship Id="rId142" Type="http://schemas.openxmlformats.org/officeDocument/2006/relationships/image" Target="../media/image145.png"/><Relationship Id="rId143" Type="http://schemas.openxmlformats.org/officeDocument/2006/relationships/image" Target="../media/image146.png"/><Relationship Id="rId144" Type="http://schemas.openxmlformats.org/officeDocument/2006/relationships/image" Target="../media/image147.png"/><Relationship Id="rId145" Type="http://schemas.openxmlformats.org/officeDocument/2006/relationships/image" Target="../media/image148.png"/><Relationship Id="rId146" Type="http://schemas.openxmlformats.org/officeDocument/2006/relationships/image" Target="../media/image149.png"/><Relationship Id="rId147" Type="http://schemas.openxmlformats.org/officeDocument/2006/relationships/image" Target="../media/image150.png"/><Relationship Id="rId148" Type="http://schemas.openxmlformats.org/officeDocument/2006/relationships/image" Target="../media/image151.png"/><Relationship Id="rId149" Type="http://schemas.openxmlformats.org/officeDocument/2006/relationships/image" Target="../media/image152.png"/><Relationship Id="rId150" Type="http://schemas.openxmlformats.org/officeDocument/2006/relationships/image" Target="../media/image153.png"/><Relationship Id="rId151" Type="http://schemas.openxmlformats.org/officeDocument/2006/relationships/image" Target="../media/image154.jpg"/><Relationship Id="rId152" Type="http://schemas.openxmlformats.org/officeDocument/2006/relationships/image" Target="../media/image155.png"/><Relationship Id="rId153" Type="http://schemas.openxmlformats.org/officeDocument/2006/relationships/image" Target="../media/image156.jpg"/><Relationship Id="rId154" Type="http://schemas.openxmlformats.org/officeDocument/2006/relationships/image" Target="../media/image157.png"/><Relationship Id="rId155" Type="http://schemas.openxmlformats.org/officeDocument/2006/relationships/image" Target="../media/image158.png"/><Relationship Id="rId156" Type="http://schemas.openxmlformats.org/officeDocument/2006/relationships/image" Target="../media/image159.jpg"/><Relationship Id="rId157" Type="http://schemas.openxmlformats.org/officeDocument/2006/relationships/image" Target="../media/image160.jpg"/><Relationship Id="rId158" Type="http://schemas.openxmlformats.org/officeDocument/2006/relationships/image" Target="../media/image161.png"/><Relationship Id="rId159" Type="http://schemas.openxmlformats.org/officeDocument/2006/relationships/image" Target="../media/image162.png"/><Relationship Id="rId160" Type="http://schemas.openxmlformats.org/officeDocument/2006/relationships/image" Target="../media/image163.png"/><Relationship Id="rId161" Type="http://schemas.openxmlformats.org/officeDocument/2006/relationships/image" Target="../media/image164.png"/><Relationship Id="rId162" Type="http://schemas.openxmlformats.org/officeDocument/2006/relationships/image" Target="../media/image165.png"/><Relationship Id="rId163" Type="http://schemas.openxmlformats.org/officeDocument/2006/relationships/image" Target="../media/image166.png"/><Relationship Id="rId164" Type="http://schemas.openxmlformats.org/officeDocument/2006/relationships/image" Target="../media/image167.png"/><Relationship Id="rId165" Type="http://schemas.openxmlformats.org/officeDocument/2006/relationships/image" Target="../media/image168.jpg"/><Relationship Id="rId166" Type="http://schemas.openxmlformats.org/officeDocument/2006/relationships/image" Target="../media/image169.png"/><Relationship Id="rId167" Type="http://schemas.openxmlformats.org/officeDocument/2006/relationships/image" Target="../media/image170.jpg"/><Relationship Id="rId168" Type="http://schemas.openxmlformats.org/officeDocument/2006/relationships/image" Target="../media/image171.png"/><Relationship Id="rId169" Type="http://schemas.openxmlformats.org/officeDocument/2006/relationships/image" Target="../media/image172.png"/><Relationship Id="rId170" Type="http://schemas.openxmlformats.org/officeDocument/2006/relationships/image" Target="../media/image173.png"/><Relationship Id="rId171" Type="http://schemas.openxmlformats.org/officeDocument/2006/relationships/image" Target="../media/image174.png"/><Relationship Id="rId172" Type="http://schemas.openxmlformats.org/officeDocument/2006/relationships/image" Target="../media/image175.png"/><Relationship Id="rId173" Type="http://schemas.openxmlformats.org/officeDocument/2006/relationships/image" Target="../media/image176.png"/><Relationship Id="rId174" Type="http://schemas.openxmlformats.org/officeDocument/2006/relationships/image" Target="../media/image177.png"/><Relationship Id="rId175" Type="http://schemas.openxmlformats.org/officeDocument/2006/relationships/image" Target="../media/image178.jpg"/><Relationship Id="rId176" Type="http://schemas.openxmlformats.org/officeDocument/2006/relationships/image" Target="../media/image179.jpg"/><Relationship Id="rId177" Type="http://schemas.openxmlformats.org/officeDocument/2006/relationships/image" Target="../media/image180.jpg"/><Relationship Id="rId178" Type="http://schemas.openxmlformats.org/officeDocument/2006/relationships/image" Target="../media/image181.jpg"/><Relationship Id="rId179" Type="http://schemas.openxmlformats.org/officeDocument/2006/relationships/image" Target="../media/image182.jpg"/><Relationship Id="rId180" Type="http://schemas.openxmlformats.org/officeDocument/2006/relationships/image" Target="../media/image183.png"/><Relationship Id="rId181" Type="http://schemas.openxmlformats.org/officeDocument/2006/relationships/image" Target="../media/image184.png"/><Relationship Id="rId182" Type="http://schemas.openxmlformats.org/officeDocument/2006/relationships/image" Target="../media/image185.jpg"/><Relationship Id="rId183" Type="http://schemas.openxmlformats.org/officeDocument/2006/relationships/image" Target="../media/image186.jpg"/><Relationship Id="rId184" Type="http://schemas.openxmlformats.org/officeDocument/2006/relationships/image" Target="../media/image187.png"/><Relationship Id="rId185" Type="http://schemas.openxmlformats.org/officeDocument/2006/relationships/image" Target="../media/image188.jpg"/><Relationship Id="rId186" Type="http://schemas.openxmlformats.org/officeDocument/2006/relationships/image" Target="../media/image189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0.jpg"/><Relationship Id="rId3" Type="http://schemas.openxmlformats.org/officeDocument/2006/relationships/image" Target="../media/image191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2.png"/><Relationship Id="rId3" Type="http://schemas.openxmlformats.org/officeDocument/2006/relationships/image" Target="../media/image193.jpg"/><Relationship Id="rId4" Type="http://schemas.openxmlformats.org/officeDocument/2006/relationships/image" Target="../media/image194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5.png"/><Relationship Id="rId3" Type="http://schemas.openxmlformats.org/officeDocument/2006/relationships/image" Target="../media/image196.png"/><Relationship Id="rId4" Type="http://schemas.openxmlformats.org/officeDocument/2006/relationships/image" Target="../media/image197.png"/><Relationship Id="rId5" Type="http://schemas.openxmlformats.org/officeDocument/2006/relationships/image" Target="../media/image198.png"/><Relationship Id="rId6" Type="http://schemas.openxmlformats.org/officeDocument/2006/relationships/image" Target="../media/image199.png"/><Relationship Id="rId7" Type="http://schemas.openxmlformats.org/officeDocument/2006/relationships/image" Target="../media/image200.png"/><Relationship Id="rId8" Type="http://schemas.openxmlformats.org/officeDocument/2006/relationships/image" Target="../media/image201.png"/><Relationship Id="rId9" Type="http://schemas.openxmlformats.org/officeDocument/2006/relationships/image" Target="../media/image202.png"/><Relationship Id="rId10" Type="http://schemas.openxmlformats.org/officeDocument/2006/relationships/image" Target="../media/image203.png"/><Relationship Id="rId11" Type="http://schemas.openxmlformats.org/officeDocument/2006/relationships/image" Target="../media/image204.png"/><Relationship Id="rId12" Type="http://schemas.openxmlformats.org/officeDocument/2006/relationships/image" Target="../media/image205.png"/><Relationship Id="rId13" Type="http://schemas.openxmlformats.org/officeDocument/2006/relationships/image" Target="../media/image206.png"/><Relationship Id="rId14" Type="http://schemas.openxmlformats.org/officeDocument/2006/relationships/image" Target="../media/image207.png"/><Relationship Id="rId15" Type="http://schemas.openxmlformats.org/officeDocument/2006/relationships/image" Target="../media/image208.png"/><Relationship Id="rId16" Type="http://schemas.openxmlformats.org/officeDocument/2006/relationships/image" Target="../media/image209.png"/><Relationship Id="rId17" Type="http://schemas.openxmlformats.org/officeDocument/2006/relationships/image" Target="../media/image210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1.png"/><Relationship Id="rId3" Type="http://schemas.openxmlformats.org/officeDocument/2006/relationships/image" Target="../media/image212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3.jpg"/><Relationship Id="rId3" Type="http://schemas.openxmlformats.org/officeDocument/2006/relationships/image" Target="../media/image214.jpg"/><Relationship Id="rId4" Type="http://schemas.openxmlformats.org/officeDocument/2006/relationships/image" Target="../media/image215.jpg"/><Relationship Id="rId5" Type="http://schemas.openxmlformats.org/officeDocument/2006/relationships/image" Target="../media/image216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64731" y="543199"/>
              <a:ext cx="2934925" cy="5797126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920597" y="2645410"/>
            <a:ext cx="6323965" cy="3370579"/>
          </a:xfrm>
          <a:prstGeom prst="rect">
            <a:avLst/>
          </a:prstGeom>
        </p:spPr>
        <p:txBody>
          <a:bodyPr wrap="square" lIns="0" tIns="165735" rIns="0" bIns="0" rtlCol="0" vert="horz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1305"/>
              </a:spcBef>
            </a:pPr>
            <a:r>
              <a:rPr dirty="0" sz="5000" spc="105" b="1">
                <a:solidFill>
                  <a:srgbClr val="FFFFFF"/>
                </a:solidFill>
                <a:latin typeface="Trebuchet MS"/>
                <a:cs typeface="Trebuchet MS"/>
              </a:rPr>
              <a:t>Conexiones</a:t>
            </a:r>
            <a:r>
              <a:rPr dirty="0" sz="5000" spc="-3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5000" spc="-10" b="1">
                <a:solidFill>
                  <a:srgbClr val="FFFFFF"/>
                </a:solidFill>
                <a:latin typeface="Trebuchet MS"/>
                <a:cs typeface="Trebuchet MS"/>
              </a:rPr>
              <a:t>Mineras: </a:t>
            </a:r>
            <a:r>
              <a:rPr dirty="0" sz="5000" spc="70" b="1" i="1">
                <a:solidFill>
                  <a:srgbClr val="34B9F0"/>
                </a:solidFill>
                <a:latin typeface="Trebuchet MS"/>
                <a:cs typeface="Trebuchet MS"/>
              </a:rPr>
              <a:t>Soluciones</a:t>
            </a:r>
            <a:r>
              <a:rPr dirty="0" sz="5000" spc="-330" b="1" i="1">
                <a:solidFill>
                  <a:srgbClr val="34B9F0"/>
                </a:solidFill>
                <a:latin typeface="Trebuchet MS"/>
                <a:cs typeface="Trebuchet MS"/>
              </a:rPr>
              <a:t> </a:t>
            </a:r>
            <a:r>
              <a:rPr dirty="0" sz="5000" b="1" i="1">
                <a:solidFill>
                  <a:srgbClr val="34B9F0"/>
                </a:solidFill>
                <a:latin typeface="Trebuchet MS"/>
                <a:cs typeface="Trebuchet MS"/>
              </a:rPr>
              <a:t>en</a:t>
            </a:r>
            <a:r>
              <a:rPr dirty="0" sz="5000" spc="-315" b="1" i="1">
                <a:solidFill>
                  <a:srgbClr val="34B9F0"/>
                </a:solidFill>
                <a:latin typeface="Trebuchet MS"/>
                <a:cs typeface="Trebuchet MS"/>
              </a:rPr>
              <a:t> </a:t>
            </a:r>
            <a:r>
              <a:rPr dirty="0" sz="5000" spc="195" b="1" i="1">
                <a:solidFill>
                  <a:srgbClr val="34B9F0"/>
                </a:solidFill>
                <a:latin typeface="Trebuchet MS"/>
                <a:cs typeface="Trebuchet MS"/>
              </a:rPr>
              <a:t>agua</a:t>
            </a:r>
            <a:r>
              <a:rPr dirty="0" sz="5000" spc="-300" b="1" i="1">
                <a:solidFill>
                  <a:srgbClr val="34B9F0"/>
                </a:solidFill>
                <a:latin typeface="Trebuchet MS"/>
                <a:cs typeface="Trebuchet MS"/>
              </a:rPr>
              <a:t> </a:t>
            </a:r>
            <a:r>
              <a:rPr dirty="0" sz="5000" spc="-50" b="1" i="1">
                <a:solidFill>
                  <a:srgbClr val="34B9F0"/>
                </a:solidFill>
                <a:latin typeface="Trebuchet MS"/>
                <a:cs typeface="Trebuchet MS"/>
              </a:rPr>
              <a:t>e </a:t>
            </a:r>
            <a:r>
              <a:rPr dirty="0" sz="5000" spc="-20" b="1" i="1">
                <a:solidFill>
                  <a:srgbClr val="34B9F0"/>
                </a:solidFill>
                <a:latin typeface="Trebuchet MS"/>
                <a:cs typeface="Trebuchet MS"/>
              </a:rPr>
              <a:t>infraestructura </a:t>
            </a:r>
            <a:r>
              <a:rPr dirty="0" sz="5000" spc="-10" b="1" i="1">
                <a:solidFill>
                  <a:srgbClr val="34B9F0"/>
                </a:solidFill>
                <a:latin typeface="Trebuchet MS"/>
                <a:cs typeface="Trebuchet MS"/>
              </a:rPr>
              <a:t>compartida</a:t>
            </a:r>
            <a:endParaRPr sz="5000">
              <a:latin typeface="Trebuchet MS"/>
              <a:cs typeface="Trebuchet MS"/>
            </a:endParaRPr>
          </a:p>
          <a:p>
            <a:pPr marL="152400">
              <a:lnSpc>
                <a:spcPct val="100000"/>
              </a:lnSpc>
              <a:spcBef>
                <a:spcPts val="3765"/>
              </a:spcBef>
            </a:pPr>
            <a:r>
              <a:rPr dirty="0" sz="1800">
                <a:solidFill>
                  <a:srgbClr val="D4ECF8"/>
                </a:solidFill>
                <a:latin typeface="Corbel"/>
                <a:cs typeface="Corbel"/>
              </a:rPr>
              <a:t>23</a:t>
            </a:r>
            <a:r>
              <a:rPr dirty="0" sz="1800" spc="-45">
                <a:solidFill>
                  <a:srgbClr val="D4ECF8"/>
                </a:solidFill>
                <a:latin typeface="Corbel"/>
                <a:cs typeface="Corbel"/>
              </a:rPr>
              <a:t> </a:t>
            </a:r>
            <a:r>
              <a:rPr dirty="0" sz="1800">
                <a:solidFill>
                  <a:srgbClr val="D4ECF8"/>
                </a:solidFill>
                <a:latin typeface="Corbel"/>
                <a:cs typeface="Corbel"/>
              </a:rPr>
              <a:t>octubre,</a:t>
            </a:r>
            <a:r>
              <a:rPr dirty="0" sz="1800" spc="-30">
                <a:solidFill>
                  <a:srgbClr val="D4ECF8"/>
                </a:solidFill>
                <a:latin typeface="Corbel"/>
                <a:cs typeface="Corbel"/>
              </a:rPr>
              <a:t> </a:t>
            </a:r>
            <a:r>
              <a:rPr dirty="0" sz="1800" spc="-20">
                <a:solidFill>
                  <a:srgbClr val="D4ECF8"/>
                </a:solidFill>
                <a:latin typeface="Corbel"/>
                <a:cs typeface="Corbel"/>
              </a:rPr>
              <a:t>2025</a:t>
            </a:r>
            <a:endParaRPr sz="1800">
              <a:latin typeface="Corbel"/>
              <a:cs typeface="Corbe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923721" y="2039873"/>
            <a:ext cx="5972175" cy="513715"/>
            <a:chOff x="923721" y="2039873"/>
            <a:chExt cx="5972175" cy="513715"/>
          </a:xfrm>
        </p:grpSpPr>
        <p:sp>
          <p:nvSpPr>
            <p:cNvPr id="8" name="object 8" descr=""/>
            <p:cNvSpPr/>
            <p:nvPr/>
          </p:nvSpPr>
          <p:spPr>
            <a:xfrm>
              <a:off x="933246" y="2049398"/>
              <a:ext cx="5953125" cy="494665"/>
            </a:xfrm>
            <a:custGeom>
              <a:avLst/>
              <a:gdLst/>
              <a:ahLst/>
              <a:cxnLst/>
              <a:rect l="l" t="t" r="r" b="b"/>
              <a:pathLst>
                <a:path w="5953125" h="494664">
                  <a:moveTo>
                    <a:pt x="5870270" y="0"/>
                  </a:moveTo>
                  <a:lnTo>
                    <a:pt x="82410" y="0"/>
                  </a:lnTo>
                  <a:lnTo>
                    <a:pt x="50331" y="6467"/>
                  </a:lnTo>
                  <a:lnTo>
                    <a:pt x="24136" y="24114"/>
                  </a:lnTo>
                  <a:lnTo>
                    <a:pt x="6475" y="50309"/>
                  </a:lnTo>
                  <a:lnTo>
                    <a:pt x="0" y="82423"/>
                  </a:lnTo>
                  <a:lnTo>
                    <a:pt x="0" y="412114"/>
                  </a:lnTo>
                  <a:lnTo>
                    <a:pt x="6475" y="444154"/>
                  </a:lnTo>
                  <a:lnTo>
                    <a:pt x="24136" y="470312"/>
                  </a:lnTo>
                  <a:lnTo>
                    <a:pt x="50331" y="487945"/>
                  </a:lnTo>
                  <a:lnTo>
                    <a:pt x="82410" y="494411"/>
                  </a:lnTo>
                  <a:lnTo>
                    <a:pt x="5870270" y="494411"/>
                  </a:lnTo>
                  <a:lnTo>
                    <a:pt x="5902329" y="487945"/>
                  </a:lnTo>
                  <a:lnTo>
                    <a:pt x="5928531" y="470312"/>
                  </a:lnTo>
                  <a:lnTo>
                    <a:pt x="5946208" y="444154"/>
                  </a:lnTo>
                  <a:lnTo>
                    <a:pt x="5952693" y="412114"/>
                  </a:lnTo>
                  <a:lnTo>
                    <a:pt x="5952693" y="82423"/>
                  </a:lnTo>
                  <a:lnTo>
                    <a:pt x="5946208" y="50309"/>
                  </a:lnTo>
                  <a:lnTo>
                    <a:pt x="5928531" y="24114"/>
                  </a:lnTo>
                  <a:lnTo>
                    <a:pt x="5902329" y="6467"/>
                  </a:lnTo>
                  <a:lnTo>
                    <a:pt x="5870270" y="0"/>
                  </a:lnTo>
                  <a:close/>
                </a:path>
              </a:pathLst>
            </a:custGeom>
            <a:solidFill>
              <a:srgbClr val="000000">
                <a:alpha val="2941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933246" y="2049398"/>
              <a:ext cx="5953125" cy="494665"/>
            </a:xfrm>
            <a:custGeom>
              <a:avLst/>
              <a:gdLst/>
              <a:ahLst/>
              <a:cxnLst/>
              <a:rect l="l" t="t" r="r" b="b"/>
              <a:pathLst>
                <a:path w="5953125" h="494664">
                  <a:moveTo>
                    <a:pt x="0" y="82423"/>
                  </a:moveTo>
                  <a:lnTo>
                    <a:pt x="6475" y="50309"/>
                  </a:lnTo>
                  <a:lnTo>
                    <a:pt x="24136" y="24114"/>
                  </a:lnTo>
                  <a:lnTo>
                    <a:pt x="50331" y="6467"/>
                  </a:lnTo>
                  <a:lnTo>
                    <a:pt x="82410" y="0"/>
                  </a:lnTo>
                  <a:lnTo>
                    <a:pt x="5870270" y="0"/>
                  </a:lnTo>
                  <a:lnTo>
                    <a:pt x="5902329" y="6467"/>
                  </a:lnTo>
                  <a:lnTo>
                    <a:pt x="5928531" y="24114"/>
                  </a:lnTo>
                  <a:lnTo>
                    <a:pt x="5946208" y="50309"/>
                  </a:lnTo>
                  <a:lnTo>
                    <a:pt x="5952693" y="82423"/>
                  </a:lnTo>
                  <a:lnTo>
                    <a:pt x="5952693" y="412114"/>
                  </a:lnTo>
                  <a:lnTo>
                    <a:pt x="5946208" y="444154"/>
                  </a:lnTo>
                  <a:lnTo>
                    <a:pt x="5928531" y="470312"/>
                  </a:lnTo>
                  <a:lnTo>
                    <a:pt x="5902329" y="487945"/>
                  </a:lnTo>
                  <a:lnTo>
                    <a:pt x="5870270" y="494411"/>
                  </a:lnTo>
                  <a:lnTo>
                    <a:pt x="82410" y="494411"/>
                  </a:lnTo>
                  <a:lnTo>
                    <a:pt x="50331" y="487945"/>
                  </a:lnTo>
                  <a:lnTo>
                    <a:pt x="24136" y="470312"/>
                  </a:lnTo>
                  <a:lnTo>
                    <a:pt x="6475" y="444154"/>
                  </a:lnTo>
                  <a:lnTo>
                    <a:pt x="0" y="412114"/>
                  </a:lnTo>
                  <a:lnTo>
                    <a:pt x="0" y="82423"/>
                  </a:lnTo>
                  <a:close/>
                </a:path>
              </a:pathLst>
            </a:custGeom>
            <a:ln w="19050">
              <a:solidFill>
                <a:srgbClr val="F9FFFA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857626" y="2124582"/>
            <a:ext cx="210820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F9FFFA"/>
                </a:solidFill>
              </a:rPr>
              <a:t>CCI</a:t>
            </a:r>
            <a:r>
              <a:rPr dirty="0" sz="2000" spc="-25">
                <a:solidFill>
                  <a:srgbClr val="F9FFFA"/>
                </a:solidFill>
              </a:rPr>
              <a:t> </a:t>
            </a:r>
            <a:r>
              <a:rPr dirty="0" sz="2000">
                <a:solidFill>
                  <a:srgbClr val="F9FFFA"/>
                </a:solidFill>
              </a:rPr>
              <a:t>FRANCE</a:t>
            </a:r>
            <a:r>
              <a:rPr dirty="0" sz="2000" spc="-25">
                <a:solidFill>
                  <a:srgbClr val="F9FFFA"/>
                </a:solidFill>
              </a:rPr>
              <a:t> </a:t>
            </a:r>
            <a:r>
              <a:rPr dirty="0" sz="2000" spc="-20">
                <a:solidFill>
                  <a:srgbClr val="F9FFFA"/>
                </a:solidFill>
              </a:rPr>
              <a:t>CHILI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8310" y="1049224"/>
              <a:ext cx="2425628" cy="47876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9FF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5917691" y="594741"/>
            <a:ext cx="902335" cy="134620"/>
            <a:chOff x="5917691" y="594741"/>
            <a:chExt cx="902335" cy="13462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87109" y="595552"/>
              <a:ext cx="329966" cy="11018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8739" y="596215"/>
              <a:ext cx="141113" cy="8691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1266" y="619489"/>
              <a:ext cx="238526" cy="6364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7691" y="594741"/>
              <a:ext cx="212090" cy="134238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16620" y="604012"/>
            <a:ext cx="302513" cy="116077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8378570" y="573277"/>
            <a:ext cx="414020" cy="147320"/>
            <a:chOff x="8378570" y="573277"/>
            <a:chExt cx="414020" cy="147320"/>
          </a:xfrm>
        </p:grpSpPr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78646" y="651965"/>
              <a:ext cx="81328" cy="67362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8701023" y="650239"/>
              <a:ext cx="87630" cy="69850"/>
            </a:xfrm>
            <a:custGeom>
              <a:avLst/>
              <a:gdLst/>
              <a:ahLst/>
              <a:cxnLst/>
              <a:rect l="l" t="t" r="r" b="b"/>
              <a:pathLst>
                <a:path w="87629" h="69850">
                  <a:moveTo>
                    <a:pt x="46990" y="0"/>
                  </a:moveTo>
                  <a:lnTo>
                    <a:pt x="28194" y="2539"/>
                  </a:lnTo>
                  <a:lnTo>
                    <a:pt x="13334" y="9651"/>
                  </a:lnTo>
                  <a:lnTo>
                    <a:pt x="3555" y="20827"/>
                  </a:lnTo>
                  <a:lnTo>
                    <a:pt x="0" y="35813"/>
                  </a:lnTo>
                  <a:lnTo>
                    <a:pt x="3555" y="49784"/>
                  </a:lnTo>
                  <a:lnTo>
                    <a:pt x="13334" y="60071"/>
                  </a:lnTo>
                  <a:lnTo>
                    <a:pt x="27431" y="66675"/>
                  </a:lnTo>
                  <a:lnTo>
                    <a:pt x="44450" y="69850"/>
                  </a:lnTo>
                  <a:lnTo>
                    <a:pt x="62610" y="69342"/>
                  </a:lnTo>
                  <a:lnTo>
                    <a:pt x="80264" y="65277"/>
                  </a:lnTo>
                  <a:lnTo>
                    <a:pt x="83439" y="64135"/>
                  </a:lnTo>
                  <a:lnTo>
                    <a:pt x="86359" y="61849"/>
                  </a:lnTo>
                  <a:lnTo>
                    <a:pt x="84708" y="54990"/>
                  </a:lnTo>
                  <a:lnTo>
                    <a:pt x="82042" y="53848"/>
                  </a:lnTo>
                  <a:lnTo>
                    <a:pt x="78104" y="54610"/>
                  </a:lnTo>
                  <a:lnTo>
                    <a:pt x="57403" y="56769"/>
                  </a:lnTo>
                  <a:lnTo>
                    <a:pt x="38353" y="54229"/>
                  </a:lnTo>
                  <a:lnTo>
                    <a:pt x="24637" y="46989"/>
                  </a:lnTo>
                  <a:lnTo>
                    <a:pt x="19176" y="34798"/>
                  </a:lnTo>
                  <a:lnTo>
                    <a:pt x="21590" y="25400"/>
                  </a:lnTo>
                  <a:lnTo>
                    <a:pt x="27431" y="18923"/>
                  </a:lnTo>
                  <a:lnTo>
                    <a:pt x="35305" y="14986"/>
                  </a:lnTo>
                  <a:lnTo>
                    <a:pt x="43560" y="13335"/>
                  </a:lnTo>
                  <a:lnTo>
                    <a:pt x="51561" y="13208"/>
                  </a:lnTo>
                  <a:lnTo>
                    <a:pt x="58420" y="14224"/>
                  </a:lnTo>
                  <a:lnTo>
                    <a:pt x="64007" y="16383"/>
                  </a:lnTo>
                  <a:lnTo>
                    <a:pt x="68199" y="19431"/>
                  </a:lnTo>
                  <a:lnTo>
                    <a:pt x="69596" y="21717"/>
                  </a:lnTo>
                  <a:lnTo>
                    <a:pt x="69596" y="24002"/>
                  </a:lnTo>
                  <a:lnTo>
                    <a:pt x="67945" y="25908"/>
                  </a:lnTo>
                  <a:lnTo>
                    <a:pt x="64643" y="26670"/>
                  </a:lnTo>
                  <a:lnTo>
                    <a:pt x="37465" y="27812"/>
                  </a:lnTo>
                  <a:lnTo>
                    <a:pt x="35051" y="30225"/>
                  </a:lnTo>
                  <a:lnTo>
                    <a:pt x="35051" y="36068"/>
                  </a:lnTo>
                  <a:lnTo>
                    <a:pt x="36956" y="38988"/>
                  </a:lnTo>
                  <a:lnTo>
                    <a:pt x="78104" y="39243"/>
                  </a:lnTo>
                  <a:lnTo>
                    <a:pt x="82169" y="38608"/>
                  </a:lnTo>
                  <a:lnTo>
                    <a:pt x="85090" y="36575"/>
                  </a:lnTo>
                  <a:lnTo>
                    <a:pt x="86741" y="33274"/>
                  </a:lnTo>
                  <a:lnTo>
                    <a:pt x="87375" y="28575"/>
                  </a:lnTo>
                  <a:lnTo>
                    <a:pt x="85344" y="19431"/>
                  </a:lnTo>
                  <a:lnTo>
                    <a:pt x="78485" y="10033"/>
                  </a:lnTo>
                  <a:lnTo>
                    <a:pt x="66040" y="2921"/>
                  </a:lnTo>
                  <a:lnTo>
                    <a:pt x="46990" y="0"/>
                  </a:lnTo>
                  <a:close/>
                </a:path>
              </a:pathLst>
            </a:custGeom>
            <a:solidFill>
              <a:srgbClr val="2886B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82253" y="650361"/>
              <a:ext cx="87349" cy="69728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8378571" y="573277"/>
              <a:ext cx="414020" cy="147320"/>
            </a:xfrm>
            <a:custGeom>
              <a:avLst/>
              <a:gdLst/>
              <a:ahLst/>
              <a:cxnLst/>
              <a:rect l="l" t="t" r="r" b="b"/>
              <a:pathLst>
                <a:path w="414020" h="147320">
                  <a:moveTo>
                    <a:pt x="287655" y="114935"/>
                  </a:moveTo>
                  <a:lnTo>
                    <a:pt x="286893" y="109982"/>
                  </a:lnTo>
                  <a:lnTo>
                    <a:pt x="284861" y="106807"/>
                  </a:lnTo>
                  <a:lnTo>
                    <a:pt x="281559" y="104902"/>
                  </a:lnTo>
                  <a:lnTo>
                    <a:pt x="277241" y="104394"/>
                  </a:lnTo>
                  <a:lnTo>
                    <a:pt x="233553" y="104521"/>
                  </a:lnTo>
                  <a:lnTo>
                    <a:pt x="232029" y="107823"/>
                  </a:lnTo>
                  <a:lnTo>
                    <a:pt x="232029" y="112776"/>
                  </a:lnTo>
                  <a:lnTo>
                    <a:pt x="233680" y="115697"/>
                  </a:lnTo>
                  <a:lnTo>
                    <a:pt x="263398" y="117221"/>
                  </a:lnTo>
                  <a:lnTo>
                    <a:pt x="267335" y="117983"/>
                  </a:lnTo>
                  <a:lnTo>
                    <a:pt x="257048" y="131064"/>
                  </a:lnTo>
                  <a:lnTo>
                    <a:pt x="240919" y="133731"/>
                  </a:lnTo>
                  <a:lnTo>
                    <a:pt x="229616" y="132207"/>
                  </a:lnTo>
                  <a:lnTo>
                    <a:pt x="219456" y="127762"/>
                  </a:lnTo>
                  <a:lnTo>
                    <a:pt x="212217" y="120777"/>
                  </a:lnTo>
                  <a:lnTo>
                    <a:pt x="209296" y="111633"/>
                  </a:lnTo>
                  <a:lnTo>
                    <a:pt x="212217" y="102235"/>
                  </a:lnTo>
                  <a:lnTo>
                    <a:pt x="221615" y="94361"/>
                  </a:lnTo>
                  <a:lnTo>
                    <a:pt x="239014" y="89916"/>
                  </a:lnTo>
                  <a:lnTo>
                    <a:pt x="265430" y="90932"/>
                  </a:lnTo>
                  <a:lnTo>
                    <a:pt x="269113" y="91440"/>
                  </a:lnTo>
                  <a:lnTo>
                    <a:pt x="272796" y="90678"/>
                  </a:lnTo>
                  <a:lnTo>
                    <a:pt x="260604" y="78613"/>
                  </a:lnTo>
                  <a:lnTo>
                    <a:pt x="241046" y="76962"/>
                  </a:lnTo>
                  <a:lnTo>
                    <a:pt x="221234" y="79502"/>
                  </a:lnTo>
                  <a:lnTo>
                    <a:pt x="204978" y="86487"/>
                  </a:lnTo>
                  <a:lnTo>
                    <a:pt x="194183" y="97536"/>
                  </a:lnTo>
                  <a:lnTo>
                    <a:pt x="190119" y="112268"/>
                  </a:lnTo>
                  <a:lnTo>
                    <a:pt x="194056" y="127508"/>
                  </a:lnTo>
                  <a:lnTo>
                    <a:pt x="204978" y="138303"/>
                  </a:lnTo>
                  <a:lnTo>
                    <a:pt x="221107" y="144780"/>
                  </a:lnTo>
                  <a:lnTo>
                    <a:pt x="240919" y="146939"/>
                  </a:lnTo>
                  <a:lnTo>
                    <a:pt x="261493" y="144018"/>
                  </a:lnTo>
                  <a:lnTo>
                    <a:pt x="275971" y="136525"/>
                  </a:lnTo>
                  <a:lnTo>
                    <a:pt x="284734" y="126238"/>
                  </a:lnTo>
                  <a:lnTo>
                    <a:pt x="287655" y="114935"/>
                  </a:lnTo>
                  <a:close/>
                </a:path>
                <a:path w="414020" h="147320">
                  <a:moveTo>
                    <a:pt x="314706" y="97663"/>
                  </a:moveTo>
                  <a:lnTo>
                    <a:pt x="314071" y="97282"/>
                  </a:lnTo>
                  <a:lnTo>
                    <a:pt x="295021" y="100457"/>
                  </a:lnTo>
                  <a:lnTo>
                    <a:pt x="294640" y="100838"/>
                  </a:lnTo>
                  <a:lnTo>
                    <a:pt x="296037" y="124079"/>
                  </a:lnTo>
                  <a:lnTo>
                    <a:pt x="298196" y="141732"/>
                  </a:lnTo>
                  <a:lnTo>
                    <a:pt x="304546" y="146050"/>
                  </a:lnTo>
                  <a:lnTo>
                    <a:pt x="306959" y="145669"/>
                  </a:lnTo>
                  <a:lnTo>
                    <a:pt x="313055" y="122428"/>
                  </a:lnTo>
                  <a:lnTo>
                    <a:pt x="314706" y="97663"/>
                  </a:lnTo>
                  <a:close/>
                </a:path>
                <a:path w="414020" h="147320">
                  <a:moveTo>
                    <a:pt x="315214" y="87503"/>
                  </a:moveTo>
                  <a:lnTo>
                    <a:pt x="314706" y="84201"/>
                  </a:lnTo>
                  <a:lnTo>
                    <a:pt x="313055" y="80772"/>
                  </a:lnTo>
                  <a:lnTo>
                    <a:pt x="309753" y="78105"/>
                  </a:lnTo>
                  <a:lnTo>
                    <a:pt x="304673" y="77089"/>
                  </a:lnTo>
                  <a:lnTo>
                    <a:pt x="299466" y="78105"/>
                  </a:lnTo>
                  <a:lnTo>
                    <a:pt x="296291" y="80772"/>
                  </a:lnTo>
                  <a:lnTo>
                    <a:pt x="294513" y="84074"/>
                  </a:lnTo>
                  <a:lnTo>
                    <a:pt x="294132" y="87376"/>
                  </a:lnTo>
                  <a:lnTo>
                    <a:pt x="294386" y="93218"/>
                  </a:lnTo>
                  <a:lnTo>
                    <a:pt x="294894" y="93853"/>
                  </a:lnTo>
                  <a:lnTo>
                    <a:pt x="295529" y="93726"/>
                  </a:lnTo>
                  <a:lnTo>
                    <a:pt x="314198" y="90678"/>
                  </a:lnTo>
                  <a:lnTo>
                    <a:pt x="314833" y="90551"/>
                  </a:lnTo>
                  <a:lnTo>
                    <a:pt x="315087" y="90170"/>
                  </a:lnTo>
                  <a:lnTo>
                    <a:pt x="315214" y="87503"/>
                  </a:lnTo>
                  <a:close/>
                </a:path>
                <a:path w="414020" h="147320">
                  <a:moveTo>
                    <a:pt x="413639" y="59436"/>
                  </a:moveTo>
                  <a:lnTo>
                    <a:pt x="364744" y="32512"/>
                  </a:lnTo>
                  <a:lnTo>
                    <a:pt x="328549" y="18796"/>
                  </a:lnTo>
                  <a:lnTo>
                    <a:pt x="289814" y="8509"/>
                  </a:lnTo>
                  <a:lnTo>
                    <a:pt x="249174" y="2159"/>
                  </a:lnTo>
                  <a:lnTo>
                    <a:pt x="206756" y="0"/>
                  </a:lnTo>
                  <a:lnTo>
                    <a:pt x="185420" y="508"/>
                  </a:lnTo>
                  <a:lnTo>
                    <a:pt x="143764" y="4826"/>
                  </a:lnTo>
                  <a:lnTo>
                    <a:pt x="104013" y="13208"/>
                  </a:lnTo>
                  <a:lnTo>
                    <a:pt x="66675" y="25273"/>
                  </a:lnTo>
                  <a:lnTo>
                    <a:pt x="31750" y="40767"/>
                  </a:lnTo>
                  <a:lnTo>
                    <a:pt x="0" y="59436"/>
                  </a:lnTo>
                  <a:lnTo>
                    <a:pt x="15240" y="54610"/>
                  </a:lnTo>
                  <a:lnTo>
                    <a:pt x="30988" y="50165"/>
                  </a:lnTo>
                  <a:lnTo>
                    <a:pt x="82169" y="39116"/>
                  </a:lnTo>
                  <a:lnTo>
                    <a:pt x="120015" y="34036"/>
                  </a:lnTo>
                  <a:lnTo>
                    <a:pt x="161417" y="30861"/>
                  </a:lnTo>
                  <a:lnTo>
                    <a:pt x="206756" y="29718"/>
                  </a:lnTo>
                  <a:lnTo>
                    <a:pt x="229997" y="29972"/>
                  </a:lnTo>
                  <a:lnTo>
                    <a:pt x="273304" y="32131"/>
                  </a:lnTo>
                  <a:lnTo>
                    <a:pt x="312928" y="36322"/>
                  </a:lnTo>
                  <a:lnTo>
                    <a:pt x="366141" y="46101"/>
                  </a:lnTo>
                  <a:lnTo>
                    <a:pt x="398272" y="54610"/>
                  </a:lnTo>
                  <a:lnTo>
                    <a:pt x="413639" y="59436"/>
                  </a:lnTo>
                  <a:close/>
                </a:path>
              </a:pathLst>
            </a:custGeom>
            <a:solidFill>
              <a:srgbClr val="2886B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8890381" y="450710"/>
            <a:ext cx="2118995" cy="396875"/>
            <a:chOff x="8890381" y="450710"/>
            <a:chExt cx="2118995" cy="396875"/>
          </a:xfrm>
        </p:grpSpPr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18473" y="613836"/>
              <a:ext cx="52388" cy="3589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86926" y="613663"/>
              <a:ext cx="173034" cy="36068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90381" y="543686"/>
              <a:ext cx="553466" cy="206248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895969" y="636343"/>
              <a:ext cx="196316" cy="6761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436862" y="471385"/>
              <a:ext cx="927963" cy="376085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329037" y="450710"/>
              <a:ext cx="680224" cy="393204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/>
          <p:nvPr/>
        </p:nvSpPr>
        <p:spPr>
          <a:xfrm>
            <a:off x="4862321" y="517651"/>
            <a:ext cx="1013460" cy="7308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6350">
              <a:lnSpc>
                <a:spcPct val="100000"/>
              </a:lnSpc>
              <a:spcBef>
                <a:spcPts val="105"/>
              </a:spcBef>
            </a:pPr>
            <a:r>
              <a:rPr dirty="0" sz="1100" spc="-10" b="1">
                <a:solidFill>
                  <a:srgbClr val="277880"/>
                </a:solidFill>
                <a:latin typeface="Corbel"/>
                <a:cs typeface="Corbel"/>
              </a:rPr>
              <a:t>Owners</a:t>
            </a:r>
            <a:endParaRPr sz="11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1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1100">
              <a:latin typeface="Corbel"/>
              <a:cs typeface="Corbel"/>
            </a:endParaRPr>
          </a:p>
          <a:p>
            <a:pPr algn="r" marR="5080">
              <a:lnSpc>
                <a:spcPct val="100000"/>
              </a:lnSpc>
            </a:pPr>
            <a:r>
              <a:rPr dirty="0" sz="1100" spc="-10" b="1">
                <a:solidFill>
                  <a:srgbClr val="277880"/>
                </a:solidFill>
                <a:latin typeface="Corbel"/>
                <a:cs typeface="Corbel"/>
              </a:rPr>
              <a:t>Desarrolladores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126228" y="2073910"/>
            <a:ext cx="74803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 b="1">
                <a:solidFill>
                  <a:srgbClr val="277880"/>
                </a:solidFill>
                <a:latin typeface="Corbel"/>
                <a:cs typeface="Corbel"/>
              </a:rPr>
              <a:t>Tecnólogos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099684" y="2947162"/>
            <a:ext cx="77406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 b="1">
                <a:solidFill>
                  <a:srgbClr val="277880"/>
                </a:solidFill>
                <a:latin typeface="Corbel"/>
                <a:cs typeface="Corbel"/>
              </a:rPr>
              <a:t>Consultores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062473" y="3895090"/>
            <a:ext cx="81280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solidFill>
                  <a:srgbClr val="277880"/>
                </a:solidFill>
                <a:latin typeface="Corbel"/>
                <a:cs typeface="Corbel"/>
              </a:rPr>
              <a:t>Proveedores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694301" y="4812004"/>
            <a:ext cx="1177925" cy="3790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42900" marR="5080" indent="-330835">
              <a:lnSpc>
                <a:spcPct val="105500"/>
              </a:lnSpc>
              <a:spcBef>
                <a:spcPts val="95"/>
              </a:spcBef>
            </a:pPr>
            <a:r>
              <a:rPr dirty="0" sz="1100" spc="10" b="1">
                <a:solidFill>
                  <a:srgbClr val="277880"/>
                </a:solidFill>
                <a:latin typeface="Corbel"/>
                <a:cs typeface="Corbel"/>
              </a:rPr>
              <a:t>Servicios</a:t>
            </a:r>
            <a:r>
              <a:rPr dirty="0" sz="1100" spc="105" b="1">
                <a:solidFill>
                  <a:srgbClr val="277880"/>
                </a:solidFill>
                <a:latin typeface="Corbel"/>
                <a:cs typeface="Corbel"/>
              </a:rPr>
              <a:t> </a:t>
            </a:r>
            <a:r>
              <a:rPr dirty="0" sz="1100" spc="-10" b="1">
                <a:solidFill>
                  <a:srgbClr val="277880"/>
                </a:solidFill>
                <a:latin typeface="Corbel"/>
                <a:cs typeface="Corbel"/>
              </a:rPr>
              <a:t>Jurídicos </a:t>
            </a:r>
            <a:r>
              <a:rPr dirty="0" sz="1100" b="1">
                <a:solidFill>
                  <a:srgbClr val="277880"/>
                </a:solidFill>
                <a:latin typeface="Corbel"/>
                <a:cs typeface="Corbel"/>
              </a:rPr>
              <a:t>y</a:t>
            </a:r>
            <a:r>
              <a:rPr dirty="0" sz="1100" spc="20" b="1">
                <a:solidFill>
                  <a:srgbClr val="277880"/>
                </a:solidFill>
                <a:latin typeface="Corbel"/>
                <a:cs typeface="Corbel"/>
              </a:rPr>
              <a:t> </a:t>
            </a:r>
            <a:r>
              <a:rPr dirty="0" sz="1100" spc="-10" b="1">
                <a:solidFill>
                  <a:srgbClr val="277880"/>
                </a:solidFill>
                <a:latin typeface="Corbel"/>
                <a:cs typeface="Corbel"/>
              </a:rPr>
              <a:t>Financieros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4678045" y="4658105"/>
            <a:ext cx="7218680" cy="635"/>
          </a:xfrm>
          <a:custGeom>
            <a:avLst/>
            <a:gdLst/>
            <a:ahLst/>
            <a:cxnLst/>
            <a:rect l="l" t="t" r="r" b="b"/>
            <a:pathLst>
              <a:path w="7218680" h="635">
                <a:moveTo>
                  <a:pt x="7218553" y="381"/>
                </a:moveTo>
                <a:lnTo>
                  <a:pt x="0" y="0"/>
                </a:lnTo>
              </a:path>
            </a:pathLst>
          </a:custGeom>
          <a:ln w="20941">
            <a:solidFill>
              <a:srgbClr val="27788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grpSp>
        <p:nvGrpSpPr>
          <p:cNvPr id="27" name="object 27" descr=""/>
          <p:cNvGrpSpPr/>
          <p:nvPr/>
        </p:nvGrpSpPr>
        <p:grpSpPr>
          <a:xfrm>
            <a:off x="5907404" y="1128407"/>
            <a:ext cx="721360" cy="139065"/>
            <a:chOff x="5907404" y="1128407"/>
            <a:chExt cx="721360" cy="139065"/>
          </a:xfrm>
        </p:grpSpPr>
        <p:pic>
          <p:nvPicPr>
            <p:cNvPr id="28" name="object 2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07404" y="1128407"/>
              <a:ext cx="110862" cy="138798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5976619" y="1181099"/>
              <a:ext cx="59055" cy="23495"/>
            </a:xfrm>
            <a:custGeom>
              <a:avLst/>
              <a:gdLst/>
              <a:ahLst/>
              <a:cxnLst/>
              <a:rect l="l" t="t" r="r" b="b"/>
              <a:pathLst>
                <a:path w="59054" h="23494">
                  <a:moveTo>
                    <a:pt x="58927" y="0"/>
                  </a:moveTo>
                  <a:lnTo>
                    <a:pt x="0" y="0"/>
                  </a:lnTo>
                  <a:lnTo>
                    <a:pt x="0" y="23240"/>
                  </a:lnTo>
                  <a:lnTo>
                    <a:pt x="58927" y="23240"/>
                  </a:lnTo>
                  <a:lnTo>
                    <a:pt x="58927" y="0"/>
                  </a:lnTo>
                  <a:close/>
                </a:path>
              </a:pathLst>
            </a:custGeom>
            <a:solidFill>
              <a:srgbClr val="897CB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22466" y="1128407"/>
              <a:ext cx="224471" cy="138798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88023" y="1172754"/>
              <a:ext cx="210761" cy="94451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06717" y="1196587"/>
              <a:ext cx="121865" cy="70618"/>
            </a:xfrm>
            <a:prstGeom prst="rect">
              <a:avLst/>
            </a:prstGeom>
          </p:spPr>
        </p:pic>
      </p:grpSp>
      <p:grpSp>
        <p:nvGrpSpPr>
          <p:cNvPr id="33" name="object 33" descr=""/>
          <p:cNvGrpSpPr/>
          <p:nvPr/>
        </p:nvGrpSpPr>
        <p:grpSpPr>
          <a:xfrm>
            <a:off x="6715886" y="1032624"/>
            <a:ext cx="389255" cy="330835"/>
            <a:chOff x="6715886" y="1032624"/>
            <a:chExt cx="389255" cy="330835"/>
          </a:xfrm>
        </p:grpSpPr>
        <p:pic>
          <p:nvPicPr>
            <p:cNvPr id="34" name="object 3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833869" y="1032624"/>
              <a:ext cx="31131" cy="31127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928611" y="1067095"/>
              <a:ext cx="55192" cy="54441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809485" y="1181663"/>
              <a:ext cx="55192" cy="53411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715886" y="1066990"/>
              <a:ext cx="388747" cy="295973"/>
            </a:xfrm>
            <a:prstGeom prst="rect">
              <a:avLst/>
            </a:prstGeom>
          </p:spPr>
        </p:pic>
      </p:grpSp>
      <p:grpSp>
        <p:nvGrpSpPr>
          <p:cNvPr id="38" name="object 38" descr=""/>
          <p:cNvGrpSpPr/>
          <p:nvPr/>
        </p:nvGrpSpPr>
        <p:grpSpPr>
          <a:xfrm>
            <a:off x="7222617" y="1045083"/>
            <a:ext cx="247650" cy="305435"/>
            <a:chOff x="7222617" y="1045083"/>
            <a:chExt cx="247650" cy="305435"/>
          </a:xfrm>
        </p:grpSpPr>
        <p:pic>
          <p:nvPicPr>
            <p:cNvPr id="39" name="object 3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54621" y="1045083"/>
              <a:ext cx="165353" cy="233933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222617" y="1309965"/>
              <a:ext cx="247319" cy="40171"/>
            </a:xfrm>
            <a:prstGeom prst="rect">
              <a:avLst/>
            </a:prstGeom>
          </p:spPr>
        </p:pic>
      </p:grpSp>
      <p:pic>
        <p:nvPicPr>
          <p:cNvPr id="41" name="object 41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582281" y="1104696"/>
            <a:ext cx="765759" cy="187909"/>
          </a:xfrm>
          <a:prstGeom prst="rect">
            <a:avLst/>
          </a:prstGeom>
        </p:spPr>
      </p:pic>
      <p:sp>
        <p:nvSpPr>
          <p:cNvPr id="42" name="object 42" descr=""/>
          <p:cNvSpPr/>
          <p:nvPr/>
        </p:nvSpPr>
        <p:spPr>
          <a:xfrm>
            <a:off x="8524240" y="1319402"/>
            <a:ext cx="59690" cy="26670"/>
          </a:xfrm>
          <a:custGeom>
            <a:avLst/>
            <a:gdLst/>
            <a:ahLst/>
            <a:cxnLst/>
            <a:rect l="l" t="t" r="r" b="b"/>
            <a:pathLst>
              <a:path w="59690" h="26669">
                <a:moveTo>
                  <a:pt x="19939" y="25781"/>
                </a:moveTo>
                <a:lnTo>
                  <a:pt x="19812" y="21971"/>
                </a:lnTo>
                <a:lnTo>
                  <a:pt x="19812" y="20701"/>
                </a:lnTo>
                <a:lnTo>
                  <a:pt x="19812" y="14097"/>
                </a:lnTo>
                <a:lnTo>
                  <a:pt x="19812" y="8509"/>
                </a:lnTo>
                <a:lnTo>
                  <a:pt x="19304" y="5080"/>
                </a:lnTo>
                <a:lnTo>
                  <a:pt x="18542" y="3683"/>
                </a:lnTo>
                <a:lnTo>
                  <a:pt x="17780" y="2413"/>
                </a:lnTo>
                <a:lnTo>
                  <a:pt x="14986" y="635"/>
                </a:lnTo>
                <a:lnTo>
                  <a:pt x="10414" y="0"/>
                </a:lnTo>
                <a:lnTo>
                  <a:pt x="7112" y="0"/>
                </a:lnTo>
                <a:lnTo>
                  <a:pt x="4064" y="889"/>
                </a:lnTo>
                <a:lnTo>
                  <a:pt x="1651" y="1905"/>
                </a:lnTo>
                <a:lnTo>
                  <a:pt x="2032" y="5715"/>
                </a:lnTo>
                <a:lnTo>
                  <a:pt x="4191" y="4445"/>
                </a:lnTo>
                <a:lnTo>
                  <a:pt x="7239" y="3683"/>
                </a:lnTo>
                <a:lnTo>
                  <a:pt x="13843" y="3683"/>
                </a:lnTo>
                <a:lnTo>
                  <a:pt x="15240" y="5588"/>
                </a:lnTo>
                <a:lnTo>
                  <a:pt x="15240" y="10922"/>
                </a:lnTo>
                <a:lnTo>
                  <a:pt x="8763" y="11557"/>
                </a:lnTo>
                <a:lnTo>
                  <a:pt x="4064" y="13335"/>
                </a:lnTo>
                <a:lnTo>
                  <a:pt x="1016" y="16256"/>
                </a:lnTo>
                <a:lnTo>
                  <a:pt x="0" y="19939"/>
                </a:lnTo>
                <a:lnTo>
                  <a:pt x="0" y="24003"/>
                </a:lnTo>
                <a:lnTo>
                  <a:pt x="2921" y="26289"/>
                </a:lnTo>
                <a:lnTo>
                  <a:pt x="6985" y="26289"/>
                </a:lnTo>
                <a:lnTo>
                  <a:pt x="5969" y="22606"/>
                </a:lnTo>
                <a:lnTo>
                  <a:pt x="4445" y="21209"/>
                </a:lnTo>
                <a:lnTo>
                  <a:pt x="4445" y="19177"/>
                </a:lnTo>
                <a:lnTo>
                  <a:pt x="4953" y="17399"/>
                </a:lnTo>
                <a:lnTo>
                  <a:pt x="6604" y="15748"/>
                </a:lnTo>
                <a:lnTo>
                  <a:pt x="9779" y="14605"/>
                </a:lnTo>
                <a:lnTo>
                  <a:pt x="15240" y="14097"/>
                </a:lnTo>
                <a:lnTo>
                  <a:pt x="15240" y="14605"/>
                </a:lnTo>
                <a:lnTo>
                  <a:pt x="14732" y="17526"/>
                </a:lnTo>
                <a:lnTo>
                  <a:pt x="13335" y="20066"/>
                </a:lnTo>
                <a:lnTo>
                  <a:pt x="11176" y="21971"/>
                </a:lnTo>
                <a:lnTo>
                  <a:pt x="8382" y="22606"/>
                </a:lnTo>
                <a:lnTo>
                  <a:pt x="14478" y="22606"/>
                </a:lnTo>
                <a:lnTo>
                  <a:pt x="15621" y="20701"/>
                </a:lnTo>
                <a:lnTo>
                  <a:pt x="15748" y="20701"/>
                </a:lnTo>
                <a:lnTo>
                  <a:pt x="15494" y="21971"/>
                </a:lnTo>
                <a:lnTo>
                  <a:pt x="15494" y="25781"/>
                </a:lnTo>
                <a:lnTo>
                  <a:pt x="19939" y="25781"/>
                </a:lnTo>
                <a:close/>
              </a:path>
              <a:path w="59690" h="26669">
                <a:moveTo>
                  <a:pt x="59563" y="8128"/>
                </a:moveTo>
                <a:lnTo>
                  <a:pt x="59182" y="4953"/>
                </a:lnTo>
                <a:lnTo>
                  <a:pt x="57912" y="2413"/>
                </a:lnTo>
                <a:lnTo>
                  <a:pt x="55626" y="635"/>
                </a:lnTo>
                <a:lnTo>
                  <a:pt x="51943" y="0"/>
                </a:lnTo>
                <a:lnTo>
                  <a:pt x="48895" y="381"/>
                </a:lnTo>
                <a:lnTo>
                  <a:pt x="46482" y="1651"/>
                </a:lnTo>
                <a:lnTo>
                  <a:pt x="44450" y="3429"/>
                </a:lnTo>
                <a:lnTo>
                  <a:pt x="43053" y="5842"/>
                </a:lnTo>
                <a:lnTo>
                  <a:pt x="42926" y="5842"/>
                </a:lnTo>
                <a:lnTo>
                  <a:pt x="43307" y="4318"/>
                </a:lnTo>
                <a:lnTo>
                  <a:pt x="43307" y="508"/>
                </a:lnTo>
                <a:lnTo>
                  <a:pt x="38989" y="508"/>
                </a:lnTo>
                <a:lnTo>
                  <a:pt x="38989" y="25781"/>
                </a:lnTo>
                <a:lnTo>
                  <a:pt x="43561" y="25781"/>
                </a:lnTo>
                <a:lnTo>
                  <a:pt x="43561" y="13589"/>
                </a:lnTo>
                <a:lnTo>
                  <a:pt x="44069" y="9779"/>
                </a:lnTo>
                <a:lnTo>
                  <a:pt x="45466" y="6604"/>
                </a:lnTo>
                <a:lnTo>
                  <a:pt x="47752" y="4572"/>
                </a:lnTo>
                <a:lnTo>
                  <a:pt x="50673" y="3810"/>
                </a:lnTo>
                <a:lnTo>
                  <a:pt x="53975" y="3810"/>
                </a:lnTo>
                <a:lnTo>
                  <a:pt x="54991" y="5842"/>
                </a:lnTo>
                <a:lnTo>
                  <a:pt x="54991" y="25781"/>
                </a:lnTo>
                <a:lnTo>
                  <a:pt x="59563" y="25781"/>
                </a:lnTo>
                <a:lnTo>
                  <a:pt x="59563" y="8128"/>
                </a:lnTo>
                <a:close/>
              </a:path>
            </a:pathLst>
          </a:custGeom>
          <a:solidFill>
            <a:srgbClr val="00538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3" name="object 43" descr=""/>
          <p:cNvGrpSpPr/>
          <p:nvPr/>
        </p:nvGrpSpPr>
        <p:grpSpPr>
          <a:xfrm>
            <a:off x="8457945" y="1126489"/>
            <a:ext cx="377190" cy="142875"/>
            <a:chOff x="8457945" y="1126489"/>
            <a:chExt cx="377190" cy="142875"/>
          </a:xfrm>
        </p:grpSpPr>
        <p:sp>
          <p:nvSpPr>
            <p:cNvPr id="44" name="object 44" descr=""/>
            <p:cNvSpPr/>
            <p:nvPr/>
          </p:nvSpPr>
          <p:spPr>
            <a:xfrm>
              <a:off x="8457945" y="1126489"/>
              <a:ext cx="377190" cy="142875"/>
            </a:xfrm>
            <a:custGeom>
              <a:avLst/>
              <a:gdLst/>
              <a:ahLst/>
              <a:cxnLst/>
              <a:rect l="l" t="t" r="r" b="b"/>
              <a:pathLst>
                <a:path w="377190" h="142875">
                  <a:moveTo>
                    <a:pt x="360299" y="0"/>
                  </a:moveTo>
                  <a:lnTo>
                    <a:pt x="0" y="0"/>
                  </a:lnTo>
                  <a:lnTo>
                    <a:pt x="0" y="126111"/>
                  </a:lnTo>
                  <a:lnTo>
                    <a:pt x="1270" y="132587"/>
                  </a:lnTo>
                  <a:lnTo>
                    <a:pt x="4825" y="137795"/>
                  </a:lnTo>
                  <a:lnTo>
                    <a:pt x="10032" y="141350"/>
                  </a:lnTo>
                  <a:lnTo>
                    <a:pt x="16509" y="142621"/>
                  </a:lnTo>
                  <a:lnTo>
                    <a:pt x="376935" y="142621"/>
                  </a:lnTo>
                  <a:lnTo>
                    <a:pt x="376808" y="16637"/>
                  </a:lnTo>
                  <a:lnTo>
                    <a:pt x="360299" y="0"/>
                  </a:lnTo>
                  <a:close/>
                </a:path>
              </a:pathLst>
            </a:custGeom>
            <a:solidFill>
              <a:srgbClr val="F78E1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593327" y="1172170"/>
              <a:ext cx="69085" cy="81700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714358" y="1172170"/>
              <a:ext cx="69085" cy="81700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472931" y="1139951"/>
              <a:ext cx="113952" cy="114808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8672576" y="1139951"/>
              <a:ext cx="146685" cy="113030"/>
            </a:xfrm>
            <a:custGeom>
              <a:avLst/>
              <a:gdLst/>
              <a:ahLst/>
              <a:cxnLst/>
              <a:rect l="l" t="t" r="r" b="b"/>
              <a:pathLst>
                <a:path w="146684" h="113030">
                  <a:moveTo>
                    <a:pt x="40640" y="2794"/>
                  </a:moveTo>
                  <a:lnTo>
                    <a:pt x="33147" y="762"/>
                  </a:lnTo>
                  <a:lnTo>
                    <a:pt x="29718" y="127"/>
                  </a:lnTo>
                  <a:lnTo>
                    <a:pt x="26543" y="0"/>
                  </a:lnTo>
                  <a:lnTo>
                    <a:pt x="22479" y="254"/>
                  </a:lnTo>
                  <a:lnTo>
                    <a:pt x="9398" y="8382"/>
                  </a:lnTo>
                  <a:lnTo>
                    <a:pt x="7112" y="32893"/>
                  </a:lnTo>
                  <a:lnTo>
                    <a:pt x="0" y="32893"/>
                  </a:lnTo>
                  <a:lnTo>
                    <a:pt x="0" y="49911"/>
                  </a:lnTo>
                  <a:lnTo>
                    <a:pt x="7112" y="49911"/>
                  </a:lnTo>
                  <a:lnTo>
                    <a:pt x="7112" y="112776"/>
                  </a:lnTo>
                  <a:lnTo>
                    <a:pt x="27178" y="112776"/>
                  </a:lnTo>
                  <a:lnTo>
                    <a:pt x="27178" y="49911"/>
                  </a:lnTo>
                  <a:lnTo>
                    <a:pt x="39878" y="49911"/>
                  </a:lnTo>
                  <a:lnTo>
                    <a:pt x="39878" y="32893"/>
                  </a:lnTo>
                  <a:lnTo>
                    <a:pt x="27178" y="32893"/>
                  </a:lnTo>
                  <a:lnTo>
                    <a:pt x="27178" y="20574"/>
                  </a:lnTo>
                  <a:lnTo>
                    <a:pt x="27559" y="19050"/>
                  </a:lnTo>
                  <a:lnTo>
                    <a:pt x="29464" y="17399"/>
                  </a:lnTo>
                  <a:lnTo>
                    <a:pt x="31242" y="16891"/>
                  </a:lnTo>
                  <a:lnTo>
                    <a:pt x="35433" y="16891"/>
                  </a:lnTo>
                  <a:lnTo>
                    <a:pt x="37719" y="17272"/>
                  </a:lnTo>
                  <a:lnTo>
                    <a:pt x="40640" y="18161"/>
                  </a:lnTo>
                  <a:lnTo>
                    <a:pt x="40640" y="2794"/>
                  </a:lnTo>
                  <a:close/>
                </a:path>
                <a:path w="146684" h="113030">
                  <a:moveTo>
                    <a:pt x="146278" y="3441"/>
                  </a:moveTo>
                  <a:lnTo>
                    <a:pt x="126492" y="3441"/>
                  </a:lnTo>
                  <a:lnTo>
                    <a:pt x="126492" y="112776"/>
                  </a:lnTo>
                  <a:lnTo>
                    <a:pt x="146278" y="112776"/>
                  </a:lnTo>
                  <a:lnTo>
                    <a:pt x="146278" y="34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9" name="object 49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8944609" y="1065377"/>
            <a:ext cx="687819" cy="262026"/>
          </a:xfrm>
          <a:prstGeom prst="rect">
            <a:avLst/>
          </a:prstGeom>
        </p:spPr>
      </p:pic>
      <p:pic>
        <p:nvPicPr>
          <p:cNvPr id="50" name="object 50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0186669" y="1017346"/>
            <a:ext cx="491032" cy="346887"/>
          </a:xfrm>
          <a:prstGeom prst="rect">
            <a:avLst/>
          </a:prstGeom>
        </p:spPr>
      </p:pic>
      <p:grpSp>
        <p:nvGrpSpPr>
          <p:cNvPr id="51" name="object 51" descr=""/>
          <p:cNvGrpSpPr/>
          <p:nvPr/>
        </p:nvGrpSpPr>
        <p:grpSpPr>
          <a:xfrm>
            <a:off x="10772902" y="1124838"/>
            <a:ext cx="552450" cy="146050"/>
            <a:chOff x="10772902" y="1124838"/>
            <a:chExt cx="552450" cy="146050"/>
          </a:xfrm>
        </p:grpSpPr>
        <p:pic>
          <p:nvPicPr>
            <p:cNvPr id="52" name="object 52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772902" y="1160905"/>
              <a:ext cx="142849" cy="76709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10919968" y="1160906"/>
              <a:ext cx="66675" cy="76835"/>
            </a:xfrm>
            <a:custGeom>
              <a:avLst/>
              <a:gdLst/>
              <a:ahLst/>
              <a:cxnLst/>
              <a:rect l="l" t="t" r="r" b="b"/>
              <a:pathLst>
                <a:path w="66675" h="76834">
                  <a:moveTo>
                    <a:pt x="66675" y="4445"/>
                  </a:moveTo>
                  <a:lnTo>
                    <a:pt x="48514" y="4445"/>
                  </a:lnTo>
                  <a:lnTo>
                    <a:pt x="48514" y="18161"/>
                  </a:lnTo>
                  <a:lnTo>
                    <a:pt x="48514" y="60452"/>
                  </a:lnTo>
                  <a:lnTo>
                    <a:pt x="47498" y="60833"/>
                  </a:lnTo>
                  <a:lnTo>
                    <a:pt x="44577" y="61468"/>
                  </a:lnTo>
                  <a:lnTo>
                    <a:pt x="40386" y="62103"/>
                  </a:lnTo>
                  <a:lnTo>
                    <a:pt x="35814" y="62357"/>
                  </a:lnTo>
                  <a:lnTo>
                    <a:pt x="28829" y="61849"/>
                  </a:lnTo>
                  <a:lnTo>
                    <a:pt x="23368" y="58801"/>
                  </a:lnTo>
                  <a:lnTo>
                    <a:pt x="19939" y="51562"/>
                  </a:lnTo>
                  <a:lnTo>
                    <a:pt x="18669" y="38354"/>
                  </a:lnTo>
                  <a:lnTo>
                    <a:pt x="19558" y="26543"/>
                  </a:lnTo>
                  <a:lnTo>
                    <a:pt x="22352" y="19177"/>
                  </a:lnTo>
                  <a:lnTo>
                    <a:pt x="27559" y="15494"/>
                  </a:lnTo>
                  <a:lnTo>
                    <a:pt x="35179" y="14478"/>
                  </a:lnTo>
                  <a:lnTo>
                    <a:pt x="39751" y="14605"/>
                  </a:lnTo>
                  <a:lnTo>
                    <a:pt x="42672" y="14986"/>
                  </a:lnTo>
                  <a:lnTo>
                    <a:pt x="45212" y="16129"/>
                  </a:lnTo>
                  <a:lnTo>
                    <a:pt x="48514" y="18161"/>
                  </a:lnTo>
                  <a:lnTo>
                    <a:pt x="48514" y="4445"/>
                  </a:lnTo>
                  <a:lnTo>
                    <a:pt x="47625" y="3810"/>
                  </a:lnTo>
                  <a:lnTo>
                    <a:pt x="44577" y="2286"/>
                  </a:lnTo>
                  <a:lnTo>
                    <a:pt x="39751" y="762"/>
                  </a:lnTo>
                  <a:lnTo>
                    <a:pt x="32766" y="0"/>
                  </a:lnTo>
                  <a:lnTo>
                    <a:pt x="19431" y="2032"/>
                  </a:lnTo>
                  <a:lnTo>
                    <a:pt x="9144" y="8509"/>
                  </a:lnTo>
                  <a:lnTo>
                    <a:pt x="2413" y="20447"/>
                  </a:lnTo>
                  <a:lnTo>
                    <a:pt x="0" y="38354"/>
                  </a:lnTo>
                  <a:lnTo>
                    <a:pt x="2286" y="57023"/>
                  </a:lnTo>
                  <a:lnTo>
                    <a:pt x="9017" y="68834"/>
                  </a:lnTo>
                  <a:lnTo>
                    <a:pt x="19812" y="74930"/>
                  </a:lnTo>
                  <a:lnTo>
                    <a:pt x="34290" y="76708"/>
                  </a:lnTo>
                  <a:lnTo>
                    <a:pt x="41783" y="76200"/>
                  </a:lnTo>
                  <a:lnTo>
                    <a:pt x="50419" y="74930"/>
                  </a:lnTo>
                  <a:lnTo>
                    <a:pt x="59055" y="73152"/>
                  </a:lnTo>
                  <a:lnTo>
                    <a:pt x="66675" y="70866"/>
                  </a:lnTo>
                  <a:lnTo>
                    <a:pt x="66675" y="62357"/>
                  </a:lnTo>
                  <a:lnTo>
                    <a:pt x="66675" y="14478"/>
                  </a:lnTo>
                  <a:lnTo>
                    <a:pt x="66675" y="4445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968482" y="1124838"/>
              <a:ext cx="109739" cy="112775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1082401" y="1160906"/>
              <a:ext cx="66675" cy="109981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1163173" y="1160918"/>
              <a:ext cx="161836" cy="76696"/>
            </a:xfrm>
            <a:prstGeom prst="rect">
              <a:avLst/>
            </a:prstGeom>
          </p:spPr>
        </p:pic>
      </p:grpSp>
      <p:grpSp>
        <p:nvGrpSpPr>
          <p:cNvPr id="57" name="object 57" descr=""/>
          <p:cNvGrpSpPr/>
          <p:nvPr/>
        </p:nvGrpSpPr>
        <p:grpSpPr>
          <a:xfrm>
            <a:off x="5908166" y="1520952"/>
            <a:ext cx="370840" cy="229870"/>
            <a:chOff x="5908166" y="1520952"/>
            <a:chExt cx="370840" cy="229870"/>
          </a:xfrm>
        </p:grpSpPr>
        <p:sp>
          <p:nvSpPr>
            <p:cNvPr id="58" name="object 58" descr=""/>
            <p:cNvSpPr/>
            <p:nvPr/>
          </p:nvSpPr>
          <p:spPr>
            <a:xfrm>
              <a:off x="5993892" y="1520951"/>
              <a:ext cx="185420" cy="143510"/>
            </a:xfrm>
            <a:custGeom>
              <a:avLst/>
              <a:gdLst/>
              <a:ahLst/>
              <a:cxnLst/>
              <a:rect l="l" t="t" r="r" b="b"/>
              <a:pathLst>
                <a:path w="185420" h="143510">
                  <a:moveTo>
                    <a:pt x="12573" y="136144"/>
                  </a:moveTo>
                  <a:lnTo>
                    <a:pt x="11176" y="133477"/>
                  </a:lnTo>
                  <a:lnTo>
                    <a:pt x="9906" y="130810"/>
                  </a:lnTo>
                  <a:lnTo>
                    <a:pt x="8636" y="128016"/>
                  </a:lnTo>
                  <a:lnTo>
                    <a:pt x="7493" y="125349"/>
                  </a:lnTo>
                  <a:lnTo>
                    <a:pt x="0" y="128524"/>
                  </a:lnTo>
                  <a:lnTo>
                    <a:pt x="1270" y="131572"/>
                  </a:lnTo>
                  <a:lnTo>
                    <a:pt x="2540" y="134366"/>
                  </a:lnTo>
                  <a:lnTo>
                    <a:pt x="4064" y="137287"/>
                  </a:lnTo>
                  <a:lnTo>
                    <a:pt x="5588" y="140081"/>
                  </a:lnTo>
                  <a:lnTo>
                    <a:pt x="12573" y="136144"/>
                  </a:lnTo>
                  <a:close/>
                </a:path>
                <a:path w="185420" h="143510">
                  <a:moveTo>
                    <a:pt x="30988" y="126873"/>
                  </a:moveTo>
                  <a:lnTo>
                    <a:pt x="29591" y="124587"/>
                  </a:lnTo>
                  <a:lnTo>
                    <a:pt x="28321" y="122174"/>
                  </a:lnTo>
                  <a:lnTo>
                    <a:pt x="27178" y="119761"/>
                  </a:lnTo>
                  <a:lnTo>
                    <a:pt x="26162" y="117221"/>
                  </a:lnTo>
                  <a:lnTo>
                    <a:pt x="19050" y="120142"/>
                  </a:lnTo>
                  <a:lnTo>
                    <a:pt x="20320" y="122809"/>
                  </a:lnTo>
                  <a:lnTo>
                    <a:pt x="21590" y="125349"/>
                  </a:lnTo>
                  <a:lnTo>
                    <a:pt x="22860" y="128016"/>
                  </a:lnTo>
                  <a:lnTo>
                    <a:pt x="24257" y="130556"/>
                  </a:lnTo>
                  <a:lnTo>
                    <a:pt x="30988" y="126873"/>
                  </a:lnTo>
                  <a:close/>
                </a:path>
                <a:path w="185420" h="143510">
                  <a:moveTo>
                    <a:pt x="37211" y="86614"/>
                  </a:moveTo>
                  <a:lnTo>
                    <a:pt x="36449" y="81407"/>
                  </a:lnTo>
                  <a:lnTo>
                    <a:pt x="35941" y="76073"/>
                  </a:lnTo>
                  <a:lnTo>
                    <a:pt x="28575" y="76581"/>
                  </a:lnTo>
                  <a:lnTo>
                    <a:pt x="28829" y="79502"/>
                  </a:lnTo>
                  <a:lnTo>
                    <a:pt x="29972" y="87884"/>
                  </a:lnTo>
                  <a:lnTo>
                    <a:pt x="37211" y="86614"/>
                  </a:lnTo>
                  <a:close/>
                </a:path>
                <a:path w="185420" h="143510">
                  <a:moveTo>
                    <a:pt x="46482" y="118872"/>
                  </a:moveTo>
                  <a:lnTo>
                    <a:pt x="45212" y="116586"/>
                  </a:lnTo>
                  <a:lnTo>
                    <a:pt x="44069" y="114300"/>
                  </a:lnTo>
                  <a:lnTo>
                    <a:pt x="43053" y="111887"/>
                  </a:lnTo>
                  <a:lnTo>
                    <a:pt x="42037" y="109601"/>
                  </a:lnTo>
                  <a:lnTo>
                    <a:pt x="35687" y="112395"/>
                  </a:lnTo>
                  <a:lnTo>
                    <a:pt x="36703" y="114935"/>
                  </a:lnTo>
                  <a:lnTo>
                    <a:pt x="37846" y="117348"/>
                  </a:lnTo>
                  <a:lnTo>
                    <a:pt x="39116" y="119888"/>
                  </a:lnTo>
                  <a:lnTo>
                    <a:pt x="40386" y="122301"/>
                  </a:lnTo>
                  <a:lnTo>
                    <a:pt x="46482" y="118872"/>
                  </a:lnTo>
                  <a:close/>
                </a:path>
                <a:path w="185420" h="143510">
                  <a:moveTo>
                    <a:pt x="49403" y="84455"/>
                  </a:moveTo>
                  <a:lnTo>
                    <a:pt x="48768" y="81407"/>
                  </a:lnTo>
                  <a:lnTo>
                    <a:pt x="48387" y="78105"/>
                  </a:lnTo>
                  <a:lnTo>
                    <a:pt x="48133" y="74930"/>
                  </a:lnTo>
                  <a:lnTo>
                    <a:pt x="41783" y="75438"/>
                  </a:lnTo>
                  <a:lnTo>
                    <a:pt x="42291" y="80645"/>
                  </a:lnTo>
                  <a:lnTo>
                    <a:pt x="43053" y="85725"/>
                  </a:lnTo>
                  <a:lnTo>
                    <a:pt x="49403" y="84455"/>
                  </a:lnTo>
                  <a:close/>
                </a:path>
                <a:path w="185420" h="143510">
                  <a:moveTo>
                    <a:pt x="58801" y="111887"/>
                  </a:moveTo>
                  <a:lnTo>
                    <a:pt x="57277" y="109220"/>
                  </a:lnTo>
                  <a:lnTo>
                    <a:pt x="54737" y="103378"/>
                  </a:lnTo>
                  <a:lnTo>
                    <a:pt x="49022" y="105918"/>
                  </a:lnTo>
                  <a:lnTo>
                    <a:pt x="50038" y="108331"/>
                  </a:lnTo>
                  <a:lnTo>
                    <a:pt x="51054" y="110617"/>
                  </a:lnTo>
                  <a:lnTo>
                    <a:pt x="52197" y="112903"/>
                  </a:lnTo>
                  <a:lnTo>
                    <a:pt x="53340" y="115062"/>
                  </a:lnTo>
                  <a:lnTo>
                    <a:pt x="58801" y="111887"/>
                  </a:lnTo>
                  <a:close/>
                </a:path>
                <a:path w="185420" h="143510">
                  <a:moveTo>
                    <a:pt x="60325" y="82042"/>
                  </a:moveTo>
                  <a:lnTo>
                    <a:pt x="59817" y="79375"/>
                  </a:lnTo>
                  <a:lnTo>
                    <a:pt x="59436" y="76581"/>
                  </a:lnTo>
                  <a:lnTo>
                    <a:pt x="59309" y="73787"/>
                  </a:lnTo>
                  <a:lnTo>
                    <a:pt x="53086" y="74168"/>
                  </a:lnTo>
                  <a:lnTo>
                    <a:pt x="53340" y="77216"/>
                  </a:lnTo>
                  <a:lnTo>
                    <a:pt x="53721" y="80137"/>
                  </a:lnTo>
                  <a:lnTo>
                    <a:pt x="54356" y="83058"/>
                  </a:lnTo>
                  <a:lnTo>
                    <a:pt x="60325" y="82042"/>
                  </a:lnTo>
                  <a:close/>
                </a:path>
                <a:path w="185420" h="143510">
                  <a:moveTo>
                    <a:pt x="61087" y="47752"/>
                  </a:moveTo>
                  <a:lnTo>
                    <a:pt x="54102" y="54737"/>
                  </a:lnTo>
                  <a:lnTo>
                    <a:pt x="59563" y="55626"/>
                  </a:lnTo>
                  <a:lnTo>
                    <a:pt x="59690" y="54483"/>
                  </a:lnTo>
                  <a:lnTo>
                    <a:pt x="59944" y="53340"/>
                  </a:lnTo>
                  <a:lnTo>
                    <a:pt x="60706" y="49276"/>
                  </a:lnTo>
                  <a:lnTo>
                    <a:pt x="61087" y="47752"/>
                  </a:lnTo>
                  <a:close/>
                </a:path>
                <a:path w="185420" h="143510">
                  <a:moveTo>
                    <a:pt x="68453" y="107061"/>
                  </a:moveTo>
                  <a:lnTo>
                    <a:pt x="67056" y="104394"/>
                  </a:lnTo>
                  <a:lnTo>
                    <a:pt x="65786" y="101727"/>
                  </a:lnTo>
                  <a:lnTo>
                    <a:pt x="64770" y="98933"/>
                  </a:lnTo>
                  <a:lnTo>
                    <a:pt x="59436" y="101346"/>
                  </a:lnTo>
                  <a:lnTo>
                    <a:pt x="60579" y="104394"/>
                  </a:lnTo>
                  <a:lnTo>
                    <a:pt x="61849" y="107315"/>
                  </a:lnTo>
                  <a:lnTo>
                    <a:pt x="63373" y="110109"/>
                  </a:lnTo>
                  <a:lnTo>
                    <a:pt x="68453" y="107061"/>
                  </a:lnTo>
                  <a:close/>
                </a:path>
                <a:path w="185420" h="143510">
                  <a:moveTo>
                    <a:pt x="69723" y="79883"/>
                  </a:moveTo>
                  <a:lnTo>
                    <a:pt x="69342" y="77470"/>
                  </a:lnTo>
                  <a:lnTo>
                    <a:pt x="68834" y="72771"/>
                  </a:lnTo>
                  <a:lnTo>
                    <a:pt x="63881" y="73152"/>
                  </a:lnTo>
                  <a:lnTo>
                    <a:pt x="64389" y="78232"/>
                  </a:lnTo>
                  <a:lnTo>
                    <a:pt x="64897" y="80772"/>
                  </a:lnTo>
                  <a:lnTo>
                    <a:pt x="69723" y="79883"/>
                  </a:lnTo>
                  <a:close/>
                </a:path>
                <a:path w="185420" h="143510">
                  <a:moveTo>
                    <a:pt x="70485" y="49657"/>
                  </a:moveTo>
                  <a:lnTo>
                    <a:pt x="64262" y="55880"/>
                  </a:lnTo>
                  <a:lnTo>
                    <a:pt x="69088" y="56642"/>
                  </a:lnTo>
                  <a:lnTo>
                    <a:pt x="69342" y="55626"/>
                  </a:lnTo>
                  <a:lnTo>
                    <a:pt x="69469" y="54610"/>
                  </a:lnTo>
                  <a:lnTo>
                    <a:pt x="69977" y="52324"/>
                  </a:lnTo>
                  <a:lnTo>
                    <a:pt x="70231" y="51054"/>
                  </a:lnTo>
                  <a:lnTo>
                    <a:pt x="70485" y="49657"/>
                  </a:lnTo>
                  <a:close/>
                </a:path>
                <a:path w="185420" h="143510">
                  <a:moveTo>
                    <a:pt x="74676" y="138684"/>
                  </a:moveTo>
                  <a:lnTo>
                    <a:pt x="72644" y="136906"/>
                  </a:lnTo>
                  <a:lnTo>
                    <a:pt x="70739" y="135001"/>
                  </a:lnTo>
                  <a:lnTo>
                    <a:pt x="68961" y="132842"/>
                  </a:lnTo>
                  <a:lnTo>
                    <a:pt x="64643" y="136779"/>
                  </a:lnTo>
                  <a:lnTo>
                    <a:pt x="66675" y="138938"/>
                  </a:lnTo>
                  <a:lnTo>
                    <a:pt x="68707" y="140970"/>
                  </a:lnTo>
                  <a:lnTo>
                    <a:pt x="70866" y="143002"/>
                  </a:lnTo>
                  <a:lnTo>
                    <a:pt x="74676" y="138684"/>
                  </a:lnTo>
                  <a:close/>
                </a:path>
                <a:path w="185420" h="143510">
                  <a:moveTo>
                    <a:pt x="77216" y="101981"/>
                  </a:moveTo>
                  <a:lnTo>
                    <a:pt x="75946" y="99822"/>
                  </a:lnTo>
                  <a:lnTo>
                    <a:pt x="73914" y="95250"/>
                  </a:lnTo>
                  <a:lnTo>
                    <a:pt x="69215" y="97282"/>
                  </a:lnTo>
                  <a:lnTo>
                    <a:pt x="70231" y="99822"/>
                  </a:lnTo>
                  <a:lnTo>
                    <a:pt x="71374" y="102235"/>
                  </a:lnTo>
                  <a:lnTo>
                    <a:pt x="72771" y="104521"/>
                  </a:lnTo>
                  <a:lnTo>
                    <a:pt x="77216" y="101981"/>
                  </a:lnTo>
                  <a:close/>
                </a:path>
                <a:path w="185420" h="143510">
                  <a:moveTo>
                    <a:pt x="77851" y="78486"/>
                  </a:moveTo>
                  <a:lnTo>
                    <a:pt x="77470" y="76327"/>
                  </a:lnTo>
                  <a:lnTo>
                    <a:pt x="77216" y="74295"/>
                  </a:lnTo>
                  <a:lnTo>
                    <a:pt x="76962" y="72136"/>
                  </a:lnTo>
                  <a:lnTo>
                    <a:pt x="72009" y="72517"/>
                  </a:lnTo>
                  <a:lnTo>
                    <a:pt x="72517" y="77089"/>
                  </a:lnTo>
                  <a:lnTo>
                    <a:pt x="72898" y="79375"/>
                  </a:lnTo>
                  <a:lnTo>
                    <a:pt x="77851" y="78486"/>
                  </a:lnTo>
                  <a:close/>
                </a:path>
                <a:path w="185420" h="143510">
                  <a:moveTo>
                    <a:pt x="78867" y="51943"/>
                  </a:moveTo>
                  <a:lnTo>
                    <a:pt x="74041" y="50673"/>
                  </a:lnTo>
                  <a:lnTo>
                    <a:pt x="73787" y="51943"/>
                  </a:lnTo>
                  <a:lnTo>
                    <a:pt x="73406" y="53086"/>
                  </a:lnTo>
                  <a:lnTo>
                    <a:pt x="73025" y="55372"/>
                  </a:lnTo>
                  <a:lnTo>
                    <a:pt x="72898" y="56261"/>
                  </a:lnTo>
                  <a:lnTo>
                    <a:pt x="72644" y="57277"/>
                  </a:lnTo>
                  <a:lnTo>
                    <a:pt x="77597" y="58039"/>
                  </a:lnTo>
                  <a:lnTo>
                    <a:pt x="77851" y="56261"/>
                  </a:lnTo>
                  <a:lnTo>
                    <a:pt x="78232" y="54229"/>
                  </a:lnTo>
                  <a:lnTo>
                    <a:pt x="78486" y="53086"/>
                  </a:lnTo>
                  <a:lnTo>
                    <a:pt x="78867" y="51943"/>
                  </a:lnTo>
                  <a:close/>
                </a:path>
                <a:path w="185420" h="143510">
                  <a:moveTo>
                    <a:pt x="80899" y="28956"/>
                  </a:moveTo>
                  <a:lnTo>
                    <a:pt x="76708" y="26289"/>
                  </a:lnTo>
                  <a:lnTo>
                    <a:pt x="75311" y="28575"/>
                  </a:lnTo>
                  <a:lnTo>
                    <a:pt x="74041" y="30607"/>
                  </a:lnTo>
                  <a:lnTo>
                    <a:pt x="72898" y="32893"/>
                  </a:lnTo>
                  <a:lnTo>
                    <a:pt x="77343" y="35179"/>
                  </a:lnTo>
                  <a:lnTo>
                    <a:pt x="78359" y="33020"/>
                  </a:lnTo>
                  <a:lnTo>
                    <a:pt x="79502" y="31115"/>
                  </a:lnTo>
                  <a:lnTo>
                    <a:pt x="80899" y="28956"/>
                  </a:lnTo>
                  <a:close/>
                </a:path>
                <a:path w="185420" h="143510">
                  <a:moveTo>
                    <a:pt x="83820" y="129159"/>
                  </a:moveTo>
                  <a:lnTo>
                    <a:pt x="81915" y="127508"/>
                  </a:lnTo>
                  <a:lnTo>
                    <a:pt x="80137" y="125730"/>
                  </a:lnTo>
                  <a:lnTo>
                    <a:pt x="78486" y="123952"/>
                  </a:lnTo>
                  <a:lnTo>
                    <a:pt x="74549" y="127381"/>
                  </a:lnTo>
                  <a:lnTo>
                    <a:pt x="76327" y="129413"/>
                  </a:lnTo>
                  <a:lnTo>
                    <a:pt x="78232" y="131318"/>
                  </a:lnTo>
                  <a:lnTo>
                    <a:pt x="80264" y="133096"/>
                  </a:lnTo>
                  <a:lnTo>
                    <a:pt x="83820" y="129159"/>
                  </a:lnTo>
                  <a:close/>
                </a:path>
                <a:path w="185420" h="143510">
                  <a:moveTo>
                    <a:pt x="84963" y="98171"/>
                  </a:moveTo>
                  <a:lnTo>
                    <a:pt x="83820" y="96139"/>
                  </a:lnTo>
                  <a:lnTo>
                    <a:pt x="82804" y="93980"/>
                  </a:lnTo>
                  <a:lnTo>
                    <a:pt x="81915" y="91694"/>
                  </a:lnTo>
                  <a:lnTo>
                    <a:pt x="77343" y="93726"/>
                  </a:lnTo>
                  <a:lnTo>
                    <a:pt x="79375" y="98298"/>
                  </a:lnTo>
                  <a:lnTo>
                    <a:pt x="80645" y="100584"/>
                  </a:lnTo>
                  <a:lnTo>
                    <a:pt x="84963" y="98171"/>
                  </a:lnTo>
                  <a:close/>
                </a:path>
                <a:path w="185420" h="143510">
                  <a:moveTo>
                    <a:pt x="85344" y="77089"/>
                  </a:moveTo>
                  <a:lnTo>
                    <a:pt x="84963" y="75311"/>
                  </a:lnTo>
                  <a:lnTo>
                    <a:pt x="84709" y="73406"/>
                  </a:lnTo>
                  <a:lnTo>
                    <a:pt x="84582" y="71628"/>
                  </a:lnTo>
                  <a:lnTo>
                    <a:pt x="79629" y="72009"/>
                  </a:lnTo>
                  <a:lnTo>
                    <a:pt x="79756" y="74041"/>
                  </a:lnTo>
                  <a:lnTo>
                    <a:pt x="80010" y="75946"/>
                  </a:lnTo>
                  <a:lnTo>
                    <a:pt x="80391" y="77978"/>
                  </a:lnTo>
                  <a:lnTo>
                    <a:pt x="85344" y="77089"/>
                  </a:lnTo>
                  <a:close/>
                </a:path>
                <a:path w="185420" h="143510">
                  <a:moveTo>
                    <a:pt x="86233" y="53848"/>
                  </a:moveTo>
                  <a:lnTo>
                    <a:pt x="81407" y="52578"/>
                  </a:lnTo>
                  <a:lnTo>
                    <a:pt x="81153" y="53721"/>
                  </a:lnTo>
                  <a:lnTo>
                    <a:pt x="80899" y="54737"/>
                  </a:lnTo>
                  <a:lnTo>
                    <a:pt x="80518" y="56769"/>
                  </a:lnTo>
                  <a:lnTo>
                    <a:pt x="80264" y="58420"/>
                  </a:lnTo>
                  <a:lnTo>
                    <a:pt x="85090" y="59182"/>
                  </a:lnTo>
                  <a:lnTo>
                    <a:pt x="85217" y="58420"/>
                  </a:lnTo>
                  <a:lnTo>
                    <a:pt x="85344" y="57531"/>
                  </a:lnTo>
                  <a:lnTo>
                    <a:pt x="85725" y="55753"/>
                  </a:lnTo>
                  <a:lnTo>
                    <a:pt x="85979" y="54864"/>
                  </a:lnTo>
                  <a:lnTo>
                    <a:pt x="86233" y="53848"/>
                  </a:lnTo>
                  <a:close/>
                </a:path>
                <a:path w="185420" h="143510">
                  <a:moveTo>
                    <a:pt x="87249" y="33147"/>
                  </a:moveTo>
                  <a:lnTo>
                    <a:pt x="83185" y="30480"/>
                  </a:lnTo>
                  <a:lnTo>
                    <a:pt x="81788" y="32512"/>
                  </a:lnTo>
                  <a:lnTo>
                    <a:pt x="79629" y="36322"/>
                  </a:lnTo>
                  <a:lnTo>
                    <a:pt x="84074" y="38608"/>
                  </a:lnTo>
                  <a:lnTo>
                    <a:pt x="85090" y="36703"/>
                  </a:lnTo>
                  <a:lnTo>
                    <a:pt x="86106" y="35052"/>
                  </a:lnTo>
                  <a:lnTo>
                    <a:pt x="87249" y="33274"/>
                  </a:lnTo>
                  <a:lnTo>
                    <a:pt x="87249" y="33147"/>
                  </a:lnTo>
                  <a:close/>
                </a:path>
                <a:path w="185420" h="143510">
                  <a:moveTo>
                    <a:pt x="91567" y="121031"/>
                  </a:moveTo>
                  <a:lnTo>
                    <a:pt x="89789" y="119507"/>
                  </a:lnTo>
                  <a:lnTo>
                    <a:pt x="88138" y="117729"/>
                  </a:lnTo>
                  <a:lnTo>
                    <a:pt x="86487" y="116078"/>
                  </a:lnTo>
                  <a:lnTo>
                    <a:pt x="82804" y="119380"/>
                  </a:lnTo>
                  <a:lnTo>
                    <a:pt x="84582" y="121285"/>
                  </a:lnTo>
                  <a:lnTo>
                    <a:pt x="86360" y="123063"/>
                  </a:lnTo>
                  <a:lnTo>
                    <a:pt x="88265" y="124714"/>
                  </a:lnTo>
                  <a:lnTo>
                    <a:pt x="91567" y="121031"/>
                  </a:lnTo>
                  <a:close/>
                </a:path>
                <a:path w="185420" h="143510">
                  <a:moveTo>
                    <a:pt x="91694" y="94488"/>
                  </a:moveTo>
                  <a:lnTo>
                    <a:pt x="89662" y="90678"/>
                  </a:lnTo>
                  <a:lnTo>
                    <a:pt x="88900" y="88773"/>
                  </a:lnTo>
                  <a:lnTo>
                    <a:pt x="84328" y="90678"/>
                  </a:lnTo>
                  <a:lnTo>
                    <a:pt x="85217" y="92837"/>
                  </a:lnTo>
                  <a:lnTo>
                    <a:pt x="86233" y="94869"/>
                  </a:lnTo>
                  <a:lnTo>
                    <a:pt x="87376" y="96901"/>
                  </a:lnTo>
                  <a:lnTo>
                    <a:pt x="91694" y="94488"/>
                  </a:lnTo>
                  <a:close/>
                </a:path>
                <a:path w="185420" h="143510">
                  <a:moveTo>
                    <a:pt x="92837" y="75692"/>
                  </a:moveTo>
                  <a:lnTo>
                    <a:pt x="92456" y="74168"/>
                  </a:lnTo>
                  <a:lnTo>
                    <a:pt x="92202" y="71120"/>
                  </a:lnTo>
                  <a:lnTo>
                    <a:pt x="88900" y="71247"/>
                  </a:lnTo>
                  <a:lnTo>
                    <a:pt x="87249" y="71374"/>
                  </a:lnTo>
                  <a:lnTo>
                    <a:pt x="87376" y="73152"/>
                  </a:lnTo>
                  <a:lnTo>
                    <a:pt x="87630" y="74930"/>
                  </a:lnTo>
                  <a:lnTo>
                    <a:pt x="87884" y="76581"/>
                  </a:lnTo>
                  <a:lnTo>
                    <a:pt x="92837" y="75692"/>
                  </a:lnTo>
                  <a:close/>
                </a:path>
                <a:path w="185420" h="143510">
                  <a:moveTo>
                    <a:pt x="93599" y="55753"/>
                  </a:moveTo>
                  <a:lnTo>
                    <a:pt x="88773" y="54483"/>
                  </a:lnTo>
                  <a:lnTo>
                    <a:pt x="88519" y="55372"/>
                  </a:lnTo>
                  <a:lnTo>
                    <a:pt x="88392" y="56388"/>
                  </a:lnTo>
                  <a:lnTo>
                    <a:pt x="88138" y="57277"/>
                  </a:lnTo>
                  <a:lnTo>
                    <a:pt x="87757" y="59563"/>
                  </a:lnTo>
                  <a:lnTo>
                    <a:pt x="92710" y="60198"/>
                  </a:lnTo>
                  <a:lnTo>
                    <a:pt x="92837" y="58928"/>
                  </a:lnTo>
                  <a:lnTo>
                    <a:pt x="93218" y="57404"/>
                  </a:lnTo>
                  <a:lnTo>
                    <a:pt x="93345" y="56515"/>
                  </a:lnTo>
                  <a:lnTo>
                    <a:pt x="93599" y="55753"/>
                  </a:lnTo>
                  <a:close/>
                </a:path>
                <a:path w="185420" h="143510">
                  <a:moveTo>
                    <a:pt x="93599" y="37338"/>
                  </a:moveTo>
                  <a:lnTo>
                    <a:pt x="89535" y="34671"/>
                  </a:lnTo>
                  <a:lnTo>
                    <a:pt x="88392" y="36449"/>
                  </a:lnTo>
                  <a:lnTo>
                    <a:pt x="87376" y="38100"/>
                  </a:lnTo>
                  <a:lnTo>
                    <a:pt x="86487" y="39878"/>
                  </a:lnTo>
                  <a:lnTo>
                    <a:pt x="90932" y="42037"/>
                  </a:lnTo>
                  <a:lnTo>
                    <a:pt x="91694" y="40513"/>
                  </a:lnTo>
                  <a:lnTo>
                    <a:pt x="92583" y="38989"/>
                  </a:lnTo>
                  <a:lnTo>
                    <a:pt x="93599" y="37465"/>
                  </a:lnTo>
                  <a:lnTo>
                    <a:pt x="93599" y="37338"/>
                  </a:lnTo>
                  <a:close/>
                </a:path>
                <a:path w="185420" h="143510">
                  <a:moveTo>
                    <a:pt x="96266" y="12192"/>
                  </a:moveTo>
                  <a:lnTo>
                    <a:pt x="93218" y="8255"/>
                  </a:lnTo>
                  <a:lnTo>
                    <a:pt x="91186" y="9779"/>
                  </a:lnTo>
                  <a:lnTo>
                    <a:pt x="87376" y="13335"/>
                  </a:lnTo>
                  <a:lnTo>
                    <a:pt x="90932" y="16891"/>
                  </a:lnTo>
                  <a:lnTo>
                    <a:pt x="92583" y="15240"/>
                  </a:lnTo>
                  <a:lnTo>
                    <a:pt x="94361" y="13589"/>
                  </a:lnTo>
                  <a:lnTo>
                    <a:pt x="96266" y="12192"/>
                  </a:lnTo>
                  <a:close/>
                </a:path>
                <a:path w="185420" h="143510">
                  <a:moveTo>
                    <a:pt x="97663" y="113792"/>
                  </a:moveTo>
                  <a:lnTo>
                    <a:pt x="96139" y="112395"/>
                  </a:lnTo>
                  <a:lnTo>
                    <a:pt x="94615" y="110871"/>
                  </a:lnTo>
                  <a:lnTo>
                    <a:pt x="93218" y="109347"/>
                  </a:lnTo>
                  <a:lnTo>
                    <a:pt x="89535" y="112649"/>
                  </a:lnTo>
                  <a:lnTo>
                    <a:pt x="92583" y="115951"/>
                  </a:lnTo>
                  <a:lnTo>
                    <a:pt x="94361" y="117475"/>
                  </a:lnTo>
                  <a:lnTo>
                    <a:pt x="97663" y="113792"/>
                  </a:lnTo>
                  <a:close/>
                </a:path>
                <a:path w="185420" h="143510">
                  <a:moveTo>
                    <a:pt x="98298" y="90678"/>
                  </a:moveTo>
                  <a:lnTo>
                    <a:pt x="97409" y="89154"/>
                  </a:lnTo>
                  <a:lnTo>
                    <a:pt x="95885" y="85852"/>
                  </a:lnTo>
                  <a:lnTo>
                    <a:pt x="91313" y="87757"/>
                  </a:lnTo>
                  <a:lnTo>
                    <a:pt x="92075" y="89535"/>
                  </a:lnTo>
                  <a:lnTo>
                    <a:pt x="92964" y="91440"/>
                  </a:lnTo>
                  <a:lnTo>
                    <a:pt x="93980" y="93218"/>
                  </a:lnTo>
                  <a:lnTo>
                    <a:pt x="98298" y="90678"/>
                  </a:lnTo>
                  <a:close/>
                </a:path>
                <a:path w="185420" h="143510">
                  <a:moveTo>
                    <a:pt x="100076" y="41529"/>
                  </a:moveTo>
                  <a:lnTo>
                    <a:pt x="95885" y="38862"/>
                  </a:lnTo>
                  <a:lnTo>
                    <a:pt x="94869" y="40386"/>
                  </a:lnTo>
                  <a:lnTo>
                    <a:pt x="94107" y="41783"/>
                  </a:lnTo>
                  <a:lnTo>
                    <a:pt x="93218" y="43307"/>
                  </a:lnTo>
                  <a:lnTo>
                    <a:pt x="97663" y="45593"/>
                  </a:lnTo>
                  <a:lnTo>
                    <a:pt x="98425" y="44196"/>
                  </a:lnTo>
                  <a:lnTo>
                    <a:pt x="99187" y="42926"/>
                  </a:lnTo>
                  <a:lnTo>
                    <a:pt x="100076" y="41529"/>
                  </a:lnTo>
                  <a:close/>
                </a:path>
                <a:path w="185420" h="143510">
                  <a:moveTo>
                    <a:pt x="100330" y="74295"/>
                  </a:moveTo>
                  <a:lnTo>
                    <a:pt x="100076" y="73025"/>
                  </a:lnTo>
                  <a:lnTo>
                    <a:pt x="99822" y="70485"/>
                  </a:lnTo>
                  <a:lnTo>
                    <a:pt x="94869" y="70866"/>
                  </a:lnTo>
                  <a:lnTo>
                    <a:pt x="94996" y="72263"/>
                  </a:lnTo>
                  <a:lnTo>
                    <a:pt x="95123" y="73787"/>
                  </a:lnTo>
                  <a:lnTo>
                    <a:pt x="95377" y="75184"/>
                  </a:lnTo>
                  <a:lnTo>
                    <a:pt x="100330" y="74295"/>
                  </a:lnTo>
                  <a:close/>
                </a:path>
                <a:path w="185420" h="143510">
                  <a:moveTo>
                    <a:pt x="100965" y="57658"/>
                  </a:moveTo>
                  <a:lnTo>
                    <a:pt x="96139" y="56388"/>
                  </a:lnTo>
                  <a:lnTo>
                    <a:pt x="96012" y="57150"/>
                  </a:lnTo>
                  <a:lnTo>
                    <a:pt x="95758" y="57912"/>
                  </a:lnTo>
                  <a:lnTo>
                    <a:pt x="95504" y="59436"/>
                  </a:lnTo>
                  <a:lnTo>
                    <a:pt x="95377" y="60071"/>
                  </a:lnTo>
                  <a:lnTo>
                    <a:pt x="95377" y="60706"/>
                  </a:lnTo>
                  <a:lnTo>
                    <a:pt x="100203" y="61341"/>
                  </a:lnTo>
                  <a:lnTo>
                    <a:pt x="100457" y="60325"/>
                  </a:lnTo>
                  <a:lnTo>
                    <a:pt x="100711" y="59055"/>
                  </a:lnTo>
                  <a:lnTo>
                    <a:pt x="100838" y="58293"/>
                  </a:lnTo>
                  <a:lnTo>
                    <a:pt x="100965" y="57658"/>
                  </a:lnTo>
                  <a:close/>
                </a:path>
                <a:path w="185420" h="143510">
                  <a:moveTo>
                    <a:pt x="100965" y="18161"/>
                  </a:moveTo>
                  <a:lnTo>
                    <a:pt x="97917" y="14224"/>
                  </a:lnTo>
                  <a:lnTo>
                    <a:pt x="96139" y="15621"/>
                  </a:lnTo>
                  <a:lnTo>
                    <a:pt x="94361" y="17145"/>
                  </a:lnTo>
                  <a:lnTo>
                    <a:pt x="92710" y="18796"/>
                  </a:lnTo>
                  <a:lnTo>
                    <a:pt x="96139" y="22352"/>
                  </a:lnTo>
                  <a:lnTo>
                    <a:pt x="97663" y="20828"/>
                  </a:lnTo>
                  <a:lnTo>
                    <a:pt x="99314" y="19431"/>
                  </a:lnTo>
                  <a:lnTo>
                    <a:pt x="100965" y="18161"/>
                  </a:lnTo>
                  <a:close/>
                </a:path>
                <a:path w="185420" h="143510">
                  <a:moveTo>
                    <a:pt x="102743" y="108204"/>
                  </a:moveTo>
                  <a:lnTo>
                    <a:pt x="101346" y="107061"/>
                  </a:lnTo>
                  <a:lnTo>
                    <a:pt x="98933" y="104394"/>
                  </a:lnTo>
                  <a:lnTo>
                    <a:pt x="95250" y="107696"/>
                  </a:lnTo>
                  <a:lnTo>
                    <a:pt x="96520" y="109220"/>
                  </a:lnTo>
                  <a:lnTo>
                    <a:pt x="97917" y="110617"/>
                  </a:lnTo>
                  <a:lnTo>
                    <a:pt x="99441" y="111887"/>
                  </a:lnTo>
                  <a:lnTo>
                    <a:pt x="102743" y="108204"/>
                  </a:lnTo>
                  <a:close/>
                </a:path>
                <a:path w="185420" h="143510">
                  <a:moveTo>
                    <a:pt x="105029" y="86995"/>
                  </a:moveTo>
                  <a:lnTo>
                    <a:pt x="104267" y="85725"/>
                  </a:lnTo>
                  <a:lnTo>
                    <a:pt x="103505" y="84201"/>
                  </a:lnTo>
                  <a:lnTo>
                    <a:pt x="102870" y="82804"/>
                  </a:lnTo>
                  <a:lnTo>
                    <a:pt x="98298" y="84709"/>
                  </a:lnTo>
                  <a:lnTo>
                    <a:pt x="99060" y="86360"/>
                  </a:lnTo>
                  <a:lnTo>
                    <a:pt x="99822" y="87884"/>
                  </a:lnTo>
                  <a:lnTo>
                    <a:pt x="100711" y="89408"/>
                  </a:lnTo>
                  <a:lnTo>
                    <a:pt x="105029" y="86995"/>
                  </a:lnTo>
                  <a:close/>
                </a:path>
                <a:path w="185420" h="143510">
                  <a:moveTo>
                    <a:pt x="105664" y="24130"/>
                  </a:moveTo>
                  <a:lnTo>
                    <a:pt x="102616" y="20320"/>
                  </a:lnTo>
                  <a:lnTo>
                    <a:pt x="100965" y="21463"/>
                  </a:lnTo>
                  <a:lnTo>
                    <a:pt x="99441" y="22860"/>
                  </a:lnTo>
                  <a:lnTo>
                    <a:pt x="98044" y="24257"/>
                  </a:lnTo>
                  <a:lnTo>
                    <a:pt x="101473" y="27813"/>
                  </a:lnTo>
                  <a:lnTo>
                    <a:pt x="102870" y="26543"/>
                  </a:lnTo>
                  <a:lnTo>
                    <a:pt x="104140" y="25273"/>
                  </a:lnTo>
                  <a:lnTo>
                    <a:pt x="105664" y="24130"/>
                  </a:lnTo>
                  <a:close/>
                </a:path>
                <a:path w="185420" h="143510">
                  <a:moveTo>
                    <a:pt x="106426" y="45720"/>
                  </a:moveTo>
                  <a:lnTo>
                    <a:pt x="102235" y="43053"/>
                  </a:lnTo>
                  <a:lnTo>
                    <a:pt x="101473" y="44323"/>
                  </a:lnTo>
                  <a:lnTo>
                    <a:pt x="100711" y="45466"/>
                  </a:lnTo>
                  <a:lnTo>
                    <a:pt x="100076" y="46736"/>
                  </a:lnTo>
                  <a:lnTo>
                    <a:pt x="104521" y="49022"/>
                  </a:lnTo>
                  <a:lnTo>
                    <a:pt x="105029" y="47879"/>
                  </a:lnTo>
                  <a:lnTo>
                    <a:pt x="105664" y="46863"/>
                  </a:lnTo>
                  <a:lnTo>
                    <a:pt x="106426" y="45720"/>
                  </a:lnTo>
                  <a:close/>
                </a:path>
                <a:path w="185420" h="143510">
                  <a:moveTo>
                    <a:pt x="107823" y="102489"/>
                  </a:moveTo>
                  <a:lnTo>
                    <a:pt x="105537" y="100457"/>
                  </a:lnTo>
                  <a:lnTo>
                    <a:pt x="104521" y="99314"/>
                  </a:lnTo>
                  <a:lnTo>
                    <a:pt x="100838" y="102616"/>
                  </a:lnTo>
                  <a:lnTo>
                    <a:pt x="101981" y="103886"/>
                  </a:lnTo>
                  <a:lnTo>
                    <a:pt x="104521" y="106172"/>
                  </a:lnTo>
                  <a:lnTo>
                    <a:pt x="107823" y="102489"/>
                  </a:lnTo>
                  <a:close/>
                </a:path>
                <a:path w="185420" h="143510">
                  <a:moveTo>
                    <a:pt x="110363" y="30226"/>
                  </a:moveTo>
                  <a:lnTo>
                    <a:pt x="107315" y="26289"/>
                  </a:lnTo>
                  <a:lnTo>
                    <a:pt x="105918" y="27305"/>
                  </a:lnTo>
                  <a:lnTo>
                    <a:pt x="104648" y="28448"/>
                  </a:lnTo>
                  <a:lnTo>
                    <a:pt x="103378" y="29718"/>
                  </a:lnTo>
                  <a:lnTo>
                    <a:pt x="106807" y="33274"/>
                  </a:lnTo>
                  <a:lnTo>
                    <a:pt x="107950" y="32131"/>
                  </a:lnTo>
                  <a:lnTo>
                    <a:pt x="109093" y="31115"/>
                  </a:lnTo>
                  <a:lnTo>
                    <a:pt x="110363" y="30226"/>
                  </a:lnTo>
                  <a:close/>
                </a:path>
                <a:path w="185420" h="143510">
                  <a:moveTo>
                    <a:pt x="112903" y="96901"/>
                  </a:moveTo>
                  <a:lnTo>
                    <a:pt x="111125" y="95123"/>
                  </a:lnTo>
                  <a:lnTo>
                    <a:pt x="110236" y="94107"/>
                  </a:lnTo>
                  <a:lnTo>
                    <a:pt x="106553" y="97536"/>
                  </a:lnTo>
                  <a:lnTo>
                    <a:pt x="109601" y="100584"/>
                  </a:lnTo>
                  <a:lnTo>
                    <a:pt x="112903" y="96901"/>
                  </a:lnTo>
                  <a:close/>
                </a:path>
                <a:path w="185420" h="143510">
                  <a:moveTo>
                    <a:pt x="115062" y="36195"/>
                  </a:moveTo>
                  <a:lnTo>
                    <a:pt x="112014" y="32258"/>
                  </a:lnTo>
                  <a:lnTo>
                    <a:pt x="110871" y="33147"/>
                  </a:lnTo>
                  <a:lnTo>
                    <a:pt x="109728" y="34163"/>
                  </a:lnTo>
                  <a:lnTo>
                    <a:pt x="108712" y="35179"/>
                  </a:lnTo>
                  <a:lnTo>
                    <a:pt x="112141" y="38735"/>
                  </a:lnTo>
                  <a:lnTo>
                    <a:pt x="113030" y="37846"/>
                  </a:lnTo>
                  <a:lnTo>
                    <a:pt x="114046" y="36957"/>
                  </a:lnTo>
                  <a:lnTo>
                    <a:pt x="115062" y="36195"/>
                  </a:lnTo>
                  <a:close/>
                </a:path>
                <a:path w="185420" h="143510">
                  <a:moveTo>
                    <a:pt x="117348" y="118745"/>
                  </a:moveTo>
                  <a:lnTo>
                    <a:pt x="115570" y="117983"/>
                  </a:lnTo>
                  <a:lnTo>
                    <a:pt x="113919" y="117221"/>
                  </a:lnTo>
                  <a:lnTo>
                    <a:pt x="112395" y="116332"/>
                  </a:lnTo>
                  <a:lnTo>
                    <a:pt x="109982" y="120650"/>
                  </a:lnTo>
                  <a:lnTo>
                    <a:pt x="111760" y="121666"/>
                  </a:lnTo>
                  <a:lnTo>
                    <a:pt x="113538" y="122555"/>
                  </a:lnTo>
                  <a:lnTo>
                    <a:pt x="115316" y="123317"/>
                  </a:lnTo>
                  <a:lnTo>
                    <a:pt x="117348" y="118745"/>
                  </a:lnTo>
                  <a:close/>
                </a:path>
                <a:path w="185420" h="143510">
                  <a:moveTo>
                    <a:pt x="118110" y="4699"/>
                  </a:moveTo>
                  <a:lnTo>
                    <a:pt x="117094" y="1524"/>
                  </a:lnTo>
                  <a:lnTo>
                    <a:pt x="116586" y="0"/>
                  </a:lnTo>
                  <a:lnTo>
                    <a:pt x="114173" y="762"/>
                  </a:lnTo>
                  <a:lnTo>
                    <a:pt x="111760" y="1778"/>
                  </a:lnTo>
                  <a:lnTo>
                    <a:pt x="109474" y="2794"/>
                  </a:lnTo>
                  <a:lnTo>
                    <a:pt x="111633" y="7366"/>
                  </a:lnTo>
                  <a:lnTo>
                    <a:pt x="113792" y="6350"/>
                  </a:lnTo>
                  <a:lnTo>
                    <a:pt x="115951" y="5461"/>
                  </a:lnTo>
                  <a:lnTo>
                    <a:pt x="118110" y="4699"/>
                  </a:lnTo>
                  <a:close/>
                </a:path>
                <a:path w="185420" h="143510">
                  <a:moveTo>
                    <a:pt x="120269" y="111760"/>
                  </a:moveTo>
                  <a:lnTo>
                    <a:pt x="118872" y="111125"/>
                  </a:lnTo>
                  <a:lnTo>
                    <a:pt x="116078" y="109601"/>
                  </a:lnTo>
                  <a:lnTo>
                    <a:pt x="113665" y="114046"/>
                  </a:lnTo>
                  <a:lnTo>
                    <a:pt x="116713" y="115570"/>
                  </a:lnTo>
                  <a:lnTo>
                    <a:pt x="118364" y="116332"/>
                  </a:lnTo>
                  <a:lnTo>
                    <a:pt x="120269" y="111760"/>
                  </a:lnTo>
                  <a:close/>
                </a:path>
                <a:path w="185420" h="143510">
                  <a:moveTo>
                    <a:pt x="120650" y="11938"/>
                  </a:moveTo>
                  <a:lnTo>
                    <a:pt x="118999" y="7239"/>
                  </a:lnTo>
                  <a:lnTo>
                    <a:pt x="116840" y="8001"/>
                  </a:lnTo>
                  <a:lnTo>
                    <a:pt x="114808" y="8763"/>
                  </a:lnTo>
                  <a:lnTo>
                    <a:pt x="112776" y="9779"/>
                  </a:lnTo>
                  <a:lnTo>
                    <a:pt x="114808" y="14224"/>
                  </a:lnTo>
                  <a:lnTo>
                    <a:pt x="116713" y="13335"/>
                  </a:lnTo>
                  <a:lnTo>
                    <a:pt x="118618" y="12573"/>
                  </a:lnTo>
                  <a:lnTo>
                    <a:pt x="120650" y="11938"/>
                  </a:lnTo>
                  <a:close/>
                </a:path>
                <a:path w="185420" h="143510">
                  <a:moveTo>
                    <a:pt x="121539" y="137795"/>
                  </a:moveTo>
                  <a:lnTo>
                    <a:pt x="119253" y="137287"/>
                  </a:lnTo>
                  <a:lnTo>
                    <a:pt x="116967" y="136652"/>
                  </a:lnTo>
                  <a:lnTo>
                    <a:pt x="114808" y="135763"/>
                  </a:lnTo>
                  <a:lnTo>
                    <a:pt x="113030" y="140716"/>
                  </a:lnTo>
                  <a:lnTo>
                    <a:pt x="115443" y="141605"/>
                  </a:lnTo>
                  <a:lnTo>
                    <a:pt x="117856" y="142367"/>
                  </a:lnTo>
                  <a:lnTo>
                    <a:pt x="120269" y="143002"/>
                  </a:lnTo>
                  <a:lnTo>
                    <a:pt x="121158" y="139573"/>
                  </a:lnTo>
                  <a:lnTo>
                    <a:pt x="121539" y="137795"/>
                  </a:lnTo>
                  <a:close/>
                </a:path>
                <a:path w="185420" h="143510">
                  <a:moveTo>
                    <a:pt x="123190" y="19050"/>
                  </a:moveTo>
                  <a:lnTo>
                    <a:pt x="122555" y="17526"/>
                  </a:lnTo>
                  <a:lnTo>
                    <a:pt x="121539" y="14351"/>
                  </a:lnTo>
                  <a:lnTo>
                    <a:pt x="117729" y="15875"/>
                  </a:lnTo>
                  <a:lnTo>
                    <a:pt x="115951" y="16637"/>
                  </a:lnTo>
                  <a:lnTo>
                    <a:pt x="118110" y="21082"/>
                  </a:lnTo>
                  <a:lnTo>
                    <a:pt x="119761" y="20320"/>
                  </a:lnTo>
                  <a:lnTo>
                    <a:pt x="121412" y="19685"/>
                  </a:lnTo>
                  <a:lnTo>
                    <a:pt x="123190" y="19050"/>
                  </a:lnTo>
                  <a:close/>
                </a:path>
                <a:path w="185420" h="143510">
                  <a:moveTo>
                    <a:pt x="124206" y="130048"/>
                  </a:moveTo>
                  <a:lnTo>
                    <a:pt x="122047" y="129540"/>
                  </a:lnTo>
                  <a:lnTo>
                    <a:pt x="119888" y="128905"/>
                  </a:lnTo>
                  <a:lnTo>
                    <a:pt x="117856" y="128143"/>
                  </a:lnTo>
                  <a:lnTo>
                    <a:pt x="116205" y="132715"/>
                  </a:lnTo>
                  <a:lnTo>
                    <a:pt x="118491" y="133604"/>
                  </a:lnTo>
                  <a:lnTo>
                    <a:pt x="123063" y="134874"/>
                  </a:lnTo>
                  <a:lnTo>
                    <a:pt x="124206" y="130048"/>
                  </a:lnTo>
                  <a:close/>
                </a:path>
                <a:path w="185420" h="143510">
                  <a:moveTo>
                    <a:pt x="126238" y="29972"/>
                  </a:moveTo>
                  <a:lnTo>
                    <a:pt x="124714" y="25273"/>
                  </a:lnTo>
                  <a:lnTo>
                    <a:pt x="121920" y="26289"/>
                  </a:lnTo>
                  <a:lnTo>
                    <a:pt x="120650" y="26924"/>
                  </a:lnTo>
                  <a:lnTo>
                    <a:pt x="122809" y="31369"/>
                  </a:lnTo>
                  <a:lnTo>
                    <a:pt x="125095" y="30353"/>
                  </a:lnTo>
                  <a:lnTo>
                    <a:pt x="126238" y="29972"/>
                  </a:lnTo>
                  <a:close/>
                </a:path>
                <a:path w="185420" h="143510">
                  <a:moveTo>
                    <a:pt x="129667" y="107950"/>
                  </a:moveTo>
                  <a:lnTo>
                    <a:pt x="128270" y="107696"/>
                  </a:lnTo>
                  <a:lnTo>
                    <a:pt x="126873" y="107188"/>
                  </a:lnTo>
                  <a:lnTo>
                    <a:pt x="125476" y="106807"/>
                  </a:lnTo>
                  <a:lnTo>
                    <a:pt x="123825" y="111379"/>
                  </a:lnTo>
                  <a:lnTo>
                    <a:pt x="126873" y="112395"/>
                  </a:lnTo>
                  <a:lnTo>
                    <a:pt x="128397" y="112776"/>
                  </a:lnTo>
                  <a:lnTo>
                    <a:pt x="129667" y="107950"/>
                  </a:lnTo>
                  <a:close/>
                </a:path>
                <a:path w="185420" h="143510">
                  <a:moveTo>
                    <a:pt x="139319" y="22733"/>
                  </a:moveTo>
                  <a:lnTo>
                    <a:pt x="137795" y="22733"/>
                  </a:lnTo>
                  <a:lnTo>
                    <a:pt x="136398" y="22860"/>
                  </a:lnTo>
                  <a:lnTo>
                    <a:pt x="134874" y="22987"/>
                  </a:lnTo>
                  <a:lnTo>
                    <a:pt x="135382" y="27940"/>
                  </a:lnTo>
                  <a:lnTo>
                    <a:pt x="136652" y="27813"/>
                  </a:lnTo>
                  <a:lnTo>
                    <a:pt x="138049" y="27686"/>
                  </a:lnTo>
                  <a:lnTo>
                    <a:pt x="139319" y="27686"/>
                  </a:lnTo>
                  <a:lnTo>
                    <a:pt x="139319" y="22733"/>
                  </a:lnTo>
                  <a:close/>
                </a:path>
                <a:path w="185420" h="143510">
                  <a:moveTo>
                    <a:pt x="139700" y="12065"/>
                  </a:moveTo>
                  <a:lnTo>
                    <a:pt x="137668" y="12065"/>
                  </a:lnTo>
                  <a:lnTo>
                    <a:pt x="135763" y="12192"/>
                  </a:lnTo>
                  <a:lnTo>
                    <a:pt x="133731" y="12446"/>
                  </a:lnTo>
                  <a:lnTo>
                    <a:pt x="134239" y="17272"/>
                  </a:lnTo>
                  <a:lnTo>
                    <a:pt x="137922" y="17018"/>
                  </a:lnTo>
                  <a:lnTo>
                    <a:pt x="139700" y="17018"/>
                  </a:lnTo>
                  <a:lnTo>
                    <a:pt x="139700" y="12065"/>
                  </a:lnTo>
                  <a:close/>
                </a:path>
                <a:path w="185420" h="143510">
                  <a:moveTo>
                    <a:pt x="139700" y="2159"/>
                  </a:moveTo>
                  <a:lnTo>
                    <a:pt x="137033" y="2159"/>
                  </a:lnTo>
                  <a:lnTo>
                    <a:pt x="132080" y="2667"/>
                  </a:lnTo>
                  <a:lnTo>
                    <a:pt x="132588" y="7620"/>
                  </a:lnTo>
                  <a:lnTo>
                    <a:pt x="134874" y="7239"/>
                  </a:lnTo>
                  <a:lnTo>
                    <a:pt x="137287" y="7112"/>
                  </a:lnTo>
                  <a:lnTo>
                    <a:pt x="139700" y="7112"/>
                  </a:lnTo>
                  <a:lnTo>
                    <a:pt x="139700" y="2159"/>
                  </a:lnTo>
                  <a:close/>
                </a:path>
                <a:path w="185420" h="143510">
                  <a:moveTo>
                    <a:pt x="145059" y="118364"/>
                  </a:moveTo>
                  <a:lnTo>
                    <a:pt x="144538" y="113411"/>
                  </a:lnTo>
                  <a:lnTo>
                    <a:pt x="139573" y="113411"/>
                  </a:lnTo>
                  <a:lnTo>
                    <a:pt x="139573" y="118364"/>
                  </a:lnTo>
                  <a:lnTo>
                    <a:pt x="145059" y="118364"/>
                  </a:lnTo>
                  <a:close/>
                </a:path>
                <a:path w="185420" h="143510">
                  <a:moveTo>
                    <a:pt x="145821" y="125984"/>
                  </a:moveTo>
                  <a:lnTo>
                    <a:pt x="145415" y="122428"/>
                  </a:lnTo>
                  <a:lnTo>
                    <a:pt x="145300" y="121031"/>
                  </a:lnTo>
                  <a:lnTo>
                    <a:pt x="139573" y="121031"/>
                  </a:lnTo>
                  <a:lnTo>
                    <a:pt x="139446" y="125984"/>
                  </a:lnTo>
                  <a:lnTo>
                    <a:pt x="145821" y="125984"/>
                  </a:lnTo>
                  <a:close/>
                </a:path>
                <a:path w="185420" h="143510">
                  <a:moveTo>
                    <a:pt x="146583" y="134112"/>
                  </a:moveTo>
                  <a:lnTo>
                    <a:pt x="146075" y="129159"/>
                  </a:lnTo>
                  <a:lnTo>
                    <a:pt x="139446" y="129159"/>
                  </a:lnTo>
                  <a:lnTo>
                    <a:pt x="139446" y="134112"/>
                  </a:lnTo>
                  <a:lnTo>
                    <a:pt x="146583" y="134112"/>
                  </a:lnTo>
                  <a:close/>
                </a:path>
                <a:path w="185420" h="143510">
                  <a:moveTo>
                    <a:pt x="147447" y="142621"/>
                  </a:moveTo>
                  <a:lnTo>
                    <a:pt x="146939" y="137033"/>
                  </a:lnTo>
                  <a:lnTo>
                    <a:pt x="146177" y="137033"/>
                  </a:lnTo>
                  <a:lnTo>
                    <a:pt x="143891" y="137287"/>
                  </a:lnTo>
                  <a:lnTo>
                    <a:pt x="139446" y="137287"/>
                  </a:lnTo>
                  <a:lnTo>
                    <a:pt x="139319" y="143002"/>
                  </a:lnTo>
                  <a:lnTo>
                    <a:pt x="141859" y="143002"/>
                  </a:lnTo>
                  <a:lnTo>
                    <a:pt x="146685" y="142748"/>
                  </a:lnTo>
                  <a:lnTo>
                    <a:pt x="146812" y="142621"/>
                  </a:lnTo>
                  <a:lnTo>
                    <a:pt x="147447" y="142621"/>
                  </a:lnTo>
                  <a:close/>
                </a:path>
                <a:path w="185420" h="143510">
                  <a:moveTo>
                    <a:pt x="155448" y="119253"/>
                  </a:moveTo>
                  <a:lnTo>
                    <a:pt x="154178" y="114427"/>
                  </a:lnTo>
                  <a:lnTo>
                    <a:pt x="152400" y="114935"/>
                  </a:lnTo>
                  <a:lnTo>
                    <a:pt x="150622" y="115316"/>
                  </a:lnTo>
                  <a:lnTo>
                    <a:pt x="148844" y="115570"/>
                  </a:lnTo>
                  <a:lnTo>
                    <a:pt x="149606" y="120523"/>
                  </a:lnTo>
                  <a:lnTo>
                    <a:pt x="151638" y="120142"/>
                  </a:lnTo>
                  <a:lnTo>
                    <a:pt x="153543" y="119761"/>
                  </a:lnTo>
                  <a:lnTo>
                    <a:pt x="155448" y="119253"/>
                  </a:lnTo>
                  <a:close/>
                </a:path>
                <a:path w="185420" h="143510">
                  <a:moveTo>
                    <a:pt x="157480" y="126619"/>
                  </a:moveTo>
                  <a:lnTo>
                    <a:pt x="156210" y="121793"/>
                  </a:lnTo>
                  <a:lnTo>
                    <a:pt x="154178" y="122428"/>
                  </a:lnTo>
                  <a:lnTo>
                    <a:pt x="152146" y="122809"/>
                  </a:lnTo>
                  <a:lnTo>
                    <a:pt x="149987" y="123190"/>
                  </a:lnTo>
                  <a:lnTo>
                    <a:pt x="150749" y="128016"/>
                  </a:lnTo>
                  <a:lnTo>
                    <a:pt x="155321" y="127254"/>
                  </a:lnTo>
                  <a:lnTo>
                    <a:pt x="157480" y="126619"/>
                  </a:lnTo>
                  <a:close/>
                </a:path>
                <a:path w="185420" h="143510">
                  <a:moveTo>
                    <a:pt x="158242" y="13970"/>
                  </a:moveTo>
                  <a:lnTo>
                    <a:pt x="156337" y="13335"/>
                  </a:lnTo>
                  <a:lnTo>
                    <a:pt x="154432" y="12827"/>
                  </a:lnTo>
                  <a:lnTo>
                    <a:pt x="152400" y="12446"/>
                  </a:lnTo>
                  <a:lnTo>
                    <a:pt x="151384" y="17272"/>
                  </a:lnTo>
                  <a:lnTo>
                    <a:pt x="153162" y="17653"/>
                  </a:lnTo>
                  <a:lnTo>
                    <a:pt x="154940" y="18161"/>
                  </a:lnTo>
                  <a:lnTo>
                    <a:pt x="156591" y="18669"/>
                  </a:lnTo>
                  <a:lnTo>
                    <a:pt x="158242" y="13970"/>
                  </a:lnTo>
                  <a:close/>
                </a:path>
                <a:path w="185420" h="143510">
                  <a:moveTo>
                    <a:pt x="159512" y="133985"/>
                  </a:moveTo>
                  <a:lnTo>
                    <a:pt x="158115" y="129159"/>
                  </a:lnTo>
                  <a:lnTo>
                    <a:pt x="155829" y="129794"/>
                  </a:lnTo>
                  <a:lnTo>
                    <a:pt x="153543" y="130302"/>
                  </a:lnTo>
                  <a:lnTo>
                    <a:pt x="151257" y="130683"/>
                  </a:lnTo>
                  <a:lnTo>
                    <a:pt x="152019" y="135636"/>
                  </a:lnTo>
                  <a:lnTo>
                    <a:pt x="154559" y="135128"/>
                  </a:lnTo>
                  <a:lnTo>
                    <a:pt x="156972" y="134620"/>
                  </a:lnTo>
                  <a:lnTo>
                    <a:pt x="159512" y="133985"/>
                  </a:lnTo>
                  <a:close/>
                </a:path>
                <a:path w="185420" h="143510">
                  <a:moveTo>
                    <a:pt x="165227" y="119253"/>
                  </a:moveTo>
                  <a:lnTo>
                    <a:pt x="163830" y="116332"/>
                  </a:lnTo>
                  <a:lnTo>
                    <a:pt x="163068" y="114808"/>
                  </a:lnTo>
                  <a:lnTo>
                    <a:pt x="159512" y="116332"/>
                  </a:lnTo>
                  <a:lnTo>
                    <a:pt x="157607" y="116967"/>
                  </a:lnTo>
                  <a:lnTo>
                    <a:pt x="159258" y="121666"/>
                  </a:lnTo>
                  <a:lnTo>
                    <a:pt x="161290" y="120904"/>
                  </a:lnTo>
                  <a:lnTo>
                    <a:pt x="163195" y="120142"/>
                  </a:lnTo>
                  <a:lnTo>
                    <a:pt x="165227" y="119253"/>
                  </a:lnTo>
                  <a:close/>
                </a:path>
                <a:path w="185420" h="143510">
                  <a:moveTo>
                    <a:pt x="168275" y="126111"/>
                  </a:moveTo>
                  <a:lnTo>
                    <a:pt x="166243" y="121539"/>
                  </a:lnTo>
                  <a:lnTo>
                    <a:pt x="164211" y="122428"/>
                  </a:lnTo>
                  <a:lnTo>
                    <a:pt x="162052" y="123317"/>
                  </a:lnTo>
                  <a:lnTo>
                    <a:pt x="160020" y="123952"/>
                  </a:lnTo>
                  <a:lnTo>
                    <a:pt x="161544" y="128651"/>
                  </a:lnTo>
                  <a:lnTo>
                    <a:pt x="163830" y="127889"/>
                  </a:lnTo>
                  <a:lnTo>
                    <a:pt x="166116" y="127000"/>
                  </a:lnTo>
                  <a:lnTo>
                    <a:pt x="168275" y="126111"/>
                  </a:lnTo>
                  <a:close/>
                </a:path>
                <a:path w="185420" h="143510">
                  <a:moveTo>
                    <a:pt x="171704" y="134493"/>
                  </a:moveTo>
                  <a:lnTo>
                    <a:pt x="169545" y="129540"/>
                  </a:lnTo>
                  <a:lnTo>
                    <a:pt x="167386" y="130556"/>
                  </a:lnTo>
                  <a:lnTo>
                    <a:pt x="165227" y="131445"/>
                  </a:lnTo>
                  <a:lnTo>
                    <a:pt x="163068" y="132207"/>
                  </a:lnTo>
                  <a:lnTo>
                    <a:pt x="164592" y="137287"/>
                  </a:lnTo>
                  <a:lnTo>
                    <a:pt x="169418" y="135509"/>
                  </a:lnTo>
                  <a:lnTo>
                    <a:pt x="171704" y="134493"/>
                  </a:lnTo>
                  <a:close/>
                </a:path>
                <a:path w="185420" h="143510">
                  <a:moveTo>
                    <a:pt x="173736" y="35052"/>
                  </a:moveTo>
                  <a:lnTo>
                    <a:pt x="172720" y="34163"/>
                  </a:lnTo>
                  <a:lnTo>
                    <a:pt x="171831" y="33528"/>
                  </a:lnTo>
                  <a:lnTo>
                    <a:pt x="170815" y="32766"/>
                  </a:lnTo>
                  <a:lnTo>
                    <a:pt x="168656" y="35941"/>
                  </a:lnTo>
                  <a:lnTo>
                    <a:pt x="170434" y="37211"/>
                  </a:lnTo>
                  <a:lnTo>
                    <a:pt x="171196" y="37973"/>
                  </a:lnTo>
                  <a:lnTo>
                    <a:pt x="172847" y="35941"/>
                  </a:lnTo>
                  <a:lnTo>
                    <a:pt x="173736" y="35052"/>
                  </a:lnTo>
                  <a:close/>
                </a:path>
                <a:path w="185420" h="143510">
                  <a:moveTo>
                    <a:pt x="173736" y="22733"/>
                  </a:moveTo>
                  <a:lnTo>
                    <a:pt x="172593" y="21844"/>
                  </a:lnTo>
                  <a:lnTo>
                    <a:pt x="171577" y="21082"/>
                  </a:lnTo>
                  <a:lnTo>
                    <a:pt x="170434" y="20447"/>
                  </a:lnTo>
                  <a:lnTo>
                    <a:pt x="168783" y="19431"/>
                  </a:lnTo>
                  <a:lnTo>
                    <a:pt x="166243" y="23622"/>
                  </a:lnTo>
                  <a:lnTo>
                    <a:pt x="166751" y="24003"/>
                  </a:lnTo>
                  <a:lnTo>
                    <a:pt x="169799" y="25908"/>
                  </a:lnTo>
                  <a:lnTo>
                    <a:pt x="170815" y="26670"/>
                  </a:lnTo>
                  <a:lnTo>
                    <a:pt x="173736" y="22733"/>
                  </a:lnTo>
                  <a:close/>
                </a:path>
                <a:path w="185420" h="143510">
                  <a:moveTo>
                    <a:pt x="175895" y="118237"/>
                  </a:moveTo>
                  <a:lnTo>
                    <a:pt x="173228" y="114046"/>
                  </a:lnTo>
                  <a:lnTo>
                    <a:pt x="169672" y="116332"/>
                  </a:lnTo>
                  <a:lnTo>
                    <a:pt x="167894" y="117221"/>
                  </a:lnTo>
                  <a:lnTo>
                    <a:pt x="170180" y="121666"/>
                  </a:lnTo>
                  <a:lnTo>
                    <a:pt x="172085" y="120650"/>
                  </a:lnTo>
                  <a:lnTo>
                    <a:pt x="174117" y="119507"/>
                  </a:lnTo>
                  <a:lnTo>
                    <a:pt x="175895" y="118237"/>
                  </a:lnTo>
                  <a:close/>
                </a:path>
                <a:path w="185420" h="143510">
                  <a:moveTo>
                    <a:pt x="180213" y="124587"/>
                  </a:moveTo>
                  <a:lnTo>
                    <a:pt x="177419" y="120396"/>
                  </a:lnTo>
                  <a:lnTo>
                    <a:pt x="175514" y="121666"/>
                  </a:lnTo>
                  <a:lnTo>
                    <a:pt x="173482" y="122936"/>
                  </a:lnTo>
                  <a:lnTo>
                    <a:pt x="171323" y="124079"/>
                  </a:lnTo>
                  <a:lnTo>
                    <a:pt x="173609" y="128397"/>
                  </a:lnTo>
                  <a:lnTo>
                    <a:pt x="175895" y="127254"/>
                  </a:lnTo>
                  <a:lnTo>
                    <a:pt x="178054" y="125984"/>
                  </a:lnTo>
                  <a:lnTo>
                    <a:pt x="180213" y="124587"/>
                  </a:lnTo>
                  <a:close/>
                </a:path>
                <a:path w="185420" h="143510">
                  <a:moveTo>
                    <a:pt x="184785" y="41275"/>
                  </a:moveTo>
                  <a:lnTo>
                    <a:pt x="184277" y="40640"/>
                  </a:lnTo>
                  <a:lnTo>
                    <a:pt x="183642" y="40005"/>
                  </a:lnTo>
                  <a:lnTo>
                    <a:pt x="183007" y="39497"/>
                  </a:lnTo>
                  <a:lnTo>
                    <a:pt x="181356" y="41402"/>
                  </a:lnTo>
                  <a:lnTo>
                    <a:pt x="181864" y="41783"/>
                  </a:lnTo>
                  <a:lnTo>
                    <a:pt x="182372" y="42418"/>
                  </a:lnTo>
                  <a:lnTo>
                    <a:pt x="182880" y="42926"/>
                  </a:lnTo>
                  <a:lnTo>
                    <a:pt x="183515" y="42418"/>
                  </a:lnTo>
                  <a:lnTo>
                    <a:pt x="184150" y="41783"/>
                  </a:lnTo>
                  <a:lnTo>
                    <a:pt x="184785" y="41275"/>
                  </a:lnTo>
                  <a:close/>
                </a:path>
                <a:path w="185420" h="143510">
                  <a:moveTo>
                    <a:pt x="185039" y="116205"/>
                  </a:moveTo>
                  <a:lnTo>
                    <a:pt x="182626" y="112903"/>
                  </a:lnTo>
                  <a:lnTo>
                    <a:pt x="181229" y="113919"/>
                  </a:lnTo>
                  <a:lnTo>
                    <a:pt x="179705" y="114935"/>
                  </a:lnTo>
                  <a:lnTo>
                    <a:pt x="178181" y="115824"/>
                  </a:lnTo>
                  <a:lnTo>
                    <a:pt x="179578" y="118237"/>
                  </a:lnTo>
                  <a:lnTo>
                    <a:pt x="180340" y="119380"/>
                  </a:lnTo>
                  <a:lnTo>
                    <a:pt x="181991" y="118491"/>
                  </a:lnTo>
                  <a:lnTo>
                    <a:pt x="185039" y="116205"/>
                  </a:lnTo>
                  <a:close/>
                </a:path>
                <a:path w="185420" h="143510">
                  <a:moveTo>
                    <a:pt x="185039" y="29210"/>
                  </a:moveTo>
                  <a:lnTo>
                    <a:pt x="184277" y="28321"/>
                  </a:lnTo>
                  <a:lnTo>
                    <a:pt x="182499" y="26543"/>
                  </a:lnTo>
                  <a:lnTo>
                    <a:pt x="179959" y="29464"/>
                  </a:lnTo>
                  <a:lnTo>
                    <a:pt x="180721" y="30099"/>
                  </a:lnTo>
                  <a:lnTo>
                    <a:pt x="181483" y="30988"/>
                  </a:lnTo>
                  <a:lnTo>
                    <a:pt x="182245" y="31750"/>
                  </a:lnTo>
                  <a:lnTo>
                    <a:pt x="183261" y="30861"/>
                  </a:lnTo>
                  <a:lnTo>
                    <a:pt x="185039" y="29210"/>
                  </a:lnTo>
                  <a:close/>
                </a:path>
              </a:pathLst>
            </a:custGeom>
            <a:solidFill>
              <a:srgbClr val="007B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6010148" y="1521840"/>
              <a:ext cx="168910" cy="142240"/>
            </a:xfrm>
            <a:custGeom>
              <a:avLst/>
              <a:gdLst/>
              <a:ahLst/>
              <a:cxnLst/>
              <a:rect l="l" t="t" r="r" b="b"/>
              <a:pathLst>
                <a:path w="168910" h="142239">
                  <a:moveTo>
                    <a:pt x="10414" y="107569"/>
                  </a:moveTo>
                  <a:lnTo>
                    <a:pt x="8128" y="100330"/>
                  </a:lnTo>
                  <a:lnTo>
                    <a:pt x="7493" y="97790"/>
                  </a:lnTo>
                  <a:lnTo>
                    <a:pt x="0" y="99568"/>
                  </a:lnTo>
                  <a:lnTo>
                    <a:pt x="762" y="102362"/>
                  </a:lnTo>
                  <a:lnTo>
                    <a:pt x="1524" y="104902"/>
                  </a:lnTo>
                  <a:lnTo>
                    <a:pt x="2286" y="107569"/>
                  </a:lnTo>
                  <a:lnTo>
                    <a:pt x="3175" y="110236"/>
                  </a:lnTo>
                  <a:lnTo>
                    <a:pt x="10414" y="107569"/>
                  </a:lnTo>
                  <a:close/>
                </a:path>
                <a:path w="168910" h="142239">
                  <a:moveTo>
                    <a:pt x="24765" y="102616"/>
                  </a:moveTo>
                  <a:lnTo>
                    <a:pt x="23749" y="99695"/>
                  </a:lnTo>
                  <a:lnTo>
                    <a:pt x="22860" y="96647"/>
                  </a:lnTo>
                  <a:lnTo>
                    <a:pt x="22098" y="93726"/>
                  </a:lnTo>
                  <a:lnTo>
                    <a:pt x="15367" y="95377"/>
                  </a:lnTo>
                  <a:lnTo>
                    <a:pt x="16637" y="100203"/>
                  </a:lnTo>
                  <a:lnTo>
                    <a:pt x="17399" y="102616"/>
                  </a:lnTo>
                  <a:lnTo>
                    <a:pt x="18161" y="104902"/>
                  </a:lnTo>
                  <a:lnTo>
                    <a:pt x="24765" y="102616"/>
                  </a:lnTo>
                  <a:close/>
                </a:path>
                <a:path w="168910" h="142239">
                  <a:moveTo>
                    <a:pt x="32258" y="58674"/>
                  </a:moveTo>
                  <a:lnTo>
                    <a:pt x="25908" y="58039"/>
                  </a:lnTo>
                  <a:lnTo>
                    <a:pt x="25527" y="61214"/>
                  </a:lnTo>
                  <a:lnTo>
                    <a:pt x="25527" y="67437"/>
                  </a:lnTo>
                  <a:lnTo>
                    <a:pt x="32004" y="67310"/>
                  </a:lnTo>
                  <a:lnTo>
                    <a:pt x="32004" y="61595"/>
                  </a:lnTo>
                  <a:lnTo>
                    <a:pt x="32258" y="58674"/>
                  </a:lnTo>
                  <a:close/>
                </a:path>
                <a:path w="168910" h="142239">
                  <a:moveTo>
                    <a:pt x="32766" y="137287"/>
                  </a:moveTo>
                  <a:lnTo>
                    <a:pt x="31115" y="135255"/>
                  </a:lnTo>
                  <a:lnTo>
                    <a:pt x="29591" y="133096"/>
                  </a:lnTo>
                  <a:lnTo>
                    <a:pt x="26670" y="128778"/>
                  </a:lnTo>
                  <a:lnTo>
                    <a:pt x="20447" y="132842"/>
                  </a:lnTo>
                  <a:lnTo>
                    <a:pt x="21844" y="135128"/>
                  </a:lnTo>
                  <a:lnTo>
                    <a:pt x="23495" y="137541"/>
                  </a:lnTo>
                  <a:lnTo>
                    <a:pt x="25146" y="139827"/>
                  </a:lnTo>
                  <a:lnTo>
                    <a:pt x="26924" y="142113"/>
                  </a:lnTo>
                  <a:lnTo>
                    <a:pt x="32766" y="137287"/>
                  </a:lnTo>
                  <a:close/>
                </a:path>
                <a:path w="168910" h="142239">
                  <a:moveTo>
                    <a:pt x="37084" y="97917"/>
                  </a:moveTo>
                  <a:lnTo>
                    <a:pt x="36195" y="95250"/>
                  </a:lnTo>
                  <a:lnTo>
                    <a:pt x="35306" y="92456"/>
                  </a:lnTo>
                  <a:lnTo>
                    <a:pt x="34671" y="89662"/>
                  </a:lnTo>
                  <a:lnTo>
                    <a:pt x="28448" y="91186"/>
                  </a:lnTo>
                  <a:lnTo>
                    <a:pt x="29083" y="94234"/>
                  </a:lnTo>
                  <a:lnTo>
                    <a:pt x="29972" y="97155"/>
                  </a:lnTo>
                  <a:lnTo>
                    <a:pt x="31115" y="100076"/>
                  </a:lnTo>
                  <a:lnTo>
                    <a:pt x="37084" y="97917"/>
                  </a:lnTo>
                  <a:close/>
                </a:path>
                <a:path w="168910" h="142239">
                  <a:moveTo>
                    <a:pt x="42418" y="59309"/>
                  </a:moveTo>
                  <a:lnTo>
                    <a:pt x="36449" y="58801"/>
                  </a:lnTo>
                  <a:lnTo>
                    <a:pt x="36195" y="61722"/>
                  </a:lnTo>
                  <a:lnTo>
                    <a:pt x="36195" y="67437"/>
                  </a:lnTo>
                  <a:lnTo>
                    <a:pt x="42164" y="67310"/>
                  </a:lnTo>
                  <a:lnTo>
                    <a:pt x="42037" y="64643"/>
                  </a:lnTo>
                  <a:lnTo>
                    <a:pt x="42164" y="61976"/>
                  </a:lnTo>
                  <a:lnTo>
                    <a:pt x="42418" y="59309"/>
                  </a:lnTo>
                  <a:close/>
                </a:path>
                <a:path w="168910" h="142239">
                  <a:moveTo>
                    <a:pt x="46609" y="126746"/>
                  </a:moveTo>
                  <a:lnTo>
                    <a:pt x="45212" y="124968"/>
                  </a:lnTo>
                  <a:lnTo>
                    <a:pt x="43942" y="123190"/>
                  </a:lnTo>
                  <a:lnTo>
                    <a:pt x="42418" y="120650"/>
                  </a:lnTo>
                  <a:lnTo>
                    <a:pt x="41656" y="119507"/>
                  </a:lnTo>
                  <a:lnTo>
                    <a:pt x="36322" y="122936"/>
                  </a:lnTo>
                  <a:lnTo>
                    <a:pt x="37592" y="124841"/>
                  </a:lnTo>
                  <a:lnTo>
                    <a:pt x="38989" y="127000"/>
                  </a:lnTo>
                  <a:lnTo>
                    <a:pt x="40259" y="128905"/>
                  </a:lnTo>
                  <a:lnTo>
                    <a:pt x="41783" y="130810"/>
                  </a:lnTo>
                  <a:lnTo>
                    <a:pt x="46609" y="126746"/>
                  </a:lnTo>
                  <a:close/>
                </a:path>
                <a:path w="168910" h="142239">
                  <a:moveTo>
                    <a:pt x="47244" y="93472"/>
                  </a:moveTo>
                  <a:lnTo>
                    <a:pt x="46355" y="91186"/>
                  </a:lnTo>
                  <a:lnTo>
                    <a:pt x="45593" y="88773"/>
                  </a:lnTo>
                  <a:lnTo>
                    <a:pt x="45085" y="86487"/>
                  </a:lnTo>
                  <a:lnTo>
                    <a:pt x="39751" y="87757"/>
                  </a:lnTo>
                  <a:lnTo>
                    <a:pt x="40386" y="90297"/>
                  </a:lnTo>
                  <a:lnTo>
                    <a:pt x="41148" y="92837"/>
                  </a:lnTo>
                  <a:lnTo>
                    <a:pt x="42037" y="95377"/>
                  </a:lnTo>
                  <a:lnTo>
                    <a:pt x="43688" y="94742"/>
                  </a:lnTo>
                  <a:lnTo>
                    <a:pt x="47244" y="93472"/>
                  </a:lnTo>
                  <a:close/>
                </a:path>
                <a:path w="168910" h="142239">
                  <a:moveTo>
                    <a:pt x="52324" y="60198"/>
                  </a:moveTo>
                  <a:lnTo>
                    <a:pt x="46990" y="59690"/>
                  </a:lnTo>
                  <a:lnTo>
                    <a:pt x="46736" y="62230"/>
                  </a:lnTo>
                  <a:lnTo>
                    <a:pt x="46736" y="67437"/>
                  </a:lnTo>
                  <a:lnTo>
                    <a:pt x="52070" y="67310"/>
                  </a:lnTo>
                  <a:lnTo>
                    <a:pt x="52070" y="62611"/>
                  </a:lnTo>
                  <a:lnTo>
                    <a:pt x="52324" y="60198"/>
                  </a:lnTo>
                  <a:close/>
                </a:path>
                <a:path w="168910" h="142239">
                  <a:moveTo>
                    <a:pt x="56261" y="90424"/>
                  </a:moveTo>
                  <a:lnTo>
                    <a:pt x="55499" y="88265"/>
                  </a:lnTo>
                  <a:lnTo>
                    <a:pt x="54864" y="86233"/>
                  </a:lnTo>
                  <a:lnTo>
                    <a:pt x="54356" y="84074"/>
                  </a:lnTo>
                  <a:lnTo>
                    <a:pt x="49530" y="85217"/>
                  </a:lnTo>
                  <a:lnTo>
                    <a:pt x="50038" y="87503"/>
                  </a:lnTo>
                  <a:lnTo>
                    <a:pt x="51562" y="92075"/>
                  </a:lnTo>
                  <a:lnTo>
                    <a:pt x="56261" y="90424"/>
                  </a:lnTo>
                  <a:close/>
                </a:path>
                <a:path w="168910" h="142239">
                  <a:moveTo>
                    <a:pt x="58166" y="37973"/>
                  </a:moveTo>
                  <a:lnTo>
                    <a:pt x="53213" y="35814"/>
                  </a:lnTo>
                  <a:lnTo>
                    <a:pt x="51181" y="40640"/>
                  </a:lnTo>
                  <a:lnTo>
                    <a:pt x="50419" y="43180"/>
                  </a:lnTo>
                  <a:lnTo>
                    <a:pt x="55499" y="44704"/>
                  </a:lnTo>
                  <a:lnTo>
                    <a:pt x="56261" y="42418"/>
                  </a:lnTo>
                  <a:lnTo>
                    <a:pt x="57150" y="40259"/>
                  </a:lnTo>
                  <a:lnTo>
                    <a:pt x="58166" y="37973"/>
                  </a:lnTo>
                  <a:close/>
                </a:path>
                <a:path w="168910" h="142239">
                  <a:moveTo>
                    <a:pt x="59563" y="118618"/>
                  </a:moveTo>
                  <a:lnTo>
                    <a:pt x="58166" y="116967"/>
                  </a:lnTo>
                  <a:lnTo>
                    <a:pt x="57023" y="115316"/>
                  </a:lnTo>
                  <a:lnTo>
                    <a:pt x="55118" y="112395"/>
                  </a:lnTo>
                  <a:lnTo>
                    <a:pt x="54737" y="111887"/>
                  </a:lnTo>
                  <a:lnTo>
                    <a:pt x="49784" y="115062"/>
                  </a:lnTo>
                  <a:lnTo>
                    <a:pt x="50927" y="116840"/>
                  </a:lnTo>
                  <a:lnTo>
                    <a:pt x="53467" y="120650"/>
                  </a:lnTo>
                  <a:lnTo>
                    <a:pt x="54864" y="122428"/>
                  </a:lnTo>
                  <a:lnTo>
                    <a:pt x="59563" y="118618"/>
                  </a:lnTo>
                  <a:close/>
                </a:path>
                <a:path w="168910" h="142239">
                  <a:moveTo>
                    <a:pt x="60960" y="61087"/>
                  </a:moveTo>
                  <a:lnTo>
                    <a:pt x="56134" y="60579"/>
                  </a:lnTo>
                  <a:lnTo>
                    <a:pt x="55880" y="62992"/>
                  </a:lnTo>
                  <a:lnTo>
                    <a:pt x="55753" y="65405"/>
                  </a:lnTo>
                  <a:lnTo>
                    <a:pt x="55880" y="67818"/>
                  </a:lnTo>
                  <a:lnTo>
                    <a:pt x="60833" y="67691"/>
                  </a:lnTo>
                  <a:lnTo>
                    <a:pt x="60706" y="65532"/>
                  </a:lnTo>
                  <a:lnTo>
                    <a:pt x="60960" y="61087"/>
                  </a:lnTo>
                  <a:close/>
                </a:path>
                <a:path w="168910" h="142239">
                  <a:moveTo>
                    <a:pt x="64389" y="87757"/>
                  </a:moveTo>
                  <a:lnTo>
                    <a:pt x="63627" y="85598"/>
                  </a:lnTo>
                  <a:lnTo>
                    <a:pt x="62992" y="83566"/>
                  </a:lnTo>
                  <a:lnTo>
                    <a:pt x="62484" y="81407"/>
                  </a:lnTo>
                  <a:lnTo>
                    <a:pt x="57658" y="82550"/>
                  </a:lnTo>
                  <a:lnTo>
                    <a:pt x="58928" y="87122"/>
                  </a:lnTo>
                  <a:lnTo>
                    <a:pt x="59817" y="89408"/>
                  </a:lnTo>
                  <a:lnTo>
                    <a:pt x="61341" y="88900"/>
                  </a:lnTo>
                  <a:lnTo>
                    <a:pt x="64389" y="87757"/>
                  </a:lnTo>
                  <a:close/>
                </a:path>
                <a:path w="168910" h="142239">
                  <a:moveTo>
                    <a:pt x="66294" y="41275"/>
                  </a:moveTo>
                  <a:lnTo>
                    <a:pt x="61849" y="39243"/>
                  </a:lnTo>
                  <a:lnTo>
                    <a:pt x="60833" y="41529"/>
                  </a:lnTo>
                  <a:lnTo>
                    <a:pt x="59944" y="43688"/>
                  </a:lnTo>
                  <a:lnTo>
                    <a:pt x="59182" y="45974"/>
                  </a:lnTo>
                  <a:lnTo>
                    <a:pt x="64008" y="47498"/>
                  </a:lnTo>
                  <a:lnTo>
                    <a:pt x="64643" y="45466"/>
                  </a:lnTo>
                  <a:lnTo>
                    <a:pt x="65405" y="43307"/>
                  </a:lnTo>
                  <a:lnTo>
                    <a:pt x="66294" y="41275"/>
                  </a:lnTo>
                  <a:close/>
                </a:path>
                <a:path w="168910" h="142239">
                  <a:moveTo>
                    <a:pt x="67818" y="111760"/>
                  </a:moveTo>
                  <a:lnTo>
                    <a:pt x="66675" y="110236"/>
                  </a:lnTo>
                  <a:lnTo>
                    <a:pt x="65532" y="108839"/>
                  </a:lnTo>
                  <a:lnTo>
                    <a:pt x="64135" y="106807"/>
                  </a:lnTo>
                  <a:lnTo>
                    <a:pt x="63627" y="105791"/>
                  </a:lnTo>
                  <a:lnTo>
                    <a:pt x="59055" y="108712"/>
                  </a:lnTo>
                  <a:lnTo>
                    <a:pt x="60198" y="110236"/>
                  </a:lnTo>
                  <a:lnTo>
                    <a:pt x="61214" y="111887"/>
                  </a:lnTo>
                  <a:lnTo>
                    <a:pt x="62484" y="113411"/>
                  </a:lnTo>
                  <a:lnTo>
                    <a:pt x="63754" y="115062"/>
                  </a:lnTo>
                  <a:lnTo>
                    <a:pt x="67818" y="111760"/>
                  </a:lnTo>
                  <a:close/>
                </a:path>
                <a:path w="168910" h="142239">
                  <a:moveTo>
                    <a:pt x="68453" y="61722"/>
                  </a:moveTo>
                  <a:lnTo>
                    <a:pt x="63500" y="61214"/>
                  </a:lnTo>
                  <a:lnTo>
                    <a:pt x="63246" y="63373"/>
                  </a:lnTo>
                  <a:lnTo>
                    <a:pt x="63246" y="67691"/>
                  </a:lnTo>
                  <a:lnTo>
                    <a:pt x="68199" y="67564"/>
                  </a:lnTo>
                  <a:lnTo>
                    <a:pt x="68199" y="63627"/>
                  </a:lnTo>
                  <a:lnTo>
                    <a:pt x="68453" y="61722"/>
                  </a:lnTo>
                  <a:close/>
                </a:path>
                <a:path w="168910" h="142239">
                  <a:moveTo>
                    <a:pt x="71374" y="85217"/>
                  </a:moveTo>
                  <a:lnTo>
                    <a:pt x="70739" y="83439"/>
                  </a:lnTo>
                  <a:lnTo>
                    <a:pt x="69723" y="79629"/>
                  </a:lnTo>
                  <a:lnTo>
                    <a:pt x="64897" y="80899"/>
                  </a:lnTo>
                  <a:lnTo>
                    <a:pt x="65405" y="82931"/>
                  </a:lnTo>
                  <a:lnTo>
                    <a:pt x="66040" y="84963"/>
                  </a:lnTo>
                  <a:lnTo>
                    <a:pt x="66802" y="86868"/>
                  </a:lnTo>
                  <a:lnTo>
                    <a:pt x="71374" y="85217"/>
                  </a:lnTo>
                  <a:close/>
                </a:path>
                <a:path w="168910" h="142239">
                  <a:moveTo>
                    <a:pt x="73152" y="44323"/>
                  </a:moveTo>
                  <a:lnTo>
                    <a:pt x="68580" y="42291"/>
                  </a:lnTo>
                  <a:lnTo>
                    <a:pt x="67691" y="44196"/>
                  </a:lnTo>
                  <a:lnTo>
                    <a:pt x="66929" y="46228"/>
                  </a:lnTo>
                  <a:lnTo>
                    <a:pt x="66294" y="48260"/>
                  </a:lnTo>
                  <a:lnTo>
                    <a:pt x="70993" y="49784"/>
                  </a:lnTo>
                  <a:lnTo>
                    <a:pt x="71628" y="47879"/>
                  </a:lnTo>
                  <a:lnTo>
                    <a:pt x="73152" y="44323"/>
                  </a:lnTo>
                  <a:close/>
                </a:path>
                <a:path w="168910" h="142239">
                  <a:moveTo>
                    <a:pt x="74676" y="105664"/>
                  </a:moveTo>
                  <a:lnTo>
                    <a:pt x="72644" y="102870"/>
                  </a:lnTo>
                  <a:lnTo>
                    <a:pt x="71374" y="100965"/>
                  </a:lnTo>
                  <a:lnTo>
                    <a:pt x="70739" y="100076"/>
                  </a:lnTo>
                  <a:lnTo>
                    <a:pt x="66548" y="102743"/>
                  </a:lnTo>
                  <a:lnTo>
                    <a:pt x="68580" y="105791"/>
                  </a:lnTo>
                  <a:lnTo>
                    <a:pt x="69723" y="107315"/>
                  </a:lnTo>
                  <a:lnTo>
                    <a:pt x="70866" y="108712"/>
                  </a:lnTo>
                  <a:lnTo>
                    <a:pt x="74676" y="105664"/>
                  </a:lnTo>
                  <a:close/>
                </a:path>
                <a:path w="168910" h="142239">
                  <a:moveTo>
                    <a:pt x="76073" y="62357"/>
                  </a:moveTo>
                  <a:lnTo>
                    <a:pt x="71120" y="61976"/>
                  </a:lnTo>
                  <a:lnTo>
                    <a:pt x="70866" y="63754"/>
                  </a:lnTo>
                  <a:lnTo>
                    <a:pt x="70866" y="67564"/>
                  </a:lnTo>
                  <a:lnTo>
                    <a:pt x="75819" y="67437"/>
                  </a:lnTo>
                  <a:lnTo>
                    <a:pt x="75819" y="64008"/>
                  </a:lnTo>
                  <a:lnTo>
                    <a:pt x="76073" y="62357"/>
                  </a:lnTo>
                  <a:close/>
                </a:path>
                <a:path w="168910" h="142239">
                  <a:moveTo>
                    <a:pt x="77470" y="24257"/>
                  </a:moveTo>
                  <a:lnTo>
                    <a:pt x="73787" y="20955"/>
                  </a:lnTo>
                  <a:lnTo>
                    <a:pt x="72136" y="22606"/>
                  </a:lnTo>
                  <a:lnTo>
                    <a:pt x="70612" y="24511"/>
                  </a:lnTo>
                  <a:lnTo>
                    <a:pt x="69215" y="26416"/>
                  </a:lnTo>
                  <a:lnTo>
                    <a:pt x="71882" y="28321"/>
                  </a:lnTo>
                  <a:lnTo>
                    <a:pt x="73279" y="29337"/>
                  </a:lnTo>
                  <a:lnTo>
                    <a:pt x="74549" y="27559"/>
                  </a:lnTo>
                  <a:lnTo>
                    <a:pt x="75946" y="25908"/>
                  </a:lnTo>
                  <a:lnTo>
                    <a:pt x="77470" y="24257"/>
                  </a:lnTo>
                  <a:close/>
                </a:path>
                <a:path w="168910" h="142239">
                  <a:moveTo>
                    <a:pt x="78613" y="82677"/>
                  </a:moveTo>
                  <a:lnTo>
                    <a:pt x="77978" y="81026"/>
                  </a:lnTo>
                  <a:lnTo>
                    <a:pt x="77597" y="79502"/>
                  </a:lnTo>
                  <a:lnTo>
                    <a:pt x="77216" y="77851"/>
                  </a:lnTo>
                  <a:lnTo>
                    <a:pt x="72390" y="78994"/>
                  </a:lnTo>
                  <a:lnTo>
                    <a:pt x="72771" y="80772"/>
                  </a:lnTo>
                  <a:lnTo>
                    <a:pt x="73279" y="82550"/>
                  </a:lnTo>
                  <a:lnTo>
                    <a:pt x="73914" y="84328"/>
                  </a:lnTo>
                  <a:lnTo>
                    <a:pt x="78613" y="82677"/>
                  </a:lnTo>
                  <a:close/>
                </a:path>
                <a:path w="168910" h="142239">
                  <a:moveTo>
                    <a:pt x="78994" y="136144"/>
                  </a:moveTo>
                  <a:lnTo>
                    <a:pt x="78359" y="135890"/>
                  </a:lnTo>
                  <a:lnTo>
                    <a:pt x="78359" y="135763"/>
                  </a:lnTo>
                  <a:lnTo>
                    <a:pt x="76327" y="134366"/>
                  </a:lnTo>
                  <a:lnTo>
                    <a:pt x="74422" y="132969"/>
                  </a:lnTo>
                  <a:lnTo>
                    <a:pt x="72644" y="131445"/>
                  </a:lnTo>
                  <a:lnTo>
                    <a:pt x="68961" y="136271"/>
                  </a:lnTo>
                  <a:lnTo>
                    <a:pt x="72898" y="139446"/>
                  </a:lnTo>
                  <a:lnTo>
                    <a:pt x="75057" y="140970"/>
                  </a:lnTo>
                  <a:lnTo>
                    <a:pt x="75184" y="141097"/>
                  </a:lnTo>
                  <a:lnTo>
                    <a:pt x="75819" y="141478"/>
                  </a:lnTo>
                  <a:lnTo>
                    <a:pt x="78994" y="136144"/>
                  </a:lnTo>
                  <a:close/>
                </a:path>
                <a:path w="168910" h="142239">
                  <a:moveTo>
                    <a:pt x="80137" y="47371"/>
                  </a:moveTo>
                  <a:lnTo>
                    <a:pt x="78613" y="46736"/>
                  </a:lnTo>
                  <a:lnTo>
                    <a:pt x="75565" y="45339"/>
                  </a:lnTo>
                  <a:lnTo>
                    <a:pt x="74803" y="47117"/>
                  </a:lnTo>
                  <a:lnTo>
                    <a:pt x="74168" y="48768"/>
                  </a:lnTo>
                  <a:lnTo>
                    <a:pt x="73533" y="50673"/>
                  </a:lnTo>
                  <a:lnTo>
                    <a:pt x="78359" y="52070"/>
                  </a:lnTo>
                  <a:lnTo>
                    <a:pt x="78867" y="50546"/>
                  </a:lnTo>
                  <a:lnTo>
                    <a:pt x="79375" y="48895"/>
                  </a:lnTo>
                  <a:lnTo>
                    <a:pt x="80137" y="47371"/>
                  </a:lnTo>
                  <a:close/>
                </a:path>
                <a:path w="168910" h="142239">
                  <a:moveTo>
                    <a:pt x="80518" y="100965"/>
                  </a:moveTo>
                  <a:lnTo>
                    <a:pt x="79502" y="99822"/>
                  </a:lnTo>
                  <a:lnTo>
                    <a:pt x="78740" y="98552"/>
                  </a:lnTo>
                  <a:lnTo>
                    <a:pt x="77470" y="96901"/>
                  </a:lnTo>
                  <a:lnTo>
                    <a:pt x="76962" y="96139"/>
                  </a:lnTo>
                  <a:lnTo>
                    <a:pt x="72898" y="98806"/>
                  </a:lnTo>
                  <a:lnTo>
                    <a:pt x="74676" y="101473"/>
                  </a:lnTo>
                  <a:lnTo>
                    <a:pt x="75565" y="102743"/>
                  </a:lnTo>
                  <a:lnTo>
                    <a:pt x="76708" y="104140"/>
                  </a:lnTo>
                  <a:lnTo>
                    <a:pt x="80518" y="100965"/>
                  </a:lnTo>
                  <a:close/>
                </a:path>
                <a:path w="168910" h="142239">
                  <a:moveTo>
                    <a:pt x="82931" y="29337"/>
                  </a:moveTo>
                  <a:lnTo>
                    <a:pt x="79248" y="25908"/>
                  </a:lnTo>
                  <a:lnTo>
                    <a:pt x="77851" y="27559"/>
                  </a:lnTo>
                  <a:lnTo>
                    <a:pt x="76454" y="29083"/>
                  </a:lnTo>
                  <a:lnTo>
                    <a:pt x="75184" y="30861"/>
                  </a:lnTo>
                  <a:lnTo>
                    <a:pt x="79248" y="33782"/>
                  </a:lnTo>
                  <a:lnTo>
                    <a:pt x="81534" y="30734"/>
                  </a:lnTo>
                  <a:lnTo>
                    <a:pt x="82931" y="29337"/>
                  </a:lnTo>
                  <a:close/>
                </a:path>
                <a:path w="168910" h="142239">
                  <a:moveTo>
                    <a:pt x="83566" y="63119"/>
                  </a:moveTo>
                  <a:lnTo>
                    <a:pt x="78740" y="62611"/>
                  </a:lnTo>
                  <a:lnTo>
                    <a:pt x="78486" y="64262"/>
                  </a:lnTo>
                  <a:lnTo>
                    <a:pt x="78486" y="67437"/>
                  </a:lnTo>
                  <a:lnTo>
                    <a:pt x="83439" y="67310"/>
                  </a:lnTo>
                  <a:lnTo>
                    <a:pt x="83439" y="64516"/>
                  </a:lnTo>
                  <a:lnTo>
                    <a:pt x="83566" y="63119"/>
                  </a:lnTo>
                  <a:close/>
                </a:path>
                <a:path w="168910" h="142239">
                  <a:moveTo>
                    <a:pt x="84582" y="127000"/>
                  </a:moveTo>
                  <a:lnTo>
                    <a:pt x="84074" y="126619"/>
                  </a:lnTo>
                  <a:lnTo>
                    <a:pt x="83947" y="126619"/>
                  </a:lnTo>
                  <a:lnTo>
                    <a:pt x="80645" y="124333"/>
                  </a:lnTo>
                  <a:lnTo>
                    <a:pt x="78994" y="122936"/>
                  </a:lnTo>
                  <a:lnTo>
                    <a:pt x="75819" y="127000"/>
                  </a:lnTo>
                  <a:lnTo>
                    <a:pt x="77597" y="128397"/>
                  </a:lnTo>
                  <a:lnTo>
                    <a:pt x="79248" y="129667"/>
                  </a:lnTo>
                  <a:lnTo>
                    <a:pt x="81153" y="130937"/>
                  </a:lnTo>
                  <a:lnTo>
                    <a:pt x="81280" y="130937"/>
                  </a:lnTo>
                  <a:lnTo>
                    <a:pt x="81788" y="131318"/>
                  </a:lnTo>
                  <a:lnTo>
                    <a:pt x="84582" y="127000"/>
                  </a:lnTo>
                  <a:close/>
                </a:path>
                <a:path w="168910" h="142239">
                  <a:moveTo>
                    <a:pt x="85725" y="80137"/>
                  </a:moveTo>
                  <a:lnTo>
                    <a:pt x="85344" y="78740"/>
                  </a:lnTo>
                  <a:lnTo>
                    <a:pt x="84963" y="77470"/>
                  </a:lnTo>
                  <a:lnTo>
                    <a:pt x="84582" y="76073"/>
                  </a:lnTo>
                  <a:lnTo>
                    <a:pt x="79756" y="77216"/>
                  </a:lnTo>
                  <a:lnTo>
                    <a:pt x="80518" y="80264"/>
                  </a:lnTo>
                  <a:lnTo>
                    <a:pt x="81153" y="81788"/>
                  </a:lnTo>
                  <a:lnTo>
                    <a:pt x="85725" y="80137"/>
                  </a:lnTo>
                  <a:close/>
                </a:path>
                <a:path w="168910" h="142239">
                  <a:moveTo>
                    <a:pt x="86487" y="96266"/>
                  </a:moveTo>
                  <a:lnTo>
                    <a:pt x="85598" y="95250"/>
                  </a:lnTo>
                  <a:lnTo>
                    <a:pt x="84836" y="94107"/>
                  </a:lnTo>
                  <a:lnTo>
                    <a:pt x="83439" y="91948"/>
                  </a:lnTo>
                  <a:lnTo>
                    <a:pt x="79248" y="94615"/>
                  </a:lnTo>
                  <a:lnTo>
                    <a:pt x="79375" y="94869"/>
                  </a:lnTo>
                  <a:lnTo>
                    <a:pt x="79883" y="95631"/>
                  </a:lnTo>
                  <a:lnTo>
                    <a:pt x="80010" y="95758"/>
                  </a:lnTo>
                  <a:lnTo>
                    <a:pt x="80899" y="97028"/>
                  </a:lnTo>
                  <a:lnTo>
                    <a:pt x="81661" y="98171"/>
                  </a:lnTo>
                  <a:lnTo>
                    <a:pt x="82677" y="99314"/>
                  </a:lnTo>
                  <a:lnTo>
                    <a:pt x="86487" y="96266"/>
                  </a:lnTo>
                  <a:close/>
                </a:path>
                <a:path w="168910" h="142239">
                  <a:moveTo>
                    <a:pt x="87122" y="50419"/>
                  </a:moveTo>
                  <a:lnTo>
                    <a:pt x="82550" y="48514"/>
                  </a:lnTo>
                  <a:lnTo>
                    <a:pt x="81915" y="49911"/>
                  </a:lnTo>
                  <a:lnTo>
                    <a:pt x="81280" y="51435"/>
                  </a:lnTo>
                  <a:lnTo>
                    <a:pt x="80899" y="52959"/>
                  </a:lnTo>
                  <a:lnTo>
                    <a:pt x="85598" y="54483"/>
                  </a:lnTo>
                  <a:lnTo>
                    <a:pt x="85979" y="53086"/>
                  </a:lnTo>
                  <a:lnTo>
                    <a:pt x="86487" y="51816"/>
                  </a:lnTo>
                  <a:lnTo>
                    <a:pt x="87122" y="50419"/>
                  </a:lnTo>
                  <a:close/>
                </a:path>
                <a:path w="168910" h="142239">
                  <a:moveTo>
                    <a:pt x="88519" y="34417"/>
                  </a:moveTo>
                  <a:lnTo>
                    <a:pt x="84836" y="31115"/>
                  </a:lnTo>
                  <a:lnTo>
                    <a:pt x="83566" y="32512"/>
                  </a:lnTo>
                  <a:lnTo>
                    <a:pt x="82423" y="33909"/>
                  </a:lnTo>
                  <a:lnTo>
                    <a:pt x="81407" y="35306"/>
                  </a:lnTo>
                  <a:lnTo>
                    <a:pt x="85344" y="38354"/>
                  </a:lnTo>
                  <a:lnTo>
                    <a:pt x="86360" y="36957"/>
                  </a:lnTo>
                  <a:lnTo>
                    <a:pt x="87376" y="35687"/>
                  </a:lnTo>
                  <a:lnTo>
                    <a:pt x="88519" y="34417"/>
                  </a:lnTo>
                  <a:close/>
                </a:path>
                <a:path w="168910" h="142239">
                  <a:moveTo>
                    <a:pt x="89662" y="119380"/>
                  </a:moveTo>
                  <a:lnTo>
                    <a:pt x="89281" y="119126"/>
                  </a:lnTo>
                  <a:lnTo>
                    <a:pt x="89154" y="119126"/>
                  </a:lnTo>
                  <a:lnTo>
                    <a:pt x="87503" y="117983"/>
                  </a:lnTo>
                  <a:lnTo>
                    <a:pt x="85979" y="116840"/>
                  </a:lnTo>
                  <a:lnTo>
                    <a:pt x="84328" y="115570"/>
                  </a:lnTo>
                  <a:lnTo>
                    <a:pt x="81280" y="119507"/>
                  </a:lnTo>
                  <a:lnTo>
                    <a:pt x="82931" y="120904"/>
                  </a:lnTo>
                  <a:lnTo>
                    <a:pt x="86487" y="123190"/>
                  </a:lnTo>
                  <a:lnTo>
                    <a:pt x="86614" y="123317"/>
                  </a:lnTo>
                  <a:lnTo>
                    <a:pt x="86995" y="123571"/>
                  </a:lnTo>
                  <a:lnTo>
                    <a:pt x="89662" y="119380"/>
                  </a:lnTo>
                  <a:close/>
                </a:path>
                <a:path w="168910" h="142239">
                  <a:moveTo>
                    <a:pt x="92456" y="91440"/>
                  </a:moveTo>
                  <a:lnTo>
                    <a:pt x="91694" y="90551"/>
                  </a:lnTo>
                  <a:lnTo>
                    <a:pt x="91059" y="89662"/>
                  </a:lnTo>
                  <a:lnTo>
                    <a:pt x="89916" y="87884"/>
                  </a:lnTo>
                  <a:lnTo>
                    <a:pt x="85725" y="90551"/>
                  </a:lnTo>
                  <a:lnTo>
                    <a:pt x="86233" y="91440"/>
                  </a:lnTo>
                  <a:lnTo>
                    <a:pt x="86360" y="91567"/>
                  </a:lnTo>
                  <a:lnTo>
                    <a:pt x="86995" y="92583"/>
                  </a:lnTo>
                  <a:lnTo>
                    <a:pt x="88519" y="94615"/>
                  </a:lnTo>
                  <a:lnTo>
                    <a:pt x="92456" y="91440"/>
                  </a:lnTo>
                  <a:close/>
                </a:path>
                <a:path w="168910" h="142239">
                  <a:moveTo>
                    <a:pt x="93599" y="11557"/>
                  </a:moveTo>
                  <a:lnTo>
                    <a:pt x="91313" y="7112"/>
                  </a:lnTo>
                  <a:lnTo>
                    <a:pt x="89408" y="8255"/>
                  </a:lnTo>
                  <a:lnTo>
                    <a:pt x="87503" y="9271"/>
                  </a:lnTo>
                  <a:lnTo>
                    <a:pt x="85598" y="10541"/>
                  </a:lnTo>
                  <a:lnTo>
                    <a:pt x="84963" y="11049"/>
                  </a:lnTo>
                  <a:lnTo>
                    <a:pt x="87884" y="15113"/>
                  </a:lnTo>
                  <a:lnTo>
                    <a:pt x="90170" y="13462"/>
                  </a:lnTo>
                  <a:lnTo>
                    <a:pt x="91821" y="12446"/>
                  </a:lnTo>
                  <a:lnTo>
                    <a:pt x="93599" y="11557"/>
                  </a:lnTo>
                  <a:close/>
                </a:path>
                <a:path w="168910" h="142239">
                  <a:moveTo>
                    <a:pt x="93726" y="113157"/>
                  </a:moveTo>
                  <a:lnTo>
                    <a:pt x="93218" y="112903"/>
                  </a:lnTo>
                  <a:lnTo>
                    <a:pt x="91694" y="111887"/>
                  </a:lnTo>
                  <a:lnTo>
                    <a:pt x="90424" y="110871"/>
                  </a:lnTo>
                  <a:lnTo>
                    <a:pt x="89027" y="109855"/>
                  </a:lnTo>
                  <a:lnTo>
                    <a:pt x="85852" y="113665"/>
                  </a:lnTo>
                  <a:lnTo>
                    <a:pt x="87376" y="114935"/>
                  </a:lnTo>
                  <a:lnTo>
                    <a:pt x="88900" y="115951"/>
                  </a:lnTo>
                  <a:lnTo>
                    <a:pt x="90551" y="116967"/>
                  </a:lnTo>
                  <a:lnTo>
                    <a:pt x="90932" y="117348"/>
                  </a:lnTo>
                  <a:lnTo>
                    <a:pt x="91059" y="117348"/>
                  </a:lnTo>
                  <a:lnTo>
                    <a:pt x="93726" y="113157"/>
                  </a:lnTo>
                  <a:close/>
                </a:path>
                <a:path w="168910" h="142239">
                  <a:moveTo>
                    <a:pt x="94107" y="39624"/>
                  </a:moveTo>
                  <a:lnTo>
                    <a:pt x="90424" y="36322"/>
                  </a:lnTo>
                  <a:lnTo>
                    <a:pt x="88392" y="38608"/>
                  </a:lnTo>
                  <a:lnTo>
                    <a:pt x="87503" y="39878"/>
                  </a:lnTo>
                  <a:lnTo>
                    <a:pt x="91440" y="42799"/>
                  </a:lnTo>
                  <a:lnTo>
                    <a:pt x="92329" y="41783"/>
                  </a:lnTo>
                  <a:lnTo>
                    <a:pt x="93218" y="40640"/>
                  </a:lnTo>
                  <a:lnTo>
                    <a:pt x="94107" y="39624"/>
                  </a:lnTo>
                  <a:close/>
                </a:path>
                <a:path w="168910" h="142239">
                  <a:moveTo>
                    <a:pt x="94361" y="133223"/>
                  </a:moveTo>
                  <a:lnTo>
                    <a:pt x="92202" y="132334"/>
                  </a:lnTo>
                  <a:lnTo>
                    <a:pt x="90043" y="131191"/>
                  </a:lnTo>
                  <a:lnTo>
                    <a:pt x="88011" y="130048"/>
                  </a:lnTo>
                  <a:lnTo>
                    <a:pt x="85598" y="134366"/>
                  </a:lnTo>
                  <a:lnTo>
                    <a:pt x="87757" y="135636"/>
                  </a:lnTo>
                  <a:lnTo>
                    <a:pt x="90043" y="136779"/>
                  </a:lnTo>
                  <a:lnTo>
                    <a:pt x="92456" y="137795"/>
                  </a:lnTo>
                  <a:lnTo>
                    <a:pt x="94361" y="133223"/>
                  </a:lnTo>
                  <a:close/>
                </a:path>
                <a:path w="168910" h="142239">
                  <a:moveTo>
                    <a:pt x="97155" y="18034"/>
                  </a:moveTo>
                  <a:lnTo>
                    <a:pt x="94869" y="13716"/>
                  </a:lnTo>
                  <a:lnTo>
                    <a:pt x="93091" y="14605"/>
                  </a:lnTo>
                  <a:lnTo>
                    <a:pt x="91440" y="15621"/>
                  </a:lnTo>
                  <a:lnTo>
                    <a:pt x="89408" y="17018"/>
                  </a:lnTo>
                  <a:lnTo>
                    <a:pt x="92075" y="21209"/>
                  </a:lnTo>
                  <a:lnTo>
                    <a:pt x="92456" y="20828"/>
                  </a:lnTo>
                  <a:lnTo>
                    <a:pt x="94107" y="19812"/>
                  </a:lnTo>
                  <a:lnTo>
                    <a:pt x="97155" y="18034"/>
                  </a:lnTo>
                  <a:close/>
                </a:path>
                <a:path w="168910" h="142239">
                  <a:moveTo>
                    <a:pt x="97790" y="106807"/>
                  </a:moveTo>
                  <a:lnTo>
                    <a:pt x="96139" y="105664"/>
                  </a:lnTo>
                  <a:lnTo>
                    <a:pt x="94996" y="104775"/>
                  </a:lnTo>
                  <a:lnTo>
                    <a:pt x="93726" y="103886"/>
                  </a:lnTo>
                  <a:lnTo>
                    <a:pt x="90678" y="107696"/>
                  </a:lnTo>
                  <a:lnTo>
                    <a:pt x="93218" y="109728"/>
                  </a:lnTo>
                  <a:lnTo>
                    <a:pt x="94742" y="110617"/>
                  </a:lnTo>
                  <a:lnTo>
                    <a:pt x="95123" y="110871"/>
                  </a:lnTo>
                  <a:lnTo>
                    <a:pt x="97790" y="106807"/>
                  </a:lnTo>
                  <a:close/>
                </a:path>
                <a:path w="168910" h="142239">
                  <a:moveTo>
                    <a:pt x="98044" y="124841"/>
                  </a:moveTo>
                  <a:lnTo>
                    <a:pt x="96139" y="124079"/>
                  </a:lnTo>
                  <a:lnTo>
                    <a:pt x="94234" y="123063"/>
                  </a:lnTo>
                  <a:lnTo>
                    <a:pt x="92456" y="122047"/>
                  </a:lnTo>
                  <a:lnTo>
                    <a:pt x="90805" y="124968"/>
                  </a:lnTo>
                  <a:lnTo>
                    <a:pt x="90043" y="126365"/>
                  </a:lnTo>
                  <a:lnTo>
                    <a:pt x="91948" y="127508"/>
                  </a:lnTo>
                  <a:lnTo>
                    <a:pt x="93980" y="128524"/>
                  </a:lnTo>
                  <a:lnTo>
                    <a:pt x="96139" y="129413"/>
                  </a:lnTo>
                  <a:lnTo>
                    <a:pt x="98044" y="124841"/>
                  </a:lnTo>
                  <a:close/>
                </a:path>
                <a:path w="168910" h="142239">
                  <a:moveTo>
                    <a:pt x="100838" y="24765"/>
                  </a:moveTo>
                  <a:lnTo>
                    <a:pt x="98425" y="20447"/>
                  </a:lnTo>
                  <a:lnTo>
                    <a:pt x="96901" y="21209"/>
                  </a:lnTo>
                  <a:lnTo>
                    <a:pt x="95504" y="22098"/>
                  </a:lnTo>
                  <a:lnTo>
                    <a:pt x="94107" y="23114"/>
                  </a:lnTo>
                  <a:lnTo>
                    <a:pt x="93599" y="23368"/>
                  </a:lnTo>
                  <a:lnTo>
                    <a:pt x="94970" y="25527"/>
                  </a:lnTo>
                  <a:lnTo>
                    <a:pt x="95478" y="26289"/>
                  </a:lnTo>
                  <a:lnTo>
                    <a:pt x="96393" y="27432"/>
                  </a:lnTo>
                  <a:lnTo>
                    <a:pt x="98171" y="26289"/>
                  </a:lnTo>
                  <a:lnTo>
                    <a:pt x="99441" y="25527"/>
                  </a:lnTo>
                  <a:lnTo>
                    <a:pt x="100838" y="24765"/>
                  </a:lnTo>
                  <a:close/>
                </a:path>
                <a:path w="168910" h="142239">
                  <a:moveTo>
                    <a:pt x="101854" y="100330"/>
                  </a:moveTo>
                  <a:lnTo>
                    <a:pt x="101600" y="100076"/>
                  </a:lnTo>
                  <a:lnTo>
                    <a:pt x="100457" y="99441"/>
                  </a:lnTo>
                  <a:lnTo>
                    <a:pt x="99441" y="98679"/>
                  </a:lnTo>
                  <a:lnTo>
                    <a:pt x="98552" y="97917"/>
                  </a:lnTo>
                  <a:lnTo>
                    <a:pt x="95377" y="101727"/>
                  </a:lnTo>
                  <a:lnTo>
                    <a:pt x="97663" y="103505"/>
                  </a:lnTo>
                  <a:lnTo>
                    <a:pt x="98806" y="104267"/>
                  </a:lnTo>
                  <a:lnTo>
                    <a:pt x="98933" y="104267"/>
                  </a:lnTo>
                  <a:lnTo>
                    <a:pt x="99187" y="104394"/>
                  </a:lnTo>
                  <a:lnTo>
                    <a:pt x="99187" y="104521"/>
                  </a:lnTo>
                  <a:lnTo>
                    <a:pt x="101854" y="100330"/>
                  </a:lnTo>
                  <a:close/>
                </a:path>
                <a:path w="168910" h="142239">
                  <a:moveTo>
                    <a:pt x="104013" y="110871"/>
                  </a:moveTo>
                  <a:lnTo>
                    <a:pt x="102616" y="110236"/>
                  </a:lnTo>
                  <a:lnTo>
                    <a:pt x="99822" y="108712"/>
                  </a:lnTo>
                  <a:lnTo>
                    <a:pt x="97409" y="113157"/>
                  </a:lnTo>
                  <a:lnTo>
                    <a:pt x="100457" y="114681"/>
                  </a:lnTo>
                  <a:lnTo>
                    <a:pt x="102108" y="115443"/>
                  </a:lnTo>
                  <a:lnTo>
                    <a:pt x="104013" y="110871"/>
                  </a:lnTo>
                  <a:close/>
                </a:path>
                <a:path w="168910" h="142239">
                  <a:moveTo>
                    <a:pt x="104394" y="31496"/>
                  </a:moveTo>
                  <a:lnTo>
                    <a:pt x="102108" y="27051"/>
                  </a:lnTo>
                  <a:lnTo>
                    <a:pt x="98298" y="29337"/>
                  </a:lnTo>
                  <a:lnTo>
                    <a:pt x="97917" y="29718"/>
                  </a:lnTo>
                  <a:lnTo>
                    <a:pt x="100711" y="33782"/>
                  </a:lnTo>
                  <a:lnTo>
                    <a:pt x="102235" y="32766"/>
                  </a:lnTo>
                  <a:lnTo>
                    <a:pt x="103251" y="32131"/>
                  </a:lnTo>
                  <a:lnTo>
                    <a:pt x="104394" y="31496"/>
                  </a:lnTo>
                  <a:close/>
                </a:path>
                <a:path w="168910" h="142239">
                  <a:moveTo>
                    <a:pt x="107061" y="103759"/>
                  </a:moveTo>
                  <a:lnTo>
                    <a:pt x="105791" y="103251"/>
                  </a:lnTo>
                  <a:lnTo>
                    <a:pt x="104648" y="102743"/>
                  </a:lnTo>
                  <a:lnTo>
                    <a:pt x="103505" y="102108"/>
                  </a:lnTo>
                  <a:lnTo>
                    <a:pt x="101092" y="106426"/>
                  </a:lnTo>
                  <a:lnTo>
                    <a:pt x="102362" y="107188"/>
                  </a:lnTo>
                  <a:lnTo>
                    <a:pt x="103759" y="107823"/>
                  </a:lnTo>
                  <a:lnTo>
                    <a:pt x="105029" y="108331"/>
                  </a:lnTo>
                  <a:lnTo>
                    <a:pt x="107061" y="103759"/>
                  </a:lnTo>
                  <a:close/>
                </a:path>
                <a:path w="168910" h="142239">
                  <a:moveTo>
                    <a:pt x="109728" y="121920"/>
                  </a:moveTo>
                  <a:lnTo>
                    <a:pt x="105918" y="120904"/>
                  </a:lnTo>
                  <a:lnTo>
                    <a:pt x="104140" y="120269"/>
                  </a:lnTo>
                  <a:lnTo>
                    <a:pt x="102489" y="124841"/>
                  </a:lnTo>
                  <a:lnTo>
                    <a:pt x="104394" y="125603"/>
                  </a:lnTo>
                  <a:lnTo>
                    <a:pt x="106553" y="126238"/>
                  </a:lnTo>
                  <a:lnTo>
                    <a:pt x="108585" y="126746"/>
                  </a:lnTo>
                  <a:lnTo>
                    <a:pt x="109728" y="121920"/>
                  </a:lnTo>
                  <a:close/>
                </a:path>
                <a:path w="168910" h="142239">
                  <a:moveTo>
                    <a:pt x="111506" y="114427"/>
                  </a:moveTo>
                  <a:lnTo>
                    <a:pt x="109855" y="114046"/>
                  </a:lnTo>
                  <a:lnTo>
                    <a:pt x="108331" y="113665"/>
                  </a:lnTo>
                  <a:lnTo>
                    <a:pt x="106680" y="113030"/>
                  </a:lnTo>
                  <a:lnTo>
                    <a:pt x="105029" y="117729"/>
                  </a:lnTo>
                  <a:lnTo>
                    <a:pt x="106807" y="118364"/>
                  </a:lnTo>
                  <a:lnTo>
                    <a:pt x="108585" y="118872"/>
                  </a:lnTo>
                  <a:lnTo>
                    <a:pt x="110363" y="119253"/>
                  </a:lnTo>
                  <a:lnTo>
                    <a:pt x="111506" y="114427"/>
                  </a:lnTo>
                  <a:close/>
                </a:path>
                <a:path w="168910" h="142239">
                  <a:moveTo>
                    <a:pt x="112903" y="4826"/>
                  </a:moveTo>
                  <a:lnTo>
                    <a:pt x="112014" y="0"/>
                  </a:lnTo>
                  <a:lnTo>
                    <a:pt x="110998" y="127"/>
                  </a:lnTo>
                  <a:lnTo>
                    <a:pt x="108585" y="635"/>
                  </a:lnTo>
                  <a:lnTo>
                    <a:pt x="106934" y="1016"/>
                  </a:lnTo>
                  <a:lnTo>
                    <a:pt x="105156" y="1524"/>
                  </a:lnTo>
                  <a:lnTo>
                    <a:pt x="106426" y="6350"/>
                  </a:lnTo>
                  <a:lnTo>
                    <a:pt x="108077" y="5842"/>
                  </a:lnTo>
                  <a:lnTo>
                    <a:pt x="111379" y="5080"/>
                  </a:lnTo>
                  <a:lnTo>
                    <a:pt x="112903" y="4826"/>
                  </a:lnTo>
                  <a:close/>
                </a:path>
                <a:path w="168910" h="142239">
                  <a:moveTo>
                    <a:pt x="115189" y="18542"/>
                  </a:moveTo>
                  <a:lnTo>
                    <a:pt x="114935" y="16891"/>
                  </a:lnTo>
                  <a:lnTo>
                    <a:pt x="114427" y="13716"/>
                  </a:lnTo>
                  <a:lnTo>
                    <a:pt x="113284" y="13843"/>
                  </a:lnTo>
                  <a:lnTo>
                    <a:pt x="113157" y="13970"/>
                  </a:lnTo>
                  <a:lnTo>
                    <a:pt x="110363" y="14478"/>
                  </a:lnTo>
                  <a:lnTo>
                    <a:pt x="108966" y="14859"/>
                  </a:lnTo>
                  <a:lnTo>
                    <a:pt x="110363" y="19685"/>
                  </a:lnTo>
                  <a:lnTo>
                    <a:pt x="111633" y="19304"/>
                  </a:lnTo>
                  <a:lnTo>
                    <a:pt x="112776" y="19050"/>
                  </a:lnTo>
                  <a:lnTo>
                    <a:pt x="114046" y="18796"/>
                  </a:lnTo>
                  <a:lnTo>
                    <a:pt x="115189" y="18542"/>
                  </a:lnTo>
                  <a:close/>
                </a:path>
                <a:path w="168910" h="142239">
                  <a:moveTo>
                    <a:pt x="116713" y="27305"/>
                  </a:moveTo>
                  <a:lnTo>
                    <a:pt x="116205" y="24130"/>
                  </a:lnTo>
                  <a:lnTo>
                    <a:pt x="115824" y="22479"/>
                  </a:lnTo>
                  <a:lnTo>
                    <a:pt x="114935" y="22606"/>
                  </a:lnTo>
                  <a:lnTo>
                    <a:pt x="114808" y="22733"/>
                  </a:lnTo>
                  <a:lnTo>
                    <a:pt x="113538" y="22860"/>
                  </a:lnTo>
                  <a:lnTo>
                    <a:pt x="112395" y="23241"/>
                  </a:lnTo>
                  <a:lnTo>
                    <a:pt x="111252" y="23495"/>
                  </a:lnTo>
                  <a:lnTo>
                    <a:pt x="112649" y="28321"/>
                  </a:lnTo>
                  <a:lnTo>
                    <a:pt x="113665" y="27940"/>
                  </a:lnTo>
                  <a:lnTo>
                    <a:pt x="114681" y="27813"/>
                  </a:lnTo>
                  <a:lnTo>
                    <a:pt x="116078" y="27432"/>
                  </a:lnTo>
                  <a:lnTo>
                    <a:pt x="116713" y="27305"/>
                  </a:lnTo>
                  <a:close/>
                </a:path>
                <a:path w="168910" h="142239">
                  <a:moveTo>
                    <a:pt x="118491" y="132715"/>
                  </a:moveTo>
                  <a:lnTo>
                    <a:pt x="116078" y="132588"/>
                  </a:lnTo>
                  <a:lnTo>
                    <a:pt x="113792" y="132334"/>
                  </a:lnTo>
                  <a:lnTo>
                    <a:pt x="111506" y="131826"/>
                  </a:lnTo>
                  <a:lnTo>
                    <a:pt x="110490" y="136779"/>
                  </a:lnTo>
                  <a:lnTo>
                    <a:pt x="115570" y="137541"/>
                  </a:lnTo>
                  <a:lnTo>
                    <a:pt x="118110" y="137668"/>
                  </a:lnTo>
                  <a:lnTo>
                    <a:pt x="118491" y="132715"/>
                  </a:lnTo>
                  <a:close/>
                </a:path>
                <a:path w="168910" h="142239">
                  <a:moveTo>
                    <a:pt x="118999" y="125222"/>
                  </a:moveTo>
                  <a:lnTo>
                    <a:pt x="114935" y="124714"/>
                  </a:lnTo>
                  <a:lnTo>
                    <a:pt x="112776" y="124333"/>
                  </a:lnTo>
                  <a:lnTo>
                    <a:pt x="111887" y="129286"/>
                  </a:lnTo>
                  <a:lnTo>
                    <a:pt x="114173" y="129667"/>
                  </a:lnTo>
                  <a:lnTo>
                    <a:pt x="116332" y="129921"/>
                  </a:lnTo>
                  <a:lnTo>
                    <a:pt x="118618" y="130048"/>
                  </a:lnTo>
                  <a:lnTo>
                    <a:pt x="118999" y="125222"/>
                  </a:lnTo>
                  <a:close/>
                </a:path>
                <a:path w="168910" h="142239">
                  <a:moveTo>
                    <a:pt x="119634" y="117602"/>
                  </a:moveTo>
                  <a:lnTo>
                    <a:pt x="117729" y="117475"/>
                  </a:lnTo>
                  <a:lnTo>
                    <a:pt x="115951" y="117221"/>
                  </a:lnTo>
                  <a:lnTo>
                    <a:pt x="114173" y="116840"/>
                  </a:lnTo>
                  <a:lnTo>
                    <a:pt x="113665" y="120142"/>
                  </a:lnTo>
                  <a:lnTo>
                    <a:pt x="113284" y="121793"/>
                  </a:lnTo>
                  <a:lnTo>
                    <a:pt x="115316" y="122047"/>
                  </a:lnTo>
                  <a:lnTo>
                    <a:pt x="117221" y="122301"/>
                  </a:lnTo>
                  <a:lnTo>
                    <a:pt x="119253" y="122555"/>
                  </a:lnTo>
                  <a:lnTo>
                    <a:pt x="119634" y="117602"/>
                  </a:lnTo>
                  <a:close/>
                </a:path>
                <a:path w="168910" h="142239">
                  <a:moveTo>
                    <a:pt x="130937" y="22479"/>
                  </a:moveTo>
                  <a:lnTo>
                    <a:pt x="129413" y="22225"/>
                  </a:lnTo>
                  <a:lnTo>
                    <a:pt x="126238" y="21971"/>
                  </a:lnTo>
                  <a:lnTo>
                    <a:pt x="125984" y="25273"/>
                  </a:lnTo>
                  <a:lnTo>
                    <a:pt x="125984" y="26924"/>
                  </a:lnTo>
                  <a:lnTo>
                    <a:pt x="128778" y="27178"/>
                  </a:lnTo>
                  <a:lnTo>
                    <a:pt x="130175" y="27432"/>
                  </a:lnTo>
                  <a:lnTo>
                    <a:pt x="130937" y="22479"/>
                  </a:lnTo>
                  <a:close/>
                </a:path>
                <a:path w="168910" h="142239">
                  <a:moveTo>
                    <a:pt x="132207" y="15240"/>
                  </a:moveTo>
                  <a:lnTo>
                    <a:pt x="130302" y="14986"/>
                  </a:lnTo>
                  <a:lnTo>
                    <a:pt x="128524" y="14732"/>
                  </a:lnTo>
                  <a:lnTo>
                    <a:pt x="126619" y="14732"/>
                  </a:lnTo>
                  <a:lnTo>
                    <a:pt x="126365" y="19685"/>
                  </a:lnTo>
                  <a:lnTo>
                    <a:pt x="128016" y="19685"/>
                  </a:lnTo>
                  <a:lnTo>
                    <a:pt x="131318" y="20193"/>
                  </a:lnTo>
                  <a:lnTo>
                    <a:pt x="132207" y="15240"/>
                  </a:lnTo>
                  <a:close/>
                </a:path>
                <a:path w="168910" h="142239">
                  <a:moveTo>
                    <a:pt x="134493" y="3302"/>
                  </a:moveTo>
                  <a:lnTo>
                    <a:pt x="132207" y="2921"/>
                  </a:lnTo>
                  <a:lnTo>
                    <a:pt x="129794" y="2667"/>
                  </a:lnTo>
                  <a:lnTo>
                    <a:pt x="127381" y="2540"/>
                  </a:lnTo>
                  <a:lnTo>
                    <a:pt x="127127" y="7493"/>
                  </a:lnTo>
                  <a:lnTo>
                    <a:pt x="129413" y="7620"/>
                  </a:lnTo>
                  <a:lnTo>
                    <a:pt x="133731" y="8128"/>
                  </a:lnTo>
                  <a:lnTo>
                    <a:pt x="134493" y="3302"/>
                  </a:lnTo>
                  <a:close/>
                </a:path>
                <a:path w="168910" h="142239">
                  <a:moveTo>
                    <a:pt x="144145" y="27178"/>
                  </a:moveTo>
                  <a:lnTo>
                    <a:pt x="142748" y="26543"/>
                  </a:lnTo>
                  <a:lnTo>
                    <a:pt x="141224" y="25781"/>
                  </a:lnTo>
                  <a:lnTo>
                    <a:pt x="139827" y="25273"/>
                  </a:lnTo>
                  <a:lnTo>
                    <a:pt x="137922" y="29845"/>
                  </a:lnTo>
                  <a:lnTo>
                    <a:pt x="139319" y="30353"/>
                  </a:lnTo>
                  <a:lnTo>
                    <a:pt x="141859" y="31623"/>
                  </a:lnTo>
                  <a:lnTo>
                    <a:pt x="142621" y="30099"/>
                  </a:lnTo>
                  <a:lnTo>
                    <a:pt x="143383" y="28702"/>
                  </a:lnTo>
                  <a:lnTo>
                    <a:pt x="144145" y="27178"/>
                  </a:lnTo>
                  <a:close/>
                </a:path>
                <a:path w="168910" h="142239">
                  <a:moveTo>
                    <a:pt x="151511" y="11049"/>
                  </a:moveTo>
                  <a:lnTo>
                    <a:pt x="150495" y="10414"/>
                  </a:lnTo>
                  <a:lnTo>
                    <a:pt x="149479" y="10033"/>
                  </a:lnTo>
                  <a:lnTo>
                    <a:pt x="148463" y="9525"/>
                  </a:lnTo>
                  <a:lnTo>
                    <a:pt x="147955" y="10668"/>
                  </a:lnTo>
                  <a:lnTo>
                    <a:pt x="147574" y="11811"/>
                  </a:lnTo>
                  <a:lnTo>
                    <a:pt x="147066" y="12827"/>
                  </a:lnTo>
                  <a:lnTo>
                    <a:pt x="148082" y="13208"/>
                  </a:lnTo>
                  <a:lnTo>
                    <a:pt x="149860" y="14224"/>
                  </a:lnTo>
                  <a:lnTo>
                    <a:pt x="151511" y="11049"/>
                  </a:lnTo>
                  <a:close/>
                </a:path>
                <a:path w="168910" h="142239">
                  <a:moveTo>
                    <a:pt x="168783" y="28321"/>
                  </a:moveTo>
                  <a:lnTo>
                    <a:pt x="168021" y="27432"/>
                  </a:lnTo>
                  <a:lnTo>
                    <a:pt x="166243" y="25654"/>
                  </a:lnTo>
                  <a:lnTo>
                    <a:pt x="163703" y="28575"/>
                  </a:lnTo>
                  <a:lnTo>
                    <a:pt x="164465" y="29210"/>
                  </a:lnTo>
                  <a:lnTo>
                    <a:pt x="165227" y="30099"/>
                  </a:lnTo>
                  <a:lnTo>
                    <a:pt x="165989" y="30861"/>
                  </a:lnTo>
                  <a:lnTo>
                    <a:pt x="167005" y="29972"/>
                  </a:lnTo>
                  <a:lnTo>
                    <a:pt x="168783" y="28321"/>
                  </a:lnTo>
                  <a:close/>
                </a:path>
              </a:pathLst>
            </a:custGeom>
            <a:solidFill>
              <a:srgbClr val="007B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908166" y="1631188"/>
              <a:ext cx="370781" cy="119379"/>
            </a:xfrm>
            <a:prstGeom prst="rect">
              <a:avLst/>
            </a:prstGeom>
          </p:spPr>
        </p:pic>
      </p:grpSp>
      <p:grpSp>
        <p:nvGrpSpPr>
          <p:cNvPr id="61" name="object 61" descr=""/>
          <p:cNvGrpSpPr/>
          <p:nvPr/>
        </p:nvGrpSpPr>
        <p:grpSpPr>
          <a:xfrm>
            <a:off x="6354317" y="1580514"/>
            <a:ext cx="679450" cy="110489"/>
            <a:chOff x="6354317" y="1580514"/>
            <a:chExt cx="679450" cy="110489"/>
          </a:xfrm>
        </p:grpSpPr>
        <p:sp>
          <p:nvSpPr>
            <p:cNvPr id="62" name="object 62" descr=""/>
            <p:cNvSpPr/>
            <p:nvPr/>
          </p:nvSpPr>
          <p:spPr>
            <a:xfrm>
              <a:off x="6834505" y="1593214"/>
              <a:ext cx="60960" cy="97790"/>
            </a:xfrm>
            <a:custGeom>
              <a:avLst/>
              <a:gdLst/>
              <a:ahLst/>
              <a:cxnLst/>
              <a:rect l="l" t="t" r="r" b="b"/>
              <a:pathLst>
                <a:path w="60959" h="97789">
                  <a:moveTo>
                    <a:pt x="60452" y="78486"/>
                  </a:moveTo>
                  <a:lnTo>
                    <a:pt x="58928" y="69723"/>
                  </a:lnTo>
                  <a:lnTo>
                    <a:pt x="54356" y="64389"/>
                  </a:lnTo>
                  <a:lnTo>
                    <a:pt x="53467" y="63373"/>
                  </a:lnTo>
                  <a:lnTo>
                    <a:pt x="53467" y="76581"/>
                  </a:lnTo>
                  <a:lnTo>
                    <a:pt x="52451" y="82042"/>
                  </a:lnTo>
                  <a:lnTo>
                    <a:pt x="37211" y="90805"/>
                  </a:lnTo>
                  <a:lnTo>
                    <a:pt x="28321" y="91440"/>
                  </a:lnTo>
                  <a:lnTo>
                    <a:pt x="23876" y="91186"/>
                  </a:lnTo>
                  <a:lnTo>
                    <a:pt x="7874" y="83058"/>
                  </a:lnTo>
                  <a:lnTo>
                    <a:pt x="6477" y="77978"/>
                  </a:lnTo>
                  <a:lnTo>
                    <a:pt x="7366" y="72771"/>
                  </a:lnTo>
                  <a:lnTo>
                    <a:pt x="20193" y="64516"/>
                  </a:lnTo>
                  <a:lnTo>
                    <a:pt x="22733" y="64770"/>
                  </a:lnTo>
                  <a:lnTo>
                    <a:pt x="25146" y="64643"/>
                  </a:lnTo>
                  <a:lnTo>
                    <a:pt x="27559" y="64643"/>
                  </a:lnTo>
                  <a:lnTo>
                    <a:pt x="27559" y="64516"/>
                  </a:lnTo>
                  <a:lnTo>
                    <a:pt x="27559" y="64389"/>
                  </a:lnTo>
                  <a:lnTo>
                    <a:pt x="36703" y="64770"/>
                  </a:lnTo>
                  <a:lnTo>
                    <a:pt x="51689" y="71247"/>
                  </a:lnTo>
                  <a:lnTo>
                    <a:pt x="53467" y="76581"/>
                  </a:lnTo>
                  <a:lnTo>
                    <a:pt x="53467" y="63373"/>
                  </a:lnTo>
                  <a:lnTo>
                    <a:pt x="52705" y="62484"/>
                  </a:lnTo>
                  <a:lnTo>
                    <a:pt x="22352" y="57912"/>
                  </a:lnTo>
                  <a:lnTo>
                    <a:pt x="14986" y="57658"/>
                  </a:lnTo>
                  <a:lnTo>
                    <a:pt x="13081" y="57150"/>
                  </a:lnTo>
                  <a:lnTo>
                    <a:pt x="8890" y="55118"/>
                  </a:lnTo>
                  <a:lnTo>
                    <a:pt x="7620" y="52324"/>
                  </a:lnTo>
                  <a:lnTo>
                    <a:pt x="8763" y="46863"/>
                  </a:lnTo>
                  <a:lnTo>
                    <a:pt x="11938" y="43561"/>
                  </a:lnTo>
                  <a:lnTo>
                    <a:pt x="14732" y="43307"/>
                  </a:lnTo>
                  <a:lnTo>
                    <a:pt x="15240" y="43434"/>
                  </a:lnTo>
                  <a:lnTo>
                    <a:pt x="15621" y="43688"/>
                  </a:lnTo>
                  <a:lnTo>
                    <a:pt x="19812" y="45085"/>
                  </a:lnTo>
                  <a:lnTo>
                    <a:pt x="24003" y="45974"/>
                  </a:lnTo>
                  <a:lnTo>
                    <a:pt x="28321" y="46101"/>
                  </a:lnTo>
                  <a:lnTo>
                    <a:pt x="32639" y="45720"/>
                  </a:lnTo>
                  <a:lnTo>
                    <a:pt x="38354" y="43307"/>
                  </a:lnTo>
                  <a:lnTo>
                    <a:pt x="44704" y="40513"/>
                  </a:lnTo>
                  <a:lnTo>
                    <a:pt x="45212" y="39878"/>
                  </a:lnTo>
                  <a:lnTo>
                    <a:pt x="28702" y="39878"/>
                  </a:lnTo>
                  <a:lnTo>
                    <a:pt x="23495" y="39243"/>
                  </a:lnTo>
                  <a:lnTo>
                    <a:pt x="19177" y="37973"/>
                  </a:lnTo>
                  <a:lnTo>
                    <a:pt x="15367" y="35814"/>
                  </a:lnTo>
                  <a:lnTo>
                    <a:pt x="12319" y="32258"/>
                  </a:lnTo>
                  <a:lnTo>
                    <a:pt x="9652" y="25019"/>
                  </a:lnTo>
                  <a:lnTo>
                    <a:pt x="10541" y="17653"/>
                  </a:lnTo>
                  <a:lnTo>
                    <a:pt x="14351" y="11303"/>
                  </a:lnTo>
                  <a:lnTo>
                    <a:pt x="20828" y="7366"/>
                  </a:lnTo>
                  <a:lnTo>
                    <a:pt x="26289" y="6223"/>
                  </a:lnTo>
                  <a:lnTo>
                    <a:pt x="48260" y="6223"/>
                  </a:lnTo>
                  <a:lnTo>
                    <a:pt x="49149" y="3937"/>
                  </a:lnTo>
                  <a:lnTo>
                    <a:pt x="42926" y="3937"/>
                  </a:lnTo>
                  <a:lnTo>
                    <a:pt x="42164" y="3810"/>
                  </a:lnTo>
                  <a:lnTo>
                    <a:pt x="40767" y="3048"/>
                  </a:lnTo>
                  <a:lnTo>
                    <a:pt x="35941" y="1016"/>
                  </a:lnTo>
                  <a:lnTo>
                    <a:pt x="30861" y="0"/>
                  </a:lnTo>
                  <a:lnTo>
                    <a:pt x="25781" y="0"/>
                  </a:lnTo>
                  <a:lnTo>
                    <a:pt x="20574" y="762"/>
                  </a:lnTo>
                  <a:lnTo>
                    <a:pt x="10795" y="5461"/>
                  </a:lnTo>
                  <a:lnTo>
                    <a:pt x="4826" y="13081"/>
                  </a:lnTo>
                  <a:lnTo>
                    <a:pt x="2794" y="22479"/>
                  </a:lnTo>
                  <a:lnTo>
                    <a:pt x="4572" y="32131"/>
                  </a:lnTo>
                  <a:lnTo>
                    <a:pt x="5588" y="34671"/>
                  </a:lnTo>
                  <a:lnTo>
                    <a:pt x="7239" y="36957"/>
                  </a:lnTo>
                  <a:lnTo>
                    <a:pt x="8763" y="39497"/>
                  </a:lnTo>
                  <a:lnTo>
                    <a:pt x="5969" y="41656"/>
                  </a:lnTo>
                  <a:lnTo>
                    <a:pt x="3810" y="44196"/>
                  </a:lnTo>
                  <a:lnTo>
                    <a:pt x="2159" y="47244"/>
                  </a:lnTo>
                  <a:lnTo>
                    <a:pt x="1524" y="50927"/>
                  </a:lnTo>
                  <a:lnTo>
                    <a:pt x="2032" y="54610"/>
                  </a:lnTo>
                  <a:lnTo>
                    <a:pt x="3429" y="57785"/>
                  </a:lnTo>
                  <a:lnTo>
                    <a:pt x="5842" y="60452"/>
                  </a:lnTo>
                  <a:lnTo>
                    <a:pt x="9017" y="62738"/>
                  </a:lnTo>
                  <a:lnTo>
                    <a:pt x="7493" y="63881"/>
                  </a:lnTo>
                  <a:lnTo>
                    <a:pt x="2159" y="69596"/>
                  </a:lnTo>
                  <a:lnTo>
                    <a:pt x="0" y="76581"/>
                  </a:lnTo>
                  <a:lnTo>
                    <a:pt x="889" y="83947"/>
                  </a:lnTo>
                  <a:lnTo>
                    <a:pt x="5080" y="90424"/>
                  </a:lnTo>
                  <a:lnTo>
                    <a:pt x="19812" y="97028"/>
                  </a:lnTo>
                  <a:lnTo>
                    <a:pt x="28956" y="97790"/>
                  </a:lnTo>
                  <a:lnTo>
                    <a:pt x="33655" y="97536"/>
                  </a:lnTo>
                  <a:lnTo>
                    <a:pt x="50673" y="93472"/>
                  </a:lnTo>
                  <a:lnTo>
                    <a:pt x="52832" y="91440"/>
                  </a:lnTo>
                  <a:lnTo>
                    <a:pt x="57658" y="86995"/>
                  </a:lnTo>
                  <a:lnTo>
                    <a:pt x="60452" y="78486"/>
                  </a:lnTo>
                  <a:close/>
                </a:path>
              </a:pathLst>
            </a:custGeom>
            <a:solidFill>
              <a:srgbClr val="2C91A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860793" y="1588515"/>
              <a:ext cx="172913" cy="74041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763892" y="1593079"/>
              <a:ext cx="60653" cy="69604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354317" y="1580514"/>
              <a:ext cx="380746" cy="95504"/>
            </a:xfrm>
            <a:prstGeom prst="rect">
              <a:avLst/>
            </a:prstGeom>
          </p:spPr>
        </p:pic>
      </p:grpSp>
      <p:pic>
        <p:nvPicPr>
          <p:cNvPr id="66" name="object 66" descr="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7118095" y="1563357"/>
            <a:ext cx="522960" cy="152666"/>
          </a:xfrm>
          <a:prstGeom prst="rect">
            <a:avLst/>
          </a:prstGeom>
        </p:spPr>
      </p:pic>
      <p:grpSp>
        <p:nvGrpSpPr>
          <p:cNvPr id="67" name="object 67" descr=""/>
          <p:cNvGrpSpPr/>
          <p:nvPr/>
        </p:nvGrpSpPr>
        <p:grpSpPr>
          <a:xfrm>
            <a:off x="7737602" y="1572825"/>
            <a:ext cx="593725" cy="126364"/>
            <a:chOff x="7737602" y="1572825"/>
            <a:chExt cx="593725" cy="126364"/>
          </a:xfrm>
        </p:grpSpPr>
        <p:pic>
          <p:nvPicPr>
            <p:cNvPr id="68" name="object 68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130540" y="1572825"/>
              <a:ext cx="200748" cy="31819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737602" y="1589277"/>
              <a:ext cx="559874" cy="109347"/>
            </a:xfrm>
            <a:prstGeom prst="rect">
              <a:avLst/>
            </a:prstGeom>
          </p:spPr>
        </p:pic>
      </p:grpSp>
      <p:grpSp>
        <p:nvGrpSpPr>
          <p:cNvPr id="70" name="object 70" descr=""/>
          <p:cNvGrpSpPr/>
          <p:nvPr/>
        </p:nvGrpSpPr>
        <p:grpSpPr>
          <a:xfrm>
            <a:off x="8412860" y="1494155"/>
            <a:ext cx="232410" cy="283210"/>
            <a:chOff x="8412860" y="1494155"/>
            <a:chExt cx="232410" cy="283210"/>
          </a:xfrm>
        </p:grpSpPr>
        <p:sp>
          <p:nvSpPr>
            <p:cNvPr id="71" name="object 71" descr=""/>
            <p:cNvSpPr/>
            <p:nvPr/>
          </p:nvSpPr>
          <p:spPr>
            <a:xfrm>
              <a:off x="8412861" y="1752345"/>
              <a:ext cx="167005" cy="25400"/>
            </a:xfrm>
            <a:custGeom>
              <a:avLst/>
              <a:gdLst/>
              <a:ahLst/>
              <a:cxnLst/>
              <a:rect l="l" t="t" r="r" b="b"/>
              <a:pathLst>
                <a:path w="167004" h="25400">
                  <a:moveTo>
                    <a:pt x="23749" y="254"/>
                  </a:moveTo>
                  <a:lnTo>
                    <a:pt x="17907" y="254"/>
                  </a:lnTo>
                  <a:lnTo>
                    <a:pt x="11938" y="10795"/>
                  </a:lnTo>
                  <a:lnTo>
                    <a:pt x="5969" y="254"/>
                  </a:lnTo>
                  <a:lnTo>
                    <a:pt x="0" y="254"/>
                  </a:lnTo>
                  <a:lnTo>
                    <a:pt x="0" y="24003"/>
                  </a:lnTo>
                  <a:lnTo>
                    <a:pt x="5334" y="24003"/>
                  </a:lnTo>
                  <a:lnTo>
                    <a:pt x="5334" y="9906"/>
                  </a:lnTo>
                  <a:lnTo>
                    <a:pt x="11938" y="21717"/>
                  </a:lnTo>
                  <a:lnTo>
                    <a:pt x="18542" y="9906"/>
                  </a:lnTo>
                  <a:lnTo>
                    <a:pt x="18542" y="24003"/>
                  </a:lnTo>
                  <a:lnTo>
                    <a:pt x="23749" y="24003"/>
                  </a:lnTo>
                  <a:lnTo>
                    <a:pt x="23749" y="254"/>
                  </a:lnTo>
                  <a:close/>
                </a:path>
                <a:path w="167004" h="25400">
                  <a:moveTo>
                    <a:pt x="42164" y="254"/>
                  </a:moveTo>
                  <a:lnTo>
                    <a:pt x="31623" y="254"/>
                  </a:lnTo>
                  <a:lnTo>
                    <a:pt x="31623" y="5588"/>
                  </a:lnTo>
                  <a:lnTo>
                    <a:pt x="34290" y="5588"/>
                  </a:lnTo>
                  <a:lnTo>
                    <a:pt x="34290" y="18796"/>
                  </a:lnTo>
                  <a:lnTo>
                    <a:pt x="31623" y="18796"/>
                  </a:lnTo>
                  <a:lnTo>
                    <a:pt x="31623" y="24003"/>
                  </a:lnTo>
                  <a:lnTo>
                    <a:pt x="42164" y="24003"/>
                  </a:lnTo>
                  <a:lnTo>
                    <a:pt x="42164" y="18796"/>
                  </a:lnTo>
                  <a:lnTo>
                    <a:pt x="39497" y="18796"/>
                  </a:lnTo>
                  <a:lnTo>
                    <a:pt x="39497" y="5588"/>
                  </a:lnTo>
                  <a:lnTo>
                    <a:pt x="42164" y="5588"/>
                  </a:lnTo>
                  <a:lnTo>
                    <a:pt x="42164" y="254"/>
                  </a:lnTo>
                  <a:close/>
                </a:path>
                <a:path w="167004" h="25400">
                  <a:moveTo>
                    <a:pt x="66802" y="254"/>
                  </a:moveTo>
                  <a:lnTo>
                    <a:pt x="47752" y="254"/>
                  </a:lnTo>
                  <a:lnTo>
                    <a:pt x="47752" y="5588"/>
                  </a:lnTo>
                  <a:lnTo>
                    <a:pt x="54737" y="5588"/>
                  </a:lnTo>
                  <a:lnTo>
                    <a:pt x="54737" y="24003"/>
                  </a:lnTo>
                  <a:lnTo>
                    <a:pt x="59944" y="24003"/>
                  </a:lnTo>
                  <a:lnTo>
                    <a:pt x="59944" y="5588"/>
                  </a:lnTo>
                  <a:lnTo>
                    <a:pt x="66802" y="5588"/>
                  </a:lnTo>
                  <a:lnTo>
                    <a:pt x="66802" y="254"/>
                  </a:lnTo>
                  <a:close/>
                </a:path>
                <a:path w="167004" h="25400">
                  <a:moveTo>
                    <a:pt x="90297" y="17780"/>
                  </a:moveTo>
                  <a:lnTo>
                    <a:pt x="78105" y="8890"/>
                  </a:lnTo>
                  <a:lnTo>
                    <a:pt x="76073" y="8509"/>
                  </a:lnTo>
                  <a:lnTo>
                    <a:pt x="76073" y="5588"/>
                  </a:lnTo>
                  <a:lnTo>
                    <a:pt x="77089" y="4572"/>
                  </a:lnTo>
                  <a:lnTo>
                    <a:pt x="81788" y="4572"/>
                  </a:lnTo>
                  <a:lnTo>
                    <a:pt x="84074" y="5588"/>
                  </a:lnTo>
                  <a:lnTo>
                    <a:pt x="85725" y="6858"/>
                  </a:lnTo>
                  <a:lnTo>
                    <a:pt x="88646" y="2921"/>
                  </a:lnTo>
                  <a:lnTo>
                    <a:pt x="86360" y="1270"/>
                  </a:lnTo>
                  <a:lnTo>
                    <a:pt x="83058" y="0"/>
                  </a:lnTo>
                  <a:lnTo>
                    <a:pt x="79756" y="0"/>
                  </a:lnTo>
                  <a:lnTo>
                    <a:pt x="75946" y="635"/>
                  </a:lnTo>
                  <a:lnTo>
                    <a:pt x="73152" y="2286"/>
                  </a:lnTo>
                  <a:lnTo>
                    <a:pt x="71247" y="4572"/>
                  </a:lnTo>
                  <a:lnTo>
                    <a:pt x="70612" y="7239"/>
                  </a:lnTo>
                  <a:lnTo>
                    <a:pt x="71374" y="10414"/>
                  </a:lnTo>
                  <a:lnTo>
                    <a:pt x="73533" y="12573"/>
                  </a:lnTo>
                  <a:lnTo>
                    <a:pt x="76581" y="14097"/>
                  </a:lnTo>
                  <a:lnTo>
                    <a:pt x="79756" y="14859"/>
                  </a:lnTo>
                  <a:lnTo>
                    <a:pt x="82423" y="15113"/>
                  </a:lnTo>
                  <a:lnTo>
                    <a:pt x="84709" y="16129"/>
                  </a:lnTo>
                  <a:lnTo>
                    <a:pt x="84709" y="19050"/>
                  </a:lnTo>
                  <a:lnTo>
                    <a:pt x="83439" y="19812"/>
                  </a:lnTo>
                  <a:lnTo>
                    <a:pt x="78105" y="19812"/>
                  </a:lnTo>
                  <a:lnTo>
                    <a:pt x="75184" y="18415"/>
                  </a:lnTo>
                  <a:lnTo>
                    <a:pt x="72898" y="16510"/>
                  </a:lnTo>
                  <a:lnTo>
                    <a:pt x="69215" y="20447"/>
                  </a:lnTo>
                  <a:lnTo>
                    <a:pt x="72009" y="22352"/>
                  </a:lnTo>
                  <a:lnTo>
                    <a:pt x="74676" y="23622"/>
                  </a:lnTo>
                  <a:lnTo>
                    <a:pt x="77470" y="24511"/>
                  </a:lnTo>
                  <a:lnTo>
                    <a:pt x="80391" y="24638"/>
                  </a:lnTo>
                  <a:lnTo>
                    <a:pt x="85598" y="23876"/>
                  </a:lnTo>
                  <a:lnTo>
                    <a:pt x="88646" y="21844"/>
                  </a:lnTo>
                  <a:lnTo>
                    <a:pt x="90043" y="19558"/>
                  </a:lnTo>
                  <a:lnTo>
                    <a:pt x="90297" y="17780"/>
                  </a:lnTo>
                  <a:close/>
                </a:path>
                <a:path w="167004" h="25400">
                  <a:moveTo>
                    <a:pt x="117602" y="0"/>
                  </a:moveTo>
                  <a:lnTo>
                    <a:pt x="112395" y="0"/>
                  </a:lnTo>
                  <a:lnTo>
                    <a:pt x="112395" y="17145"/>
                  </a:lnTo>
                  <a:lnTo>
                    <a:pt x="109982" y="19431"/>
                  </a:lnTo>
                  <a:lnTo>
                    <a:pt x="104140" y="19431"/>
                  </a:lnTo>
                  <a:lnTo>
                    <a:pt x="101854" y="17145"/>
                  </a:lnTo>
                  <a:lnTo>
                    <a:pt x="101854" y="0"/>
                  </a:lnTo>
                  <a:lnTo>
                    <a:pt x="96520" y="0"/>
                  </a:lnTo>
                  <a:lnTo>
                    <a:pt x="96520" y="14097"/>
                  </a:lnTo>
                  <a:lnTo>
                    <a:pt x="97409" y="18288"/>
                  </a:lnTo>
                  <a:lnTo>
                    <a:pt x="99568" y="21590"/>
                  </a:lnTo>
                  <a:lnTo>
                    <a:pt x="102997" y="23876"/>
                  </a:lnTo>
                  <a:lnTo>
                    <a:pt x="107061" y="24638"/>
                  </a:lnTo>
                  <a:lnTo>
                    <a:pt x="111252" y="23876"/>
                  </a:lnTo>
                  <a:lnTo>
                    <a:pt x="114554" y="21590"/>
                  </a:lnTo>
                  <a:lnTo>
                    <a:pt x="116840" y="18288"/>
                  </a:lnTo>
                  <a:lnTo>
                    <a:pt x="117602" y="14097"/>
                  </a:lnTo>
                  <a:lnTo>
                    <a:pt x="117602" y="0"/>
                  </a:lnTo>
                  <a:close/>
                </a:path>
                <a:path w="167004" h="25400">
                  <a:moveTo>
                    <a:pt x="136398" y="254"/>
                  </a:moveTo>
                  <a:lnTo>
                    <a:pt x="125857" y="254"/>
                  </a:lnTo>
                  <a:lnTo>
                    <a:pt x="125857" y="5588"/>
                  </a:lnTo>
                  <a:lnTo>
                    <a:pt x="128524" y="5588"/>
                  </a:lnTo>
                  <a:lnTo>
                    <a:pt x="128524" y="18796"/>
                  </a:lnTo>
                  <a:lnTo>
                    <a:pt x="125857" y="18796"/>
                  </a:lnTo>
                  <a:lnTo>
                    <a:pt x="125857" y="24003"/>
                  </a:lnTo>
                  <a:lnTo>
                    <a:pt x="136398" y="24003"/>
                  </a:lnTo>
                  <a:lnTo>
                    <a:pt x="136398" y="18796"/>
                  </a:lnTo>
                  <a:lnTo>
                    <a:pt x="133731" y="18796"/>
                  </a:lnTo>
                  <a:lnTo>
                    <a:pt x="133731" y="5588"/>
                  </a:lnTo>
                  <a:lnTo>
                    <a:pt x="136398" y="5588"/>
                  </a:lnTo>
                  <a:lnTo>
                    <a:pt x="136398" y="254"/>
                  </a:lnTo>
                  <a:close/>
                </a:path>
                <a:path w="167004" h="25400">
                  <a:moveTo>
                    <a:pt x="167005" y="13462"/>
                  </a:moveTo>
                  <a:lnTo>
                    <a:pt x="164338" y="10795"/>
                  </a:lnTo>
                  <a:lnTo>
                    <a:pt x="160147" y="15113"/>
                  </a:lnTo>
                  <a:lnTo>
                    <a:pt x="157734" y="12700"/>
                  </a:lnTo>
                  <a:lnTo>
                    <a:pt x="157734" y="18415"/>
                  </a:lnTo>
                  <a:lnTo>
                    <a:pt x="156083" y="19431"/>
                  </a:lnTo>
                  <a:lnTo>
                    <a:pt x="155829" y="19685"/>
                  </a:lnTo>
                  <a:lnTo>
                    <a:pt x="154813" y="20447"/>
                  </a:lnTo>
                  <a:lnTo>
                    <a:pt x="153416" y="20447"/>
                  </a:lnTo>
                  <a:lnTo>
                    <a:pt x="152527" y="20066"/>
                  </a:lnTo>
                  <a:lnTo>
                    <a:pt x="152146" y="19431"/>
                  </a:lnTo>
                  <a:lnTo>
                    <a:pt x="151765" y="19050"/>
                  </a:lnTo>
                  <a:lnTo>
                    <a:pt x="151130" y="18161"/>
                  </a:lnTo>
                  <a:lnTo>
                    <a:pt x="151130" y="16764"/>
                  </a:lnTo>
                  <a:lnTo>
                    <a:pt x="151511" y="15748"/>
                  </a:lnTo>
                  <a:lnTo>
                    <a:pt x="152146" y="15367"/>
                  </a:lnTo>
                  <a:lnTo>
                    <a:pt x="153416" y="14097"/>
                  </a:lnTo>
                  <a:lnTo>
                    <a:pt x="157734" y="18415"/>
                  </a:lnTo>
                  <a:lnTo>
                    <a:pt x="157734" y="12700"/>
                  </a:lnTo>
                  <a:lnTo>
                    <a:pt x="151892" y="6858"/>
                  </a:lnTo>
                  <a:lnTo>
                    <a:pt x="151892" y="5207"/>
                  </a:lnTo>
                  <a:lnTo>
                    <a:pt x="152527" y="4953"/>
                  </a:lnTo>
                  <a:lnTo>
                    <a:pt x="153162" y="4318"/>
                  </a:lnTo>
                  <a:lnTo>
                    <a:pt x="154813" y="4318"/>
                  </a:lnTo>
                  <a:lnTo>
                    <a:pt x="155067" y="4953"/>
                  </a:lnTo>
                  <a:lnTo>
                    <a:pt x="155829" y="5588"/>
                  </a:lnTo>
                  <a:lnTo>
                    <a:pt x="155829" y="7239"/>
                  </a:lnTo>
                  <a:lnTo>
                    <a:pt x="159766" y="7239"/>
                  </a:lnTo>
                  <a:lnTo>
                    <a:pt x="159639" y="4318"/>
                  </a:lnTo>
                  <a:lnTo>
                    <a:pt x="159131" y="2921"/>
                  </a:lnTo>
                  <a:lnTo>
                    <a:pt x="157099" y="1016"/>
                  </a:lnTo>
                  <a:lnTo>
                    <a:pt x="155448" y="381"/>
                  </a:lnTo>
                  <a:lnTo>
                    <a:pt x="152146" y="381"/>
                  </a:lnTo>
                  <a:lnTo>
                    <a:pt x="150495" y="1016"/>
                  </a:lnTo>
                  <a:lnTo>
                    <a:pt x="148590" y="2921"/>
                  </a:lnTo>
                  <a:lnTo>
                    <a:pt x="148043" y="4318"/>
                  </a:lnTo>
                  <a:lnTo>
                    <a:pt x="147955" y="7874"/>
                  </a:lnTo>
                  <a:lnTo>
                    <a:pt x="148590" y="9525"/>
                  </a:lnTo>
                  <a:lnTo>
                    <a:pt x="149860" y="10795"/>
                  </a:lnTo>
                  <a:lnTo>
                    <a:pt x="147320" y="13462"/>
                  </a:lnTo>
                  <a:lnTo>
                    <a:pt x="146558" y="15113"/>
                  </a:lnTo>
                  <a:lnTo>
                    <a:pt x="146558" y="19050"/>
                  </a:lnTo>
                  <a:lnTo>
                    <a:pt x="147091" y="20447"/>
                  </a:lnTo>
                  <a:lnTo>
                    <a:pt x="147193" y="20701"/>
                  </a:lnTo>
                  <a:lnTo>
                    <a:pt x="148590" y="21971"/>
                  </a:lnTo>
                  <a:lnTo>
                    <a:pt x="149860" y="23368"/>
                  </a:lnTo>
                  <a:lnTo>
                    <a:pt x="151511" y="24003"/>
                  </a:lnTo>
                  <a:lnTo>
                    <a:pt x="155448" y="24003"/>
                  </a:lnTo>
                  <a:lnTo>
                    <a:pt x="157099" y="23368"/>
                  </a:lnTo>
                  <a:lnTo>
                    <a:pt x="158369" y="21971"/>
                  </a:lnTo>
                  <a:lnTo>
                    <a:pt x="159766" y="20701"/>
                  </a:lnTo>
                  <a:lnTo>
                    <a:pt x="163957" y="25019"/>
                  </a:lnTo>
                  <a:lnTo>
                    <a:pt x="167005" y="21971"/>
                  </a:lnTo>
                  <a:lnTo>
                    <a:pt x="165608" y="20701"/>
                  </a:lnTo>
                  <a:lnTo>
                    <a:pt x="165354" y="20447"/>
                  </a:lnTo>
                  <a:lnTo>
                    <a:pt x="162687" y="17780"/>
                  </a:lnTo>
                  <a:lnTo>
                    <a:pt x="165354" y="15113"/>
                  </a:lnTo>
                  <a:lnTo>
                    <a:pt x="167005" y="134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587358" y="1751972"/>
              <a:ext cx="57326" cy="25011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412860" y="1494155"/>
              <a:ext cx="224663" cy="224536"/>
            </a:xfrm>
            <a:prstGeom prst="rect">
              <a:avLst/>
            </a:prstGeom>
          </p:spPr>
        </p:pic>
      </p:grpSp>
      <p:pic>
        <p:nvPicPr>
          <p:cNvPr id="74" name="object 74" descr="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8770873" y="1557070"/>
            <a:ext cx="782243" cy="172923"/>
          </a:xfrm>
          <a:prstGeom prst="rect">
            <a:avLst/>
          </a:prstGeom>
        </p:spPr>
      </p:pic>
      <p:pic>
        <p:nvPicPr>
          <p:cNvPr id="75" name="object 75" descr="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5923788" y="2112213"/>
            <a:ext cx="533273" cy="225983"/>
          </a:xfrm>
          <a:prstGeom prst="rect">
            <a:avLst/>
          </a:prstGeom>
        </p:spPr>
      </p:pic>
      <p:grpSp>
        <p:nvGrpSpPr>
          <p:cNvPr id="76" name="object 76" descr=""/>
          <p:cNvGrpSpPr/>
          <p:nvPr/>
        </p:nvGrpSpPr>
        <p:grpSpPr>
          <a:xfrm>
            <a:off x="6573393" y="2137740"/>
            <a:ext cx="779145" cy="176530"/>
            <a:chOff x="6573393" y="2137740"/>
            <a:chExt cx="779145" cy="176530"/>
          </a:xfrm>
        </p:grpSpPr>
        <p:sp>
          <p:nvSpPr>
            <p:cNvPr id="77" name="object 77" descr=""/>
            <p:cNvSpPr/>
            <p:nvPr/>
          </p:nvSpPr>
          <p:spPr>
            <a:xfrm>
              <a:off x="6843332" y="2199004"/>
              <a:ext cx="176530" cy="52705"/>
            </a:xfrm>
            <a:custGeom>
              <a:avLst/>
              <a:gdLst/>
              <a:ahLst/>
              <a:cxnLst/>
              <a:rect l="l" t="t" r="r" b="b"/>
              <a:pathLst>
                <a:path w="176529" h="52705">
                  <a:moveTo>
                    <a:pt x="41084" y="16256"/>
                  </a:moveTo>
                  <a:lnTo>
                    <a:pt x="32067" y="2794"/>
                  </a:lnTo>
                  <a:lnTo>
                    <a:pt x="28638" y="1651"/>
                  </a:lnTo>
                  <a:lnTo>
                    <a:pt x="28638" y="9271"/>
                  </a:lnTo>
                  <a:lnTo>
                    <a:pt x="28638" y="16637"/>
                  </a:lnTo>
                  <a:lnTo>
                    <a:pt x="27876" y="20066"/>
                  </a:lnTo>
                  <a:lnTo>
                    <a:pt x="25590" y="22733"/>
                  </a:lnTo>
                  <a:lnTo>
                    <a:pt x="22161" y="24257"/>
                  </a:lnTo>
                  <a:lnTo>
                    <a:pt x="17589" y="24892"/>
                  </a:lnTo>
                  <a:lnTo>
                    <a:pt x="15100" y="24892"/>
                  </a:lnTo>
                  <a:lnTo>
                    <a:pt x="13398" y="24511"/>
                  </a:lnTo>
                  <a:lnTo>
                    <a:pt x="13398" y="9525"/>
                  </a:lnTo>
                  <a:lnTo>
                    <a:pt x="14287" y="9271"/>
                  </a:lnTo>
                  <a:lnTo>
                    <a:pt x="18605" y="9271"/>
                  </a:lnTo>
                  <a:lnTo>
                    <a:pt x="22923" y="9779"/>
                  </a:lnTo>
                  <a:lnTo>
                    <a:pt x="26098" y="11176"/>
                  </a:lnTo>
                  <a:lnTo>
                    <a:pt x="27876" y="13589"/>
                  </a:lnTo>
                  <a:lnTo>
                    <a:pt x="28536" y="16256"/>
                  </a:lnTo>
                  <a:lnTo>
                    <a:pt x="28638" y="9271"/>
                  </a:lnTo>
                  <a:lnTo>
                    <a:pt x="28638" y="1651"/>
                  </a:lnTo>
                  <a:lnTo>
                    <a:pt x="28790" y="1651"/>
                  </a:lnTo>
                  <a:lnTo>
                    <a:pt x="24091" y="762"/>
                  </a:lnTo>
                  <a:lnTo>
                    <a:pt x="7937" y="762"/>
                  </a:lnTo>
                  <a:lnTo>
                    <a:pt x="4127" y="1016"/>
                  </a:lnTo>
                  <a:lnTo>
                    <a:pt x="0" y="1651"/>
                  </a:lnTo>
                  <a:lnTo>
                    <a:pt x="825" y="1651"/>
                  </a:lnTo>
                  <a:lnTo>
                    <a:pt x="825" y="51689"/>
                  </a:lnTo>
                  <a:lnTo>
                    <a:pt x="13398" y="51689"/>
                  </a:lnTo>
                  <a:lnTo>
                    <a:pt x="13398" y="33401"/>
                  </a:lnTo>
                  <a:lnTo>
                    <a:pt x="14541" y="33655"/>
                  </a:lnTo>
                  <a:lnTo>
                    <a:pt x="17716" y="33655"/>
                  </a:lnTo>
                  <a:lnTo>
                    <a:pt x="22161" y="33401"/>
                  </a:lnTo>
                  <a:lnTo>
                    <a:pt x="23177" y="33401"/>
                  </a:lnTo>
                  <a:lnTo>
                    <a:pt x="41046" y="16637"/>
                  </a:lnTo>
                  <a:lnTo>
                    <a:pt x="41084" y="16256"/>
                  </a:lnTo>
                  <a:close/>
                </a:path>
                <a:path w="176529" h="52705">
                  <a:moveTo>
                    <a:pt x="100647" y="25654"/>
                  </a:moveTo>
                  <a:lnTo>
                    <a:pt x="98907" y="16002"/>
                  </a:lnTo>
                  <a:lnTo>
                    <a:pt x="98869" y="15748"/>
                  </a:lnTo>
                  <a:lnTo>
                    <a:pt x="94678" y="9144"/>
                  </a:lnTo>
                  <a:lnTo>
                    <a:pt x="93789" y="7620"/>
                  </a:lnTo>
                  <a:lnTo>
                    <a:pt x="87058" y="3175"/>
                  </a:lnTo>
                  <a:lnTo>
                    <a:pt x="87020" y="25412"/>
                  </a:lnTo>
                  <a:lnTo>
                    <a:pt x="87020" y="26543"/>
                  </a:lnTo>
                  <a:lnTo>
                    <a:pt x="86169" y="33020"/>
                  </a:lnTo>
                  <a:lnTo>
                    <a:pt x="83629" y="38481"/>
                  </a:lnTo>
                  <a:lnTo>
                    <a:pt x="79311" y="42037"/>
                  </a:lnTo>
                  <a:lnTo>
                    <a:pt x="73596" y="43307"/>
                  </a:lnTo>
                  <a:lnTo>
                    <a:pt x="60896" y="33020"/>
                  </a:lnTo>
                  <a:lnTo>
                    <a:pt x="60071" y="26543"/>
                  </a:lnTo>
                  <a:lnTo>
                    <a:pt x="60058" y="25654"/>
                  </a:lnTo>
                  <a:lnTo>
                    <a:pt x="60896" y="19558"/>
                  </a:lnTo>
                  <a:lnTo>
                    <a:pt x="63373" y="14224"/>
                  </a:lnTo>
                  <a:lnTo>
                    <a:pt x="67602" y="10541"/>
                  </a:lnTo>
                  <a:lnTo>
                    <a:pt x="67170" y="10541"/>
                  </a:lnTo>
                  <a:lnTo>
                    <a:pt x="73596" y="9144"/>
                  </a:lnTo>
                  <a:lnTo>
                    <a:pt x="79438" y="10541"/>
                  </a:lnTo>
                  <a:lnTo>
                    <a:pt x="83629" y="14224"/>
                  </a:lnTo>
                  <a:lnTo>
                    <a:pt x="86169" y="19558"/>
                  </a:lnTo>
                  <a:lnTo>
                    <a:pt x="87020" y="25412"/>
                  </a:lnTo>
                  <a:lnTo>
                    <a:pt x="87020" y="3149"/>
                  </a:lnTo>
                  <a:lnTo>
                    <a:pt x="85407" y="2032"/>
                  </a:lnTo>
                  <a:lnTo>
                    <a:pt x="73977" y="0"/>
                  </a:lnTo>
                  <a:lnTo>
                    <a:pt x="62674" y="2032"/>
                  </a:lnTo>
                  <a:lnTo>
                    <a:pt x="54038" y="7620"/>
                  </a:lnTo>
                  <a:lnTo>
                    <a:pt x="48577" y="16002"/>
                  </a:lnTo>
                  <a:lnTo>
                    <a:pt x="46710" y="25654"/>
                  </a:lnTo>
                  <a:lnTo>
                    <a:pt x="46634" y="26035"/>
                  </a:lnTo>
                  <a:lnTo>
                    <a:pt x="72961" y="52451"/>
                  </a:lnTo>
                  <a:lnTo>
                    <a:pt x="84391" y="50673"/>
                  </a:lnTo>
                  <a:lnTo>
                    <a:pt x="100571" y="26035"/>
                  </a:lnTo>
                  <a:lnTo>
                    <a:pt x="100647" y="25654"/>
                  </a:lnTo>
                  <a:close/>
                </a:path>
                <a:path w="176529" h="52705">
                  <a:moveTo>
                    <a:pt x="176339" y="762"/>
                  </a:moveTo>
                  <a:lnTo>
                    <a:pt x="163385" y="762"/>
                  </a:lnTo>
                  <a:lnTo>
                    <a:pt x="155511" y="35687"/>
                  </a:lnTo>
                  <a:lnTo>
                    <a:pt x="155384" y="35687"/>
                  </a:lnTo>
                  <a:lnTo>
                    <a:pt x="147891" y="762"/>
                  </a:lnTo>
                  <a:lnTo>
                    <a:pt x="134429" y="762"/>
                  </a:lnTo>
                  <a:lnTo>
                    <a:pt x="127698" y="28194"/>
                  </a:lnTo>
                  <a:lnTo>
                    <a:pt x="125920" y="35941"/>
                  </a:lnTo>
                  <a:lnTo>
                    <a:pt x="125793" y="35941"/>
                  </a:lnTo>
                  <a:lnTo>
                    <a:pt x="124142" y="27686"/>
                  </a:lnTo>
                  <a:lnTo>
                    <a:pt x="118173" y="762"/>
                  </a:lnTo>
                  <a:lnTo>
                    <a:pt x="104584" y="762"/>
                  </a:lnTo>
                  <a:lnTo>
                    <a:pt x="117919" y="51689"/>
                  </a:lnTo>
                  <a:lnTo>
                    <a:pt x="131889" y="51689"/>
                  </a:lnTo>
                  <a:lnTo>
                    <a:pt x="140398" y="14097"/>
                  </a:lnTo>
                  <a:lnTo>
                    <a:pt x="140652" y="14097"/>
                  </a:lnTo>
                  <a:lnTo>
                    <a:pt x="148018" y="51689"/>
                  </a:lnTo>
                  <a:lnTo>
                    <a:pt x="161734" y="51689"/>
                  </a:lnTo>
                  <a:lnTo>
                    <a:pt x="176339" y="762"/>
                  </a:lnTo>
                  <a:close/>
                </a:path>
              </a:pathLst>
            </a:custGeom>
            <a:solidFill>
              <a:srgbClr val="004F8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026275" y="2198930"/>
              <a:ext cx="132468" cy="52525"/>
            </a:xfrm>
            <a:prstGeom prst="rect">
              <a:avLst/>
            </a:prstGeom>
          </p:spPr>
        </p:pic>
        <p:sp>
          <p:nvSpPr>
            <p:cNvPr id="79" name="object 79" descr=""/>
            <p:cNvSpPr/>
            <p:nvPr/>
          </p:nvSpPr>
          <p:spPr>
            <a:xfrm>
              <a:off x="7166483" y="2199766"/>
              <a:ext cx="70485" cy="51435"/>
            </a:xfrm>
            <a:custGeom>
              <a:avLst/>
              <a:gdLst/>
              <a:ahLst/>
              <a:cxnLst/>
              <a:rect l="l" t="t" r="r" b="b"/>
              <a:pathLst>
                <a:path w="70484" h="51435">
                  <a:moveTo>
                    <a:pt x="46228" y="0"/>
                  </a:moveTo>
                  <a:lnTo>
                    <a:pt x="33528" y="0"/>
                  </a:lnTo>
                  <a:lnTo>
                    <a:pt x="33528" y="19558"/>
                  </a:lnTo>
                  <a:lnTo>
                    <a:pt x="12573" y="19558"/>
                  </a:lnTo>
                  <a:lnTo>
                    <a:pt x="12573" y="0"/>
                  </a:lnTo>
                  <a:lnTo>
                    <a:pt x="0" y="0"/>
                  </a:lnTo>
                  <a:lnTo>
                    <a:pt x="0" y="51054"/>
                  </a:lnTo>
                  <a:lnTo>
                    <a:pt x="12573" y="51054"/>
                  </a:lnTo>
                  <a:lnTo>
                    <a:pt x="12573" y="29591"/>
                  </a:lnTo>
                  <a:lnTo>
                    <a:pt x="33528" y="29591"/>
                  </a:lnTo>
                  <a:lnTo>
                    <a:pt x="33528" y="51054"/>
                  </a:lnTo>
                  <a:lnTo>
                    <a:pt x="46228" y="51054"/>
                  </a:lnTo>
                  <a:lnTo>
                    <a:pt x="46228" y="0"/>
                  </a:lnTo>
                  <a:close/>
                </a:path>
                <a:path w="70484" h="51435">
                  <a:moveTo>
                    <a:pt x="69951" y="101"/>
                  </a:moveTo>
                  <a:lnTo>
                    <a:pt x="57277" y="101"/>
                  </a:lnTo>
                  <a:lnTo>
                    <a:pt x="57277" y="50927"/>
                  </a:lnTo>
                  <a:lnTo>
                    <a:pt x="69951" y="50927"/>
                  </a:lnTo>
                  <a:lnTo>
                    <a:pt x="69951" y="101"/>
                  </a:lnTo>
                  <a:close/>
                </a:path>
              </a:pathLst>
            </a:custGeom>
            <a:solidFill>
              <a:srgbClr val="004F8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247509" y="2199858"/>
              <a:ext cx="104575" cy="50835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573393" y="2137740"/>
              <a:ext cx="226961" cy="175945"/>
            </a:xfrm>
            <a:prstGeom prst="rect">
              <a:avLst/>
            </a:prstGeom>
          </p:spPr>
        </p:pic>
      </p:grpSp>
      <p:grpSp>
        <p:nvGrpSpPr>
          <p:cNvPr id="82" name="object 82" descr=""/>
          <p:cNvGrpSpPr/>
          <p:nvPr/>
        </p:nvGrpSpPr>
        <p:grpSpPr>
          <a:xfrm>
            <a:off x="7441310" y="2066289"/>
            <a:ext cx="297180" cy="318135"/>
            <a:chOff x="7441310" y="2066289"/>
            <a:chExt cx="297180" cy="318135"/>
          </a:xfrm>
        </p:grpSpPr>
        <p:pic>
          <p:nvPicPr>
            <p:cNvPr id="83" name="object 83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458836" y="2338782"/>
              <a:ext cx="262032" cy="45388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441310" y="2066289"/>
              <a:ext cx="297053" cy="252349"/>
            </a:xfrm>
            <a:prstGeom prst="rect">
              <a:avLst/>
            </a:prstGeom>
          </p:spPr>
        </p:pic>
      </p:grpSp>
      <p:grpSp>
        <p:nvGrpSpPr>
          <p:cNvPr id="85" name="object 85" descr=""/>
          <p:cNvGrpSpPr/>
          <p:nvPr/>
        </p:nvGrpSpPr>
        <p:grpSpPr>
          <a:xfrm>
            <a:off x="7832090" y="2127312"/>
            <a:ext cx="687705" cy="177165"/>
            <a:chOff x="7832090" y="2127312"/>
            <a:chExt cx="687705" cy="177165"/>
          </a:xfrm>
        </p:grpSpPr>
        <p:pic>
          <p:nvPicPr>
            <p:cNvPr id="86" name="object 86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136509" y="2183905"/>
              <a:ext cx="383146" cy="105142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010652" y="2127312"/>
              <a:ext cx="36855" cy="73724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832090" y="2142655"/>
              <a:ext cx="203847" cy="161759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060563" y="2173411"/>
              <a:ext cx="92389" cy="82108"/>
            </a:xfrm>
            <a:prstGeom prst="rect">
              <a:avLst/>
            </a:prstGeom>
          </p:spPr>
        </p:pic>
      </p:grpSp>
      <p:pic>
        <p:nvPicPr>
          <p:cNvPr id="90" name="object 90" descr="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8588120" y="2115654"/>
            <a:ext cx="450151" cy="229781"/>
          </a:xfrm>
          <a:prstGeom prst="rect">
            <a:avLst/>
          </a:prstGeom>
        </p:spPr>
      </p:pic>
      <p:pic>
        <p:nvPicPr>
          <p:cNvPr id="91" name="object 91" descr="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9152508" y="2153615"/>
            <a:ext cx="716406" cy="184962"/>
          </a:xfrm>
          <a:prstGeom prst="rect">
            <a:avLst/>
          </a:prstGeom>
        </p:spPr>
      </p:pic>
      <p:grpSp>
        <p:nvGrpSpPr>
          <p:cNvPr id="92" name="object 92" descr=""/>
          <p:cNvGrpSpPr/>
          <p:nvPr/>
        </p:nvGrpSpPr>
        <p:grpSpPr>
          <a:xfrm>
            <a:off x="9959593" y="2149475"/>
            <a:ext cx="622935" cy="153035"/>
            <a:chOff x="9959593" y="2149475"/>
            <a:chExt cx="622935" cy="153035"/>
          </a:xfrm>
        </p:grpSpPr>
        <p:pic>
          <p:nvPicPr>
            <p:cNvPr id="93" name="object 93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959593" y="2149475"/>
              <a:ext cx="152780" cy="152653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0305922" y="2190000"/>
              <a:ext cx="83620" cy="81394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0496422" y="2192959"/>
              <a:ext cx="85844" cy="76403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0137139" y="2193033"/>
              <a:ext cx="155562" cy="77218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0403585" y="2193223"/>
              <a:ext cx="54486" cy="76139"/>
            </a:xfrm>
            <a:prstGeom prst="rect">
              <a:avLst/>
            </a:prstGeom>
          </p:spPr>
        </p:pic>
        <p:sp>
          <p:nvSpPr>
            <p:cNvPr id="98" name="object 98" descr=""/>
            <p:cNvSpPr/>
            <p:nvPr/>
          </p:nvSpPr>
          <p:spPr>
            <a:xfrm>
              <a:off x="10469498" y="2193163"/>
              <a:ext cx="17780" cy="76200"/>
            </a:xfrm>
            <a:custGeom>
              <a:avLst/>
              <a:gdLst/>
              <a:ahLst/>
              <a:cxnLst/>
              <a:rect l="l" t="t" r="r" b="b"/>
              <a:pathLst>
                <a:path w="17779" h="76200">
                  <a:moveTo>
                    <a:pt x="17652" y="0"/>
                  </a:moveTo>
                  <a:lnTo>
                    <a:pt x="2158" y="2159"/>
                  </a:lnTo>
                  <a:lnTo>
                    <a:pt x="0" y="8254"/>
                  </a:lnTo>
                  <a:lnTo>
                    <a:pt x="0" y="76200"/>
                  </a:lnTo>
                  <a:lnTo>
                    <a:pt x="8254" y="76200"/>
                  </a:lnTo>
                  <a:lnTo>
                    <a:pt x="12446" y="75691"/>
                  </a:lnTo>
                  <a:lnTo>
                    <a:pt x="15367" y="73913"/>
                  </a:lnTo>
                  <a:lnTo>
                    <a:pt x="17145" y="70992"/>
                  </a:lnTo>
                  <a:lnTo>
                    <a:pt x="17652" y="66801"/>
                  </a:lnTo>
                  <a:lnTo>
                    <a:pt x="17652" y="0"/>
                  </a:lnTo>
                  <a:close/>
                </a:path>
              </a:pathLst>
            </a:custGeom>
            <a:solidFill>
              <a:srgbClr val="DF1D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9" name="object 99" descr="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10697464" y="2099424"/>
            <a:ext cx="375513" cy="238137"/>
          </a:xfrm>
          <a:prstGeom prst="rect">
            <a:avLst/>
          </a:prstGeom>
        </p:spPr>
      </p:pic>
      <p:pic>
        <p:nvPicPr>
          <p:cNvPr id="100" name="object 100" descr="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11203051" y="2162289"/>
            <a:ext cx="580364" cy="150380"/>
          </a:xfrm>
          <a:prstGeom prst="rect">
            <a:avLst/>
          </a:prstGeom>
        </p:spPr>
      </p:pic>
      <p:grpSp>
        <p:nvGrpSpPr>
          <p:cNvPr id="101" name="object 101" descr=""/>
          <p:cNvGrpSpPr/>
          <p:nvPr/>
        </p:nvGrpSpPr>
        <p:grpSpPr>
          <a:xfrm>
            <a:off x="5931915" y="2504126"/>
            <a:ext cx="565785" cy="89535"/>
            <a:chOff x="5931915" y="2504126"/>
            <a:chExt cx="565785" cy="89535"/>
          </a:xfrm>
        </p:grpSpPr>
        <p:pic>
          <p:nvPicPr>
            <p:cNvPr id="102" name="object 102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931915" y="2504126"/>
              <a:ext cx="66170" cy="89340"/>
            </a:xfrm>
            <a:prstGeom prst="rect">
              <a:avLst/>
            </a:prstGeom>
          </p:spPr>
        </p:pic>
        <p:sp>
          <p:nvSpPr>
            <p:cNvPr id="103" name="object 103" descr=""/>
            <p:cNvSpPr/>
            <p:nvPr/>
          </p:nvSpPr>
          <p:spPr>
            <a:xfrm>
              <a:off x="6011671" y="2505582"/>
              <a:ext cx="24130" cy="86360"/>
            </a:xfrm>
            <a:custGeom>
              <a:avLst/>
              <a:gdLst/>
              <a:ahLst/>
              <a:cxnLst/>
              <a:rect l="l" t="t" r="r" b="b"/>
              <a:pathLst>
                <a:path w="24129" h="86360">
                  <a:moveTo>
                    <a:pt x="24051" y="0"/>
                  </a:moveTo>
                  <a:lnTo>
                    <a:pt x="0" y="0"/>
                  </a:lnTo>
                  <a:lnTo>
                    <a:pt x="0" y="86105"/>
                  </a:lnTo>
                  <a:lnTo>
                    <a:pt x="24051" y="86105"/>
                  </a:lnTo>
                  <a:lnTo>
                    <a:pt x="24051" y="0"/>
                  </a:lnTo>
                  <a:close/>
                </a:path>
              </a:pathLst>
            </a:custGeom>
            <a:solidFill>
              <a:srgbClr val="009A9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4" name="object 104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057772" y="2505582"/>
              <a:ext cx="183006" cy="86994"/>
            </a:xfrm>
            <a:prstGeom prst="rect">
              <a:avLst/>
            </a:prstGeom>
          </p:spPr>
        </p:pic>
        <p:sp>
          <p:nvSpPr>
            <p:cNvPr id="105" name="object 105" descr=""/>
            <p:cNvSpPr/>
            <p:nvPr/>
          </p:nvSpPr>
          <p:spPr>
            <a:xfrm>
              <a:off x="6262877" y="2505709"/>
              <a:ext cx="62865" cy="86360"/>
            </a:xfrm>
            <a:custGeom>
              <a:avLst/>
              <a:gdLst/>
              <a:ahLst/>
              <a:cxnLst/>
              <a:rect l="l" t="t" r="r" b="b"/>
              <a:pathLst>
                <a:path w="62864" h="86360">
                  <a:moveTo>
                    <a:pt x="61595" y="0"/>
                  </a:moveTo>
                  <a:lnTo>
                    <a:pt x="0" y="0"/>
                  </a:lnTo>
                  <a:lnTo>
                    <a:pt x="0" y="85978"/>
                  </a:lnTo>
                  <a:lnTo>
                    <a:pt x="62611" y="85978"/>
                  </a:lnTo>
                  <a:lnTo>
                    <a:pt x="62611" y="69468"/>
                  </a:lnTo>
                  <a:lnTo>
                    <a:pt x="23113" y="69468"/>
                  </a:lnTo>
                  <a:lnTo>
                    <a:pt x="23113" y="49022"/>
                  </a:lnTo>
                  <a:lnTo>
                    <a:pt x="56642" y="49022"/>
                  </a:lnTo>
                  <a:lnTo>
                    <a:pt x="56642" y="35051"/>
                  </a:lnTo>
                  <a:lnTo>
                    <a:pt x="23113" y="35051"/>
                  </a:lnTo>
                  <a:lnTo>
                    <a:pt x="23113" y="15493"/>
                  </a:lnTo>
                  <a:lnTo>
                    <a:pt x="61595" y="15493"/>
                  </a:lnTo>
                  <a:lnTo>
                    <a:pt x="61595" y="0"/>
                  </a:lnTo>
                  <a:close/>
                </a:path>
              </a:pathLst>
            </a:custGeom>
            <a:solidFill>
              <a:srgbClr val="009A9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6" name="object 106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341363" y="2505582"/>
              <a:ext cx="74388" cy="86105"/>
            </a:xfrm>
            <a:prstGeom prst="rect">
              <a:avLst/>
            </a:prstGeom>
          </p:spPr>
        </p:pic>
        <p:pic>
          <p:nvPicPr>
            <p:cNvPr id="107" name="object 107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431025" y="2504126"/>
              <a:ext cx="66161" cy="89340"/>
            </a:xfrm>
            <a:prstGeom prst="rect">
              <a:avLst/>
            </a:prstGeom>
          </p:spPr>
        </p:pic>
      </p:grpSp>
      <p:grpSp>
        <p:nvGrpSpPr>
          <p:cNvPr id="108" name="object 108" descr=""/>
          <p:cNvGrpSpPr/>
          <p:nvPr/>
        </p:nvGrpSpPr>
        <p:grpSpPr>
          <a:xfrm>
            <a:off x="9722611" y="1092327"/>
            <a:ext cx="364490" cy="211454"/>
            <a:chOff x="9722611" y="1092327"/>
            <a:chExt cx="364490" cy="211454"/>
          </a:xfrm>
        </p:grpSpPr>
        <p:pic>
          <p:nvPicPr>
            <p:cNvPr id="109" name="object 109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829291" y="1092593"/>
              <a:ext cx="142214" cy="131051"/>
            </a:xfrm>
            <a:prstGeom prst="rect">
              <a:avLst/>
            </a:prstGeom>
          </p:spPr>
        </p:pic>
        <p:pic>
          <p:nvPicPr>
            <p:cNvPr id="110" name="object 110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9722611" y="1092327"/>
              <a:ext cx="103886" cy="131318"/>
            </a:xfrm>
            <a:prstGeom prst="rect">
              <a:avLst/>
            </a:prstGeom>
          </p:spPr>
        </p:pic>
        <p:pic>
          <p:nvPicPr>
            <p:cNvPr id="111" name="object 111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9952100" y="1092327"/>
              <a:ext cx="134747" cy="131318"/>
            </a:xfrm>
            <a:prstGeom prst="rect">
              <a:avLst/>
            </a:prstGeom>
          </p:spPr>
        </p:pic>
        <p:pic>
          <p:nvPicPr>
            <p:cNvPr id="112" name="object 112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9722865" y="1248309"/>
              <a:ext cx="191350" cy="54964"/>
            </a:xfrm>
            <a:prstGeom prst="rect">
              <a:avLst/>
            </a:prstGeom>
          </p:spPr>
        </p:pic>
        <p:sp>
          <p:nvSpPr>
            <p:cNvPr id="113" name="object 113" descr=""/>
            <p:cNvSpPr/>
            <p:nvPr/>
          </p:nvSpPr>
          <p:spPr>
            <a:xfrm>
              <a:off x="9921747" y="1259205"/>
              <a:ext cx="24130" cy="43180"/>
            </a:xfrm>
            <a:custGeom>
              <a:avLst/>
              <a:gdLst/>
              <a:ahLst/>
              <a:cxnLst/>
              <a:rect l="l" t="t" r="r" b="b"/>
              <a:pathLst>
                <a:path w="24129" h="43180">
                  <a:moveTo>
                    <a:pt x="23622" y="0"/>
                  </a:moveTo>
                  <a:lnTo>
                    <a:pt x="20700" y="0"/>
                  </a:lnTo>
                  <a:lnTo>
                    <a:pt x="18160" y="762"/>
                  </a:lnTo>
                  <a:lnTo>
                    <a:pt x="13461" y="3429"/>
                  </a:lnTo>
                  <a:lnTo>
                    <a:pt x="11810" y="5461"/>
                  </a:lnTo>
                  <a:lnTo>
                    <a:pt x="10795" y="8128"/>
                  </a:lnTo>
                  <a:lnTo>
                    <a:pt x="10795" y="889"/>
                  </a:lnTo>
                  <a:lnTo>
                    <a:pt x="0" y="889"/>
                  </a:lnTo>
                  <a:lnTo>
                    <a:pt x="0" y="42925"/>
                  </a:lnTo>
                  <a:lnTo>
                    <a:pt x="10795" y="42925"/>
                  </a:lnTo>
                  <a:lnTo>
                    <a:pt x="10795" y="18796"/>
                  </a:lnTo>
                  <a:lnTo>
                    <a:pt x="12065" y="15875"/>
                  </a:lnTo>
                  <a:lnTo>
                    <a:pt x="17272" y="12446"/>
                  </a:lnTo>
                  <a:lnTo>
                    <a:pt x="20320" y="11811"/>
                  </a:lnTo>
                  <a:lnTo>
                    <a:pt x="23622" y="12192"/>
                  </a:lnTo>
                  <a:lnTo>
                    <a:pt x="23622" y="0"/>
                  </a:lnTo>
                  <a:close/>
                </a:path>
              </a:pathLst>
            </a:custGeom>
            <a:solidFill>
              <a:srgbClr val="2C9CAB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4" name="object 114" descr="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573646" y="2492597"/>
            <a:ext cx="650887" cy="112426"/>
          </a:xfrm>
          <a:prstGeom prst="rect">
            <a:avLst/>
          </a:prstGeom>
        </p:spPr>
      </p:pic>
      <p:grpSp>
        <p:nvGrpSpPr>
          <p:cNvPr id="115" name="object 115" descr=""/>
          <p:cNvGrpSpPr/>
          <p:nvPr/>
        </p:nvGrpSpPr>
        <p:grpSpPr>
          <a:xfrm>
            <a:off x="7306182" y="2481960"/>
            <a:ext cx="623570" cy="133985"/>
            <a:chOff x="7306182" y="2481960"/>
            <a:chExt cx="623570" cy="133985"/>
          </a:xfrm>
        </p:grpSpPr>
        <p:pic>
          <p:nvPicPr>
            <p:cNvPr id="116" name="object 116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7306182" y="2481960"/>
              <a:ext cx="133603" cy="133603"/>
            </a:xfrm>
            <a:prstGeom prst="rect">
              <a:avLst/>
            </a:prstGeom>
          </p:spPr>
        </p:pic>
        <p:pic>
          <p:nvPicPr>
            <p:cNvPr id="117" name="object 117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7469885" y="2503169"/>
              <a:ext cx="140716" cy="89534"/>
            </a:xfrm>
            <a:prstGeom prst="rect">
              <a:avLst/>
            </a:prstGeom>
          </p:spPr>
        </p:pic>
        <p:pic>
          <p:nvPicPr>
            <p:cNvPr id="118" name="object 118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638795" y="2503550"/>
              <a:ext cx="290829" cy="89281"/>
            </a:xfrm>
            <a:prstGeom prst="rect">
              <a:avLst/>
            </a:prstGeom>
          </p:spPr>
        </p:pic>
      </p:grpSp>
      <p:pic>
        <p:nvPicPr>
          <p:cNvPr id="119" name="object 119" descr="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8008366" y="2471166"/>
            <a:ext cx="493913" cy="155194"/>
          </a:xfrm>
          <a:prstGeom prst="rect">
            <a:avLst/>
          </a:prstGeom>
        </p:spPr>
      </p:pic>
      <p:grpSp>
        <p:nvGrpSpPr>
          <p:cNvPr id="120" name="object 120" descr=""/>
          <p:cNvGrpSpPr/>
          <p:nvPr/>
        </p:nvGrpSpPr>
        <p:grpSpPr>
          <a:xfrm>
            <a:off x="8617457" y="2460472"/>
            <a:ext cx="600075" cy="179070"/>
            <a:chOff x="8617457" y="2460472"/>
            <a:chExt cx="600075" cy="179070"/>
          </a:xfrm>
        </p:grpSpPr>
        <p:pic>
          <p:nvPicPr>
            <p:cNvPr id="121" name="object 121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8964548" y="2512060"/>
              <a:ext cx="75190" cy="77088"/>
            </a:xfrm>
            <a:prstGeom prst="rect">
              <a:avLst/>
            </a:prstGeom>
          </p:spPr>
        </p:pic>
        <p:pic>
          <p:nvPicPr>
            <p:cNvPr id="122" name="object 122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9082023" y="2532601"/>
              <a:ext cx="135395" cy="57437"/>
            </a:xfrm>
            <a:prstGeom prst="rect">
              <a:avLst/>
            </a:prstGeom>
          </p:spPr>
        </p:pic>
        <p:sp>
          <p:nvSpPr>
            <p:cNvPr id="123" name="object 123" descr=""/>
            <p:cNvSpPr/>
            <p:nvPr/>
          </p:nvSpPr>
          <p:spPr>
            <a:xfrm>
              <a:off x="9054846" y="2511805"/>
              <a:ext cx="13335" cy="77470"/>
            </a:xfrm>
            <a:custGeom>
              <a:avLst/>
              <a:gdLst/>
              <a:ahLst/>
              <a:cxnLst/>
              <a:rect l="l" t="t" r="r" b="b"/>
              <a:pathLst>
                <a:path w="13334" h="77469">
                  <a:moveTo>
                    <a:pt x="11303" y="22479"/>
                  </a:moveTo>
                  <a:lnTo>
                    <a:pt x="10922" y="21844"/>
                  </a:lnTo>
                  <a:lnTo>
                    <a:pt x="7239" y="22098"/>
                  </a:lnTo>
                  <a:lnTo>
                    <a:pt x="5207" y="22098"/>
                  </a:lnTo>
                  <a:lnTo>
                    <a:pt x="1524" y="21844"/>
                  </a:lnTo>
                  <a:lnTo>
                    <a:pt x="1143" y="22479"/>
                  </a:lnTo>
                  <a:lnTo>
                    <a:pt x="1143" y="76835"/>
                  </a:lnTo>
                  <a:lnTo>
                    <a:pt x="1651" y="77343"/>
                  </a:lnTo>
                  <a:lnTo>
                    <a:pt x="5334" y="77089"/>
                  </a:lnTo>
                  <a:lnTo>
                    <a:pt x="7366" y="77089"/>
                  </a:lnTo>
                  <a:lnTo>
                    <a:pt x="11049" y="77343"/>
                  </a:lnTo>
                  <a:lnTo>
                    <a:pt x="11303" y="76708"/>
                  </a:lnTo>
                  <a:lnTo>
                    <a:pt x="11303" y="22479"/>
                  </a:lnTo>
                  <a:close/>
                </a:path>
                <a:path w="13334" h="77469">
                  <a:moveTo>
                    <a:pt x="12827" y="3302"/>
                  </a:moveTo>
                  <a:lnTo>
                    <a:pt x="9525" y="0"/>
                  </a:lnTo>
                  <a:lnTo>
                    <a:pt x="2667" y="381"/>
                  </a:lnTo>
                  <a:lnTo>
                    <a:pt x="0" y="2667"/>
                  </a:lnTo>
                  <a:lnTo>
                    <a:pt x="127" y="10287"/>
                  </a:lnTo>
                  <a:lnTo>
                    <a:pt x="2286" y="12573"/>
                  </a:lnTo>
                  <a:lnTo>
                    <a:pt x="6096" y="12573"/>
                  </a:lnTo>
                  <a:lnTo>
                    <a:pt x="10414" y="12827"/>
                  </a:lnTo>
                  <a:lnTo>
                    <a:pt x="12192" y="9779"/>
                  </a:lnTo>
                  <a:lnTo>
                    <a:pt x="12827" y="3302"/>
                  </a:lnTo>
                  <a:close/>
                </a:path>
              </a:pathLst>
            </a:custGeom>
            <a:solidFill>
              <a:srgbClr val="96979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4" name="object 124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8617457" y="2460472"/>
              <a:ext cx="316712" cy="178587"/>
            </a:xfrm>
            <a:prstGeom prst="rect">
              <a:avLst/>
            </a:prstGeom>
          </p:spPr>
        </p:pic>
      </p:grpSp>
      <p:grpSp>
        <p:nvGrpSpPr>
          <p:cNvPr id="125" name="object 125" descr=""/>
          <p:cNvGrpSpPr/>
          <p:nvPr/>
        </p:nvGrpSpPr>
        <p:grpSpPr>
          <a:xfrm>
            <a:off x="5933821" y="3062169"/>
            <a:ext cx="558165" cy="99695"/>
            <a:chOff x="5933821" y="3062169"/>
            <a:chExt cx="558165" cy="99695"/>
          </a:xfrm>
        </p:grpSpPr>
        <p:pic>
          <p:nvPicPr>
            <p:cNvPr id="126" name="object 126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6064758" y="3067887"/>
              <a:ext cx="78185" cy="78538"/>
            </a:xfrm>
            <a:prstGeom prst="rect">
              <a:avLst/>
            </a:prstGeom>
          </p:spPr>
        </p:pic>
        <p:pic>
          <p:nvPicPr>
            <p:cNvPr id="127" name="object 127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6154801" y="3069026"/>
              <a:ext cx="79696" cy="76509"/>
            </a:xfrm>
            <a:prstGeom prst="rect">
              <a:avLst/>
            </a:prstGeom>
          </p:spPr>
        </p:pic>
        <p:pic>
          <p:nvPicPr>
            <p:cNvPr id="128" name="object 128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6413754" y="3068610"/>
              <a:ext cx="78125" cy="78576"/>
            </a:xfrm>
            <a:prstGeom prst="rect">
              <a:avLst/>
            </a:prstGeom>
          </p:spPr>
        </p:pic>
        <p:pic>
          <p:nvPicPr>
            <p:cNvPr id="129" name="object 129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6334760" y="3066550"/>
              <a:ext cx="66624" cy="78477"/>
            </a:xfrm>
            <a:prstGeom prst="rect">
              <a:avLst/>
            </a:prstGeom>
          </p:spPr>
        </p:pic>
        <p:pic>
          <p:nvPicPr>
            <p:cNvPr id="130" name="object 130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6245987" y="3065589"/>
              <a:ext cx="77924" cy="80327"/>
            </a:xfrm>
            <a:prstGeom prst="rect">
              <a:avLst/>
            </a:prstGeom>
          </p:spPr>
        </p:pic>
        <p:pic>
          <p:nvPicPr>
            <p:cNvPr id="131" name="object 131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5933821" y="3062169"/>
              <a:ext cx="110688" cy="99622"/>
            </a:xfrm>
            <a:prstGeom prst="rect">
              <a:avLst/>
            </a:prstGeom>
          </p:spPr>
        </p:pic>
      </p:grpSp>
      <p:grpSp>
        <p:nvGrpSpPr>
          <p:cNvPr id="132" name="object 132" descr=""/>
          <p:cNvGrpSpPr/>
          <p:nvPr/>
        </p:nvGrpSpPr>
        <p:grpSpPr>
          <a:xfrm>
            <a:off x="6615938" y="3034664"/>
            <a:ext cx="544830" cy="154940"/>
            <a:chOff x="6615938" y="3034664"/>
            <a:chExt cx="544830" cy="154940"/>
          </a:xfrm>
        </p:grpSpPr>
        <p:pic>
          <p:nvPicPr>
            <p:cNvPr id="133" name="object 133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828282" y="3045299"/>
              <a:ext cx="331942" cy="59342"/>
            </a:xfrm>
            <a:prstGeom prst="rect">
              <a:avLst/>
            </a:prstGeom>
          </p:spPr>
        </p:pic>
        <p:sp>
          <p:nvSpPr>
            <p:cNvPr id="134" name="object 134" descr=""/>
            <p:cNvSpPr/>
            <p:nvPr/>
          </p:nvSpPr>
          <p:spPr>
            <a:xfrm>
              <a:off x="6828282" y="3119373"/>
              <a:ext cx="318770" cy="59690"/>
            </a:xfrm>
            <a:custGeom>
              <a:avLst/>
              <a:gdLst/>
              <a:ahLst/>
              <a:cxnLst/>
              <a:rect l="l" t="t" r="r" b="b"/>
              <a:pathLst>
                <a:path w="318770" h="59689">
                  <a:moveTo>
                    <a:pt x="54864" y="1778"/>
                  </a:moveTo>
                  <a:lnTo>
                    <a:pt x="42291" y="1778"/>
                  </a:lnTo>
                  <a:lnTo>
                    <a:pt x="27813" y="41910"/>
                  </a:lnTo>
                  <a:lnTo>
                    <a:pt x="13462" y="1778"/>
                  </a:lnTo>
                  <a:lnTo>
                    <a:pt x="0" y="1778"/>
                  </a:lnTo>
                  <a:lnTo>
                    <a:pt x="22225" y="59309"/>
                  </a:lnTo>
                  <a:lnTo>
                    <a:pt x="33147" y="59309"/>
                  </a:lnTo>
                  <a:lnTo>
                    <a:pt x="54864" y="1778"/>
                  </a:lnTo>
                  <a:close/>
                </a:path>
                <a:path w="318770" h="59689">
                  <a:moveTo>
                    <a:pt x="104267" y="48133"/>
                  </a:moveTo>
                  <a:lnTo>
                    <a:pt x="74168" y="48133"/>
                  </a:lnTo>
                  <a:lnTo>
                    <a:pt x="74168" y="35687"/>
                  </a:lnTo>
                  <a:lnTo>
                    <a:pt x="100330" y="35687"/>
                  </a:lnTo>
                  <a:lnTo>
                    <a:pt x="100330" y="24638"/>
                  </a:lnTo>
                  <a:lnTo>
                    <a:pt x="74168" y="24638"/>
                  </a:lnTo>
                  <a:lnTo>
                    <a:pt x="74168" y="13208"/>
                  </a:lnTo>
                  <a:lnTo>
                    <a:pt x="103759" y="13208"/>
                  </a:lnTo>
                  <a:lnTo>
                    <a:pt x="103759" y="2159"/>
                  </a:lnTo>
                  <a:lnTo>
                    <a:pt x="62357" y="2159"/>
                  </a:lnTo>
                  <a:lnTo>
                    <a:pt x="62357" y="59182"/>
                  </a:lnTo>
                  <a:lnTo>
                    <a:pt x="104267" y="59182"/>
                  </a:lnTo>
                  <a:lnTo>
                    <a:pt x="104267" y="48133"/>
                  </a:lnTo>
                  <a:close/>
                </a:path>
                <a:path w="318770" h="59689">
                  <a:moveTo>
                    <a:pt x="168402" y="59309"/>
                  </a:moveTo>
                  <a:lnTo>
                    <a:pt x="163068" y="46228"/>
                  </a:lnTo>
                  <a:lnTo>
                    <a:pt x="158623" y="35306"/>
                  </a:lnTo>
                  <a:lnTo>
                    <a:pt x="150876" y="16637"/>
                  </a:lnTo>
                  <a:lnTo>
                    <a:pt x="146177" y="4953"/>
                  </a:lnTo>
                  <a:lnTo>
                    <a:pt x="146177" y="35306"/>
                  </a:lnTo>
                  <a:lnTo>
                    <a:pt x="131699" y="35306"/>
                  </a:lnTo>
                  <a:lnTo>
                    <a:pt x="139192" y="16637"/>
                  </a:lnTo>
                  <a:lnTo>
                    <a:pt x="146177" y="35306"/>
                  </a:lnTo>
                  <a:lnTo>
                    <a:pt x="146177" y="4953"/>
                  </a:lnTo>
                  <a:lnTo>
                    <a:pt x="144780" y="1778"/>
                  </a:lnTo>
                  <a:lnTo>
                    <a:pt x="133477" y="1778"/>
                  </a:lnTo>
                  <a:lnTo>
                    <a:pt x="109855" y="59309"/>
                  </a:lnTo>
                  <a:lnTo>
                    <a:pt x="122174" y="59309"/>
                  </a:lnTo>
                  <a:lnTo>
                    <a:pt x="127381" y="46228"/>
                  </a:lnTo>
                  <a:lnTo>
                    <a:pt x="150495" y="46228"/>
                  </a:lnTo>
                  <a:lnTo>
                    <a:pt x="155702" y="59309"/>
                  </a:lnTo>
                  <a:lnTo>
                    <a:pt x="168402" y="59309"/>
                  </a:lnTo>
                  <a:close/>
                </a:path>
                <a:path w="318770" h="59689">
                  <a:moveTo>
                    <a:pt x="210312" y="2032"/>
                  </a:moveTo>
                  <a:lnTo>
                    <a:pt x="164465" y="2032"/>
                  </a:lnTo>
                  <a:lnTo>
                    <a:pt x="164465" y="13462"/>
                  </a:lnTo>
                  <a:lnTo>
                    <a:pt x="181483" y="13462"/>
                  </a:lnTo>
                  <a:lnTo>
                    <a:pt x="181483" y="59563"/>
                  </a:lnTo>
                  <a:lnTo>
                    <a:pt x="193294" y="59563"/>
                  </a:lnTo>
                  <a:lnTo>
                    <a:pt x="193294" y="13462"/>
                  </a:lnTo>
                  <a:lnTo>
                    <a:pt x="210312" y="13462"/>
                  </a:lnTo>
                  <a:lnTo>
                    <a:pt x="210312" y="2032"/>
                  </a:lnTo>
                  <a:close/>
                </a:path>
                <a:path w="318770" h="59689">
                  <a:moveTo>
                    <a:pt x="263906" y="49276"/>
                  </a:moveTo>
                  <a:lnTo>
                    <a:pt x="256032" y="41021"/>
                  </a:lnTo>
                  <a:lnTo>
                    <a:pt x="252857" y="43688"/>
                  </a:lnTo>
                  <a:lnTo>
                    <a:pt x="249682" y="45720"/>
                  </a:lnTo>
                  <a:lnTo>
                    <a:pt x="246126" y="47117"/>
                  </a:lnTo>
                  <a:lnTo>
                    <a:pt x="241681" y="47498"/>
                  </a:lnTo>
                  <a:lnTo>
                    <a:pt x="235331" y="46228"/>
                  </a:lnTo>
                  <a:lnTo>
                    <a:pt x="230378" y="42418"/>
                  </a:lnTo>
                  <a:lnTo>
                    <a:pt x="227203" y="36703"/>
                  </a:lnTo>
                  <a:lnTo>
                    <a:pt x="225933" y="29718"/>
                  </a:lnTo>
                  <a:lnTo>
                    <a:pt x="227203" y="22606"/>
                  </a:lnTo>
                  <a:lnTo>
                    <a:pt x="230378" y="17018"/>
                  </a:lnTo>
                  <a:lnTo>
                    <a:pt x="235331" y="13208"/>
                  </a:lnTo>
                  <a:lnTo>
                    <a:pt x="241681" y="11811"/>
                  </a:lnTo>
                  <a:lnTo>
                    <a:pt x="245745" y="12192"/>
                  </a:lnTo>
                  <a:lnTo>
                    <a:pt x="249301" y="13589"/>
                  </a:lnTo>
                  <a:lnTo>
                    <a:pt x="252603" y="15621"/>
                  </a:lnTo>
                  <a:lnTo>
                    <a:pt x="255651" y="18288"/>
                  </a:lnTo>
                  <a:lnTo>
                    <a:pt x="263525" y="9144"/>
                  </a:lnTo>
                  <a:lnTo>
                    <a:pt x="259334" y="5461"/>
                  </a:lnTo>
                  <a:lnTo>
                    <a:pt x="254508" y="2667"/>
                  </a:lnTo>
                  <a:lnTo>
                    <a:pt x="248793" y="635"/>
                  </a:lnTo>
                  <a:lnTo>
                    <a:pt x="241681" y="0"/>
                  </a:lnTo>
                  <a:lnTo>
                    <a:pt x="230251" y="2413"/>
                  </a:lnTo>
                  <a:lnTo>
                    <a:pt x="221234" y="8763"/>
                  </a:lnTo>
                  <a:lnTo>
                    <a:pt x="215392" y="18161"/>
                  </a:lnTo>
                  <a:lnTo>
                    <a:pt x="213360" y="29718"/>
                  </a:lnTo>
                  <a:lnTo>
                    <a:pt x="215392" y="41275"/>
                  </a:lnTo>
                  <a:lnTo>
                    <a:pt x="221234" y="50673"/>
                  </a:lnTo>
                  <a:lnTo>
                    <a:pt x="230124" y="57023"/>
                  </a:lnTo>
                  <a:lnTo>
                    <a:pt x="241300" y="59309"/>
                  </a:lnTo>
                  <a:lnTo>
                    <a:pt x="248539" y="58674"/>
                  </a:lnTo>
                  <a:lnTo>
                    <a:pt x="254508" y="56642"/>
                  </a:lnTo>
                  <a:lnTo>
                    <a:pt x="259588" y="53467"/>
                  </a:lnTo>
                  <a:lnTo>
                    <a:pt x="263906" y="49276"/>
                  </a:lnTo>
                  <a:close/>
                </a:path>
                <a:path w="318770" h="59689">
                  <a:moveTo>
                    <a:pt x="318516" y="2159"/>
                  </a:moveTo>
                  <a:lnTo>
                    <a:pt x="306197" y="2159"/>
                  </a:lnTo>
                  <a:lnTo>
                    <a:pt x="306197" y="24638"/>
                  </a:lnTo>
                  <a:lnTo>
                    <a:pt x="283972" y="24638"/>
                  </a:lnTo>
                  <a:lnTo>
                    <a:pt x="283972" y="2159"/>
                  </a:lnTo>
                  <a:lnTo>
                    <a:pt x="272288" y="2159"/>
                  </a:lnTo>
                  <a:lnTo>
                    <a:pt x="272288" y="59182"/>
                  </a:lnTo>
                  <a:lnTo>
                    <a:pt x="283972" y="59182"/>
                  </a:lnTo>
                  <a:lnTo>
                    <a:pt x="283972" y="36195"/>
                  </a:lnTo>
                  <a:lnTo>
                    <a:pt x="306197" y="36195"/>
                  </a:lnTo>
                  <a:lnTo>
                    <a:pt x="306197" y="59182"/>
                  </a:lnTo>
                  <a:lnTo>
                    <a:pt x="318516" y="59182"/>
                  </a:lnTo>
                  <a:lnTo>
                    <a:pt x="318516" y="21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5" name="object 135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6615938" y="3034664"/>
              <a:ext cx="191007" cy="154686"/>
            </a:xfrm>
            <a:prstGeom prst="rect">
              <a:avLst/>
            </a:prstGeom>
          </p:spPr>
        </p:pic>
      </p:grpSp>
      <p:grpSp>
        <p:nvGrpSpPr>
          <p:cNvPr id="136" name="object 136" descr=""/>
          <p:cNvGrpSpPr/>
          <p:nvPr/>
        </p:nvGrpSpPr>
        <p:grpSpPr>
          <a:xfrm>
            <a:off x="7264018" y="3032730"/>
            <a:ext cx="359410" cy="158750"/>
            <a:chOff x="7264018" y="3032730"/>
            <a:chExt cx="359410" cy="158750"/>
          </a:xfrm>
        </p:grpSpPr>
        <p:pic>
          <p:nvPicPr>
            <p:cNvPr id="137" name="object 137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7264018" y="3032730"/>
              <a:ext cx="72550" cy="78388"/>
            </a:xfrm>
            <a:prstGeom prst="rect">
              <a:avLst/>
            </a:prstGeom>
          </p:spPr>
        </p:pic>
        <p:pic>
          <p:nvPicPr>
            <p:cNvPr id="138" name="object 138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7515986" y="3100111"/>
              <a:ext cx="107029" cy="89747"/>
            </a:xfrm>
            <a:prstGeom prst="rect">
              <a:avLst/>
            </a:prstGeom>
          </p:spPr>
        </p:pic>
        <p:pic>
          <p:nvPicPr>
            <p:cNvPr id="139" name="object 139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7418577" y="3034408"/>
              <a:ext cx="89773" cy="74932"/>
            </a:xfrm>
            <a:prstGeom prst="rect">
              <a:avLst/>
            </a:prstGeom>
          </p:spPr>
        </p:pic>
        <p:pic>
          <p:nvPicPr>
            <p:cNvPr id="140" name="object 140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7297673" y="3034372"/>
              <a:ext cx="179070" cy="156883"/>
            </a:xfrm>
            <a:prstGeom prst="rect">
              <a:avLst/>
            </a:prstGeom>
          </p:spPr>
        </p:pic>
        <p:sp>
          <p:nvSpPr>
            <p:cNvPr id="141" name="object 141" descr=""/>
            <p:cNvSpPr/>
            <p:nvPr/>
          </p:nvSpPr>
          <p:spPr>
            <a:xfrm>
              <a:off x="7484363" y="3124961"/>
              <a:ext cx="24130" cy="63500"/>
            </a:xfrm>
            <a:custGeom>
              <a:avLst/>
              <a:gdLst/>
              <a:ahLst/>
              <a:cxnLst/>
              <a:rect l="l" t="t" r="r" b="b"/>
              <a:pathLst>
                <a:path w="24129" h="63500">
                  <a:moveTo>
                    <a:pt x="24002" y="0"/>
                  </a:moveTo>
                  <a:lnTo>
                    <a:pt x="0" y="0"/>
                  </a:lnTo>
                  <a:lnTo>
                    <a:pt x="0" y="62991"/>
                  </a:lnTo>
                  <a:lnTo>
                    <a:pt x="253" y="62991"/>
                  </a:lnTo>
                  <a:lnTo>
                    <a:pt x="253" y="63500"/>
                  </a:lnTo>
                  <a:lnTo>
                    <a:pt x="24002" y="63500"/>
                  </a:lnTo>
                  <a:lnTo>
                    <a:pt x="24002" y="0"/>
                  </a:lnTo>
                  <a:close/>
                </a:path>
              </a:pathLst>
            </a:custGeom>
            <a:solidFill>
              <a:srgbClr val="013D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7484363" y="3105784"/>
              <a:ext cx="24130" cy="13970"/>
            </a:xfrm>
            <a:custGeom>
              <a:avLst/>
              <a:gdLst/>
              <a:ahLst/>
              <a:cxnLst/>
              <a:rect l="l" t="t" r="r" b="b"/>
              <a:pathLst>
                <a:path w="24129" h="13969">
                  <a:moveTo>
                    <a:pt x="23494" y="0"/>
                  </a:moveTo>
                  <a:lnTo>
                    <a:pt x="12064" y="126"/>
                  </a:lnTo>
                  <a:lnTo>
                    <a:pt x="4444" y="126"/>
                  </a:lnTo>
                  <a:lnTo>
                    <a:pt x="380" y="0"/>
                  </a:lnTo>
                  <a:lnTo>
                    <a:pt x="0" y="635"/>
                  </a:lnTo>
                  <a:lnTo>
                    <a:pt x="0" y="12953"/>
                  </a:lnTo>
                  <a:lnTo>
                    <a:pt x="507" y="13462"/>
                  </a:lnTo>
                  <a:lnTo>
                    <a:pt x="23494" y="13462"/>
                  </a:lnTo>
                  <a:lnTo>
                    <a:pt x="24002" y="13080"/>
                  </a:lnTo>
                  <a:lnTo>
                    <a:pt x="24002" y="507"/>
                  </a:lnTo>
                  <a:lnTo>
                    <a:pt x="23494" y="0"/>
                  </a:lnTo>
                  <a:close/>
                </a:path>
              </a:pathLst>
            </a:custGeom>
            <a:solidFill>
              <a:srgbClr val="7D9F2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3" name="object 143" descr=""/>
          <p:cNvGrpSpPr/>
          <p:nvPr/>
        </p:nvGrpSpPr>
        <p:grpSpPr>
          <a:xfrm>
            <a:off x="7716393" y="3045967"/>
            <a:ext cx="533400" cy="133985"/>
            <a:chOff x="7716393" y="3045967"/>
            <a:chExt cx="533400" cy="133985"/>
          </a:xfrm>
        </p:grpSpPr>
        <p:sp>
          <p:nvSpPr>
            <p:cNvPr id="144" name="object 144" descr=""/>
            <p:cNvSpPr/>
            <p:nvPr/>
          </p:nvSpPr>
          <p:spPr>
            <a:xfrm>
              <a:off x="7830820" y="3153409"/>
              <a:ext cx="418465" cy="24765"/>
            </a:xfrm>
            <a:custGeom>
              <a:avLst/>
              <a:gdLst/>
              <a:ahLst/>
              <a:cxnLst/>
              <a:rect l="l" t="t" r="r" b="b"/>
              <a:pathLst>
                <a:path w="418465" h="24764">
                  <a:moveTo>
                    <a:pt x="17399" y="23368"/>
                  </a:moveTo>
                  <a:lnTo>
                    <a:pt x="16764" y="19939"/>
                  </a:lnTo>
                  <a:lnTo>
                    <a:pt x="15367" y="20701"/>
                  </a:lnTo>
                  <a:lnTo>
                    <a:pt x="13462" y="21082"/>
                  </a:lnTo>
                  <a:lnTo>
                    <a:pt x="11811" y="21082"/>
                  </a:lnTo>
                  <a:lnTo>
                    <a:pt x="8382" y="20574"/>
                  </a:lnTo>
                  <a:lnTo>
                    <a:pt x="6096" y="18796"/>
                  </a:lnTo>
                  <a:lnTo>
                    <a:pt x="4699" y="16129"/>
                  </a:lnTo>
                  <a:lnTo>
                    <a:pt x="4191" y="12319"/>
                  </a:lnTo>
                  <a:lnTo>
                    <a:pt x="4699" y="8890"/>
                  </a:lnTo>
                  <a:lnTo>
                    <a:pt x="5969" y="6096"/>
                  </a:lnTo>
                  <a:lnTo>
                    <a:pt x="8255" y="4318"/>
                  </a:lnTo>
                  <a:lnTo>
                    <a:pt x="11557" y="3556"/>
                  </a:lnTo>
                  <a:lnTo>
                    <a:pt x="13208" y="3556"/>
                  </a:lnTo>
                  <a:lnTo>
                    <a:pt x="14986" y="3937"/>
                  </a:lnTo>
                  <a:lnTo>
                    <a:pt x="16510" y="4445"/>
                  </a:lnTo>
                  <a:lnTo>
                    <a:pt x="17145" y="889"/>
                  </a:lnTo>
                  <a:lnTo>
                    <a:pt x="15494" y="381"/>
                  </a:lnTo>
                  <a:lnTo>
                    <a:pt x="13589" y="254"/>
                  </a:lnTo>
                  <a:lnTo>
                    <a:pt x="11811" y="254"/>
                  </a:lnTo>
                  <a:lnTo>
                    <a:pt x="6604" y="1143"/>
                  </a:lnTo>
                  <a:lnTo>
                    <a:pt x="2921" y="3810"/>
                  </a:lnTo>
                  <a:lnTo>
                    <a:pt x="762" y="7874"/>
                  </a:lnTo>
                  <a:lnTo>
                    <a:pt x="0" y="12954"/>
                  </a:lnTo>
                  <a:lnTo>
                    <a:pt x="635" y="17526"/>
                  </a:lnTo>
                  <a:lnTo>
                    <a:pt x="2540" y="21209"/>
                  </a:lnTo>
                  <a:lnTo>
                    <a:pt x="5842" y="23622"/>
                  </a:lnTo>
                  <a:lnTo>
                    <a:pt x="10922" y="24638"/>
                  </a:lnTo>
                  <a:lnTo>
                    <a:pt x="13208" y="24638"/>
                  </a:lnTo>
                  <a:lnTo>
                    <a:pt x="15621" y="24130"/>
                  </a:lnTo>
                  <a:lnTo>
                    <a:pt x="17399" y="23368"/>
                  </a:lnTo>
                  <a:close/>
                </a:path>
                <a:path w="418465" h="24764">
                  <a:moveTo>
                    <a:pt x="61595" y="12065"/>
                  </a:moveTo>
                  <a:lnTo>
                    <a:pt x="60833" y="6858"/>
                  </a:lnTo>
                  <a:lnTo>
                    <a:pt x="58801" y="3429"/>
                  </a:lnTo>
                  <a:lnTo>
                    <a:pt x="58547" y="3048"/>
                  </a:lnTo>
                  <a:lnTo>
                    <a:pt x="57404" y="2260"/>
                  </a:lnTo>
                  <a:lnTo>
                    <a:pt x="57404" y="12065"/>
                  </a:lnTo>
                  <a:lnTo>
                    <a:pt x="57404" y="12573"/>
                  </a:lnTo>
                  <a:lnTo>
                    <a:pt x="56896" y="16383"/>
                  </a:lnTo>
                  <a:lnTo>
                    <a:pt x="55245" y="19050"/>
                  </a:lnTo>
                  <a:lnTo>
                    <a:pt x="52959" y="20701"/>
                  </a:lnTo>
                  <a:lnTo>
                    <a:pt x="50419" y="21209"/>
                  </a:lnTo>
                  <a:lnTo>
                    <a:pt x="47244" y="20574"/>
                  </a:lnTo>
                  <a:lnTo>
                    <a:pt x="45085" y="18669"/>
                  </a:lnTo>
                  <a:lnTo>
                    <a:pt x="43815" y="15875"/>
                  </a:lnTo>
                  <a:lnTo>
                    <a:pt x="43434" y="12446"/>
                  </a:lnTo>
                  <a:lnTo>
                    <a:pt x="43434" y="12065"/>
                  </a:lnTo>
                  <a:lnTo>
                    <a:pt x="44069" y="8382"/>
                  </a:lnTo>
                  <a:lnTo>
                    <a:pt x="45593" y="5588"/>
                  </a:lnTo>
                  <a:lnTo>
                    <a:pt x="47752" y="4064"/>
                  </a:lnTo>
                  <a:lnTo>
                    <a:pt x="50419" y="3429"/>
                  </a:lnTo>
                  <a:lnTo>
                    <a:pt x="53467" y="4064"/>
                  </a:lnTo>
                  <a:lnTo>
                    <a:pt x="55626" y="5842"/>
                  </a:lnTo>
                  <a:lnTo>
                    <a:pt x="57023" y="8636"/>
                  </a:lnTo>
                  <a:lnTo>
                    <a:pt x="57404" y="12065"/>
                  </a:lnTo>
                  <a:lnTo>
                    <a:pt x="57404" y="2260"/>
                  </a:lnTo>
                  <a:lnTo>
                    <a:pt x="55245" y="762"/>
                  </a:lnTo>
                  <a:lnTo>
                    <a:pt x="50800" y="0"/>
                  </a:lnTo>
                  <a:lnTo>
                    <a:pt x="46355" y="889"/>
                  </a:lnTo>
                  <a:lnTo>
                    <a:pt x="42672" y="3302"/>
                  </a:lnTo>
                  <a:lnTo>
                    <a:pt x="40259" y="7366"/>
                  </a:lnTo>
                  <a:lnTo>
                    <a:pt x="39370" y="12573"/>
                  </a:lnTo>
                  <a:lnTo>
                    <a:pt x="40005" y="17653"/>
                  </a:lnTo>
                  <a:lnTo>
                    <a:pt x="42037" y="21336"/>
                  </a:lnTo>
                  <a:lnTo>
                    <a:pt x="45339" y="23749"/>
                  </a:lnTo>
                  <a:lnTo>
                    <a:pt x="50038" y="24638"/>
                  </a:lnTo>
                  <a:lnTo>
                    <a:pt x="54610" y="23749"/>
                  </a:lnTo>
                  <a:lnTo>
                    <a:pt x="58166" y="21336"/>
                  </a:lnTo>
                  <a:lnTo>
                    <a:pt x="58293" y="21209"/>
                  </a:lnTo>
                  <a:lnTo>
                    <a:pt x="60706" y="17399"/>
                  </a:lnTo>
                  <a:lnTo>
                    <a:pt x="61595" y="12065"/>
                  </a:lnTo>
                  <a:close/>
                </a:path>
                <a:path w="418465" h="24764">
                  <a:moveTo>
                    <a:pt x="105029" y="381"/>
                  </a:moveTo>
                  <a:lnTo>
                    <a:pt x="101346" y="381"/>
                  </a:lnTo>
                  <a:lnTo>
                    <a:pt x="101346" y="13462"/>
                  </a:lnTo>
                  <a:lnTo>
                    <a:pt x="101600" y="18796"/>
                  </a:lnTo>
                  <a:lnTo>
                    <a:pt x="99695" y="15240"/>
                  </a:lnTo>
                  <a:lnTo>
                    <a:pt x="90678" y="381"/>
                  </a:lnTo>
                  <a:lnTo>
                    <a:pt x="85725" y="381"/>
                  </a:lnTo>
                  <a:lnTo>
                    <a:pt x="85725" y="24257"/>
                  </a:lnTo>
                  <a:lnTo>
                    <a:pt x="89408" y="24257"/>
                  </a:lnTo>
                  <a:lnTo>
                    <a:pt x="89408" y="10541"/>
                  </a:lnTo>
                  <a:lnTo>
                    <a:pt x="89154" y="5715"/>
                  </a:lnTo>
                  <a:lnTo>
                    <a:pt x="90805" y="9017"/>
                  </a:lnTo>
                  <a:lnTo>
                    <a:pt x="100076" y="24257"/>
                  </a:lnTo>
                  <a:lnTo>
                    <a:pt x="105029" y="24257"/>
                  </a:lnTo>
                  <a:lnTo>
                    <a:pt x="105029" y="381"/>
                  </a:lnTo>
                  <a:close/>
                </a:path>
                <a:path w="418465" h="24764">
                  <a:moveTo>
                    <a:pt x="144145" y="17145"/>
                  </a:moveTo>
                  <a:lnTo>
                    <a:pt x="142494" y="12954"/>
                  </a:lnTo>
                  <a:lnTo>
                    <a:pt x="138811" y="10795"/>
                  </a:lnTo>
                  <a:lnTo>
                    <a:pt x="135255" y="9144"/>
                  </a:lnTo>
                  <a:lnTo>
                    <a:pt x="133477" y="6604"/>
                  </a:lnTo>
                  <a:lnTo>
                    <a:pt x="133477" y="4572"/>
                  </a:lnTo>
                  <a:lnTo>
                    <a:pt x="134874" y="3175"/>
                  </a:lnTo>
                  <a:lnTo>
                    <a:pt x="139319" y="3175"/>
                  </a:lnTo>
                  <a:lnTo>
                    <a:pt x="140716" y="3429"/>
                  </a:lnTo>
                  <a:lnTo>
                    <a:pt x="141986" y="3937"/>
                  </a:lnTo>
                  <a:lnTo>
                    <a:pt x="142367" y="508"/>
                  </a:lnTo>
                  <a:lnTo>
                    <a:pt x="141097" y="254"/>
                  </a:lnTo>
                  <a:lnTo>
                    <a:pt x="139446" y="0"/>
                  </a:lnTo>
                  <a:lnTo>
                    <a:pt x="138049" y="0"/>
                  </a:lnTo>
                  <a:lnTo>
                    <a:pt x="134366" y="508"/>
                  </a:lnTo>
                  <a:lnTo>
                    <a:pt x="131699" y="2032"/>
                  </a:lnTo>
                  <a:lnTo>
                    <a:pt x="130048" y="4191"/>
                  </a:lnTo>
                  <a:lnTo>
                    <a:pt x="129413" y="6985"/>
                  </a:lnTo>
                  <a:lnTo>
                    <a:pt x="131064" y="11176"/>
                  </a:lnTo>
                  <a:lnTo>
                    <a:pt x="134747" y="13335"/>
                  </a:lnTo>
                  <a:lnTo>
                    <a:pt x="138303" y="14986"/>
                  </a:lnTo>
                  <a:lnTo>
                    <a:pt x="139954" y="17653"/>
                  </a:lnTo>
                  <a:lnTo>
                    <a:pt x="139954" y="20320"/>
                  </a:lnTo>
                  <a:lnTo>
                    <a:pt x="137795" y="21336"/>
                  </a:lnTo>
                  <a:lnTo>
                    <a:pt x="133477" y="21336"/>
                  </a:lnTo>
                  <a:lnTo>
                    <a:pt x="131699" y="20955"/>
                  </a:lnTo>
                  <a:lnTo>
                    <a:pt x="130175" y="20320"/>
                  </a:lnTo>
                  <a:lnTo>
                    <a:pt x="129794" y="24003"/>
                  </a:lnTo>
                  <a:lnTo>
                    <a:pt x="131318" y="24384"/>
                  </a:lnTo>
                  <a:lnTo>
                    <a:pt x="133096" y="24638"/>
                  </a:lnTo>
                  <a:lnTo>
                    <a:pt x="135128" y="24638"/>
                  </a:lnTo>
                  <a:lnTo>
                    <a:pt x="138811" y="24130"/>
                  </a:lnTo>
                  <a:lnTo>
                    <a:pt x="141605" y="22479"/>
                  </a:lnTo>
                  <a:lnTo>
                    <a:pt x="143510" y="20193"/>
                  </a:lnTo>
                  <a:lnTo>
                    <a:pt x="144145" y="17145"/>
                  </a:lnTo>
                  <a:close/>
                </a:path>
                <a:path w="418465" h="24764">
                  <a:moveTo>
                    <a:pt x="187198" y="381"/>
                  </a:moveTo>
                  <a:lnTo>
                    <a:pt x="183388" y="381"/>
                  </a:lnTo>
                  <a:lnTo>
                    <a:pt x="183388" y="19812"/>
                  </a:lnTo>
                  <a:lnTo>
                    <a:pt x="181610" y="21463"/>
                  </a:lnTo>
                  <a:lnTo>
                    <a:pt x="173355" y="21463"/>
                  </a:lnTo>
                  <a:lnTo>
                    <a:pt x="172212" y="19050"/>
                  </a:lnTo>
                  <a:lnTo>
                    <a:pt x="172212" y="381"/>
                  </a:lnTo>
                  <a:lnTo>
                    <a:pt x="168402" y="381"/>
                  </a:lnTo>
                  <a:lnTo>
                    <a:pt x="168402" y="16129"/>
                  </a:lnTo>
                  <a:lnTo>
                    <a:pt x="168783" y="19304"/>
                  </a:lnTo>
                  <a:lnTo>
                    <a:pt x="170180" y="22098"/>
                  </a:lnTo>
                  <a:lnTo>
                    <a:pt x="172974" y="24003"/>
                  </a:lnTo>
                  <a:lnTo>
                    <a:pt x="177546" y="24638"/>
                  </a:lnTo>
                  <a:lnTo>
                    <a:pt x="181737" y="24003"/>
                  </a:lnTo>
                  <a:lnTo>
                    <a:pt x="184658" y="22225"/>
                  </a:lnTo>
                  <a:lnTo>
                    <a:pt x="186563" y="19304"/>
                  </a:lnTo>
                  <a:lnTo>
                    <a:pt x="187198" y="15113"/>
                  </a:lnTo>
                  <a:lnTo>
                    <a:pt x="187198" y="381"/>
                  </a:lnTo>
                  <a:close/>
                </a:path>
                <a:path w="418465" h="24764">
                  <a:moveTo>
                    <a:pt x="225298" y="20955"/>
                  </a:moveTo>
                  <a:lnTo>
                    <a:pt x="217170" y="20955"/>
                  </a:lnTo>
                  <a:lnTo>
                    <a:pt x="217170" y="381"/>
                  </a:lnTo>
                  <a:lnTo>
                    <a:pt x="213233" y="381"/>
                  </a:lnTo>
                  <a:lnTo>
                    <a:pt x="213233" y="24257"/>
                  </a:lnTo>
                  <a:lnTo>
                    <a:pt x="225298" y="24257"/>
                  </a:lnTo>
                  <a:lnTo>
                    <a:pt x="225298" y="20955"/>
                  </a:lnTo>
                  <a:close/>
                </a:path>
                <a:path w="418465" h="24764">
                  <a:moveTo>
                    <a:pt x="260223" y="381"/>
                  </a:moveTo>
                  <a:lnTo>
                    <a:pt x="243205" y="381"/>
                  </a:lnTo>
                  <a:lnTo>
                    <a:pt x="243205" y="3683"/>
                  </a:lnTo>
                  <a:lnTo>
                    <a:pt x="249809" y="3683"/>
                  </a:lnTo>
                  <a:lnTo>
                    <a:pt x="249809" y="24257"/>
                  </a:lnTo>
                  <a:lnTo>
                    <a:pt x="253619" y="24257"/>
                  </a:lnTo>
                  <a:lnTo>
                    <a:pt x="253619" y="3683"/>
                  </a:lnTo>
                  <a:lnTo>
                    <a:pt x="260223" y="3683"/>
                  </a:lnTo>
                  <a:lnTo>
                    <a:pt x="260223" y="381"/>
                  </a:lnTo>
                  <a:close/>
                </a:path>
                <a:path w="418465" h="24764">
                  <a:moveTo>
                    <a:pt x="303022" y="12065"/>
                  </a:moveTo>
                  <a:lnTo>
                    <a:pt x="302260" y="6858"/>
                  </a:lnTo>
                  <a:lnTo>
                    <a:pt x="300355" y="3429"/>
                  </a:lnTo>
                  <a:lnTo>
                    <a:pt x="300101" y="3048"/>
                  </a:lnTo>
                  <a:lnTo>
                    <a:pt x="298831" y="2209"/>
                  </a:lnTo>
                  <a:lnTo>
                    <a:pt x="298831" y="12065"/>
                  </a:lnTo>
                  <a:lnTo>
                    <a:pt x="298831" y="12573"/>
                  </a:lnTo>
                  <a:lnTo>
                    <a:pt x="298323" y="16383"/>
                  </a:lnTo>
                  <a:lnTo>
                    <a:pt x="296672" y="19050"/>
                  </a:lnTo>
                  <a:lnTo>
                    <a:pt x="294386" y="20701"/>
                  </a:lnTo>
                  <a:lnTo>
                    <a:pt x="291846" y="21209"/>
                  </a:lnTo>
                  <a:lnTo>
                    <a:pt x="288798" y="20574"/>
                  </a:lnTo>
                  <a:lnTo>
                    <a:pt x="286639" y="18669"/>
                  </a:lnTo>
                  <a:lnTo>
                    <a:pt x="285369" y="15875"/>
                  </a:lnTo>
                  <a:lnTo>
                    <a:pt x="284988" y="12446"/>
                  </a:lnTo>
                  <a:lnTo>
                    <a:pt x="284861" y="12065"/>
                  </a:lnTo>
                  <a:lnTo>
                    <a:pt x="285496" y="8382"/>
                  </a:lnTo>
                  <a:lnTo>
                    <a:pt x="287020" y="5588"/>
                  </a:lnTo>
                  <a:lnTo>
                    <a:pt x="289306" y="4064"/>
                  </a:lnTo>
                  <a:lnTo>
                    <a:pt x="291846" y="3429"/>
                  </a:lnTo>
                  <a:lnTo>
                    <a:pt x="294894" y="4064"/>
                  </a:lnTo>
                  <a:lnTo>
                    <a:pt x="297053" y="5842"/>
                  </a:lnTo>
                  <a:lnTo>
                    <a:pt x="298450" y="8636"/>
                  </a:lnTo>
                  <a:lnTo>
                    <a:pt x="298831" y="12065"/>
                  </a:lnTo>
                  <a:lnTo>
                    <a:pt x="298831" y="2209"/>
                  </a:lnTo>
                  <a:lnTo>
                    <a:pt x="296672" y="762"/>
                  </a:lnTo>
                  <a:lnTo>
                    <a:pt x="292227" y="0"/>
                  </a:lnTo>
                  <a:lnTo>
                    <a:pt x="287782" y="889"/>
                  </a:lnTo>
                  <a:lnTo>
                    <a:pt x="284226" y="3302"/>
                  </a:lnTo>
                  <a:lnTo>
                    <a:pt x="281686" y="7366"/>
                  </a:lnTo>
                  <a:lnTo>
                    <a:pt x="280797" y="12573"/>
                  </a:lnTo>
                  <a:lnTo>
                    <a:pt x="281432" y="17653"/>
                  </a:lnTo>
                  <a:lnTo>
                    <a:pt x="283464" y="21336"/>
                  </a:lnTo>
                  <a:lnTo>
                    <a:pt x="286766" y="23749"/>
                  </a:lnTo>
                  <a:lnTo>
                    <a:pt x="291592" y="24638"/>
                  </a:lnTo>
                  <a:lnTo>
                    <a:pt x="296037" y="23749"/>
                  </a:lnTo>
                  <a:lnTo>
                    <a:pt x="299720" y="21336"/>
                  </a:lnTo>
                  <a:lnTo>
                    <a:pt x="299720" y="21209"/>
                  </a:lnTo>
                  <a:lnTo>
                    <a:pt x="302133" y="17399"/>
                  </a:lnTo>
                  <a:lnTo>
                    <a:pt x="303022" y="12065"/>
                  </a:lnTo>
                  <a:close/>
                </a:path>
                <a:path w="418465" h="24764">
                  <a:moveTo>
                    <a:pt x="343408" y="24257"/>
                  </a:moveTo>
                  <a:lnTo>
                    <a:pt x="337312" y="16002"/>
                  </a:lnTo>
                  <a:lnTo>
                    <a:pt x="336804" y="15113"/>
                  </a:lnTo>
                  <a:lnTo>
                    <a:pt x="336042" y="14224"/>
                  </a:lnTo>
                  <a:lnTo>
                    <a:pt x="335788" y="13970"/>
                  </a:lnTo>
                  <a:lnTo>
                    <a:pt x="335407" y="13462"/>
                  </a:lnTo>
                  <a:lnTo>
                    <a:pt x="338963" y="12954"/>
                  </a:lnTo>
                  <a:lnTo>
                    <a:pt x="341249" y="11176"/>
                  </a:lnTo>
                  <a:lnTo>
                    <a:pt x="341884" y="10541"/>
                  </a:lnTo>
                  <a:lnTo>
                    <a:pt x="341884" y="6731"/>
                  </a:lnTo>
                  <a:lnTo>
                    <a:pt x="341249" y="3683"/>
                  </a:lnTo>
                  <a:lnTo>
                    <a:pt x="340995" y="3429"/>
                  </a:lnTo>
                  <a:lnTo>
                    <a:pt x="339598" y="1778"/>
                  </a:lnTo>
                  <a:lnTo>
                    <a:pt x="337820" y="1016"/>
                  </a:lnTo>
                  <a:lnTo>
                    <a:pt x="337820" y="4572"/>
                  </a:lnTo>
                  <a:lnTo>
                    <a:pt x="337820" y="9525"/>
                  </a:lnTo>
                  <a:lnTo>
                    <a:pt x="336042" y="11176"/>
                  </a:lnTo>
                  <a:lnTo>
                    <a:pt x="331978" y="11176"/>
                  </a:lnTo>
                  <a:lnTo>
                    <a:pt x="331343" y="11049"/>
                  </a:lnTo>
                  <a:lnTo>
                    <a:pt x="330962" y="11049"/>
                  </a:lnTo>
                  <a:lnTo>
                    <a:pt x="330962" y="3429"/>
                  </a:lnTo>
                  <a:lnTo>
                    <a:pt x="336296" y="3429"/>
                  </a:lnTo>
                  <a:lnTo>
                    <a:pt x="337820" y="4572"/>
                  </a:lnTo>
                  <a:lnTo>
                    <a:pt x="337820" y="1016"/>
                  </a:lnTo>
                  <a:lnTo>
                    <a:pt x="336931" y="635"/>
                  </a:lnTo>
                  <a:lnTo>
                    <a:pt x="333502" y="254"/>
                  </a:lnTo>
                  <a:lnTo>
                    <a:pt x="328930" y="254"/>
                  </a:lnTo>
                  <a:lnTo>
                    <a:pt x="327152" y="381"/>
                  </a:lnTo>
                  <a:lnTo>
                    <a:pt x="327152" y="24257"/>
                  </a:lnTo>
                  <a:lnTo>
                    <a:pt x="330962" y="24257"/>
                  </a:lnTo>
                  <a:lnTo>
                    <a:pt x="330962" y="13970"/>
                  </a:lnTo>
                  <a:lnTo>
                    <a:pt x="331470" y="13970"/>
                  </a:lnTo>
                  <a:lnTo>
                    <a:pt x="338582" y="24257"/>
                  </a:lnTo>
                  <a:lnTo>
                    <a:pt x="343408" y="24257"/>
                  </a:lnTo>
                  <a:close/>
                </a:path>
                <a:path w="418465" h="24764">
                  <a:moveTo>
                    <a:pt x="379857" y="381"/>
                  </a:moveTo>
                  <a:lnTo>
                    <a:pt x="367284" y="381"/>
                  </a:lnTo>
                  <a:lnTo>
                    <a:pt x="367284" y="24257"/>
                  </a:lnTo>
                  <a:lnTo>
                    <a:pt x="379857" y="24257"/>
                  </a:lnTo>
                  <a:lnTo>
                    <a:pt x="379857" y="20955"/>
                  </a:lnTo>
                  <a:lnTo>
                    <a:pt x="371094" y="20955"/>
                  </a:lnTo>
                  <a:lnTo>
                    <a:pt x="371094" y="13589"/>
                  </a:lnTo>
                  <a:lnTo>
                    <a:pt x="379476" y="13589"/>
                  </a:lnTo>
                  <a:lnTo>
                    <a:pt x="379476" y="10414"/>
                  </a:lnTo>
                  <a:lnTo>
                    <a:pt x="371094" y="10414"/>
                  </a:lnTo>
                  <a:lnTo>
                    <a:pt x="371094" y="3683"/>
                  </a:lnTo>
                  <a:lnTo>
                    <a:pt x="379857" y="3683"/>
                  </a:lnTo>
                  <a:lnTo>
                    <a:pt x="379857" y="381"/>
                  </a:lnTo>
                  <a:close/>
                </a:path>
                <a:path w="418465" h="24764">
                  <a:moveTo>
                    <a:pt x="418465" y="17145"/>
                  </a:moveTo>
                  <a:lnTo>
                    <a:pt x="416814" y="12954"/>
                  </a:lnTo>
                  <a:lnTo>
                    <a:pt x="413131" y="10795"/>
                  </a:lnTo>
                  <a:lnTo>
                    <a:pt x="409448" y="9144"/>
                  </a:lnTo>
                  <a:lnTo>
                    <a:pt x="407797" y="6604"/>
                  </a:lnTo>
                  <a:lnTo>
                    <a:pt x="407797" y="4572"/>
                  </a:lnTo>
                  <a:lnTo>
                    <a:pt x="409194" y="3175"/>
                  </a:lnTo>
                  <a:lnTo>
                    <a:pt x="413639" y="3175"/>
                  </a:lnTo>
                  <a:lnTo>
                    <a:pt x="415036" y="3429"/>
                  </a:lnTo>
                  <a:lnTo>
                    <a:pt x="416306" y="3937"/>
                  </a:lnTo>
                  <a:lnTo>
                    <a:pt x="416687" y="508"/>
                  </a:lnTo>
                  <a:lnTo>
                    <a:pt x="415417" y="254"/>
                  </a:lnTo>
                  <a:lnTo>
                    <a:pt x="413766" y="0"/>
                  </a:lnTo>
                  <a:lnTo>
                    <a:pt x="412369" y="0"/>
                  </a:lnTo>
                  <a:lnTo>
                    <a:pt x="408686" y="508"/>
                  </a:lnTo>
                  <a:lnTo>
                    <a:pt x="406019" y="2032"/>
                  </a:lnTo>
                  <a:lnTo>
                    <a:pt x="404368" y="4191"/>
                  </a:lnTo>
                  <a:lnTo>
                    <a:pt x="403733" y="6985"/>
                  </a:lnTo>
                  <a:lnTo>
                    <a:pt x="405384" y="11176"/>
                  </a:lnTo>
                  <a:lnTo>
                    <a:pt x="408940" y="13335"/>
                  </a:lnTo>
                  <a:lnTo>
                    <a:pt x="412623" y="14986"/>
                  </a:lnTo>
                  <a:lnTo>
                    <a:pt x="414274" y="17653"/>
                  </a:lnTo>
                  <a:lnTo>
                    <a:pt x="414274" y="20320"/>
                  </a:lnTo>
                  <a:lnTo>
                    <a:pt x="412115" y="21336"/>
                  </a:lnTo>
                  <a:lnTo>
                    <a:pt x="407797" y="21336"/>
                  </a:lnTo>
                  <a:lnTo>
                    <a:pt x="406019" y="20955"/>
                  </a:lnTo>
                  <a:lnTo>
                    <a:pt x="404495" y="20320"/>
                  </a:lnTo>
                  <a:lnTo>
                    <a:pt x="403987" y="24003"/>
                  </a:lnTo>
                  <a:lnTo>
                    <a:pt x="405511" y="24384"/>
                  </a:lnTo>
                  <a:lnTo>
                    <a:pt x="407416" y="24638"/>
                  </a:lnTo>
                  <a:lnTo>
                    <a:pt x="409448" y="24638"/>
                  </a:lnTo>
                  <a:lnTo>
                    <a:pt x="413131" y="24130"/>
                  </a:lnTo>
                  <a:lnTo>
                    <a:pt x="415925" y="22479"/>
                  </a:lnTo>
                  <a:lnTo>
                    <a:pt x="417830" y="20193"/>
                  </a:lnTo>
                  <a:lnTo>
                    <a:pt x="418465" y="17145"/>
                  </a:lnTo>
                  <a:close/>
                </a:path>
              </a:pathLst>
            </a:custGeom>
            <a:solidFill>
              <a:srgbClr val="3A8A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7830820" y="3046348"/>
              <a:ext cx="67945" cy="86360"/>
            </a:xfrm>
            <a:custGeom>
              <a:avLst/>
              <a:gdLst/>
              <a:ahLst/>
              <a:cxnLst/>
              <a:rect l="l" t="t" r="r" b="b"/>
              <a:pathLst>
                <a:path w="67945" h="86360">
                  <a:moveTo>
                    <a:pt x="67818" y="0"/>
                  </a:moveTo>
                  <a:lnTo>
                    <a:pt x="54228" y="0"/>
                  </a:lnTo>
                  <a:lnTo>
                    <a:pt x="54228" y="35940"/>
                  </a:lnTo>
                  <a:lnTo>
                    <a:pt x="13843" y="35940"/>
                  </a:lnTo>
                  <a:lnTo>
                    <a:pt x="13843" y="0"/>
                  </a:lnTo>
                  <a:lnTo>
                    <a:pt x="0" y="0"/>
                  </a:lnTo>
                  <a:lnTo>
                    <a:pt x="0" y="35940"/>
                  </a:lnTo>
                  <a:lnTo>
                    <a:pt x="126" y="47498"/>
                  </a:lnTo>
                  <a:lnTo>
                    <a:pt x="126" y="85978"/>
                  </a:lnTo>
                  <a:lnTo>
                    <a:pt x="13843" y="85978"/>
                  </a:lnTo>
                  <a:lnTo>
                    <a:pt x="13843" y="47498"/>
                  </a:lnTo>
                  <a:lnTo>
                    <a:pt x="54228" y="47498"/>
                  </a:lnTo>
                  <a:lnTo>
                    <a:pt x="54228" y="85978"/>
                  </a:lnTo>
                  <a:lnTo>
                    <a:pt x="67818" y="85978"/>
                  </a:lnTo>
                  <a:lnTo>
                    <a:pt x="67818" y="47498"/>
                  </a:lnTo>
                  <a:lnTo>
                    <a:pt x="67818" y="0"/>
                  </a:lnTo>
                  <a:close/>
                </a:path>
              </a:pathLst>
            </a:custGeom>
            <a:solidFill>
              <a:srgbClr val="00030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6" name="object 146" descr="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7914640" y="3046094"/>
              <a:ext cx="99590" cy="86740"/>
            </a:xfrm>
            <a:prstGeom prst="rect">
              <a:avLst/>
            </a:prstGeom>
          </p:spPr>
        </p:pic>
        <p:sp>
          <p:nvSpPr>
            <p:cNvPr id="147" name="object 147" descr=""/>
            <p:cNvSpPr/>
            <p:nvPr/>
          </p:nvSpPr>
          <p:spPr>
            <a:xfrm>
              <a:off x="8023098" y="3046475"/>
              <a:ext cx="58419" cy="86360"/>
            </a:xfrm>
            <a:custGeom>
              <a:avLst/>
              <a:gdLst/>
              <a:ahLst/>
              <a:cxnLst/>
              <a:rect l="l" t="t" r="r" b="b"/>
              <a:pathLst>
                <a:path w="58420" h="86360">
                  <a:moveTo>
                    <a:pt x="22859" y="0"/>
                  </a:moveTo>
                  <a:lnTo>
                    <a:pt x="10159" y="0"/>
                  </a:lnTo>
                  <a:lnTo>
                    <a:pt x="0" y="508"/>
                  </a:lnTo>
                  <a:lnTo>
                    <a:pt x="0" y="85851"/>
                  </a:lnTo>
                  <a:lnTo>
                    <a:pt x="13843" y="85851"/>
                  </a:lnTo>
                  <a:lnTo>
                    <a:pt x="13843" y="48895"/>
                  </a:lnTo>
                  <a:lnTo>
                    <a:pt x="30099" y="48895"/>
                  </a:lnTo>
                  <a:lnTo>
                    <a:pt x="28575" y="46989"/>
                  </a:lnTo>
                  <a:lnTo>
                    <a:pt x="38226" y="44576"/>
                  </a:lnTo>
                  <a:lnTo>
                    <a:pt x="45847" y="39624"/>
                  </a:lnTo>
                  <a:lnTo>
                    <a:pt x="46470" y="38735"/>
                  </a:lnTo>
                  <a:lnTo>
                    <a:pt x="13843" y="38735"/>
                  </a:lnTo>
                  <a:lnTo>
                    <a:pt x="13843" y="11429"/>
                  </a:lnTo>
                  <a:lnTo>
                    <a:pt x="38353" y="11429"/>
                  </a:lnTo>
                  <a:lnTo>
                    <a:pt x="38353" y="2539"/>
                  </a:lnTo>
                  <a:lnTo>
                    <a:pt x="35051" y="1143"/>
                  </a:lnTo>
                  <a:lnTo>
                    <a:pt x="22859" y="0"/>
                  </a:lnTo>
                  <a:close/>
                </a:path>
                <a:path w="58420" h="86360">
                  <a:moveTo>
                    <a:pt x="30099" y="48895"/>
                  </a:moveTo>
                  <a:lnTo>
                    <a:pt x="14477" y="48895"/>
                  </a:lnTo>
                  <a:lnTo>
                    <a:pt x="41021" y="85851"/>
                  </a:lnTo>
                  <a:lnTo>
                    <a:pt x="58293" y="85851"/>
                  </a:lnTo>
                  <a:lnTo>
                    <a:pt x="35813" y="56134"/>
                  </a:lnTo>
                  <a:lnTo>
                    <a:pt x="34162" y="53975"/>
                  </a:lnTo>
                  <a:lnTo>
                    <a:pt x="30099" y="48895"/>
                  </a:lnTo>
                  <a:close/>
                </a:path>
                <a:path w="58420" h="86360">
                  <a:moveTo>
                    <a:pt x="38353" y="2539"/>
                  </a:moveTo>
                  <a:lnTo>
                    <a:pt x="38353" y="24637"/>
                  </a:lnTo>
                  <a:lnTo>
                    <a:pt x="37083" y="30352"/>
                  </a:lnTo>
                  <a:lnTo>
                    <a:pt x="33654" y="34925"/>
                  </a:lnTo>
                  <a:lnTo>
                    <a:pt x="27940" y="37719"/>
                  </a:lnTo>
                  <a:lnTo>
                    <a:pt x="20574" y="38735"/>
                  </a:lnTo>
                  <a:lnTo>
                    <a:pt x="46470" y="38735"/>
                  </a:lnTo>
                  <a:lnTo>
                    <a:pt x="50926" y="32385"/>
                  </a:lnTo>
                  <a:lnTo>
                    <a:pt x="52704" y="23113"/>
                  </a:lnTo>
                  <a:lnTo>
                    <a:pt x="50546" y="12319"/>
                  </a:lnTo>
                  <a:lnTo>
                    <a:pt x="49854" y="11429"/>
                  </a:lnTo>
                  <a:lnTo>
                    <a:pt x="44450" y="5207"/>
                  </a:lnTo>
                  <a:lnTo>
                    <a:pt x="38353" y="2539"/>
                  </a:lnTo>
                  <a:close/>
                </a:path>
                <a:path w="58420" h="86360">
                  <a:moveTo>
                    <a:pt x="38353" y="11429"/>
                  </a:moveTo>
                  <a:lnTo>
                    <a:pt x="23494" y="11429"/>
                  </a:lnTo>
                  <a:lnTo>
                    <a:pt x="28575" y="11937"/>
                  </a:lnTo>
                  <a:lnTo>
                    <a:pt x="34035" y="14350"/>
                  </a:lnTo>
                  <a:lnTo>
                    <a:pt x="37210" y="18541"/>
                  </a:lnTo>
                  <a:lnTo>
                    <a:pt x="38353" y="24637"/>
                  </a:lnTo>
                  <a:lnTo>
                    <a:pt x="38353" y="11429"/>
                  </a:lnTo>
                  <a:close/>
                </a:path>
              </a:pathLst>
            </a:custGeom>
            <a:solidFill>
              <a:srgbClr val="00030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8" name="object 148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8088630" y="3046182"/>
              <a:ext cx="160299" cy="87161"/>
            </a:xfrm>
            <a:prstGeom prst="rect">
              <a:avLst/>
            </a:prstGeom>
          </p:spPr>
        </p:pic>
        <p:pic>
          <p:nvPicPr>
            <p:cNvPr id="149" name="object 149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7730871" y="3098168"/>
              <a:ext cx="64643" cy="53209"/>
            </a:xfrm>
            <a:prstGeom prst="rect">
              <a:avLst/>
            </a:prstGeom>
          </p:spPr>
        </p:pic>
        <p:sp>
          <p:nvSpPr>
            <p:cNvPr id="150" name="object 150" descr=""/>
            <p:cNvSpPr/>
            <p:nvPr/>
          </p:nvSpPr>
          <p:spPr>
            <a:xfrm>
              <a:off x="7716393" y="3045967"/>
              <a:ext cx="57785" cy="121920"/>
            </a:xfrm>
            <a:custGeom>
              <a:avLst/>
              <a:gdLst/>
              <a:ahLst/>
              <a:cxnLst/>
              <a:rect l="l" t="t" r="r" b="b"/>
              <a:pathLst>
                <a:path w="57784" h="121919">
                  <a:moveTo>
                    <a:pt x="1651" y="89662"/>
                  </a:moveTo>
                  <a:lnTo>
                    <a:pt x="1397" y="88519"/>
                  </a:lnTo>
                  <a:lnTo>
                    <a:pt x="1270" y="89027"/>
                  </a:lnTo>
                  <a:lnTo>
                    <a:pt x="1651" y="89662"/>
                  </a:lnTo>
                  <a:close/>
                </a:path>
                <a:path w="57784" h="121919">
                  <a:moveTo>
                    <a:pt x="53721" y="115189"/>
                  </a:moveTo>
                  <a:lnTo>
                    <a:pt x="35306" y="115189"/>
                  </a:lnTo>
                  <a:lnTo>
                    <a:pt x="8001" y="98806"/>
                  </a:lnTo>
                  <a:lnTo>
                    <a:pt x="1651" y="89662"/>
                  </a:lnTo>
                  <a:lnTo>
                    <a:pt x="5334" y="101981"/>
                  </a:lnTo>
                  <a:lnTo>
                    <a:pt x="16764" y="114173"/>
                  </a:lnTo>
                  <a:lnTo>
                    <a:pt x="27940" y="119888"/>
                  </a:lnTo>
                  <a:lnTo>
                    <a:pt x="35433" y="121920"/>
                  </a:lnTo>
                  <a:lnTo>
                    <a:pt x="42926" y="120269"/>
                  </a:lnTo>
                  <a:lnTo>
                    <a:pt x="53721" y="115189"/>
                  </a:lnTo>
                  <a:close/>
                </a:path>
                <a:path w="57784" h="121919">
                  <a:moveTo>
                    <a:pt x="57277" y="8890"/>
                  </a:moveTo>
                  <a:lnTo>
                    <a:pt x="48260" y="0"/>
                  </a:lnTo>
                  <a:lnTo>
                    <a:pt x="21082" y="25654"/>
                  </a:lnTo>
                  <a:lnTo>
                    <a:pt x="8255" y="41402"/>
                  </a:lnTo>
                  <a:lnTo>
                    <a:pt x="6477" y="53594"/>
                  </a:lnTo>
                  <a:lnTo>
                    <a:pt x="7366" y="55880"/>
                  </a:lnTo>
                  <a:lnTo>
                    <a:pt x="1651" y="64770"/>
                  </a:lnTo>
                  <a:lnTo>
                    <a:pt x="0" y="83947"/>
                  </a:lnTo>
                  <a:lnTo>
                    <a:pt x="1397" y="88519"/>
                  </a:lnTo>
                  <a:lnTo>
                    <a:pt x="2794" y="74549"/>
                  </a:lnTo>
                  <a:lnTo>
                    <a:pt x="8255" y="58420"/>
                  </a:lnTo>
                  <a:lnTo>
                    <a:pt x="12319" y="68834"/>
                  </a:lnTo>
                  <a:lnTo>
                    <a:pt x="13970" y="50546"/>
                  </a:lnTo>
                  <a:lnTo>
                    <a:pt x="19304" y="38354"/>
                  </a:lnTo>
                  <a:lnTo>
                    <a:pt x="32258" y="26289"/>
                  </a:lnTo>
                  <a:lnTo>
                    <a:pt x="57277" y="8890"/>
                  </a:lnTo>
                  <a:close/>
                </a:path>
              </a:pathLst>
            </a:custGeom>
            <a:solidFill>
              <a:srgbClr val="78A9A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1" name="object 151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7722743" y="3144563"/>
              <a:ext cx="73922" cy="35008"/>
            </a:xfrm>
            <a:prstGeom prst="rect">
              <a:avLst/>
            </a:prstGeom>
          </p:spPr>
        </p:pic>
        <p:sp>
          <p:nvSpPr>
            <p:cNvPr id="152" name="object 152" descr=""/>
            <p:cNvSpPr/>
            <p:nvPr/>
          </p:nvSpPr>
          <p:spPr>
            <a:xfrm>
              <a:off x="7768336" y="3056254"/>
              <a:ext cx="43815" cy="118745"/>
            </a:xfrm>
            <a:custGeom>
              <a:avLst/>
              <a:gdLst/>
              <a:ahLst/>
              <a:cxnLst/>
              <a:rect l="l" t="t" r="r" b="b"/>
              <a:pathLst>
                <a:path w="43815" h="118744">
                  <a:moveTo>
                    <a:pt x="7239" y="0"/>
                  </a:moveTo>
                  <a:lnTo>
                    <a:pt x="0" y="5587"/>
                  </a:lnTo>
                  <a:lnTo>
                    <a:pt x="6858" y="12827"/>
                  </a:lnTo>
                  <a:lnTo>
                    <a:pt x="12573" y="19304"/>
                  </a:lnTo>
                  <a:lnTo>
                    <a:pt x="22479" y="31369"/>
                  </a:lnTo>
                  <a:lnTo>
                    <a:pt x="36195" y="49530"/>
                  </a:lnTo>
                  <a:lnTo>
                    <a:pt x="37211" y="52070"/>
                  </a:lnTo>
                  <a:lnTo>
                    <a:pt x="36195" y="50800"/>
                  </a:lnTo>
                  <a:lnTo>
                    <a:pt x="23114" y="41910"/>
                  </a:lnTo>
                  <a:lnTo>
                    <a:pt x="28829" y="51562"/>
                  </a:lnTo>
                  <a:lnTo>
                    <a:pt x="31750" y="58166"/>
                  </a:lnTo>
                  <a:lnTo>
                    <a:pt x="32893" y="64516"/>
                  </a:lnTo>
                  <a:lnTo>
                    <a:pt x="33147" y="73533"/>
                  </a:lnTo>
                  <a:lnTo>
                    <a:pt x="34417" y="92710"/>
                  </a:lnTo>
                  <a:lnTo>
                    <a:pt x="32766" y="103759"/>
                  </a:lnTo>
                  <a:lnTo>
                    <a:pt x="26162" y="110871"/>
                  </a:lnTo>
                  <a:lnTo>
                    <a:pt x="12954" y="118237"/>
                  </a:lnTo>
                  <a:lnTo>
                    <a:pt x="27432" y="115316"/>
                  </a:lnTo>
                  <a:lnTo>
                    <a:pt x="35179" y="111633"/>
                  </a:lnTo>
                  <a:lnTo>
                    <a:pt x="38735" y="104521"/>
                  </a:lnTo>
                  <a:lnTo>
                    <a:pt x="40640" y="91567"/>
                  </a:lnTo>
                  <a:lnTo>
                    <a:pt x="43307" y="70993"/>
                  </a:lnTo>
                  <a:lnTo>
                    <a:pt x="42418" y="58928"/>
                  </a:lnTo>
                  <a:lnTo>
                    <a:pt x="42037" y="58420"/>
                  </a:lnTo>
                  <a:lnTo>
                    <a:pt x="33909" y="31369"/>
                  </a:lnTo>
                  <a:lnTo>
                    <a:pt x="20574" y="11303"/>
                  </a:lnTo>
                  <a:lnTo>
                    <a:pt x="7239" y="0"/>
                  </a:lnTo>
                  <a:close/>
                </a:path>
              </a:pathLst>
            </a:custGeom>
            <a:solidFill>
              <a:srgbClr val="339394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53" name="object 153" descr=""/>
          <p:cNvPicPr/>
          <p:nvPr/>
        </p:nvPicPr>
        <p:blipFill>
          <a:blip r:embed="rId96" cstate="print"/>
          <a:stretch>
            <a:fillRect/>
          </a:stretch>
        </p:blipFill>
        <p:spPr>
          <a:xfrm>
            <a:off x="8331707" y="3033864"/>
            <a:ext cx="906919" cy="156756"/>
          </a:xfrm>
          <a:prstGeom prst="rect">
            <a:avLst/>
          </a:prstGeom>
        </p:spPr>
      </p:pic>
      <p:grpSp>
        <p:nvGrpSpPr>
          <p:cNvPr id="154" name="object 154" descr=""/>
          <p:cNvGrpSpPr/>
          <p:nvPr/>
        </p:nvGrpSpPr>
        <p:grpSpPr>
          <a:xfrm>
            <a:off x="9332341" y="3019805"/>
            <a:ext cx="402590" cy="184785"/>
            <a:chOff x="9332341" y="3019805"/>
            <a:chExt cx="402590" cy="184785"/>
          </a:xfrm>
        </p:grpSpPr>
        <p:pic>
          <p:nvPicPr>
            <p:cNvPr id="155" name="object 155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9584436" y="3019949"/>
              <a:ext cx="71606" cy="41893"/>
            </a:xfrm>
            <a:prstGeom prst="rect">
              <a:avLst/>
            </a:prstGeom>
          </p:spPr>
        </p:pic>
        <p:pic>
          <p:nvPicPr>
            <p:cNvPr id="156" name="object 156" descr="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9332341" y="3019805"/>
              <a:ext cx="402208" cy="184404"/>
            </a:xfrm>
            <a:prstGeom prst="rect">
              <a:avLst/>
            </a:prstGeom>
          </p:spPr>
        </p:pic>
      </p:grpSp>
      <p:grpSp>
        <p:nvGrpSpPr>
          <p:cNvPr id="157" name="object 157" descr=""/>
          <p:cNvGrpSpPr/>
          <p:nvPr/>
        </p:nvGrpSpPr>
        <p:grpSpPr>
          <a:xfrm>
            <a:off x="10686160" y="2978150"/>
            <a:ext cx="433070" cy="209550"/>
            <a:chOff x="10686160" y="2978150"/>
            <a:chExt cx="433070" cy="209550"/>
          </a:xfrm>
        </p:grpSpPr>
        <p:pic>
          <p:nvPicPr>
            <p:cNvPr id="158" name="object 158" descr="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0686160" y="2978150"/>
              <a:ext cx="152654" cy="152273"/>
            </a:xfrm>
            <a:prstGeom prst="rect">
              <a:avLst/>
            </a:prstGeom>
          </p:spPr>
        </p:pic>
        <p:pic>
          <p:nvPicPr>
            <p:cNvPr id="159" name="object 159" descr="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0890757" y="3060192"/>
              <a:ext cx="227933" cy="70231"/>
            </a:xfrm>
            <a:prstGeom prst="rect">
              <a:avLst/>
            </a:prstGeom>
          </p:spPr>
        </p:pic>
        <p:pic>
          <p:nvPicPr>
            <p:cNvPr id="160" name="object 160" descr="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0686414" y="3031385"/>
              <a:ext cx="306288" cy="156060"/>
            </a:xfrm>
            <a:prstGeom prst="rect">
              <a:avLst/>
            </a:prstGeom>
          </p:spPr>
        </p:pic>
        <p:sp>
          <p:nvSpPr>
            <p:cNvPr id="161" name="object 161" descr=""/>
            <p:cNvSpPr/>
            <p:nvPr/>
          </p:nvSpPr>
          <p:spPr>
            <a:xfrm>
              <a:off x="11001502" y="3150869"/>
              <a:ext cx="117475" cy="36830"/>
            </a:xfrm>
            <a:custGeom>
              <a:avLst/>
              <a:gdLst/>
              <a:ahLst/>
              <a:cxnLst/>
              <a:rect l="l" t="t" r="r" b="b"/>
              <a:pathLst>
                <a:path w="117475" h="36830">
                  <a:moveTo>
                    <a:pt x="54102" y="31750"/>
                  </a:moveTo>
                  <a:lnTo>
                    <a:pt x="4699" y="31750"/>
                  </a:lnTo>
                  <a:lnTo>
                    <a:pt x="4699" y="254"/>
                  </a:lnTo>
                  <a:lnTo>
                    <a:pt x="4572" y="254"/>
                  </a:lnTo>
                  <a:lnTo>
                    <a:pt x="4445" y="0"/>
                  </a:lnTo>
                  <a:lnTo>
                    <a:pt x="2794" y="254"/>
                  </a:lnTo>
                  <a:lnTo>
                    <a:pt x="0" y="254"/>
                  </a:lnTo>
                  <a:lnTo>
                    <a:pt x="0" y="36322"/>
                  </a:lnTo>
                  <a:lnTo>
                    <a:pt x="54102" y="36322"/>
                  </a:lnTo>
                  <a:lnTo>
                    <a:pt x="54102" y="31750"/>
                  </a:lnTo>
                  <a:close/>
                </a:path>
                <a:path w="117475" h="36830">
                  <a:moveTo>
                    <a:pt x="116967" y="4699"/>
                  </a:moveTo>
                  <a:lnTo>
                    <a:pt x="114427" y="4699"/>
                  </a:lnTo>
                  <a:lnTo>
                    <a:pt x="116967" y="4826"/>
                  </a:lnTo>
                  <a:lnTo>
                    <a:pt x="116967" y="4699"/>
                  </a:lnTo>
                  <a:close/>
                </a:path>
                <a:path w="117475" h="36830">
                  <a:moveTo>
                    <a:pt x="117221" y="127"/>
                  </a:moveTo>
                  <a:lnTo>
                    <a:pt x="62992" y="127"/>
                  </a:lnTo>
                  <a:lnTo>
                    <a:pt x="62992" y="2159"/>
                  </a:lnTo>
                  <a:lnTo>
                    <a:pt x="63119" y="2159"/>
                  </a:lnTo>
                  <a:lnTo>
                    <a:pt x="63119" y="2667"/>
                  </a:lnTo>
                  <a:lnTo>
                    <a:pt x="62992" y="2667"/>
                  </a:lnTo>
                  <a:lnTo>
                    <a:pt x="62992" y="4572"/>
                  </a:lnTo>
                  <a:lnTo>
                    <a:pt x="87757" y="4572"/>
                  </a:lnTo>
                  <a:lnTo>
                    <a:pt x="87757" y="36068"/>
                  </a:lnTo>
                  <a:lnTo>
                    <a:pt x="92456" y="36068"/>
                  </a:lnTo>
                  <a:lnTo>
                    <a:pt x="92456" y="4572"/>
                  </a:lnTo>
                  <a:lnTo>
                    <a:pt x="117221" y="4572"/>
                  </a:lnTo>
                  <a:lnTo>
                    <a:pt x="117221" y="127"/>
                  </a:lnTo>
                  <a:close/>
                </a:path>
              </a:pathLst>
            </a:custGeom>
            <a:solidFill>
              <a:srgbClr val="2868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10860150" y="3060192"/>
              <a:ext cx="8890" cy="70485"/>
            </a:xfrm>
            <a:custGeom>
              <a:avLst/>
              <a:gdLst/>
              <a:ahLst/>
              <a:cxnLst/>
              <a:rect l="l" t="t" r="r" b="b"/>
              <a:pathLst>
                <a:path w="8890" h="70485">
                  <a:moveTo>
                    <a:pt x="8890" y="0"/>
                  </a:moveTo>
                  <a:lnTo>
                    <a:pt x="0" y="0"/>
                  </a:lnTo>
                  <a:lnTo>
                    <a:pt x="0" y="69977"/>
                  </a:lnTo>
                  <a:lnTo>
                    <a:pt x="8890" y="69977"/>
                  </a:lnTo>
                  <a:lnTo>
                    <a:pt x="8890" y="5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D35B09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63" name="object 163" descr="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5950839" y="3383762"/>
            <a:ext cx="485749" cy="146075"/>
          </a:xfrm>
          <a:prstGeom prst="rect">
            <a:avLst/>
          </a:prstGeom>
        </p:spPr>
      </p:pic>
      <p:pic>
        <p:nvPicPr>
          <p:cNvPr id="164" name="object 164" descr=""/>
          <p:cNvPicPr/>
          <p:nvPr/>
        </p:nvPicPr>
        <p:blipFill>
          <a:blip r:embed="rId103" cstate="print"/>
          <a:stretch>
            <a:fillRect/>
          </a:stretch>
        </p:blipFill>
        <p:spPr>
          <a:xfrm>
            <a:off x="6527927" y="3368751"/>
            <a:ext cx="342430" cy="198805"/>
          </a:xfrm>
          <a:prstGeom prst="rect">
            <a:avLst/>
          </a:prstGeom>
        </p:spPr>
      </p:pic>
      <p:grpSp>
        <p:nvGrpSpPr>
          <p:cNvPr id="165" name="object 165" descr=""/>
          <p:cNvGrpSpPr/>
          <p:nvPr/>
        </p:nvGrpSpPr>
        <p:grpSpPr>
          <a:xfrm>
            <a:off x="6971156" y="3410458"/>
            <a:ext cx="469900" cy="106680"/>
            <a:chOff x="6971156" y="3410458"/>
            <a:chExt cx="469900" cy="106680"/>
          </a:xfrm>
        </p:grpSpPr>
        <p:pic>
          <p:nvPicPr>
            <p:cNvPr id="166" name="object 166" descr="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7016368" y="3410458"/>
              <a:ext cx="424560" cy="106171"/>
            </a:xfrm>
            <a:prstGeom prst="rect">
              <a:avLst/>
            </a:prstGeom>
          </p:spPr>
        </p:pic>
        <p:sp>
          <p:nvSpPr>
            <p:cNvPr id="167" name="object 167" descr=""/>
            <p:cNvSpPr/>
            <p:nvPr/>
          </p:nvSpPr>
          <p:spPr>
            <a:xfrm>
              <a:off x="6971156" y="3412252"/>
              <a:ext cx="22860" cy="102870"/>
            </a:xfrm>
            <a:custGeom>
              <a:avLst/>
              <a:gdLst/>
              <a:ahLst/>
              <a:cxnLst/>
              <a:rect l="l" t="t" r="r" b="b"/>
              <a:pathLst>
                <a:path w="22859" h="102870">
                  <a:moveTo>
                    <a:pt x="22650" y="0"/>
                  </a:moveTo>
                  <a:lnTo>
                    <a:pt x="0" y="0"/>
                  </a:lnTo>
                  <a:lnTo>
                    <a:pt x="0" y="102726"/>
                  </a:lnTo>
                  <a:lnTo>
                    <a:pt x="22650" y="102726"/>
                  </a:lnTo>
                  <a:lnTo>
                    <a:pt x="22650" y="0"/>
                  </a:lnTo>
                  <a:close/>
                </a:path>
              </a:pathLst>
            </a:custGeom>
            <a:solidFill>
              <a:srgbClr val="170D84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68" name="object 168" descr=""/>
          <p:cNvPicPr/>
          <p:nvPr/>
        </p:nvPicPr>
        <p:blipFill>
          <a:blip r:embed="rId105" cstate="print"/>
          <a:stretch>
            <a:fillRect/>
          </a:stretch>
        </p:blipFill>
        <p:spPr>
          <a:xfrm>
            <a:off x="7535926" y="3374301"/>
            <a:ext cx="409054" cy="179412"/>
          </a:xfrm>
          <a:prstGeom prst="rect">
            <a:avLst/>
          </a:prstGeom>
        </p:spPr>
      </p:pic>
      <p:pic>
        <p:nvPicPr>
          <p:cNvPr id="169" name="object 169" descr=""/>
          <p:cNvPicPr/>
          <p:nvPr/>
        </p:nvPicPr>
        <p:blipFill>
          <a:blip r:embed="rId106" cstate="print"/>
          <a:stretch>
            <a:fillRect/>
          </a:stretch>
        </p:blipFill>
        <p:spPr>
          <a:xfrm>
            <a:off x="8031733" y="3323831"/>
            <a:ext cx="448221" cy="268744"/>
          </a:xfrm>
          <a:prstGeom prst="rect">
            <a:avLst/>
          </a:prstGeom>
        </p:spPr>
      </p:pic>
      <p:pic>
        <p:nvPicPr>
          <p:cNvPr id="170" name="object 170" descr=""/>
          <p:cNvPicPr/>
          <p:nvPr/>
        </p:nvPicPr>
        <p:blipFill>
          <a:blip r:embed="rId107" cstate="print"/>
          <a:stretch>
            <a:fillRect/>
          </a:stretch>
        </p:blipFill>
        <p:spPr>
          <a:xfrm>
            <a:off x="5930010" y="3981958"/>
            <a:ext cx="343026" cy="134619"/>
          </a:xfrm>
          <a:prstGeom prst="rect">
            <a:avLst/>
          </a:prstGeom>
        </p:spPr>
      </p:pic>
      <p:pic>
        <p:nvPicPr>
          <p:cNvPr id="171" name="object 171" descr=""/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6369430" y="3903992"/>
            <a:ext cx="359498" cy="290944"/>
          </a:xfrm>
          <a:prstGeom prst="rect">
            <a:avLst/>
          </a:prstGeom>
        </p:spPr>
      </p:pic>
      <p:pic>
        <p:nvPicPr>
          <p:cNvPr id="172" name="object 172" descr="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6823709" y="3993572"/>
            <a:ext cx="821042" cy="111448"/>
          </a:xfrm>
          <a:prstGeom prst="rect">
            <a:avLst/>
          </a:prstGeom>
        </p:spPr>
      </p:pic>
      <p:grpSp>
        <p:nvGrpSpPr>
          <p:cNvPr id="173" name="object 173" descr=""/>
          <p:cNvGrpSpPr/>
          <p:nvPr/>
        </p:nvGrpSpPr>
        <p:grpSpPr>
          <a:xfrm>
            <a:off x="7719568" y="3910965"/>
            <a:ext cx="412750" cy="194310"/>
            <a:chOff x="7719568" y="3910965"/>
            <a:chExt cx="412750" cy="194310"/>
          </a:xfrm>
        </p:grpSpPr>
        <p:pic>
          <p:nvPicPr>
            <p:cNvPr id="174" name="object 174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8048244" y="4036170"/>
              <a:ext cx="83982" cy="68342"/>
            </a:xfrm>
            <a:prstGeom prst="rect">
              <a:avLst/>
            </a:prstGeom>
          </p:spPr>
        </p:pic>
        <p:pic>
          <p:nvPicPr>
            <p:cNvPr id="175" name="object 175" descr="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7719568" y="4036667"/>
              <a:ext cx="70679" cy="68480"/>
            </a:xfrm>
            <a:prstGeom prst="rect">
              <a:avLst/>
            </a:prstGeom>
          </p:spPr>
        </p:pic>
        <p:pic>
          <p:nvPicPr>
            <p:cNvPr id="176" name="object 176" descr="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7874635" y="3911033"/>
              <a:ext cx="105280" cy="193606"/>
            </a:xfrm>
            <a:prstGeom prst="rect">
              <a:avLst/>
            </a:prstGeom>
          </p:spPr>
        </p:pic>
        <p:pic>
          <p:nvPicPr>
            <p:cNvPr id="177" name="object 177" descr="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7798943" y="3910965"/>
              <a:ext cx="240537" cy="193548"/>
            </a:xfrm>
            <a:prstGeom prst="rect">
              <a:avLst/>
            </a:prstGeom>
          </p:spPr>
        </p:pic>
      </p:grpSp>
      <p:pic>
        <p:nvPicPr>
          <p:cNvPr id="178" name="object 178" descr=""/>
          <p:cNvPicPr/>
          <p:nvPr/>
        </p:nvPicPr>
        <p:blipFill>
          <a:blip r:embed="rId114" cstate="print"/>
          <a:stretch>
            <a:fillRect/>
          </a:stretch>
        </p:blipFill>
        <p:spPr>
          <a:xfrm>
            <a:off x="8243951" y="3936987"/>
            <a:ext cx="600709" cy="137299"/>
          </a:xfrm>
          <a:prstGeom prst="rect">
            <a:avLst/>
          </a:prstGeom>
        </p:spPr>
      </p:pic>
      <p:grpSp>
        <p:nvGrpSpPr>
          <p:cNvPr id="179" name="object 179" descr=""/>
          <p:cNvGrpSpPr/>
          <p:nvPr/>
        </p:nvGrpSpPr>
        <p:grpSpPr>
          <a:xfrm>
            <a:off x="8982995" y="3941095"/>
            <a:ext cx="636905" cy="135255"/>
            <a:chOff x="8982995" y="3941095"/>
            <a:chExt cx="636905" cy="135255"/>
          </a:xfrm>
        </p:grpSpPr>
        <p:pic>
          <p:nvPicPr>
            <p:cNvPr id="180" name="object 180" descr="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9134474" y="3966661"/>
              <a:ext cx="70535" cy="83875"/>
            </a:xfrm>
            <a:prstGeom prst="rect">
              <a:avLst/>
            </a:prstGeom>
          </p:spPr>
        </p:pic>
        <p:pic>
          <p:nvPicPr>
            <p:cNvPr id="181" name="object 181" descr="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9216262" y="3966716"/>
              <a:ext cx="84113" cy="83821"/>
            </a:xfrm>
            <a:prstGeom prst="rect">
              <a:avLst/>
            </a:prstGeom>
          </p:spPr>
        </p:pic>
        <p:pic>
          <p:nvPicPr>
            <p:cNvPr id="182" name="object 182" descr="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9314560" y="3968114"/>
              <a:ext cx="127254" cy="81026"/>
            </a:xfrm>
            <a:prstGeom prst="rect">
              <a:avLst/>
            </a:prstGeom>
          </p:spPr>
        </p:pic>
        <p:pic>
          <p:nvPicPr>
            <p:cNvPr id="183" name="object 183" descr="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9453117" y="3968098"/>
              <a:ext cx="166230" cy="81550"/>
            </a:xfrm>
            <a:prstGeom prst="rect">
              <a:avLst/>
            </a:prstGeom>
          </p:spPr>
        </p:pic>
        <p:pic>
          <p:nvPicPr>
            <p:cNvPr id="184" name="object 184" descr="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8984868" y="3945971"/>
              <a:ext cx="124956" cy="125013"/>
            </a:xfrm>
            <a:prstGeom prst="rect">
              <a:avLst/>
            </a:prstGeom>
          </p:spPr>
        </p:pic>
        <p:pic>
          <p:nvPicPr>
            <p:cNvPr id="185" name="object 185" descr="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8982995" y="3941095"/>
              <a:ext cx="131761" cy="134809"/>
            </a:xfrm>
            <a:prstGeom prst="rect">
              <a:avLst/>
            </a:prstGeom>
          </p:spPr>
        </p:pic>
        <p:pic>
          <p:nvPicPr>
            <p:cNvPr id="186" name="object 186" descr="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8984868" y="3945446"/>
              <a:ext cx="116094" cy="126173"/>
            </a:xfrm>
            <a:prstGeom prst="rect">
              <a:avLst/>
            </a:prstGeom>
          </p:spPr>
        </p:pic>
        <p:pic>
          <p:nvPicPr>
            <p:cNvPr id="187" name="object 187" descr="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8984868" y="3972058"/>
              <a:ext cx="126151" cy="99561"/>
            </a:xfrm>
            <a:prstGeom prst="rect">
              <a:avLst/>
            </a:prstGeom>
          </p:spPr>
        </p:pic>
        <p:pic>
          <p:nvPicPr>
            <p:cNvPr id="188" name="object 188" descr="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8984868" y="3945464"/>
              <a:ext cx="126151" cy="125520"/>
            </a:xfrm>
            <a:prstGeom prst="rect">
              <a:avLst/>
            </a:prstGeom>
          </p:spPr>
        </p:pic>
        <p:pic>
          <p:nvPicPr>
            <p:cNvPr id="189" name="object 189" descr="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8997949" y="3972058"/>
              <a:ext cx="113157" cy="99561"/>
            </a:xfrm>
            <a:prstGeom prst="rect">
              <a:avLst/>
            </a:prstGeom>
          </p:spPr>
        </p:pic>
        <p:pic>
          <p:nvPicPr>
            <p:cNvPr id="190" name="object 190" descr="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9002140" y="3945464"/>
              <a:ext cx="108966" cy="125520"/>
            </a:xfrm>
            <a:prstGeom prst="rect">
              <a:avLst/>
            </a:prstGeom>
          </p:spPr>
        </p:pic>
        <p:pic>
          <p:nvPicPr>
            <p:cNvPr id="191" name="object 191" descr="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9022714" y="3945447"/>
              <a:ext cx="88358" cy="126171"/>
            </a:xfrm>
            <a:prstGeom prst="rect">
              <a:avLst/>
            </a:prstGeom>
          </p:spPr>
        </p:pic>
        <p:pic>
          <p:nvPicPr>
            <p:cNvPr id="192" name="object 192" descr="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8997060" y="3957242"/>
              <a:ext cx="101911" cy="100661"/>
            </a:xfrm>
            <a:prstGeom prst="rect">
              <a:avLst/>
            </a:prstGeom>
          </p:spPr>
        </p:pic>
      </p:grpSp>
      <p:grpSp>
        <p:nvGrpSpPr>
          <p:cNvPr id="193" name="object 193" descr=""/>
          <p:cNvGrpSpPr/>
          <p:nvPr/>
        </p:nvGrpSpPr>
        <p:grpSpPr>
          <a:xfrm>
            <a:off x="9725406" y="3955415"/>
            <a:ext cx="504190" cy="106680"/>
            <a:chOff x="9725406" y="3955415"/>
            <a:chExt cx="504190" cy="106680"/>
          </a:xfrm>
        </p:grpSpPr>
        <p:pic>
          <p:nvPicPr>
            <p:cNvPr id="194" name="object 194" descr="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9725406" y="3985806"/>
              <a:ext cx="98468" cy="75780"/>
            </a:xfrm>
            <a:prstGeom prst="rect">
              <a:avLst/>
            </a:prstGeom>
          </p:spPr>
        </p:pic>
        <p:pic>
          <p:nvPicPr>
            <p:cNvPr id="195" name="object 195" descr="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9726676" y="3955415"/>
              <a:ext cx="140843" cy="99568"/>
            </a:xfrm>
            <a:prstGeom prst="rect">
              <a:avLst/>
            </a:prstGeom>
          </p:spPr>
        </p:pic>
        <p:sp>
          <p:nvSpPr>
            <p:cNvPr id="196" name="object 196" descr=""/>
            <p:cNvSpPr/>
            <p:nvPr/>
          </p:nvSpPr>
          <p:spPr>
            <a:xfrm>
              <a:off x="9983724" y="3973703"/>
              <a:ext cx="231775" cy="73025"/>
            </a:xfrm>
            <a:custGeom>
              <a:avLst/>
              <a:gdLst/>
              <a:ahLst/>
              <a:cxnLst/>
              <a:rect l="l" t="t" r="r" b="b"/>
              <a:pathLst>
                <a:path w="231775" h="73025">
                  <a:moveTo>
                    <a:pt x="124587" y="46101"/>
                  </a:moveTo>
                  <a:lnTo>
                    <a:pt x="124460" y="508"/>
                  </a:lnTo>
                  <a:lnTo>
                    <a:pt x="101346" y="635"/>
                  </a:lnTo>
                  <a:lnTo>
                    <a:pt x="101473" y="47244"/>
                  </a:lnTo>
                  <a:lnTo>
                    <a:pt x="101092" y="49784"/>
                  </a:lnTo>
                  <a:lnTo>
                    <a:pt x="87249" y="56896"/>
                  </a:lnTo>
                  <a:lnTo>
                    <a:pt x="73787" y="56769"/>
                  </a:lnTo>
                  <a:lnTo>
                    <a:pt x="73533" y="762"/>
                  </a:lnTo>
                  <a:lnTo>
                    <a:pt x="50038" y="889"/>
                  </a:lnTo>
                  <a:lnTo>
                    <a:pt x="50165" y="57023"/>
                  </a:lnTo>
                  <a:lnTo>
                    <a:pt x="23368" y="57023"/>
                  </a:lnTo>
                  <a:lnTo>
                    <a:pt x="23114" y="889"/>
                  </a:lnTo>
                  <a:lnTo>
                    <a:pt x="0" y="1016"/>
                  </a:lnTo>
                  <a:lnTo>
                    <a:pt x="254" y="73025"/>
                  </a:lnTo>
                  <a:lnTo>
                    <a:pt x="88519" y="72644"/>
                  </a:lnTo>
                  <a:lnTo>
                    <a:pt x="103505" y="71120"/>
                  </a:lnTo>
                  <a:lnTo>
                    <a:pt x="119126" y="63500"/>
                  </a:lnTo>
                  <a:lnTo>
                    <a:pt x="124460" y="49784"/>
                  </a:lnTo>
                  <a:lnTo>
                    <a:pt x="124587" y="46101"/>
                  </a:lnTo>
                  <a:close/>
                </a:path>
                <a:path w="231775" h="73025">
                  <a:moveTo>
                    <a:pt x="231775" y="72644"/>
                  </a:moveTo>
                  <a:lnTo>
                    <a:pt x="231648" y="53594"/>
                  </a:lnTo>
                  <a:lnTo>
                    <a:pt x="158242" y="53848"/>
                  </a:lnTo>
                  <a:lnTo>
                    <a:pt x="158115" y="18796"/>
                  </a:lnTo>
                  <a:lnTo>
                    <a:pt x="222631" y="18542"/>
                  </a:lnTo>
                  <a:lnTo>
                    <a:pt x="222631" y="0"/>
                  </a:lnTo>
                  <a:lnTo>
                    <a:pt x="151638" y="254"/>
                  </a:lnTo>
                  <a:lnTo>
                    <a:pt x="134874" y="17145"/>
                  </a:lnTo>
                  <a:lnTo>
                    <a:pt x="135001" y="56134"/>
                  </a:lnTo>
                  <a:lnTo>
                    <a:pt x="136398" y="62611"/>
                  </a:lnTo>
                  <a:lnTo>
                    <a:pt x="139954" y="68072"/>
                  </a:lnTo>
                  <a:lnTo>
                    <a:pt x="145415" y="71628"/>
                  </a:lnTo>
                  <a:lnTo>
                    <a:pt x="151892" y="72898"/>
                  </a:lnTo>
                  <a:lnTo>
                    <a:pt x="231775" y="72644"/>
                  </a:lnTo>
                  <a:close/>
                </a:path>
              </a:pathLst>
            </a:custGeom>
            <a:solidFill>
              <a:srgbClr val="002C5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7" name="object 197" descr="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9875520" y="3971754"/>
              <a:ext cx="95958" cy="75735"/>
            </a:xfrm>
            <a:prstGeom prst="rect">
              <a:avLst/>
            </a:prstGeom>
          </p:spPr>
        </p:pic>
        <p:sp>
          <p:nvSpPr>
            <p:cNvPr id="198" name="object 198" descr=""/>
            <p:cNvSpPr/>
            <p:nvPr/>
          </p:nvSpPr>
          <p:spPr>
            <a:xfrm>
              <a:off x="10210673" y="3963543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923" y="9017"/>
                  </a:moveTo>
                  <a:lnTo>
                    <a:pt x="18161" y="5588"/>
                  </a:lnTo>
                  <a:lnTo>
                    <a:pt x="16510" y="3060"/>
                  </a:lnTo>
                  <a:lnTo>
                    <a:pt x="16510" y="8763"/>
                  </a:lnTo>
                  <a:lnTo>
                    <a:pt x="16510" y="9525"/>
                  </a:lnTo>
                  <a:lnTo>
                    <a:pt x="16002" y="12065"/>
                  </a:lnTo>
                  <a:lnTo>
                    <a:pt x="14605" y="14351"/>
                  </a:lnTo>
                  <a:lnTo>
                    <a:pt x="12319" y="16002"/>
                  </a:lnTo>
                  <a:lnTo>
                    <a:pt x="9525" y="16510"/>
                  </a:lnTo>
                  <a:lnTo>
                    <a:pt x="6604" y="16002"/>
                  </a:lnTo>
                  <a:lnTo>
                    <a:pt x="4318" y="14351"/>
                  </a:lnTo>
                  <a:lnTo>
                    <a:pt x="2921" y="12065"/>
                  </a:lnTo>
                  <a:lnTo>
                    <a:pt x="2286" y="9271"/>
                  </a:lnTo>
                  <a:lnTo>
                    <a:pt x="2413" y="9017"/>
                  </a:lnTo>
                  <a:lnTo>
                    <a:pt x="5842" y="5537"/>
                  </a:lnTo>
                  <a:lnTo>
                    <a:pt x="5842" y="13970"/>
                  </a:lnTo>
                  <a:lnTo>
                    <a:pt x="8001" y="13970"/>
                  </a:lnTo>
                  <a:lnTo>
                    <a:pt x="8001" y="10287"/>
                  </a:lnTo>
                  <a:lnTo>
                    <a:pt x="10160" y="10287"/>
                  </a:lnTo>
                  <a:lnTo>
                    <a:pt x="10795" y="10795"/>
                  </a:lnTo>
                  <a:lnTo>
                    <a:pt x="10922" y="11811"/>
                  </a:lnTo>
                  <a:lnTo>
                    <a:pt x="11176" y="12827"/>
                  </a:lnTo>
                  <a:lnTo>
                    <a:pt x="11430" y="13716"/>
                  </a:lnTo>
                  <a:lnTo>
                    <a:pt x="11684" y="13970"/>
                  </a:lnTo>
                  <a:lnTo>
                    <a:pt x="13970" y="13970"/>
                  </a:lnTo>
                  <a:lnTo>
                    <a:pt x="13716" y="13716"/>
                  </a:lnTo>
                  <a:lnTo>
                    <a:pt x="13589" y="13081"/>
                  </a:lnTo>
                  <a:lnTo>
                    <a:pt x="13335" y="11684"/>
                  </a:lnTo>
                  <a:lnTo>
                    <a:pt x="12954" y="10414"/>
                  </a:lnTo>
                  <a:lnTo>
                    <a:pt x="12827" y="10287"/>
                  </a:lnTo>
                  <a:lnTo>
                    <a:pt x="12446" y="9779"/>
                  </a:lnTo>
                  <a:lnTo>
                    <a:pt x="11557" y="9525"/>
                  </a:lnTo>
                  <a:lnTo>
                    <a:pt x="11557" y="9398"/>
                  </a:lnTo>
                  <a:lnTo>
                    <a:pt x="12700" y="9017"/>
                  </a:lnTo>
                  <a:lnTo>
                    <a:pt x="12954" y="8763"/>
                  </a:lnTo>
                  <a:lnTo>
                    <a:pt x="13462" y="8255"/>
                  </a:lnTo>
                  <a:lnTo>
                    <a:pt x="13462" y="6350"/>
                  </a:lnTo>
                  <a:lnTo>
                    <a:pt x="11176" y="4572"/>
                  </a:lnTo>
                  <a:lnTo>
                    <a:pt x="11176" y="6604"/>
                  </a:lnTo>
                  <a:lnTo>
                    <a:pt x="11176" y="8382"/>
                  </a:lnTo>
                  <a:lnTo>
                    <a:pt x="10287" y="8763"/>
                  </a:lnTo>
                  <a:lnTo>
                    <a:pt x="8128" y="8763"/>
                  </a:lnTo>
                  <a:lnTo>
                    <a:pt x="8128" y="6096"/>
                  </a:lnTo>
                  <a:lnTo>
                    <a:pt x="8255" y="6096"/>
                  </a:lnTo>
                  <a:lnTo>
                    <a:pt x="8636" y="5969"/>
                  </a:lnTo>
                  <a:lnTo>
                    <a:pt x="10541" y="5969"/>
                  </a:lnTo>
                  <a:lnTo>
                    <a:pt x="11176" y="6604"/>
                  </a:lnTo>
                  <a:lnTo>
                    <a:pt x="11176" y="4572"/>
                  </a:lnTo>
                  <a:lnTo>
                    <a:pt x="6769" y="4572"/>
                  </a:lnTo>
                  <a:lnTo>
                    <a:pt x="9525" y="1778"/>
                  </a:lnTo>
                  <a:lnTo>
                    <a:pt x="12319" y="2413"/>
                  </a:lnTo>
                  <a:lnTo>
                    <a:pt x="14605" y="3937"/>
                  </a:lnTo>
                  <a:lnTo>
                    <a:pt x="16002" y="6350"/>
                  </a:lnTo>
                  <a:lnTo>
                    <a:pt x="16510" y="8763"/>
                  </a:lnTo>
                  <a:lnTo>
                    <a:pt x="16510" y="3060"/>
                  </a:lnTo>
                  <a:lnTo>
                    <a:pt x="16256" y="2667"/>
                  </a:lnTo>
                  <a:lnTo>
                    <a:pt x="14986" y="1778"/>
                  </a:lnTo>
                  <a:lnTo>
                    <a:pt x="13208" y="635"/>
                  </a:lnTo>
                  <a:lnTo>
                    <a:pt x="9525" y="0"/>
                  </a:lnTo>
                  <a:lnTo>
                    <a:pt x="0" y="9271"/>
                  </a:lnTo>
                  <a:lnTo>
                    <a:pt x="762" y="12827"/>
                  </a:lnTo>
                  <a:lnTo>
                    <a:pt x="2794" y="15748"/>
                  </a:lnTo>
                  <a:lnTo>
                    <a:pt x="5715" y="17780"/>
                  </a:lnTo>
                  <a:lnTo>
                    <a:pt x="9525" y="18542"/>
                  </a:lnTo>
                  <a:lnTo>
                    <a:pt x="13208" y="17780"/>
                  </a:lnTo>
                  <a:lnTo>
                    <a:pt x="15113" y="16510"/>
                  </a:lnTo>
                  <a:lnTo>
                    <a:pt x="16256" y="15748"/>
                  </a:lnTo>
                  <a:lnTo>
                    <a:pt x="18161" y="12827"/>
                  </a:lnTo>
                  <a:lnTo>
                    <a:pt x="18923" y="9271"/>
                  </a:lnTo>
                  <a:lnTo>
                    <a:pt x="18923" y="9017"/>
                  </a:lnTo>
                  <a:close/>
                </a:path>
              </a:pathLst>
            </a:custGeom>
            <a:solidFill>
              <a:srgbClr val="1B2D55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99" name="object 199" descr=""/>
          <p:cNvPicPr/>
          <p:nvPr/>
        </p:nvPicPr>
        <p:blipFill>
          <a:blip r:embed="rId131" cstate="print"/>
          <a:stretch>
            <a:fillRect/>
          </a:stretch>
        </p:blipFill>
        <p:spPr>
          <a:xfrm>
            <a:off x="5931534" y="4315459"/>
            <a:ext cx="173481" cy="138556"/>
          </a:xfrm>
          <a:prstGeom prst="rect">
            <a:avLst/>
          </a:prstGeom>
        </p:spPr>
      </p:pic>
      <p:grpSp>
        <p:nvGrpSpPr>
          <p:cNvPr id="200" name="object 200" descr=""/>
          <p:cNvGrpSpPr/>
          <p:nvPr/>
        </p:nvGrpSpPr>
        <p:grpSpPr>
          <a:xfrm>
            <a:off x="6159500" y="4315333"/>
            <a:ext cx="324485" cy="139700"/>
            <a:chOff x="6159500" y="4315333"/>
            <a:chExt cx="324485" cy="139700"/>
          </a:xfrm>
        </p:grpSpPr>
        <p:sp>
          <p:nvSpPr>
            <p:cNvPr id="201" name="object 201" descr=""/>
            <p:cNvSpPr/>
            <p:nvPr/>
          </p:nvSpPr>
          <p:spPr>
            <a:xfrm>
              <a:off x="6159500" y="4315332"/>
              <a:ext cx="324485" cy="56515"/>
            </a:xfrm>
            <a:custGeom>
              <a:avLst/>
              <a:gdLst/>
              <a:ahLst/>
              <a:cxnLst/>
              <a:rect l="l" t="t" r="r" b="b"/>
              <a:pathLst>
                <a:path w="324485" h="56514">
                  <a:moveTo>
                    <a:pt x="39370" y="381"/>
                  </a:moveTo>
                  <a:lnTo>
                    <a:pt x="38989" y="0"/>
                  </a:lnTo>
                  <a:lnTo>
                    <a:pt x="15748" y="0"/>
                  </a:lnTo>
                  <a:lnTo>
                    <a:pt x="15240" y="381"/>
                  </a:lnTo>
                  <a:lnTo>
                    <a:pt x="15240" y="8128"/>
                  </a:lnTo>
                  <a:lnTo>
                    <a:pt x="15748" y="8636"/>
                  </a:lnTo>
                  <a:lnTo>
                    <a:pt x="22987" y="8636"/>
                  </a:lnTo>
                  <a:lnTo>
                    <a:pt x="23368" y="9017"/>
                  </a:lnTo>
                  <a:lnTo>
                    <a:pt x="23241" y="29972"/>
                  </a:lnTo>
                  <a:lnTo>
                    <a:pt x="20421" y="45085"/>
                  </a:lnTo>
                  <a:lnTo>
                    <a:pt x="20078" y="45085"/>
                  </a:lnTo>
                  <a:lnTo>
                    <a:pt x="17907" y="45847"/>
                  </a:lnTo>
                  <a:lnTo>
                    <a:pt x="10287" y="37592"/>
                  </a:lnTo>
                  <a:lnTo>
                    <a:pt x="508" y="37592"/>
                  </a:lnTo>
                  <a:lnTo>
                    <a:pt x="0" y="37973"/>
                  </a:lnTo>
                  <a:lnTo>
                    <a:pt x="7493" y="53721"/>
                  </a:lnTo>
                  <a:lnTo>
                    <a:pt x="14351" y="55753"/>
                  </a:lnTo>
                  <a:lnTo>
                    <a:pt x="21336" y="55245"/>
                  </a:lnTo>
                  <a:lnTo>
                    <a:pt x="33528" y="38989"/>
                  </a:lnTo>
                  <a:lnTo>
                    <a:pt x="33528" y="8636"/>
                  </a:lnTo>
                  <a:lnTo>
                    <a:pt x="38989" y="8636"/>
                  </a:lnTo>
                  <a:lnTo>
                    <a:pt x="39370" y="8128"/>
                  </a:lnTo>
                  <a:lnTo>
                    <a:pt x="39370" y="381"/>
                  </a:lnTo>
                  <a:close/>
                </a:path>
                <a:path w="324485" h="56514">
                  <a:moveTo>
                    <a:pt x="84582" y="34290"/>
                  </a:moveTo>
                  <a:lnTo>
                    <a:pt x="84455" y="33909"/>
                  </a:lnTo>
                  <a:lnTo>
                    <a:pt x="82931" y="25400"/>
                  </a:lnTo>
                  <a:lnTo>
                    <a:pt x="80645" y="21844"/>
                  </a:lnTo>
                  <a:lnTo>
                    <a:pt x="78486" y="18669"/>
                  </a:lnTo>
                  <a:lnTo>
                    <a:pt x="74295" y="16002"/>
                  </a:lnTo>
                  <a:lnTo>
                    <a:pt x="74295" y="21844"/>
                  </a:lnTo>
                  <a:lnTo>
                    <a:pt x="74295" y="34290"/>
                  </a:lnTo>
                  <a:lnTo>
                    <a:pt x="73571" y="38862"/>
                  </a:lnTo>
                  <a:lnTo>
                    <a:pt x="73533" y="39116"/>
                  </a:lnTo>
                  <a:lnTo>
                    <a:pt x="70993" y="42926"/>
                  </a:lnTo>
                  <a:lnTo>
                    <a:pt x="67183" y="45339"/>
                  </a:lnTo>
                  <a:lnTo>
                    <a:pt x="62230" y="46101"/>
                  </a:lnTo>
                  <a:lnTo>
                    <a:pt x="57404" y="45212"/>
                  </a:lnTo>
                  <a:lnTo>
                    <a:pt x="53911" y="42926"/>
                  </a:lnTo>
                  <a:lnTo>
                    <a:pt x="51308" y="38862"/>
                  </a:lnTo>
                  <a:lnTo>
                    <a:pt x="50482" y="34290"/>
                  </a:lnTo>
                  <a:lnTo>
                    <a:pt x="50419" y="33909"/>
                  </a:lnTo>
                  <a:lnTo>
                    <a:pt x="51257" y="29210"/>
                  </a:lnTo>
                  <a:lnTo>
                    <a:pt x="51308" y="28956"/>
                  </a:lnTo>
                  <a:lnTo>
                    <a:pt x="53670" y="25400"/>
                  </a:lnTo>
                  <a:lnTo>
                    <a:pt x="53441" y="25400"/>
                  </a:lnTo>
                  <a:lnTo>
                    <a:pt x="57658" y="22733"/>
                  </a:lnTo>
                  <a:lnTo>
                    <a:pt x="62611" y="21844"/>
                  </a:lnTo>
                  <a:lnTo>
                    <a:pt x="67437" y="22733"/>
                  </a:lnTo>
                  <a:lnTo>
                    <a:pt x="71196" y="25400"/>
                  </a:lnTo>
                  <a:lnTo>
                    <a:pt x="73533" y="29210"/>
                  </a:lnTo>
                  <a:lnTo>
                    <a:pt x="74231" y="33909"/>
                  </a:lnTo>
                  <a:lnTo>
                    <a:pt x="74295" y="21844"/>
                  </a:lnTo>
                  <a:lnTo>
                    <a:pt x="74295" y="16002"/>
                  </a:lnTo>
                  <a:lnTo>
                    <a:pt x="71628" y="14224"/>
                  </a:lnTo>
                  <a:lnTo>
                    <a:pt x="62738" y="12700"/>
                  </a:lnTo>
                  <a:lnTo>
                    <a:pt x="54356" y="13970"/>
                  </a:lnTo>
                  <a:lnTo>
                    <a:pt x="47244" y="18288"/>
                  </a:lnTo>
                  <a:lnTo>
                    <a:pt x="42100" y="25400"/>
                  </a:lnTo>
                  <a:lnTo>
                    <a:pt x="42227" y="25400"/>
                  </a:lnTo>
                  <a:lnTo>
                    <a:pt x="40462" y="33909"/>
                  </a:lnTo>
                  <a:lnTo>
                    <a:pt x="62230" y="55880"/>
                  </a:lnTo>
                  <a:lnTo>
                    <a:pt x="70993" y="54356"/>
                  </a:lnTo>
                  <a:lnTo>
                    <a:pt x="78105" y="49657"/>
                  </a:lnTo>
                  <a:lnTo>
                    <a:pt x="80518" y="46101"/>
                  </a:lnTo>
                  <a:lnTo>
                    <a:pt x="82715" y="42926"/>
                  </a:lnTo>
                  <a:lnTo>
                    <a:pt x="83566" y="39116"/>
                  </a:lnTo>
                  <a:lnTo>
                    <a:pt x="84582" y="34290"/>
                  </a:lnTo>
                  <a:close/>
                </a:path>
                <a:path w="324485" h="56514">
                  <a:moveTo>
                    <a:pt x="134874" y="46482"/>
                  </a:moveTo>
                  <a:lnTo>
                    <a:pt x="130048" y="46482"/>
                  </a:lnTo>
                  <a:lnTo>
                    <a:pt x="129667" y="46101"/>
                  </a:lnTo>
                  <a:lnTo>
                    <a:pt x="129527" y="46101"/>
                  </a:lnTo>
                  <a:lnTo>
                    <a:pt x="129641" y="30480"/>
                  </a:lnTo>
                  <a:lnTo>
                    <a:pt x="129667" y="27813"/>
                  </a:lnTo>
                  <a:lnTo>
                    <a:pt x="125857" y="21971"/>
                  </a:lnTo>
                  <a:lnTo>
                    <a:pt x="123621" y="18542"/>
                  </a:lnTo>
                  <a:lnTo>
                    <a:pt x="120650" y="13970"/>
                  </a:lnTo>
                  <a:lnTo>
                    <a:pt x="114554" y="12700"/>
                  </a:lnTo>
                  <a:lnTo>
                    <a:pt x="111125" y="13081"/>
                  </a:lnTo>
                  <a:lnTo>
                    <a:pt x="107823" y="13970"/>
                  </a:lnTo>
                  <a:lnTo>
                    <a:pt x="105029" y="15875"/>
                  </a:lnTo>
                  <a:lnTo>
                    <a:pt x="102489" y="18542"/>
                  </a:lnTo>
                  <a:lnTo>
                    <a:pt x="102400" y="508"/>
                  </a:lnTo>
                  <a:lnTo>
                    <a:pt x="102235" y="0"/>
                  </a:lnTo>
                  <a:lnTo>
                    <a:pt x="87757" y="0"/>
                  </a:lnTo>
                  <a:lnTo>
                    <a:pt x="87249" y="508"/>
                  </a:lnTo>
                  <a:lnTo>
                    <a:pt x="87249" y="8636"/>
                  </a:lnTo>
                  <a:lnTo>
                    <a:pt x="92583" y="8636"/>
                  </a:lnTo>
                  <a:lnTo>
                    <a:pt x="92583" y="46101"/>
                  </a:lnTo>
                  <a:lnTo>
                    <a:pt x="97409" y="46101"/>
                  </a:lnTo>
                  <a:lnTo>
                    <a:pt x="82931" y="46482"/>
                  </a:lnTo>
                  <a:lnTo>
                    <a:pt x="87630" y="46482"/>
                  </a:lnTo>
                  <a:lnTo>
                    <a:pt x="87249" y="46863"/>
                  </a:lnTo>
                  <a:lnTo>
                    <a:pt x="87249" y="54483"/>
                  </a:lnTo>
                  <a:lnTo>
                    <a:pt x="87757" y="54864"/>
                  </a:lnTo>
                  <a:lnTo>
                    <a:pt x="107188" y="54864"/>
                  </a:lnTo>
                  <a:lnTo>
                    <a:pt x="107569" y="54483"/>
                  </a:lnTo>
                  <a:lnTo>
                    <a:pt x="107569" y="46482"/>
                  </a:lnTo>
                  <a:lnTo>
                    <a:pt x="103124" y="46482"/>
                  </a:lnTo>
                  <a:lnTo>
                    <a:pt x="102362" y="46101"/>
                  </a:lnTo>
                  <a:lnTo>
                    <a:pt x="102489" y="30480"/>
                  </a:lnTo>
                  <a:lnTo>
                    <a:pt x="111760" y="21971"/>
                  </a:lnTo>
                  <a:lnTo>
                    <a:pt x="115062" y="22606"/>
                  </a:lnTo>
                  <a:lnTo>
                    <a:pt x="117602" y="24384"/>
                  </a:lnTo>
                  <a:lnTo>
                    <a:pt x="119253" y="27178"/>
                  </a:lnTo>
                  <a:lnTo>
                    <a:pt x="119697" y="30480"/>
                  </a:lnTo>
                  <a:lnTo>
                    <a:pt x="119761" y="46101"/>
                  </a:lnTo>
                  <a:lnTo>
                    <a:pt x="124460" y="46101"/>
                  </a:lnTo>
                  <a:lnTo>
                    <a:pt x="110363" y="46482"/>
                  </a:lnTo>
                  <a:lnTo>
                    <a:pt x="114935" y="46482"/>
                  </a:lnTo>
                  <a:lnTo>
                    <a:pt x="114554" y="46863"/>
                  </a:lnTo>
                  <a:lnTo>
                    <a:pt x="114554" y="54483"/>
                  </a:lnTo>
                  <a:lnTo>
                    <a:pt x="115062" y="54864"/>
                  </a:lnTo>
                  <a:lnTo>
                    <a:pt x="134493" y="54864"/>
                  </a:lnTo>
                  <a:lnTo>
                    <a:pt x="134874" y="54483"/>
                  </a:lnTo>
                  <a:lnTo>
                    <a:pt x="134874" y="46482"/>
                  </a:lnTo>
                  <a:close/>
                </a:path>
                <a:path w="324485" h="56514">
                  <a:moveTo>
                    <a:pt x="135128" y="46355"/>
                  </a:moveTo>
                  <a:lnTo>
                    <a:pt x="134874" y="45974"/>
                  </a:lnTo>
                  <a:lnTo>
                    <a:pt x="134874" y="46355"/>
                  </a:lnTo>
                  <a:lnTo>
                    <a:pt x="135128" y="46355"/>
                  </a:lnTo>
                  <a:close/>
                </a:path>
                <a:path w="324485" h="56514">
                  <a:moveTo>
                    <a:pt x="139065" y="22225"/>
                  </a:moveTo>
                  <a:lnTo>
                    <a:pt x="138811" y="22225"/>
                  </a:lnTo>
                  <a:lnTo>
                    <a:pt x="139065" y="22733"/>
                  </a:lnTo>
                  <a:lnTo>
                    <a:pt x="139065" y="22225"/>
                  </a:lnTo>
                  <a:close/>
                </a:path>
                <a:path w="324485" h="56514">
                  <a:moveTo>
                    <a:pt x="160274" y="54864"/>
                  </a:moveTo>
                  <a:lnTo>
                    <a:pt x="159512" y="54864"/>
                  </a:lnTo>
                  <a:lnTo>
                    <a:pt x="159512" y="55626"/>
                  </a:lnTo>
                  <a:lnTo>
                    <a:pt x="160274" y="54864"/>
                  </a:lnTo>
                  <a:close/>
                </a:path>
                <a:path w="324485" h="56514">
                  <a:moveTo>
                    <a:pt x="186817" y="46355"/>
                  </a:moveTo>
                  <a:lnTo>
                    <a:pt x="181737" y="46355"/>
                  </a:lnTo>
                  <a:lnTo>
                    <a:pt x="181356" y="45974"/>
                  </a:lnTo>
                  <a:lnTo>
                    <a:pt x="181356" y="28702"/>
                  </a:lnTo>
                  <a:lnTo>
                    <a:pt x="171831" y="13716"/>
                  </a:lnTo>
                  <a:lnTo>
                    <a:pt x="164465" y="12827"/>
                  </a:lnTo>
                  <a:lnTo>
                    <a:pt x="157734" y="15113"/>
                  </a:lnTo>
                  <a:lnTo>
                    <a:pt x="156591" y="16002"/>
                  </a:lnTo>
                  <a:lnTo>
                    <a:pt x="154305" y="18288"/>
                  </a:lnTo>
                  <a:lnTo>
                    <a:pt x="154305" y="14097"/>
                  </a:lnTo>
                  <a:lnTo>
                    <a:pt x="153924" y="13716"/>
                  </a:lnTo>
                  <a:lnTo>
                    <a:pt x="146685" y="13716"/>
                  </a:lnTo>
                  <a:lnTo>
                    <a:pt x="139446" y="13589"/>
                  </a:lnTo>
                  <a:lnTo>
                    <a:pt x="138938" y="14097"/>
                  </a:lnTo>
                  <a:lnTo>
                    <a:pt x="139065" y="22225"/>
                  </a:lnTo>
                  <a:lnTo>
                    <a:pt x="144018" y="22225"/>
                  </a:lnTo>
                  <a:lnTo>
                    <a:pt x="144526" y="22606"/>
                  </a:lnTo>
                  <a:lnTo>
                    <a:pt x="144526" y="46228"/>
                  </a:lnTo>
                  <a:lnTo>
                    <a:pt x="139446" y="46355"/>
                  </a:lnTo>
                  <a:lnTo>
                    <a:pt x="138938" y="46736"/>
                  </a:lnTo>
                  <a:lnTo>
                    <a:pt x="139065" y="51562"/>
                  </a:lnTo>
                  <a:lnTo>
                    <a:pt x="138938" y="54483"/>
                  </a:lnTo>
                  <a:lnTo>
                    <a:pt x="139573" y="54991"/>
                  </a:lnTo>
                  <a:lnTo>
                    <a:pt x="151511" y="54991"/>
                  </a:lnTo>
                  <a:lnTo>
                    <a:pt x="153924" y="54864"/>
                  </a:lnTo>
                  <a:lnTo>
                    <a:pt x="159512" y="54864"/>
                  </a:lnTo>
                  <a:lnTo>
                    <a:pt x="159512" y="46609"/>
                  </a:lnTo>
                  <a:lnTo>
                    <a:pt x="154813" y="46355"/>
                  </a:lnTo>
                  <a:lnTo>
                    <a:pt x="154305" y="46101"/>
                  </a:lnTo>
                  <a:lnTo>
                    <a:pt x="154432" y="29591"/>
                  </a:lnTo>
                  <a:lnTo>
                    <a:pt x="163703" y="21971"/>
                  </a:lnTo>
                  <a:lnTo>
                    <a:pt x="166878" y="22606"/>
                  </a:lnTo>
                  <a:lnTo>
                    <a:pt x="169291" y="24384"/>
                  </a:lnTo>
                  <a:lnTo>
                    <a:pt x="170942" y="26924"/>
                  </a:lnTo>
                  <a:lnTo>
                    <a:pt x="171450" y="30099"/>
                  </a:lnTo>
                  <a:lnTo>
                    <a:pt x="171450" y="46228"/>
                  </a:lnTo>
                  <a:lnTo>
                    <a:pt x="166751" y="46355"/>
                  </a:lnTo>
                  <a:lnTo>
                    <a:pt x="166243" y="46736"/>
                  </a:lnTo>
                  <a:lnTo>
                    <a:pt x="166243" y="54356"/>
                  </a:lnTo>
                  <a:lnTo>
                    <a:pt x="166624" y="54864"/>
                  </a:lnTo>
                  <a:lnTo>
                    <a:pt x="186309" y="54864"/>
                  </a:lnTo>
                  <a:lnTo>
                    <a:pt x="186817" y="54483"/>
                  </a:lnTo>
                  <a:lnTo>
                    <a:pt x="186817" y="46355"/>
                  </a:lnTo>
                  <a:close/>
                </a:path>
                <a:path w="324485" h="56514">
                  <a:moveTo>
                    <a:pt x="187071" y="46355"/>
                  </a:moveTo>
                  <a:lnTo>
                    <a:pt x="186817" y="45720"/>
                  </a:lnTo>
                  <a:lnTo>
                    <a:pt x="186817" y="46355"/>
                  </a:lnTo>
                  <a:lnTo>
                    <a:pt x="187071" y="46355"/>
                  </a:lnTo>
                  <a:close/>
                </a:path>
                <a:path w="324485" h="56514">
                  <a:moveTo>
                    <a:pt x="224155" y="42418"/>
                  </a:moveTo>
                  <a:lnTo>
                    <a:pt x="211455" y="30226"/>
                  </a:lnTo>
                  <a:lnTo>
                    <a:pt x="207137" y="28829"/>
                  </a:lnTo>
                  <a:lnTo>
                    <a:pt x="205867" y="28575"/>
                  </a:lnTo>
                  <a:lnTo>
                    <a:pt x="202184" y="26543"/>
                  </a:lnTo>
                  <a:lnTo>
                    <a:pt x="202057" y="23114"/>
                  </a:lnTo>
                  <a:lnTo>
                    <a:pt x="206629" y="19939"/>
                  </a:lnTo>
                  <a:lnTo>
                    <a:pt x="211328" y="20574"/>
                  </a:lnTo>
                  <a:lnTo>
                    <a:pt x="213614" y="25146"/>
                  </a:lnTo>
                  <a:lnTo>
                    <a:pt x="215011" y="25273"/>
                  </a:lnTo>
                  <a:lnTo>
                    <a:pt x="218186" y="25146"/>
                  </a:lnTo>
                  <a:lnTo>
                    <a:pt x="221742" y="25146"/>
                  </a:lnTo>
                  <a:lnTo>
                    <a:pt x="222250" y="24765"/>
                  </a:lnTo>
                  <a:lnTo>
                    <a:pt x="222250" y="14097"/>
                  </a:lnTo>
                  <a:lnTo>
                    <a:pt x="221742" y="13589"/>
                  </a:lnTo>
                  <a:lnTo>
                    <a:pt x="218186" y="13716"/>
                  </a:lnTo>
                  <a:lnTo>
                    <a:pt x="215646" y="13589"/>
                  </a:lnTo>
                  <a:lnTo>
                    <a:pt x="214630" y="13843"/>
                  </a:lnTo>
                  <a:lnTo>
                    <a:pt x="214884" y="15621"/>
                  </a:lnTo>
                  <a:lnTo>
                    <a:pt x="210693" y="13589"/>
                  </a:lnTo>
                  <a:lnTo>
                    <a:pt x="206502" y="12827"/>
                  </a:lnTo>
                  <a:lnTo>
                    <a:pt x="202184" y="13208"/>
                  </a:lnTo>
                  <a:lnTo>
                    <a:pt x="197993" y="14859"/>
                  </a:lnTo>
                  <a:lnTo>
                    <a:pt x="195326" y="16764"/>
                  </a:lnTo>
                  <a:lnTo>
                    <a:pt x="193294" y="19177"/>
                  </a:lnTo>
                  <a:lnTo>
                    <a:pt x="192278" y="22225"/>
                  </a:lnTo>
                  <a:lnTo>
                    <a:pt x="191897" y="25527"/>
                  </a:lnTo>
                  <a:lnTo>
                    <a:pt x="192278" y="28829"/>
                  </a:lnTo>
                  <a:lnTo>
                    <a:pt x="202438" y="37338"/>
                  </a:lnTo>
                  <a:lnTo>
                    <a:pt x="206629" y="38735"/>
                  </a:lnTo>
                  <a:lnTo>
                    <a:pt x="208534" y="39116"/>
                  </a:lnTo>
                  <a:lnTo>
                    <a:pt x="211963" y="40513"/>
                  </a:lnTo>
                  <a:lnTo>
                    <a:pt x="212979" y="41783"/>
                  </a:lnTo>
                  <a:lnTo>
                    <a:pt x="213106" y="45339"/>
                  </a:lnTo>
                  <a:lnTo>
                    <a:pt x="212344" y="46609"/>
                  </a:lnTo>
                  <a:lnTo>
                    <a:pt x="210820" y="47498"/>
                  </a:lnTo>
                  <a:lnTo>
                    <a:pt x="208153" y="48133"/>
                  </a:lnTo>
                  <a:lnTo>
                    <a:pt x="205232" y="47625"/>
                  </a:lnTo>
                  <a:lnTo>
                    <a:pt x="202692" y="46101"/>
                  </a:lnTo>
                  <a:lnTo>
                    <a:pt x="201168" y="43815"/>
                  </a:lnTo>
                  <a:lnTo>
                    <a:pt x="200787" y="42926"/>
                  </a:lnTo>
                  <a:lnTo>
                    <a:pt x="200279" y="42545"/>
                  </a:lnTo>
                  <a:lnTo>
                    <a:pt x="191897" y="42545"/>
                  </a:lnTo>
                  <a:lnTo>
                    <a:pt x="191516" y="43053"/>
                  </a:lnTo>
                  <a:lnTo>
                    <a:pt x="191643" y="46228"/>
                  </a:lnTo>
                  <a:lnTo>
                    <a:pt x="191516" y="54991"/>
                  </a:lnTo>
                  <a:lnTo>
                    <a:pt x="198755" y="54864"/>
                  </a:lnTo>
                  <a:lnTo>
                    <a:pt x="199009" y="52324"/>
                  </a:lnTo>
                  <a:lnTo>
                    <a:pt x="199136" y="52197"/>
                  </a:lnTo>
                  <a:lnTo>
                    <a:pt x="199390" y="52197"/>
                  </a:lnTo>
                  <a:lnTo>
                    <a:pt x="203835" y="54864"/>
                  </a:lnTo>
                  <a:lnTo>
                    <a:pt x="208280" y="56007"/>
                  </a:lnTo>
                  <a:lnTo>
                    <a:pt x="222631" y="49276"/>
                  </a:lnTo>
                  <a:lnTo>
                    <a:pt x="223774" y="46101"/>
                  </a:lnTo>
                  <a:lnTo>
                    <a:pt x="224155" y="42418"/>
                  </a:lnTo>
                  <a:close/>
                </a:path>
                <a:path w="324485" h="56514">
                  <a:moveTo>
                    <a:pt x="272923" y="35560"/>
                  </a:moveTo>
                  <a:lnTo>
                    <a:pt x="266319" y="18034"/>
                  </a:lnTo>
                  <a:lnTo>
                    <a:pt x="262763" y="15494"/>
                  </a:lnTo>
                  <a:lnTo>
                    <a:pt x="262763" y="33909"/>
                  </a:lnTo>
                  <a:lnTo>
                    <a:pt x="262763" y="34163"/>
                  </a:lnTo>
                  <a:lnTo>
                    <a:pt x="261912" y="38862"/>
                  </a:lnTo>
                  <a:lnTo>
                    <a:pt x="261874" y="39116"/>
                  </a:lnTo>
                  <a:lnTo>
                    <a:pt x="259461" y="42926"/>
                  </a:lnTo>
                  <a:lnTo>
                    <a:pt x="255778" y="45339"/>
                  </a:lnTo>
                  <a:lnTo>
                    <a:pt x="250825" y="46101"/>
                  </a:lnTo>
                  <a:lnTo>
                    <a:pt x="245872" y="45212"/>
                  </a:lnTo>
                  <a:lnTo>
                    <a:pt x="238887" y="33909"/>
                  </a:lnTo>
                  <a:lnTo>
                    <a:pt x="239750" y="29083"/>
                  </a:lnTo>
                  <a:lnTo>
                    <a:pt x="239776" y="28956"/>
                  </a:lnTo>
                  <a:lnTo>
                    <a:pt x="242100" y="25273"/>
                  </a:lnTo>
                  <a:lnTo>
                    <a:pt x="246126" y="22733"/>
                  </a:lnTo>
                  <a:lnTo>
                    <a:pt x="251079" y="21844"/>
                  </a:lnTo>
                  <a:lnTo>
                    <a:pt x="255905" y="22733"/>
                  </a:lnTo>
                  <a:lnTo>
                    <a:pt x="259588" y="25273"/>
                  </a:lnTo>
                  <a:lnTo>
                    <a:pt x="261797" y="28956"/>
                  </a:lnTo>
                  <a:lnTo>
                    <a:pt x="261874" y="29083"/>
                  </a:lnTo>
                  <a:lnTo>
                    <a:pt x="250444" y="12700"/>
                  </a:lnTo>
                  <a:lnTo>
                    <a:pt x="242062" y="14351"/>
                  </a:lnTo>
                  <a:lnTo>
                    <a:pt x="235077" y="18923"/>
                  </a:lnTo>
                  <a:lnTo>
                    <a:pt x="230378" y="25781"/>
                  </a:lnTo>
                  <a:lnTo>
                    <a:pt x="228892" y="33909"/>
                  </a:lnTo>
                  <a:lnTo>
                    <a:pt x="228942" y="35560"/>
                  </a:lnTo>
                  <a:lnTo>
                    <a:pt x="229108" y="37973"/>
                  </a:lnTo>
                  <a:lnTo>
                    <a:pt x="239776" y="53340"/>
                  </a:lnTo>
                  <a:lnTo>
                    <a:pt x="248031" y="55753"/>
                  </a:lnTo>
                  <a:lnTo>
                    <a:pt x="255397" y="55499"/>
                  </a:lnTo>
                  <a:lnTo>
                    <a:pt x="262128" y="52959"/>
                  </a:lnTo>
                  <a:lnTo>
                    <a:pt x="267716" y="48387"/>
                  </a:lnTo>
                  <a:lnTo>
                    <a:pt x="269113" y="46101"/>
                  </a:lnTo>
                  <a:lnTo>
                    <a:pt x="271526" y="41910"/>
                  </a:lnTo>
                  <a:lnTo>
                    <a:pt x="272923" y="35560"/>
                  </a:lnTo>
                  <a:close/>
                </a:path>
                <a:path w="324485" h="56514">
                  <a:moveTo>
                    <a:pt x="276733" y="22225"/>
                  </a:moveTo>
                  <a:lnTo>
                    <a:pt x="276606" y="22352"/>
                  </a:lnTo>
                  <a:lnTo>
                    <a:pt x="276733" y="22606"/>
                  </a:lnTo>
                  <a:lnTo>
                    <a:pt x="276733" y="22225"/>
                  </a:lnTo>
                  <a:close/>
                </a:path>
                <a:path w="324485" h="56514">
                  <a:moveTo>
                    <a:pt x="297434" y="46355"/>
                  </a:moveTo>
                  <a:lnTo>
                    <a:pt x="297307" y="45720"/>
                  </a:lnTo>
                  <a:lnTo>
                    <a:pt x="297307" y="46355"/>
                  </a:lnTo>
                  <a:lnTo>
                    <a:pt x="297434" y="46355"/>
                  </a:lnTo>
                  <a:close/>
                </a:path>
                <a:path w="324485" h="56514">
                  <a:moveTo>
                    <a:pt x="324231" y="46482"/>
                  </a:moveTo>
                  <a:lnTo>
                    <a:pt x="323088" y="46482"/>
                  </a:lnTo>
                  <a:lnTo>
                    <a:pt x="322072" y="46355"/>
                  </a:lnTo>
                  <a:lnTo>
                    <a:pt x="319405" y="46609"/>
                  </a:lnTo>
                  <a:lnTo>
                    <a:pt x="319024" y="45847"/>
                  </a:lnTo>
                  <a:lnTo>
                    <a:pt x="319024" y="27432"/>
                  </a:lnTo>
                  <a:lnTo>
                    <a:pt x="318389" y="22987"/>
                  </a:lnTo>
                  <a:lnTo>
                    <a:pt x="305435" y="12827"/>
                  </a:lnTo>
                  <a:lnTo>
                    <a:pt x="300863" y="12954"/>
                  </a:lnTo>
                  <a:lnTo>
                    <a:pt x="296672" y="14478"/>
                  </a:lnTo>
                  <a:lnTo>
                    <a:pt x="292989" y="17399"/>
                  </a:lnTo>
                  <a:lnTo>
                    <a:pt x="292608" y="18415"/>
                  </a:lnTo>
                  <a:lnTo>
                    <a:pt x="292100" y="18034"/>
                  </a:lnTo>
                  <a:lnTo>
                    <a:pt x="291973" y="16129"/>
                  </a:lnTo>
                  <a:lnTo>
                    <a:pt x="292100" y="14097"/>
                  </a:lnTo>
                  <a:lnTo>
                    <a:pt x="291592" y="13716"/>
                  </a:lnTo>
                  <a:lnTo>
                    <a:pt x="284353" y="13716"/>
                  </a:lnTo>
                  <a:lnTo>
                    <a:pt x="277241" y="13589"/>
                  </a:lnTo>
                  <a:lnTo>
                    <a:pt x="276733" y="13970"/>
                  </a:lnTo>
                  <a:lnTo>
                    <a:pt x="276733" y="22225"/>
                  </a:lnTo>
                  <a:lnTo>
                    <a:pt x="281813" y="22098"/>
                  </a:lnTo>
                  <a:lnTo>
                    <a:pt x="282194" y="22606"/>
                  </a:lnTo>
                  <a:lnTo>
                    <a:pt x="282194" y="46228"/>
                  </a:lnTo>
                  <a:lnTo>
                    <a:pt x="280289" y="46355"/>
                  </a:lnTo>
                  <a:lnTo>
                    <a:pt x="277114" y="46355"/>
                  </a:lnTo>
                  <a:lnTo>
                    <a:pt x="276733" y="46863"/>
                  </a:lnTo>
                  <a:lnTo>
                    <a:pt x="276733" y="54483"/>
                  </a:lnTo>
                  <a:lnTo>
                    <a:pt x="277114" y="54864"/>
                  </a:lnTo>
                  <a:lnTo>
                    <a:pt x="296926" y="54864"/>
                  </a:lnTo>
                  <a:lnTo>
                    <a:pt x="297307" y="54483"/>
                  </a:lnTo>
                  <a:lnTo>
                    <a:pt x="297307" y="46355"/>
                  </a:lnTo>
                  <a:lnTo>
                    <a:pt x="292354" y="46355"/>
                  </a:lnTo>
                  <a:lnTo>
                    <a:pt x="291973" y="46101"/>
                  </a:lnTo>
                  <a:lnTo>
                    <a:pt x="301117" y="21971"/>
                  </a:lnTo>
                  <a:lnTo>
                    <a:pt x="304419" y="22606"/>
                  </a:lnTo>
                  <a:lnTo>
                    <a:pt x="306959" y="24257"/>
                  </a:lnTo>
                  <a:lnTo>
                    <a:pt x="308610" y="26797"/>
                  </a:lnTo>
                  <a:lnTo>
                    <a:pt x="309245" y="30226"/>
                  </a:lnTo>
                  <a:lnTo>
                    <a:pt x="309245" y="46228"/>
                  </a:lnTo>
                  <a:lnTo>
                    <a:pt x="304419" y="46355"/>
                  </a:lnTo>
                  <a:lnTo>
                    <a:pt x="304038" y="46863"/>
                  </a:lnTo>
                  <a:lnTo>
                    <a:pt x="304038" y="52324"/>
                  </a:lnTo>
                  <a:lnTo>
                    <a:pt x="303911" y="54483"/>
                  </a:lnTo>
                  <a:lnTo>
                    <a:pt x="304546" y="54991"/>
                  </a:lnTo>
                  <a:lnTo>
                    <a:pt x="324231" y="54864"/>
                  </a:lnTo>
                  <a:lnTo>
                    <a:pt x="324231" y="464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2" name="object 202" descr="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6161531" y="4397817"/>
              <a:ext cx="300024" cy="57089"/>
            </a:xfrm>
            <a:prstGeom prst="rect">
              <a:avLst/>
            </a:prstGeom>
          </p:spPr>
        </p:pic>
      </p:grpSp>
      <p:pic>
        <p:nvPicPr>
          <p:cNvPr id="203" name="object 203" descr=""/>
          <p:cNvPicPr/>
          <p:nvPr/>
        </p:nvPicPr>
        <p:blipFill>
          <a:blip r:embed="rId133" cstate="print"/>
          <a:stretch>
            <a:fillRect/>
          </a:stretch>
        </p:blipFill>
        <p:spPr>
          <a:xfrm>
            <a:off x="6553454" y="4327817"/>
            <a:ext cx="390690" cy="157314"/>
          </a:xfrm>
          <a:prstGeom prst="rect">
            <a:avLst/>
          </a:prstGeom>
        </p:spPr>
      </p:pic>
      <p:pic>
        <p:nvPicPr>
          <p:cNvPr id="204" name="object 204" descr=""/>
          <p:cNvPicPr/>
          <p:nvPr/>
        </p:nvPicPr>
        <p:blipFill>
          <a:blip r:embed="rId134" cstate="print"/>
          <a:stretch>
            <a:fillRect/>
          </a:stretch>
        </p:blipFill>
        <p:spPr>
          <a:xfrm>
            <a:off x="7096506" y="4320184"/>
            <a:ext cx="413181" cy="219176"/>
          </a:xfrm>
          <a:prstGeom prst="rect">
            <a:avLst/>
          </a:prstGeom>
        </p:spPr>
      </p:pic>
      <p:pic>
        <p:nvPicPr>
          <p:cNvPr id="205" name="object 205" descr=""/>
          <p:cNvPicPr/>
          <p:nvPr/>
        </p:nvPicPr>
        <p:blipFill>
          <a:blip r:embed="rId135" cstate="print"/>
          <a:stretch>
            <a:fillRect/>
          </a:stretch>
        </p:blipFill>
        <p:spPr>
          <a:xfrm>
            <a:off x="5973317" y="4888839"/>
            <a:ext cx="938009" cy="183540"/>
          </a:xfrm>
          <a:prstGeom prst="rect">
            <a:avLst/>
          </a:prstGeom>
        </p:spPr>
      </p:pic>
      <p:grpSp>
        <p:nvGrpSpPr>
          <p:cNvPr id="206" name="object 206" descr=""/>
          <p:cNvGrpSpPr/>
          <p:nvPr/>
        </p:nvGrpSpPr>
        <p:grpSpPr>
          <a:xfrm>
            <a:off x="7003415" y="4907508"/>
            <a:ext cx="1092200" cy="151130"/>
            <a:chOff x="7003415" y="4907508"/>
            <a:chExt cx="1092200" cy="151130"/>
          </a:xfrm>
        </p:grpSpPr>
        <p:pic>
          <p:nvPicPr>
            <p:cNvPr id="207" name="object 207" descr="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7003415" y="4917705"/>
              <a:ext cx="733168" cy="65012"/>
            </a:xfrm>
            <a:prstGeom prst="rect">
              <a:avLst/>
            </a:prstGeom>
          </p:spPr>
        </p:pic>
        <p:pic>
          <p:nvPicPr>
            <p:cNvPr id="208" name="object 208" descr="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7761986" y="4907508"/>
              <a:ext cx="333375" cy="150774"/>
            </a:xfrm>
            <a:prstGeom prst="rect">
              <a:avLst/>
            </a:prstGeom>
          </p:spPr>
        </p:pic>
      </p:grpSp>
      <p:grpSp>
        <p:nvGrpSpPr>
          <p:cNvPr id="209" name="object 209" descr=""/>
          <p:cNvGrpSpPr/>
          <p:nvPr/>
        </p:nvGrpSpPr>
        <p:grpSpPr>
          <a:xfrm>
            <a:off x="5972809" y="5242977"/>
            <a:ext cx="935990" cy="73660"/>
            <a:chOff x="5972809" y="5242977"/>
            <a:chExt cx="935990" cy="73660"/>
          </a:xfrm>
        </p:grpSpPr>
        <p:pic>
          <p:nvPicPr>
            <p:cNvPr id="210" name="object 210" descr="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6535292" y="5243423"/>
              <a:ext cx="66718" cy="72669"/>
            </a:xfrm>
            <a:prstGeom prst="rect">
              <a:avLst/>
            </a:prstGeom>
          </p:spPr>
        </p:pic>
        <p:pic>
          <p:nvPicPr>
            <p:cNvPr id="211" name="object 211" descr="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6782053" y="5242977"/>
              <a:ext cx="126418" cy="73115"/>
            </a:xfrm>
            <a:prstGeom prst="rect">
              <a:avLst/>
            </a:prstGeom>
          </p:spPr>
        </p:pic>
        <p:sp>
          <p:nvSpPr>
            <p:cNvPr id="212" name="object 212" descr=""/>
            <p:cNvSpPr/>
            <p:nvPr/>
          </p:nvSpPr>
          <p:spPr>
            <a:xfrm>
              <a:off x="6716648" y="5244337"/>
              <a:ext cx="50165" cy="70485"/>
            </a:xfrm>
            <a:custGeom>
              <a:avLst/>
              <a:gdLst/>
              <a:ahLst/>
              <a:cxnLst/>
              <a:rect l="l" t="t" r="r" b="b"/>
              <a:pathLst>
                <a:path w="50165" h="70485">
                  <a:moveTo>
                    <a:pt x="48895" y="0"/>
                  </a:moveTo>
                  <a:lnTo>
                    <a:pt x="0" y="0"/>
                  </a:lnTo>
                  <a:lnTo>
                    <a:pt x="0" y="70484"/>
                  </a:lnTo>
                  <a:lnTo>
                    <a:pt x="49783" y="70484"/>
                  </a:lnTo>
                  <a:lnTo>
                    <a:pt x="49783" y="63500"/>
                  </a:lnTo>
                  <a:lnTo>
                    <a:pt x="7874" y="63500"/>
                  </a:lnTo>
                  <a:lnTo>
                    <a:pt x="7874" y="37465"/>
                  </a:lnTo>
                  <a:lnTo>
                    <a:pt x="40512" y="37465"/>
                  </a:lnTo>
                  <a:lnTo>
                    <a:pt x="40512" y="29971"/>
                  </a:lnTo>
                  <a:lnTo>
                    <a:pt x="8000" y="29971"/>
                  </a:lnTo>
                  <a:lnTo>
                    <a:pt x="8000" y="6984"/>
                  </a:lnTo>
                  <a:lnTo>
                    <a:pt x="48895" y="6984"/>
                  </a:lnTo>
                  <a:lnTo>
                    <a:pt x="48895" y="0"/>
                  </a:lnTo>
                  <a:close/>
                </a:path>
              </a:pathLst>
            </a:custGeom>
            <a:solidFill>
              <a:srgbClr val="0E9FE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3" name="object 213" descr="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6445249" y="5242977"/>
              <a:ext cx="48078" cy="73115"/>
            </a:xfrm>
            <a:prstGeom prst="rect">
              <a:avLst/>
            </a:prstGeom>
          </p:spPr>
        </p:pic>
        <p:pic>
          <p:nvPicPr>
            <p:cNvPr id="214" name="object 214" descr="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6067805" y="5242986"/>
              <a:ext cx="149205" cy="73106"/>
            </a:xfrm>
            <a:prstGeom prst="rect">
              <a:avLst/>
            </a:prstGeom>
          </p:spPr>
        </p:pic>
        <p:sp>
          <p:nvSpPr>
            <p:cNvPr id="215" name="object 215" descr=""/>
            <p:cNvSpPr/>
            <p:nvPr/>
          </p:nvSpPr>
          <p:spPr>
            <a:xfrm>
              <a:off x="6379844" y="5243956"/>
              <a:ext cx="50165" cy="71120"/>
            </a:xfrm>
            <a:custGeom>
              <a:avLst/>
              <a:gdLst/>
              <a:ahLst/>
              <a:cxnLst/>
              <a:rect l="l" t="t" r="r" b="b"/>
              <a:pathLst>
                <a:path w="50164" h="71120">
                  <a:moveTo>
                    <a:pt x="48894" y="0"/>
                  </a:moveTo>
                  <a:lnTo>
                    <a:pt x="0" y="0"/>
                  </a:lnTo>
                  <a:lnTo>
                    <a:pt x="0" y="70993"/>
                  </a:lnTo>
                  <a:lnTo>
                    <a:pt x="49910" y="70993"/>
                  </a:lnTo>
                  <a:lnTo>
                    <a:pt x="49910" y="64008"/>
                  </a:lnTo>
                  <a:lnTo>
                    <a:pt x="8000" y="64008"/>
                  </a:lnTo>
                  <a:lnTo>
                    <a:pt x="8000" y="57912"/>
                  </a:lnTo>
                  <a:lnTo>
                    <a:pt x="7874" y="41910"/>
                  </a:lnTo>
                  <a:lnTo>
                    <a:pt x="8000" y="37973"/>
                  </a:lnTo>
                  <a:lnTo>
                    <a:pt x="40639" y="37973"/>
                  </a:lnTo>
                  <a:lnTo>
                    <a:pt x="40639" y="30480"/>
                  </a:lnTo>
                  <a:lnTo>
                    <a:pt x="8000" y="30480"/>
                  </a:lnTo>
                  <a:lnTo>
                    <a:pt x="8000" y="7493"/>
                  </a:lnTo>
                  <a:lnTo>
                    <a:pt x="48894" y="7493"/>
                  </a:lnTo>
                  <a:lnTo>
                    <a:pt x="48894" y="0"/>
                  </a:lnTo>
                  <a:close/>
                </a:path>
              </a:pathLst>
            </a:custGeom>
            <a:solidFill>
              <a:srgbClr val="0E9FE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6" name="object 216" descr="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5972809" y="5244054"/>
              <a:ext cx="72129" cy="71022"/>
            </a:xfrm>
            <a:prstGeom prst="rect">
              <a:avLst/>
            </a:prstGeom>
          </p:spPr>
        </p:pic>
        <p:pic>
          <p:nvPicPr>
            <p:cNvPr id="217" name="object 217" descr="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6642480" y="5244066"/>
              <a:ext cx="51314" cy="71264"/>
            </a:xfrm>
            <a:prstGeom prst="rect">
              <a:avLst/>
            </a:prstGeom>
          </p:spPr>
        </p:pic>
        <p:pic>
          <p:nvPicPr>
            <p:cNvPr id="218" name="object 218" descr="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6231000" y="5244054"/>
              <a:ext cx="66194" cy="71022"/>
            </a:xfrm>
            <a:prstGeom prst="rect">
              <a:avLst/>
            </a:prstGeom>
          </p:spPr>
        </p:pic>
        <p:sp>
          <p:nvSpPr>
            <p:cNvPr id="219" name="object 219" descr=""/>
            <p:cNvSpPr/>
            <p:nvPr/>
          </p:nvSpPr>
          <p:spPr>
            <a:xfrm>
              <a:off x="6316217" y="5244337"/>
              <a:ext cx="44450" cy="71120"/>
            </a:xfrm>
            <a:custGeom>
              <a:avLst/>
              <a:gdLst/>
              <a:ahLst/>
              <a:cxnLst/>
              <a:rect l="l" t="t" r="r" b="b"/>
              <a:pathLst>
                <a:path w="44450" h="71120">
                  <a:moveTo>
                    <a:pt x="7874" y="0"/>
                  </a:moveTo>
                  <a:lnTo>
                    <a:pt x="0" y="0"/>
                  </a:lnTo>
                  <a:lnTo>
                    <a:pt x="0" y="70484"/>
                  </a:lnTo>
                  <a:lnTo>
                    <a:pt x="635" y="70484"/>
                  </a:lnTo>
                  <a:lnTo>
                    <a:pt x="635" y="70993"/>
                  </a:lnTo>
                  <a:lnTo>
                    <a:pt x="39497" y="70993"/>
                  </a:lnTo>
                  <a:lnTo>
                    <a:pt x="39497" y="70484"/>
                  </a:lnTo>
                  <a:lnTo>
                    <a:pt x="44450" y="70484"/>
                  </a:lnTo>
                  <a:lnTo>
                    <a:pt x="44450" y="63500"/>
                  </a:lnTo>
                  <a:lnTo>
                    <a:pt x="7874" y="63500"/>
                  </a:lnTo>
                  <a:lnTo>
                    <a:pt x="7874" y="0"/>
                  </a:lnTo>
                  <a:close/>
                </a:path>
              </a:pathLst>
            </a:custGeom>
            <a:solidFill>
              <a:srgbClr val="0E9FE1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20" name="object 220" descr=""/>
          <p:cNvPicPr/>
          <p:nvPr/>
        </p:nvPicPr>
        <p:blipFill>
          <a:blip r:embed="rId145" cstate="print"/>
          <a:stretch>
            <a:fillRect/>
          </a:stretch>
        </p:blipFill>
        <p:spPr>
          <a:xfrm>
            <a:off x="7003288" y="5194084"/>
            <a:ext cx="642924" cy="170903"/>
          </a:xfrm>
          <a:prstGeom prst="rect">
            <a:avLst/>
          </a:prstGeom>
        </p:spPr>
      </p:pic>
      <p:pic>
        <p:nvPicPr>
          <p:cNvPr id="221" name="object 221" descr=""/>
          <p:cNvPicPr/>
          <p:nvPr/>
        </p:nvPicPr>
        <p:blipFill>
          <a:blip r:embed="rId146" cstate="print"/>
          <a:stretch>
            <a:fillRect/>
          </a:stretch>
        </p:blipFill>
        <p:spPr>
          <a:xfrm>
            <a:off x="6915022" y="588149"/>
            <a:ext cx="992035" cy="157594"/>
          </a:xfrm>
          <a:prstGeom prst="rect">
            <a:avLst/>
          </a:prstGeom>
        </p:spPr>
      </p:pic>
      <p:sp>
        <p:nvSpPr>
          <p:cNvPr id="222" name="object 222" descr=""/>
          <p:cNvSpPr/>
          <p:nvPr/>
        </p:nvSpPr>
        <p:spPr>
          <a:xfrm>
            <a:off x="4678045" y="2816732"/>
            <a:ext cx="7218680" cy="635"/>
          </a:xfrm>
          <a:custGeom>
            <a:avLst/>
            <a:gdLst/>
            <a:ahLst/>
            <a:cxnLst/>
            <a:rect l="l" t="t" r="r" b="b"/>
            <a:pathLst>
              <a:path w="7218680" h="635">
                <a:moveTo>
                  <a:pt x="7218553" y="380"/>
                </a:moveTo>
                <a:lnTo>
                  <a:pt x="0" y="0"/>
                </a:lnTo>
              </a:path>
            </a:pathLst>
          </a:custGeom>
          <a:ln w="20941">
            <a:solidFill>
              <a:srgbClr val="27788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23" name="object 223" descr=""/>
          <p:cNvSpPr/>
          <p:nvPr/>
        </p:nvSpPr>
        <p:spPr>
          <a:xfrm>
            <a:off x="4678045" y="1946275"/>
            <a:ext cx="7218680" cy="635"/>
          </a:xfrm>
          <a:custGeom>
            <a:avLst/>
            <a:gdLst/>
            <a:ahLst/>
            <a:cxnLst/>
            <a:rect l="l" t="t" r="r" b="b"/>
            <a:pathLst>
              <a:path w="7218680" h="635">
                <a:moveTo>
                  <a:pt x="7218553" y="380"/>
                </a:moveTo>
                <a:lnTo>
                  <a:pt x="0" y="0"/>
                </a:lnTo>
              </a:path>
            </a:pathLst>
          </a:custGeom>
          <a:ln w="20941">
            <a:solidFill>
              <a:srgbClr val="27788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24" name="object 224" descr=""/>
          <p:cNvSpPr/>
          <p:nvPr/>
        </p:nvSpPr>
        <p:spPr>
          <a:xfrm>
            <a:off x="4678045" y="925194"/>
            <a:ext cx="7218680" cy="635"/>
          </a:xfrm>
          <a:custGeom>
            <a:avLst/>
            <a:gdLst/>
            <a:ahLst/>
            <a:cxnLst/>
            <a:rect l="l" t="t" r="r" b="b"/>
            <a:pathLst>
              <a:path w="7218680" h="634">
                <a:moveTo>
                  <a:pt x="7218553" y="253"/>
                </a:moveTo>
                <a:lnTo>
                  <a:pt x="0" y="0"/>
                </a:lnTo>
              </a:path>
            </a:pathLst>
          </a:custGeom>
          <a:ln w="20941">
            <a:solidFill>
              <a:srgbClr val="27788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grpSp>
        <p:nvGrpSpPr>
          <p:cNvPr id="225" name="object 225" descr=""/>
          <p:cNvGrpSpPr/>
          <p:nvPr/>
        </p:nvGrpSpPr>
        <p:grpSpPr>
          <a:xfrm>
            <a:off x="9648443" y="1426781"/>
            <a:ext cx="1124585" cy="351155"/>
            <a:chOff x="9648443" y="1426781"/>
            <a:chExt cx="1124585" cy="351155"/>
          </a:xfrm>
        </p:grpSpPr>
        <p:pic>
          <p:nvPicPr>
            <p:cNvPr id="226" name="object 226" descr="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9796525" y="1608863"/>
              <a:ext cx="322602" cy="92428"/>
            </a:xfrm>
            <a:prstGeom prst="rect">
              <a:avLst/>
            </a:prstGeom>
          </p:spPr>
        </p:pic>
        <p:sp>
          <p:nvSpPr>
            <p:cNvPr id="227" name="object 227" descr=""/>
            <p:cNvSpPr/>
            <p:nvPr/>
          </p:nvSpPr>
          <p:spPr>
            <a:xfrm>
              <a:off x="9923652" y="1609090"/>
              <a:ext cx="10795" cy="1270"/>
            </a:xfrm>
            <a:custGeom>
              <a:avLst/>
              <a:gdLst/>
              <a:ahLst/>
              <a:cxnLst/>
              <a:rect l="l" t="t" r="r" b="b"/>
              <a:pathLst>
                <a:path w="10795" h="1269">
                  <a:moveTo>
                    <a:pt x="0" y="1269"/>
                  </a:moveTo>
                  <a:lnTo>
                    <a:pt x="10541" y="1269"/>
                  </a:lnTo>
                  <a:lnTo>
                    <a:pt x="10541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6C6D7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8" name="object 228" descr="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9717404" y="1588353"/>
              <a:ext cx="88442" cy="73822"/>
            </a:xfrm>
            <a:prstGeom prst="rect">
              <a:avLst/>
            </a:prstGeom>
          </p:spPr>
        </p:pic>
        <p:pic>
          <p:nvPicPr>
            <p:cNvPr id="229" name="object 229" descr="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9648443" y="1563103"/>
              <a:ext cx="167906" cy="136156"/>
            </a:xfrm>
            <a:prstGeom prst="rect">
              <a:avLst/>
            </a:prstGeom>
          </p:spPr>
        </p:pic>
        <p:pic>
          <p:nvPicPr>
            <p:cNvPr id="230" name="object 230" descr="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10140187" y="1632497"/>
              <a:ext cx="137162" cy="67905"/>
            </a:xfrm>
            <a:prstGeom prst="rect">
              <a:avLst/>
            </a:prstGeom>
          </p:spPr>
        </p:pic>
        <p:pic>
          <p:nvPicPr>
            <p:cNvPr id="231" name="object 231" descr="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10255122" y="1426781"/>
              <a:ext cx="517778" cy="351091"/>
            </a:xfrm>
            <a:prstGeom prst="rect">
              <a:avLst/>
            </a:prstGeom>
          </p:spPr>
        </p:pic>
      </p:grpSp>
      <p:grpSp>
        <p:nvGrpSpPr>
          <p:cNvPr id="232" name="object 232" descr=""/>
          <p:cNvGrpSpPr/>
          <p:nvPr/>
        </p:nvGrpSpPr>
        <p:grpSpPr>
          <a:xfrm>
            <a:off x="10364851" y="3835044"/>
            <a:ext cx="1101090" cy="331470"/>
            <a:chOff x="10364851" y="3835044"/>
            <a:chExt cx="1101090" cy="331470"/>
          </a:xfrm>
        </p:grpSpPr>
        <p:pic>
          <p:nvPicPr>
            <p:cNvPr id="233" name="object 233" descr="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10364851" y="3920210"/>
              <a:ext cx="460184" cy="170713"/>
            </a:xfrm>
            <a:prstGeom prst="rect">
              <a:avLst/>
            </a:prstGeom>
          </p:spPr>
        </p:pic>
        <p:pic>
          <p:nvPicPr>
            <p:cNvPr id="234" name="object 234" descr="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10869168" y="3835044"/>
              <a:ext cx="596595" cy="331444"/>
            </a:xfrm>
            <a:prstGeom prst="rect">
              <a:avLst/>
            </a:prstGeom>
          </p:spPr>
        </p:pic>
      </p:grpSp>
      <p:grpSp>
        <p:nvGrpSpPr>
          <p:cNvPr id="235" name="object 235" descr=""/>
          <p:cNvGrpSpPr/>
          <p:nvPr/>
        </p:nvGrpSpPr>
        <p:grpSpPr>
          <a:xfrm>
            <a:off x="7734172" y="4824044"/>
            <a:ext cx="2791460" cy="721360"/>
            <a:chOff x="7734172" y="4824044"/>
            <a:chExt cx="2791460" cy="721360"/>
          </a:xfrm>
        </p:grpSpPr>
        <p:pic>
          <p:nvPicPr>
            <p:cNvPr id="236" name="object 236" descr="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8287384" y="4921157"/>
              <a:ext cx="47630" cy="71720"/>
            </a:xfrm>
            <a:prstGeom prst="rect">
              <a:avLst/>
            </a:prstGeom>
          </p:spPr>
        </p:pic>
        <p:sp>
          <p:nvSpPr>
            <p:cNvPr id="237" name="object 237" descr=""/>
            <p:cNvSpPr/>
            <p:nvPr/>
          </p:nvSpPr>
          <p:spPr>
            <a:xfrm>
              <a:off x="8344534" y="4921250"/>
              <a:ext cx="62865" cy="71755"/>
            </a:xfrm>
            <a:custGeom>
              <a:avLst/>
              <a:gdLst/>
              <a:ahLst/>
              <a:cxnLst/>
              <a:rect l="l" t="t" r="r" b="b"/>
              <a:pathLst>
                <a:path w="62865" h="71754">
                  <a:moveTo>
                    <a:pt x="25526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2446" y="71627"/>
                  </a:lnTo>
                  <a:lnTo>
                    <a:pt x="12446" y="40258"/>
                  </a:lnTo>
                  <a:lnTo>
                    <a:pt x="37582" y="40258"/>
                  </a:lnTo>
                  <a:lnTo>
                    <a:pt x="36195" y="38481"/>
                  </a:lnTo>
                  <a:lnTo>
                    <a:pt x="37338" y="37592"/>
                  </a:lnTo>
                  <a:lnTo>
                    <a:pt x="38862" y="36830"/>
                  </a:lnTo>
                  <a:lnTo>
                    <a:pt x="41656" y="34925"/>
                  </a:lnTo>
                  <a:lnTo>
                    <a:pt x="43982" y="30480"/>
                  </a:lnTo>
                  <a:lnTo>
                    <a:pt x="12446" y="30480"/>
                  </a:lnTo>
                  <a:lnTo>
                    <a:pt x="12446" y="9651"/>
                  </a:lnTo>
                  <a:lnTo>
                    <a:pt x="36068" y="9651"/>
                  </a:lnTo>
                  <a:lnTo>
                    <a:pt x="36068" y="1777"/>
                  </a:lnTo>
                  <a:lnTo>
                    <a:pt x="32258" y="635"/>
                  </a:lnTo>
                  <a:lnTo>
                    <a:pt x="25526" y="0"/>
                  </a:lnTo>
                  <a:close/>
                </a:path>
                <a:path w="62865" h="71754">
                  <a:moveTo>
                    <a:pt x="37582" y="40258"/>
                  </a:moveTo>
                  <a:lnTo>
                    <a:pt x="22987" y="40258"/>
                  </a:lnTo>
                  <a:lnTo>
                    <a:pt x="47625" y="71627"/>
                  </a:lnTo>
                  <a:lnTo>
                    <a:pt x="62484" y="71627"/>
                  </a:lnTo>
                  <a:lnTo>
                    <a:pt x="58420" y="66420"/>
                  </a:lnTo>
                  <a:lnTo>
                    <a:pt x="40259" y="43687"/>
                  </a:lnTo>
                  <a:lnTo>
                    <a:pt x="37582" y="40258"/>
                  </a:lnTo>
                  <a:close/>
                </a:path>
                <a:path w="62865" h="71754">
                  <a:moveTo>
                    <a:pt x="36068" y="1777"/>
                  </a:moveTo>
                  <a:lnTo>
                    <a:pt x="36017" y="21336"/>
                  </a:lnTo>
                  <a:lnTo>
                    <a:pt x="34544" y="25018"/>
                  </a:lnTo>
                  <a:lnTo>
                    <a:pt x="20066" y="30352"/>
                  </a:lnTo>
                  <a:lnTo>
                    <a:pt x="12446" y="30480"/>
                  </a:lnTo>
                  <a:lnTo>
                    <a:pt x="43982" y="30480"/>
                  </a:lnTo>
                  <a:lnTo>
                    <a:pt x="48768" y="21336"/>
                  </a:lnTo>
                  <a:lnTo>
                    <a:pt x="48641" y="18542"/>
                  </a:lnTo>
                  <a:lnTo>
                    <a:pt x="48006" y="14097"/>
                  </a:lnTo>
                  <a:lnTo>
                    <a:pt x="46482" y="10287"/>
                  </a:lnTo>
                  <a:lnTo>
                    <a:pt x="45974" y="9651"/>
                  </a:lnTo>
                  <a:lnTo>
                    <a:pt x="44196" y="7112"/>
                  </a:lnTo>
                  <a:lnTo>
                    <a:pt x="40894" y="4318"/>
                  </a:lnTo>
                  <a:lnTo>
                    <a:pt x="36830" y="1905"/>
                  </a:lnTo>
                  <a:lnTo>
                    <a:pt x="36068" y="1777"/>
                  </a:lnTo>
                  <a:close/>
                </a:path>
                <a:path w="62865" h="71754">
                  <a:moveTo>
                    <a:pt x="36068" y="9651"/>
                  </a:moveTo>
                  <a:lnTo>
                    <a:pt x="23495" y="9651"/>
                  </a:lnTo>
                  <a:lnTo>
                    <a:pt x="36068" y="21208"/>
                  </a:lnTo>
                  <a:lnTo>
                    <a:pt x="36068" y="9651"/>
                  </a:lnTo>
                  <a:close/>
                </a:path>
              </a:pathLst>
            </a:custGeom>
            <a:solidFill>
              <a:srgbClr val="2E3C4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8" name="object 238" descr="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8414130" y="4919756"/>
              <a:ext cx="226098" cy="73883"/>
            </a:xfrm>
            <a:prstGeom prst="rect">
              <a:avLst/>
            </a:prstGeom>
          </p:spPr>
        </p:pic>
        <p:sp>
          <p:nvSpPr>
            <p:cNvPr id="239" name="object 239" descr=""/>
            <p:cNvSpPr/>
            <p:nvPr/>
          </p:nvSpPr>
          <p:spPr>
            <a:xfrm>
              <a:off x="8740012" y="5030544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2742" y="0"/>
                  </a:moveTo>
                  <a:lnTo>
                    <a:pt x="0" y="0"/>
                  </a:lnTo>
                  <a:lnTo>
                    <a:pt x="0" y="3481"/>
                  </a:lnTo>
                  <a:lnTo>
                    <a:pt x="352742" y="3481"/>
                  </a:lnTo>
                  <a:lnTo>
                    <a:pt x="352742" y="0"/>
                  </a:lnTo>
                  <a:close/>
                </a:path>
              </a:pathLst>
            </a:custGeom>
            <a:solidFill>
              <a:srgbClr val="DB29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0" name="object 240" descr="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8788018" y="4824044"/>
              <a:ext cx="272008" cy="239699"/>
            </a:xfrm>
            <a:prstGeom prst="rect">
              <a:avLst/>
            </a:prstGeom>
          </p:spPr>
        </p:pic>
        <p:pic>
          <p:nvPicPr>
            <p:cNvPr id="241" name="object 241" descr="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9231756" y="4922071"/>
              <a:ext cx="863676" cy="64964"/>
            </a:xfrm>
            <a:prstGeom prst="rect">
              <a:avLst/>
            </a:prstGeom>
          </p:spPr>
        </p:pic>
        <p:pic>
          <p:nvPicPr>
            <p:cNvPr id="242" name="object 242" descr="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10204322" y="4863833"/>
              <a:ext cx="320954" cy="284492"/>
            </a:xfrm>
            <a:prstGeom prst="rect">
              <a:avLst/>
            </a:prstGeom>
          </p:spPr>
        </p:pic>
        <p:pic>
          <p:nvPicPr>
            <p:cNvPr id="243" name="object 243" descr="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7734172" y="5145100"/>
              <a:ext cx="723722" cy="229539"/>
            </a:xfrm>
            <a:prstGeom prst="rect">
              <a:avLst/>
            </a:prstGeom>
          </p:spPr>
        </p:pic>
        <p:pic>
          <p:nvPicPr>
            <p:cNvPr id="244" name="object 244" descr="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8446007" y="4997958"/>
              <a:ext cx="1113281" cy="547243"/>
            </a:xfrm>
            <a:prstGeom prst="rect">
              <a:avLst/>
            </a:prstGeom>
          </p:spPr>
        </p:pic>
        <p:pic>
          <p:nvPicPr>
            <p:cNvPr id="245" name="object 245" descr="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9413874" y="5014785"/>
              <a:ext cx="915123" cy="454723"/>
            </a:xfrm>
            <a:prstGeom prst="rect">
              <a:avLst/>
            </a:prstGeom>
          </p:spPr>
        </p:pic>
      </p:grpSp>
      <p:grpSp>
        <p:nvGrpSpPr>
          <p:cNvPr id="246" name="object 246" descr=""/>
          <p:cNvGrpSpPr/>
          <p:nvPr/>
        </p:nvGrpSpPr>
        <p:grpSpPr>
          <a:xfrm>
            <a:off x="4667574" y="2952750"/>
            <a:ext cx="7239634" cy="821055"/>
            <a:chOff x="4667574" y="2952750"/>
            <a:chExt cx="7239634" cy="821055"/>
          </a:xfrm>
        </p:grpSpPr>
        <p:sp>
          <p:nvSpPr>
            <p:cNvPr id="247" name="object 247" descr=""/>
            <p:cNvSpPr/>
            <p:nvPr/>
          </p:nvSpPr>
          <p:spPr>
            <a:xfrm>
              <a:off x="10092435" y="3021202"/>
              <a:ext cx="26034" cy="181610"/>
            </a:xfrm>
            <a:custGeom>
              <a:avLst/>
              <a:gdLst/>
              <a:ahLst/>
              <a:cxnLst/>
              <a:rect l="l" t="t" r="r" b="b"/>
              <a:pathLst>
                <a:path w="26034" h="181610">
                  <a:moveTo>
                    <a:pt x="25527" y="0"/>
                  </a:moveTo>
                  <a:lnTo>
                    <a:pt x="0" y="0"/>
                  </a:lnTo>
                  <a:lnTo>
                    <a:pt x="0" y="181483"/>
                  </a:lnTo>
                  <a:lnTo>
                    <a:pt x="25527" y="181483"/>
                  </a:lnTo>
                  <a:lnTo>
                    <a:pt x="25527" y="0"/>
                  </a:lnTo>
                  <a:close/>
                </a:path>
              </a:pathLst>
            </a:custGeom>
            <a:solidFill>
              <a:srgbClr val="DD463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8" name="object 248" descr="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10156444" y="3021380"/>
              <a:ext cx="44187" cy="98374"/>
            </a:xfrm>
            <a:prstGeom prst="rect">
              <a:avLst/>
            </a:prstGeom>
          </p:spPr>
        </p:pic>
        <p:pic>
          <p:nvPicPr>
            <p:cNvPr id="249" name="object 249" descr="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9819766" y="3021392"/>
              <a:ext cx="240887" cy="98362"/>
            </a:xfrm>
            <a:prstGeom prst="rect">
              <a:avLst/>
            </a:prstGeom>
          </p:spPr>
        </p:pic>
        <p:sp>
          <p:nvSpPr>
            <p:cNvPr id="250" name="object 250" descr=""/>
            <p:cNvSpPr/>
            <p:nvPr/>
          </p:nvSpPr>
          <p:spPr>
            <a:xfrm>
              <a:off x="10266426" y="2952749"/>
              <a:ext cx="189230" cy="260350"/>
            </a:xfrm>
            <a:custGeom>
              <a:avLst/>
              <a:gdLst/>
              <a:ahLst/>
              <a:cxnLst/>
              <a:rect l="l" t="t" r="r" b="b"/>
              <a:pathLst>
                <a:path w="189229" h="260350">
                  <a:moveTo>
                    <a:pt x="188722" y="40259"/>
                  </a:moveTo>
                  <a:lnTo>
                    <a:pt x="160655" y="40386"/>
                  </a:lnTo>
                  <a:lnTo>
                    <a:pt x="160655" y="259842"/>
                  </a:lnTo>
                  <a:lnTo>
                    <a:pt x="188722" y="259842"/>
                  </a:lnTo>
                  <a:lnTo>
                    <a:pt x="188722" y="40259"/>
                  </a:lnTo>
                  <a:close/>
                </a:path>
                <a:path w="189229" h="260350">
                  <a:moveTo>
                    <a:pt x="188722" y="0"/>
                  </a:moveTo>
                  <a:lnTo>
                    <a:pt x="153924" y="0"/>
                  </a:lnTo>
                  <a:lnTo>
                    <a:pt x="0" y="259715"/>
                  </a:lnTo>
                  <a:lnTo>
                    <a:pt x="35433" y="259842"/>
                  </a:lnTo>
                  <a:lnTo>
                    <a:pt x="35941" y="259461"/>
                  </a:lnTo>
                  <a:lnTo>
                    <a:pt x="160528" y="40259"/>
                  </a:lnTo>
                  <a:lnTo>
                    <a:pt x="188722" y="40259"/>
                  </a:lnTo>
                  <a:lnTo>
                    <a:pt x="188722" y="0"/>
                  </a:lnTo>
                  <a:close/>
                </a:path>
                <a:path w="189229" h="260350">
                  <a:moveTo>
                    <a:pt x="189103" y="259842"/>
                  </a:moveTo>
                  <a:lnTo>
                    <a:pt x="188722" y="259842"/>
                  </a:lnTo>
                  <a:lnTo>
                    <a:pt x="188722" y="259969"/>
                  </a:lnTo>
                  <a:lnTo>
                    <a:pt x="189103" y="259842"/>
                  </a:lnTo>
                  <a:close/>
                </a:path>
              </a:pathLst>
            </a:custGeom>
            <a:solidFill>
              <a:srgbClr val="0021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10388345" y="3028314"/>
              <a:ext cx="28575" cy="184150"/>
            </a:xfrm>
            <a:custGeom>
              <a:avLst/>
              <a:gdLst/>
              <a:ahLst/>
              <a:cxnLst/>
              <a:rect l="l" t="t" r="r" b="b"/>
              <a:pathLst>
                <a:path w="28575" h="184150">
                  <a:moveTo>
                    <a:pt x="28194" y="126"/>
                  </a:moveTo>
                  <a:lnTo>
                    <a:pt x="27939" y="0"/>
                  </a:lnTo>
                  <a:lnTo>
                    <a:pt x="253" y="48513"/>
                  </a:lnTo>
                  <a:lnTo>
                    <a:pt x="0" y="183896"/>
                  </a:lnTo>
                  <a:lnTo>
                    <a:pt x="380" y="184150"/>
                  </a:lnTo>
                  <a:lnTo>
                    <a:pt x="28194" y="184150"/>
                  </a:lnTo>
                  <a:lnTo>
                    <a:pt x="28194" y="126"/>
                  </a:lnTo>
                  <a:close/>
                </a:path>
              </a:pathLst>
            </a:custGeom>
            <a:solidFill>
              <a:srgbClr val="3780A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2" name="object 252" descr="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10464164" y="3028314"/>
              <a:ext cx="96136" cy="184404"/>
            </a:xfrm>
            <a:prstGeom prst="rect">
              <a:avLst/>
            </a:prstGeom>
          </p:spPr>
        </p:pic>
        <p:sp>
          <p:nvSpPr>
            <p:cNvPr id="253" name="object 253" descr=""/>
            <p:cNvSpPr/>
            <p:nvPr/>
          </p:nvSpPr>
          <p:spPr>
            <a:xfrm>
              <a:off x="4678044" y="3762629"/>
              <a:ext cx="7218680" cy="635"/>
            </a:xfrm>
            <a:custGeom>
              <a:avLst/>
              <a:gdLst/>
              <a:ahLst/>
              <a:cxnLst/>
              <a:rect l="l" t="t" r="r" b="b"/>
              <a:pathLst>
                <a:path w="7218680" h="635">
                  <a:moveTo>
                    <a:pt x="7218553" y="254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27788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4" name="object 254" descr="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9002648" y="3269284"/>
              <a:ext cx="411175" cy="411048"/>
            </a:xfrm>
            <a:prstGeom prst="rect">
              <a:avLst/>
            </a:prstGeom>
          </p:spPr>
        </p:pic>
        <p:pic>
          <p:nvPicPr>
            <p:cNvPr id="255" name="object 255" descr="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422129" y="3308146"/>
              <a:ext cx="825271" cy="411175"/>
            </a:xfrm>
            <a:prstGeom prst="rect">
              <a:avLst/>
            </a:prstGeom>
          </p:spPr>
        </p:pic>
        <p:pic>
          <p:nvPicPr>
            <p:cNvPr id="256" name="object 256" descr="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10234929" y="3246780"/>
              <a:ext cx="561949" cy="444601"/>
            </a:xfrm>
            <a:prstGeom prst="rect">
              <a:avLst/>
            </a:prstGeom>
          </p:spPr>
        </p:pic>
        <p:pic>
          <p:nvPicPr>
            <p:cNvPr id="257" name="object 257" descr="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10883138" y="3308108"/>
              <a:ext cx="640054" cy="284467"/>
            </a:xfrm>
            <a:prstGeom prst="rect">
              <a:avLst/>
            </a:prstGeom>
          </p:spPr>
        </p:pic>
      </p:grpSp>
      <p:sp>
        <p:nvSpPr>
          <p:cNvPr id="258" name="object 258" descr=""/>
          <p:cNvSpPr txBox="1"/>
          <p:nvPr/>
        </p:nvSpPr>
        <p:spPr>
          <a:xfrm>
            <a:off x="6319265" y="5825134"/>
            <a:ext cx="624205" cy="384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50" spc="-20" b="1">
                <a:solidFill>
                  <a:srgbClr val="214E5E"/>
                </a:solidFill>
                <a:latin typeface="Corbel"/>
                <a:cs typeface="Corbel"/>
              </a:rPr>
              <a:t>2025</a:t>
            </a:r>
            <a:endParaRPr sz="2350">
              <a:latin typeface="Corbel"/>
              <a:cs typeface="Corbel"/>
            </a:endParaRPr>
          </a:p>
        </p:txBody>
      </p:sp>
      <p:pic>
        <p:nvPicPr>
          <p:cNvPr id="259" name="object 259" descr=""/>
          <p:cNvPicPr/>
          <p:nvPr/>
        </p:nvPicPr>
        <p:blipFill>
          <a:blip r:embed="rId169" cstate="print"/>
          <a:stretch>
            <a:fillRect/>
          </a:stretch>
        </p:blipFill>
        <p:spPr>
          <a:xfrm>
            <a:off x="7565897" y="4365637"/>
            <a:ext cx="772579" cy="128892"/>
          </a:xfrm>
          <a:prstGeom prst="rect">
            <a:avLst/>
          </a:prstGeom>
        </p:spPr>
      </p:pic>
      <p:pic>
        <p:nvPicPr>
          <p:cNvPr id="260" name="object 260" descr=""/>
          <p:cNvPicPr/>
          <p:nvPr/>
        </p:nvPicPr>
        <p:blipFill>
          <a:blip r:embed="rId170" cstate="print"/>
          <a:stretch>
            <a:fillRect/>
          </a:stretch>
        </p:blipFill>
        <p:spPr>
          <a:xfrm>
            <a:off x="8447024" y="4326838"/>
            <a:ext cx="931001" cy="189788"/>
          </a:xfrm>
          <a:prstGeom prst="rect">
            <a:avLst/>
          </a:prstGeom>
        </p:spPr>
      </p:pic>
      <p:pic>
        <p:nvPicPr>
          <p:cNvPr id="261" name="object 261" descr=""/>
          <p:cNvPicPr/>
          <p:nvPr/>
        </p:nvPicPr>
        <p:blipFill>
          <a:blip r:embed="rId171" cstate="print"/>
          <a:stretch>
            <a:fillRect/>
          </a:stretch>
        </p:blipFill>
        <p:spPr>
          <a:xfrm>
            <a:off x="8602471" y="3315944"/>
            <a:ext cx="309397" cy="271551"/>
          </a:xfrm>
          <a:prstGeom prst="rect">
            <a:avLst/>
          </a:prstGeom>
        </p:spPr>
      </p:pic>
      <p:pic>
        <p:nvPicPr>
          <p:cNvPr id="262" name="object 262" descr=""/>
          <p:cNvPicPr/>
          <p:nvPr/>
        </p:nvPicPr>
        <p:blipFill>
          <a:blip r:embed="rId172" cstate="print"/>
          <a:stretch>
            <a:fillRect/>
          </a:stretch>
        </p:blipFill>
        <p:spPr>
          <a:xfrm>
            <a:off x="10857738" y="1400340"/>
            <a:ext cx="870229" cy="152615"/>
          </a:xfrm>
          <a:prstGeom prst="rect">
            <a:avLst/>
          </a:prstGeom>
        </p:spPr>
      </p:pic>
      <p:pic>
        <p:nvPicPr>
          <p:cNvPr id="263" name="object 263" descr=""/>
          <p:cNvPicPr/>
          <p:nvPr/>
        </p:nvPicPr>
        <p:blipFill>
          <a:blip r:embed="rId173" cstate="print"/>
          <a:stretch>
            <a:fillRect/>
          </a:stretch>
        </p:blipFill>
        <p:spPr>
          <a:xfrm>
            <a:off x="9277222" y="2486685"/>
            <a:ext cx="727748" cy="226669"/>
          </a:xfrm>
          <a:prstGeom prst="rect">
            <a:avLst/>
          </a:prstGeom>
        </p:spPr>
      </p:pic>
      <p:pic>
        <p:nvPicPr>
          <p:cNvPr id="264" name="object 264" descr=""/>
          <p:cNvPicPr/>
          <p:nvPr/>
        </p:nvPicPr>
        <p:blipFill>
          <a:blip r:embed="rId174" cstate="print"/>
          <a:stretch>
            <a:fillRect/>
          </a:stretch>
        </p:blipFill>
        <p:spPr>
          <a:xfrm>
            <a:off x="9470008" y="4191482"/>
            <a:ext cx="759332" cy="317652"/>
          </a:xfrm>
          <a:prstGeom prst="rect">
            <a:avLst/>
          </a:prstGeom>
        </p:spPr>
      </p:pic>
      <p:sp>
        <p:nvSpPr>
          <p:cNvPr id="265" name="object 265" descr=""/>
          <p:cNvSpPr txBox="1"/>
          <p:nvPr/>
        </p:nvSpPr>
        <p:spPr>
          <a:xfrm>
            <a:off x="8318754" y="5438647"/>
            <a:ext cx="101473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25" b="1">
                <a:solidFill>
                  <a:srgbClr val="094F5F"/>
                </a:solidFill>
                <a:latin typeface="Corbel"/>
                <a:cs typeface="Corbel"/>
              </a:rPr>
              <a:t>84</a:t>
            </a:r>
            <a:endParaRPr sz="7200">
              <a:latin typeface="Corbel"/>
              <a:cs typeface="Corbel"/>
            </a:endParaRPr>
          </a:p>
        </p:txBody>
      </p:sp>
      <p:sp>
        <p:nvSpPr>
          <p:cNvPr id="266" name="object 266" descr=""/>
          <p:cNvSpPr txBox="1"/>
          <p:nvPr/>
        </p:nvSpPr>
        <p:spPr>
          <a:xfrm>
            <a:off x="9525381" y="5905296"/>
            <a:ext cx="8216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094F5F"/>
                </a:solidFill>
                <a:latin typeface="Corbel"/>
                <a:cs typeface="Corbel"/>
              </a:rPr>
              <a:t>SOCIOS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267" name="object 267" descr=""/>
          <p:cNvSpPr/>
          <p:nvPr/>
        </p:nvSpPr>
        <p:spPr>
          <a:xfrm>
            <a:off x="7713598" y="5707989"/>
            <a:ext cx="3175" cy="628650"/>
          </a:xfrm>
          <a:custGeom>
            <a:avLst/>
            <a:gdLst/>
            <a:ahLst/>
            <a:cxnLst/>
            <a:rect l="l" t="t" r="r" b="b"/>
            <a:pathLst>
              <a:path w="3175" h="628650">
                <a:moveTo>
                  <a:pt x="0" y="628154"/>
                </a:moveTo>
                <a:lnTo>
                  <a:pt x="2794" y="0"/>
                </a:lnTo>
              </a:path>
            </a:pathLst>
          </a:custGeom>
          <a:ln w="19049">
            <a:solidFill>
              <a:srgbClr val="1C6B79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pic>
        <p:nvPicPr>
          <p:cNvPr id="268" name="object 268" descr=""/>
          <p:cNvPicPr/>
          <p:nvPr/>
        </p:nvPicPr>
        <p:blipFill>
          <a:blip r:embed="rId175" cstate="print"/>
          <a:stretch>
            <a:fillRect/>
          </a:stretch>
        </p:blipFill>
        <p:spPr>
          <a:xfrm>
            <a:off x="918730" y="666153"/>
            <a:ext cx="867917" cy="555459"/>
          </a:xfrm>
          <a:prstGeom prst="rect">
            <a:avLst/>
          </a:prstGeom>
        </p:spPr>
      </p:pic>
      <p:pic>
        <p:nvPicPr>
          <p:cNvPr id="269" name="object 269" descr=""/>
          <p:cNvPicPr/>
          <p:nvPr/>
        </p:nvPicPr>
        <p:blipFill>
          <a:blip r:embed="rId176" cstate="print"/>
          <a:stretch>
            <a:fillRect/>
          </a:stretch>
        </p:blipFill>
        <p:spPr>
          <a:xfrm>
            <a:off x="2758948" y="508342"/>
            <a:ext cx="685711" cy="685711"/>
          </a:xfrm>
          <a:prstGeom prst="rect">
            <a:avLst/>
          </a:prstGeom>
        </p:spPr>
      </p:pic>
      <p:pic>
        <p:nvPicPr>
          <p:cNvPr id="270" name="object 270" descr=""/>
          <p:cNvPicPr/>
          <p:nvPr/>
        </p:nvPicPr>
        <p:blipFill>
          <a:blip r:embed="rId177" cstate="print"/>
          <a:stretch>
            <a:fillRect/>
          </a:stretch>
        </p:blipFill>
        <p:spPr>
          <a:xfrm>
            <a:off x="2427351" y="1345844"/>
            <a:ext cx="1348994" cy="674471"/>
          </a:xfrm>
          <a:prstGeom prst="rect">
            <a:avLst/>
          </a:prstGeom>
        </p:spPr>
      </p:pic>
      <p:pic>
        <p:nvPicPr>
          <p:cNvPr id="271" name="object 271" descr=""/>
          <p:cNvPicPr/>
          <p:nvPr/>
        </p:nvPicPr>
        <p:blipFill>
          <a:blip r:embed="rId178" cstate="print"/>
          <a:stretch>
            <a:fillRect/>
          </a:stretch>
        </p:blipFill>
        <p:spPr>
          <a:xfrm>
            <a:off x="783488" y="2328049"/>
            <a:ext cx="1138389" cy="265036"/>
          </a:xfrm>
          <a:prstGeom prst="rect">
            <a:avLst/>
          </a:prstGeom>
        </p:spPr>
      </p:pic>
      <p:pic>
        <p:nvPicPr>
          <p:cNvPr id="272" name="object 272" descr=""/>
          <p:cNvPicPr/>
          <p:nvPr/>
        </p:nvPicPr>
        <p:blipFill>
          <a:blip r:embed="rId179" cstate="print"/>
          <a:stretch>
            <a:fillRect/>
          </a:stretch>
        </p:blipFill>
        <p:spPr>
          <a:xfrm>
            <a:off x="2524632" y="2197214"/>
            <a:ext cx="1154455" cy="547890"/>
          </a:xfrm>
          <a:prstGeom prst="rect">
            <a:avLst/>
          </a:prstGeom>
        </p:spPr>
      </p:pic>
      <p:pic>
        <p:nvPicPr>
          <p:cNvPr id="273" name="object 273" descr=""/>
          <p:cNvPicPr/>
          <p:nvPr/>
        </p:nvPicPr>
        <p:blipFill>
          <a:blip r:embed="rId180" cstate="print"/>
          <a:stretch>
            <a:fillRect/>
          </a:stretch>
        </p:blipFill>
        <p:spPr>
          <a:xfrm>
            <a:off x="587387" y="1269466"/>
            <a:ext cx="1530603" cy="925474"/>
          </a:xfrm>
          <a:prstGeom prst="rect">
            <a:avLst/>
          </a:prstGeom>
        </p:spPr>
      </p:pic>
      <p:pic>
        <p:nvPicPr>
          <p:cNvPr id="274" name="object 274" descr=""/>
          <p:cNvPicPr/>
          <p:nvPr/>
        </p:nvPicPr>
        <p:blipFill>
          <a:blip r:embed="rId181" cstate="print"/>
          <a:stretch>
            <a:fillRect/>
          </a:stretch>
        </p:blipFill>
        <p:spPr>
          <a:xfrm>
            <a:off x="675728" y="2933445"/>
            <a:ext cx="1353947" cy="424814"/>
          </a:xfrm>
          <a:prstGeom prst="rect">
            <a:avLst/>
          </a:prstGeom>
        </p:spPr>
      </p:pic>
      <p:pic>
        <p:nvPicPr>
          <p:cNvPr id="275" name="object 275"/>
          <p:cNvPicPr/>
          <p:nvPr/>
        </p:nvPicPr>
        <p:blipFill>
          <a:blip r:embed="rId182" cstate="print"/>
          <a:stretch>
            <a:fillRect/>
          </a:stretch>
        </p:blipFill>
        <p:spPr>
          <a:xfrm>
            <a:off x="2502407" y="3090837"/>
            <a:ext cx="1198803" cy="219036"/>
          </a:xfrm>
          <a:prstGeom prst="rect">
            <a:avLst/>
          </a:prstGeom>
        </p:spPr>
      </p:pic>
      <p:pic>
        <p:nvPicPr>
          <p:cNvPr id="276" name="object 276"/>
          <p:cNvPicPr/>
          <p:nvPr/>
        </p:nvPicPr>
        <p:blipFill>
          <a:blip r:embed="rId183" cstate="print"/>
          <a:stretch>
            <a:fillRect/>
          </a:stretch>
        </p:blipFill>
        <p:spPr>
          <a:xfrm>
            <a:off x="719404" y="3615334"/>
            <a:ext cx="1266571" cy="536803"/>
          </a:xfrm>
          <a:prstGeom prst="rect">
            <a:avLst/>
          </a:prstGeom>
        </p:spPr>
      </p:pic>
      <p:pic>
        <p:nvPicPr>
          <p:cNvPr id="277" name="object 277" descr=""/>
          <p:cNvPicPr/>
          <p:nvPr/>
        </p:nvPicPr>
        <p:blipFill>
          <a:blip r:embed="rId184" cstate="print"/>
          <a:stretch>
            <a:fillRect/>
          </a:stretch>
        </p:blipFill>
        <p:spPr>
          <a:xfrm>
            <a:off x="2274316" y="3696525"/>
            <a:ext cx="1654936" cy="339661"/>
          </a:xfrm>
          <a:prstGeom prst="rect">
            <a:avLst/>
          </a:prstGeom>
        </p:spPr>
      </p:pic>
      <p:pic>
        <p:nvPicPr>
          <p:cNvPr id="278" name="object 278" descr=""/>
          <p:cNvPicPr/>
          <p:nvPr/>
        </p:nvPicPr>
        <p:blipFill>
          <a:blip r:embed="rId185" cstate="print"/>
          <a:stretch>
            <a:fillRect/>
          </a:stretch>
        </p:blipFill>
        <p:spPr>
          <a:xfrm>
            <a:off x="597306" y="4455324"/>
            <a:ext cx="1453007" cy="547839"/>
          </a:xfrm>
          <a:prstGeom prst="rect">
            <a:avLst/>
          </a:prstGeom>
        </p:spPr>
      </p:pic>
      <p:pic>
        <p:nvPicPr>
          <p:cNvPr id="279" name="object 279" descr=""/>
          <p:cNvPicPr/>
          <p:nvPr/>
        </p:nvPicPr>
        <p:blipFill>
          <a:blip r:embed="rId186" cstate="print"/>
          <a:stretch>
            <a:fillRect/>
          </a:stretch>
        </p:blipFill>
        <p:spPr>
          <a:xfrm>
            <a:off x="2598420" y="4457242"/>
            <a:ext cx="1006779" cy="418795"/>
          </a:xfrm>
          <a:prstGeom prst="rect">
            <a:avLst/>
          </a:prstGeom>
        </p:spPr>
      </p:pic>
      <p:sp>
        <p:nvSpPr>
          <p:cNvPr id="280" name="object 280" descr=""/>
          <p:cNvSpPr txBox="1"/>
          <p:nvPr/>
        </p:nvSpPr>
        <p:spPr>
          <a:xfrm>
            <a:off x="509422" y="5753201"/>
            <a:ext cx="626110" cy="384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50" spc="-20" b="1">
                <a:solidFill>
                  <a:srgbClr val="214E5E"/>
                </a:solidFill>
                <a:latin typeface="Corbel"/>
                <a:cs typeface="Corbel"/>
              </a:rPr>
              <a:t>2021</a:t>
            </a:r>
            <a:endParaRPr sz="2350">
              <a:latin typeface="Corbel"/>
              <a:cs typeface="Corbel"/>
            </a:endParaRPr>
          </a:p>
        </p:txBody>
      </p:sp>
      <p:sp>
        <p:nvSpPr>
          <p:cNvPr id="281" name="object 281" descr=""/>
          <p:cNvSpPr txBox="1"/>
          <p:nvPr/>
        </p:nvSpPr>
        <p:spPr>
          <a:xfrm>
            <a:off x="1642872" y="5305755"/>
            <a:ext cx="244983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247140" algn="l"/>
              </a:tabLst>
            </a:pPr>
            <a:r>
              <a:rPr dirty="0" sz="7200" spc="-25" b="1">
                <a:solidFill>
                  <a:srgbClr val="094F5F"/>
                </a:solidFill>
                <a:latin typeface="Corbel"/>
                <a:cs typeface="Corbel"/>
              </a:rPr>
              <a:t>12</a:t>
            </a:r>
            <a:r>
              <a:rPr dirty="0" sz="7200" b="1">
                <a:solidFill>
                  <a:srgbClr val="094F5F"/>
                </a:solidFill>
                <a:latin typeface="Corbel"/>
                <a:cs typeface="Corbel"/>
              </a:rPr>
              <a:t>	</a:t>
            </a:r>
            <a:r>
              <a:rPr dirty="0" sz="1800" spc="-340" b="1">
                <a:solidFill>
                  <a:srgbClr val="094F5F"/>
                </a:solidFill>
                <a:latin typeface="Corbel"/>
                <a:cs typeface="Corbel"/>
              </a:rPr>
              <a:t>Fundadore</a:t>
            </a:r>
            <a:r>
              <a:rPr dirty="0" sz="1800" spc="-9510" b="1">
                <a:solidFill>
                  <a:srgbClr val="094F5F"/>
                </a:solidFill>
                <a:latin typeface="Corbel"/>
                <a:cs typeface="Corbel"/>
              </a:rPr>
              <a:t>s</a:t>
            </a:r>
            <a:r>
              <a:rPr dirty="0" baseline="66358" sz="2700" spc="-517" b="1">
                <a:solidFill>
                  <a:srgbClr val="094F5F"/>
                </a:solidFill>
                <a:latin typeface="Corbel"/>
                <a:cs typeface="Corbel"/>
              </a:rPr>
              <a:t>SOCIO</a:t>
            </a:r>
            <a:r>
              <a:rPr dirty="0" baseline="66358" sz="2700" spc="-517" b="1">
                <a:solidFill>
                  <a:srgbClr val="094F5F"/>
                </a:solidFill>
                <a:latin typeface="Corbel"/>
                <a:cs typeface="Corbel"/>
              </a:rPr>
              <a:t>S</a:t>
            </a:r>
            <a:endParaRPr baseline="66358" sz="2700">
              <a:latin typeface="Corbel"/>
              <a:cs typeface="Corbel"/>
            </a:endParaRPr>
          </a:p>
        </p:txBody>
      </p:sp>
      <p:sp>
        <p:nvSpPr>
          <p:cNvPr id="282" name="object 282" descr=""/>
          <p:cNvSpPr/>
          <p:nvPr/>
        </p:nvSpPr>
        <p:spPr>
          <a:xfrm>
            <a:off x="1371600" y="5698210"/>
            <a:ext cx="3175" cy="628650"/>
          </a:xfrm>
          <a:custGeom>
            <a:avLst/>
            <a:gdLst/>
            <a:ahLst/>
            <a:cxnLst/>
            <a:rect l="l" t="t" r="r" b="b"/>
            <a:pathLst>
              <a:path w="3175" h="628650">
                <a:moveTo>
                  <a:pt x="0" y="628154"/>
                </a:moveTo>
                <a:lnTo>
                  <a:pt x="2666" y="0"/>
                </a:lnTo>
              </a:path>
            </a:pathLst>
          </a:custGeom>
          <a:ln w="19050">
            <a:solidFill>
              <a:srgbClr val="1C6B79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283" name="object 283" descr=""/>
          <p:cNvSpPr/>
          <p:nvPr/>
        </p:nvSpPr>
        <p:spPr>
          <a:xfrm>
            <a:off x="4458842" y="471423"/>
            <a:ext cx="0" cy="5855335"/>
          </a:xfrm>
          <a:custGeom>
            <a:avLst/>
            <a:gdLst/>
            <a:ahLst/>
            <a:cxnLst/>
            <a:rect l="l" t="t" r="r" b="b"/>
            <a:pathLst>
              <a:path w="0" h="5855335">
                <a:moveTo>
                  <a:pt x="0" y="5854941"/>
                </a:moveTo>
                <a:lnTo>
                  <a:pt x="0" y="0"/>
                </a:lnTo>
              </a:path>
            </a:pathLst>
          </a:custGeom>
          <a:ln w="19050">
            <a:solidFill>
              <a:srgbClr val="1C6B79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1288" y="481329"/>
            <a:ext cx="4556125" cy="10083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4000" spc="225"/>
              <a:t>Agua</a:t>
            </a:r>
            <a:r>
              <a:rPr dirty="0" sz="4000" spc="-220"/>
              <a:t> </a:t>
            </a:r>
            <a:r>
              <a:rPr dirty="0" sz="4000" spc="60"/>
              <a:t>en</a:t>
            </a:r>
            <a:r>
              <a:rPr dirty="0" sz="4000" spc="-229"/>
              <a:t> </a:t>
            </a:r>
            <a:r>
              <a:rPr dirty="0" sz="4000" spc="114"/>
              <a:t>la</a:t>
            </a:r>
            <a:r>
              <a:rPr dirty="0" sz="4000" spc="-240"/>
              <a:t> </a:t>
            </a:r>
            <a:r>
              <a:rPr dirty="0" sz="4000" spc="-10"/>
              <a:t>minería</a:t>
            </a:r>
            <a:endParaRPr sz="4000"/>
          </a:p>
          <a:p>
            <a:pPr algn="ctr" marL="1270">
              <a:lnSpc>
                <a:spcPct val="100000"/>
              </a:lnSpc>
              <a:spcBef>
                <a:spcPts val="65"/>
              </a:spcBef>
            </a:pPr>
            <a:r>
              <a:rPr dirty="0" sz="2400" spc="-25" b="0" i="1">
                <a:latin typeface="Trebuchet MS"/>
                <a:cs typeface="Trebuchet MS"/>
              </a:rPr>
              <a:t>Cifras</a:t>
            </a:r>
            <a:r>
              <a:rPr dirty="0" sz="2400" spc="-125" b="0" i="1">
                <a:latin typeface="Trebuchet MS"/>
                <a:cs typeface="Trebuchet MS"/>
              </a:rPr>
              <a:t> </a:t>
            </a:r>
            <a:r>
              <a:rPr dirty="0" sz="2400" b="0" i="1">
                <a:latin typeface="Trebuchet MS"/>
                <a:cs typeface="Trebuchet MS"/>
              </a:rPr>
              <a:t>en</a:t>
            </a:r>
            <a:r>
              <a:rPr dirty="0" sz="2400" spc="-130" b="0" i="1">
                <a:latin typeface="Trebuchet MS"/>
                <a:cs typeface="Trebuchet MS"/>
              </a:rPr>
              <a:t> </a:t>
            </a:r>
            <a:r>
              <a:rPr dirty="0" sz="2400" spc="-30" b="0" i="1">
                <a:latin typeface="Trebuchet MS"/>
                <a:cs typeface="Trebuchet MS"/>
              </a:rPr>
              <a:t>porcentaje</a:t>
            </a:r>
            <a:r>
              <a:rPr dirty="0" sz="2400" spc="-140" b="0" i="1">
                <a:latin typeface="Trebuchet MS"/>
                <a:cs typeface="Trebuchet MS"/>
              </a:rPr>
              <a:t> </a:t>
            </a:r>
            <a:r>
              <a:rPr dirty="0" sz="2400" spc="-25" b="0" i="1">
                <a:latin typeface="Trebuchet MS"/>
                <a:cs typeface="Trebuchet MS"/>
              </a:rPr>
              <a:t>(%)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694688" y="2582164"/>
            <a:ext cx="2011680" cy="2011680"/>
            <a:chOff x="1694688" y="2582164"/>
            <a:chExt cx="2011680" cy="2011680"/>
          </a:xfrm>
        </p:grpSpPr>
        <p:sp>
          <p:nvSpPr>
            <p:cNvPr id="4" name="object 4" descr=""/>
            <p:cNvSpPr/>
            <p:nvPr/>
          </p:nvSpPr>
          <p:spPr>
            <a:xfrm>
              <a:off x="2135378" y="2591689"/>
              <a:ext cx="1561465" cy="1992630"/>
            </a:xfrm>
            <a:custGeom>
              <a:avLst/>
              <a:gdLst/>
              <a:ahLst/>
              <a:cxnLst/>
              <a:rect l="l" t="t" r="r" b="b"/>
              <a:pathLst>
                <a:path w="1561464" h="1992629">
                  <a:moveTo>
                    <a:pt x="564896" y="0"/>
                  </a:moveTo>
                  <a:lnTo>
                    <a:pt x="564896" y="448183"/>
                  </a:lnTo>
                  <a:lnTo>
                    <a:pt x="612261" y="450237"/>
                  </a:lnTo>
                  <a:lnTo>
                    <a:pt x="659049" y="456346"/>
                  </a:lnTo>
                  <a:lnTo>
                    <a:pt x="705008" y="466427"/>
                  </a:lnTo>
                  <a:lnTo>
                    <a:pt x="749887" y="480398"/>
                  </a:lnTo>
                  <a:lnTo>
                    <a:pt x="793436" y="498177"/>
                  </a:lnTo>
                  <a:lnTo>
                    <a:pt x="835403" y="519682"/>
                  </a:lnTo>
                  <a:lnTo>
                    <a:pt x="875538" y="544830"/>
                  </a:lnTo>
                  <a:lnTo>
                    <a:pt x="913345" y="573291"/>
                  </a:lnTo>
                  <a:lnTo>
                    <a:pt x="948015" y="604343"/>
                  </a:lnTo>
                  <a:lnTo>
                    <a:pt x="979503" y="637755"/>
                  </a:lnTo>
                  <a:lnTo>
                    <a:pt x="1007767" y="673299"/>
                  </a:lnTo>
                  <a:lnTo>
                    <a:pt x="1032765" y="710746"/>
                  </a:lnTo>
                  <a:lnTo>
                    <a:pt x="1054456" y="749868"/>
                  </a:lnTo>
                  <a:lnTo>
                    <a:pt x="1072796" y="790436"/>
                  </a:lnTo>
                  <a:lnTo>
                    <a:pt x="1087743" y="832222"/>
                  </a:lnTo>
                  <a:lnTo>
                    <a:pt x="1099254" y="874996"/>
                  </a:lnTo>
                  <a:lnTo>
                    <a:pt x="1107289" y="918531"/>
                  </a:lnTo>
                  <a:lnTo>
                    <a:pt x="1111803" y="962597"/>
                  </a:lnTo>
                  <a:lnTo>
                    <a:pt x="1112756" y="1006967"/>
                  </a:lnTo>
                  <a:lnTo>
                    <a:pt x="1110103" y="1051410"/>
                  </a:lnTo>
                  <a:lnTo>
                    <a:pt x="1103805" y="1095700"/>
                  </a:lnTo>
                  <a:lnTo>
                    <a:pt x="1093817" y="1139606"/>
                  </a:lnTo>
                  <a:lnTo>
                    <a:pt x="1080097" y="1182901"/>
                  </a:lnTo>
                  <a:lnTo>
                    <a:pt x="1062604" y="1225355"/>
                  </a:lnTo>
                  <a:lnTo>
                    <a:pt x="1041294" y="1266741"/>
                  </a:lnTo>
                  <a:lnTo>
                    <a:pt x="1016127" y="1306830"/>
                  </a:lnTo>
                  <a:lnTo>
                    <a:pt x="987665" y="1344618"/>
                  </a:lnTo>
                  <a:lnTo>
                    <a:pt x="956613" y="1379271"/>
                  </a:lnTo>
                  <a:lnTo>
                    <a:pt x="923202" y="1410744"/>
                  </a:lnTo>
                  <a:lnTo>
                    <a:pt x="887659" y="1438996"/>
                  </a:lnTo>
                  <a:lnTo>
                    <a:pt x="850212" y="1463984"/>
                  </a:lnTo>
                  <a:lnTo>
                    <a:pt x="811092" y="1485665"/>
                  </a:lnTo>
                  <a:lnTo>
                    <a:pt x="770526" y="1503999"/>
                  </a:lnTo>
                  <a:lnTo>
                    <a:pt x="728744" y="1518942"/>
                  </a:lnTo>
                  <a:lnTo>
                    <a:pt x="685973" y="1530451"/>
                  </a:lnTo>
                  <a:lnTo>
                    <a:pt x="642443" y="1538486"/>
                  </a:lnTo>
                  <a:lnTo>
                    <a:pt x="598383" y="1543002"/>
                  </a:lnTo>
                  <a:lnTo>
                    <a:pt x="554021" y="1543959"/>
                  </a:lnTo>
                  <a:lnTo>
                    <a:pt x="509586" y="1541313"/>
                  </a:lnTo>
                  <a:lnTo>
                    <a:pt x="465307" y="1535023"/>
                  </a:lnTo>
                  <a:lnTo>
                    <a:pt x="421412" y="1525045"/>
                  </a:lnTo>
                  <a:lnTo>
                    <a:pt x="378131" y="1511338"/>
                  </a:lnTo>
                  <a:lnTo>
                    <a:pt x="335691" y="1493860"/>
                  </a:lnTo>
                  <a:lnTo>
                    <a:pt x="294323" y="1472567"/>
                  </a:lnTo>
                  <a:lnTo>
                    <a:pt x="254254" y="1447419"/>
                  </a:lnTo>
                  <a:lnTo>
                    <a:pt x="0" y="1816608"/>
                  </a:lnTo>
                  <a:lnTo>
                    <a:pt x="42159" y="1844101"/>
                  </a:lnTo>
                  <a:lnTo>
                    <a:pt x="85518" y="1869350"/>
                  </a:lnTo>
                  <a:lnTo>
                    <a:pt x="129984" y="1892325"/>
                  </a:lnTo>
                  <a:lnTo>
                    <a:pt x="175466" y="1913001"/>
                  </a:lnTo>
                  <a:lnTo>
                    <a:pt x="221873" y="1931347"/>
                  </a:lnTo>
                  <a:lnTo>
                    <a:pt x="269113" y="1947338"/>
                  </a:lnTo>
                  <a:lnTo>
                    <a:pt x="317093" y="1960945"/>
                  </a:lnTo>
                  <a:lnTo>
                    <a:pt x="365722" y="1972140"/>
                  </a:lnTo>
                  <a:lnTo>
                    <a:pt x="414909" y="1980896"/>
                  </a:lnTo>
                  <a:lnTo>
                    <a:pt x="464561" y="1987184"/>
                  </a:lnTo>
                  <a:lnTo>
                    <a:pt x="514587" y="1990978"/>
                  </a:lnTo>
                  <a:lnTo>
                    <a:pt x="564896" y="1992249"/>
                  </a:lnTo>
                  <a:lnTo>
                    <a:pt x="613160" y="1991100"/>
                  </a:lnTo>
                  <a:lnTo>
                    <a:pt x="660833" y="1987689"/>
                  </a:lnTo>
                  <a:lnTo>
                    <a:pt x="707860" y="1982069"/>
                  </a:lnTo>
                  <a:lnTo>
                    <a:pt x="754190" y="1974290"/>
                  </a:lnTo>
                  <a:lnTo>
                    <a:pt x="799771" y="1964406"/>
                  </a:lnTo>
                  <a:lnTo>
                    <a:pt x="844551" y="1952468"/>
                  </a:lnTo>
                  <a:lnTo>
                    <a:pt x="888476" y="1938528"/>
                  </a:lnTo>
                  <a:lnTo>
                    <a:pt x="931496" y="1922640"/>
                  </a:lnTo>
                  <a:lnTo>
                    <a:pt x="973558" y="1904854"/>
                  </a:lnTo>
                  <a:lnTo>
                    <a:pt x="1014610" y="1885223"/>
                  </a:lnTo>
                  <a:lnTo>
                    <a:pt x="1054599" y="1863800"/>
                  </a:lnTo>
                  <a:lnTo>
                    <a:pt x="1093474" y="1840635"/>
                  </a:lnTo>
                  <a:lnTo>
                    <a:pt x="1131182" y="1815783"/>
                  </a:lnTo>
                  <a:lnTo>
                    <a:pt x="1167670" y="1789294"/>
                  </a:lnTo>
                  <a:lnTo>
                    <a:pt x="1202888" y="1761220"/>
                  </a:lnTo>
                  <a:lnTo>
                    <a:pt x="1236782" y="1731615"/>
                  </a:lnTo>
                  <a:lnTo>
                    <a:pt x="1269301" y="1700529"/>
                  </a:lnTo>
                  <a:lnTo>
                    <a:pt x="1300392" y="1668016"/>
                  </a:lnTo>
                  <a:lnTo>
                    <a:pt x="1330003" y="1634128"/>
                  </a:lnTo>
                  <a:lnTo>
                    <a:pt x="1358082" y="1598916"/>
                  </a:lnTo>
                  <a:lnTo>
                    <a:pt x="1384576" y="1562432"/>
                  </a:lnTo>
                  <a:lnTo>
                    <a:pt x="1409434" y="1524729"/>
                  </a:lnTo>
                  <a:lnTo>
                    <a:pt x="1432603" y="1485860"/>
                  </a:lnTo>
                  <a:lnTo>
                    <a:pt x="1454032" y="1445875"/>
                  </a:lnTo>
                  <a:lnTo>
                    <a:pt x="1473667" y="1404828"/>
                  </a:lnTo>
                  <a:lnTo>
                    <a:pt x="1491457" y="1362771"/>
                  </a:lnTo>
                  <a:lnTo>
                    <a:pt x="1507349" y="1319754"/>
                  </a:lnTo>
                  <a:lnTo>
                    <a:pt x="1521292" y="1275832"/>
                  </a:lnTo>
                  <a:lnTo>
                    <a:pt x="1533233" y="1231056"/>
                  </a:lnTo>
                  <a:lnTo>
                    <a:pt x="1543120" y="1185477"/>
                  </a:lnTo>
                  <a:lnTo>
                    <a:pt x="1550901" y="1139149"/>
                  </a:lnTo>
                  <a:lnTo>
                    <a:pt x="1556523" y="1092123"/>
                  </a:lnTo>
                  <a:lnTo>
                    <a:pt x="1559935" y="1044452"/>
                  </a:lnTo>
                  <a:lnTo>
                    <a:pt x="1561084" y="996188"/>
                  </a:lnTo>
                  <a:lnTo>
                    <a:pt x="1559935" y="947923"/>
                  </a:lnTo>
                  <a:lnTo>
                    <a:pt x="1556523" y="900250"/>
                  </a:lnTo>
                  <a:lnTo>
                    <a:pt x="1550901" y="853223"/>
                  </a:lnTo>
                  <a:lnTo>
                    <a:pt x="1543120" y="806893"/>
                  </a:lnTo>
                  <a:lnTo>
                    <a:pt x="1533233" y="761312"/>
                  </a:lnTo>
                  <a:lnTo>
                    <a:pt x="1521292" y="716532"/>
                  </a:lnTo>
                  <a:lnTo>
                    <a:pt x="1507349" y="672607"/>
                  </a:lnTo>
                  <a:lnTo>
                    <a:pt x="1491457" y="629587"/>
                  </a:lnTo>
                  <a:lnTo>
                    <a:pt x="1473667" y="587525"/>
                  </a:lnTo>
                  <a:lnTo>
                    <a:pt x="1454032" y="546473"/>
                  </a:lnTo>
                  <a:lnTo>
                    <a:pt x="1432603" y="506484"/>
                  </a:lnTo>
                  <a:lnTo>
                    <a:pt x="1409434" y="467609"/>
                  </a:lnTo>
                  <a:lnTo>
                    <a:pt x="1384576" y="429901"/>
                  </a:lnTo>
                  <a:lnTo>
                    <a:pt x="1358082" y="393413"/>
                  </a:lnTo>
                  <a:lnTo>
                    <a:pt x="1330003" y="358195"/>
                  </a:lnTo>
                  <a:lnTo>
                    <a:pt x="1300392" y="324301"/>
                  </a:lnTo>
                  <a:lnTo>
                    <a:pt x="1269301" y="291782"/>
                  </a:lnTo>
                  <a:lnTo>
                    <a:pt x="1236782" y="260691"/>
                  </a:lnTo>
                  <a:lnTo>
                    <a:pt x="1202888" y="231080"/>
                  </a:lnTo>
                  <a:lnTo>
                    <a:pt x="1167670" y="203001"/>
                  </a:lnTo>
                  <a:lnTo>
                    <a:pt x="1131182" y="176507"/>
                  </a:lnTo>
                  <a:lnTo>
                    <a:pt x="1093474" y="151649"/>
                  </a:lnTo>
                  <a:lnTo>
                    <a:pt x="1054599" y="128480"/>
                  </a:lnTo>
                  <a:lnTo>
                    <a:pt x="1014610" y="107051"/>
                  </a:lnTo>
                  <a:lnTo>
                    <a:pt x="973558" y="87416"/>
                  </a:lnTo>
                  <a:lnTo>
                    <a:pt x="931496" y="69626"/>
                  </a:lnTo>
                  <a:lnTo>
                    <a:pt x="888476" y="53734"/>
                  </a:lnTo>
                  <a:lnTo>
                    <a:pt x="844551" y="39791"/>
                  </a:lnTo>
                  <a:lnTo>
                    <a:pt x="799771" y="27850"/>
                  </a:lnTo>
                  <a:lnTo>
                    <a:pt x="754190" y="17963"/>
                  </a:lnTo>
                  <a:lnTo>
                    <a:pt x="707860" y="10182"/>
                  </a:lnTo>
                  <a:lnTo>
                    <a:pt x="660833" y="4560"/>
                  </a:lnTo>
                  <a:lnTo>
                    <a:pt x="613160" y="1148"/>
                  </a:lnTo>
                  <a:lnTo>
                    <a:pt x="564896" y="0"/>
                  </a:lnTo>
                  <a:close/>
                </a:path>
              </a:pathLst>
            </a:custGeom>
            <a:solidFill>
              <a:srgbClr val="5BC0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135378" y="2591689"/>
              <a:ext cx="1561465" cy="1992630"/>
            </a:xfrm>
            <a:custGeom>
              <a:avLst/>
              <a:gdLst/>
              <a:ahLst/>
              <a:cxnLst/>
              <a:rect l="l" t="t" r="r" b="b"/>
              <a:pathLst>
                <a:path w="1561464" h="1992629">
                  <a:moveTo>
                    <a:pt x="564896" y="0"/>
                  </a:moveTo>
                  <a:lnTo>
                    <a:pt x="613160" y="1148"/>
                  </a:lnTo>
                  <a:lnTo>
                    <a:pt x="660833" y="4560"/>
                  </a:lnTo>
                  <a:lnTo>
                    <a:pt x="707860" y="10182"/>
                  </a:lnTo>
                  <a:lnTo>
                    <a:pt x="754190" y="17963"/>
                  </a:lnTo>
                  <a:lnTo>
                    <a:pt x="799771" y="27850"/>
                  </a:lnTo>
                  <a:lnTo>
                    <a:pt x="844551" y="39791"/>
                  </a:lnTo>
                  <a:lnTo>
                    <a:pt x="888476" y="53734"/>
                  </a:lnTo>
                  <a:lnTo>
                    <a:pt x="931496" y="69626"/>
                  </a:lnTo>
                  <a:lnTo>
                    <a:pt x="973558" y="87416"/>
                  </a:lnTo>
                  <a:lnTo>
                    <a:pt x="1014610" y="107051"/>
                  </a:lnTo>
                  <a:lnTo>
                    <a:pt x="1054599" y="128480"/>
                  </a:lnTo>
                  <a:lnTo>
                    <a:pt x="1093474" y="151649"/>
                  </a:lnTo>
                  <a:lnTo>
                    <a:pt x="1131182" y="176507"/>
                  </a:lnTo>
                  <a:lnTo>
                    <a:pt x="1167670" y="203001"/>
                  </a:lnTo>
                  <a:lnTo>
                    <a:pt x="1202888" y="231080"/>
                  </a:lnTo>
                  <a:lnTo>
                    <a:pt x="1236782" y="260691"/>
                  </a:lnTo>
                  <a:lnTo>
                    <a:pt x="1269301" y="291782"/>
                  </a:lnTo>
                  <a:lnTo>
                    <a:pt x="1300392" y="324301"/>
                  </a:lnTo>
                  <a:lnTo>
                    <a:pt x="1330003" y="358195"/>
                  </a:lnTo>
                  <a:lnTo>
                    <a:pt x="1358082" y="393413"/>
                  </a:lnTo>
                  <a:lnTo>
                    <a:pt x="1384576" y="429901"/>
                  </a:lnTo>
                  <a:lnTo>
                    <a:pt x="1409434" y="467609"/>
                  </a:lnTo>
                  <a:lnTo>
                    <a:pt x="1432603" y="506484"/>
                  </a:lnTo>
                  <a:lnTo>
                    <a:pt x="1454032" y="546473"/>
                  </a:lnTo>
                  <a:lnTo>
                    <a:pt x="1473667" y="587525"/>
                  </a:lnTo>
                  <a:lnTo>
                    <a:pt x="1491457" y="629587"/>
                  </a:lnTo>
                  <a:lnTo>
                    <a:pt x="1507349" y="672607"/>
                  </a:lnTo>
                  <a:lnTo>
                    <a:pt x="1521292" y="716532"/>
                  </a:lnTo>
                  <a:lnTo>
                    <a:pt x="1533233" y="761312"/>
                  </a:lnTo>
                  <a:lnTo>
                    <a:pt x="1543120" y="806893"/>
                  </a:lnTo>
                  <a:lnTo>
                    <a:pt x="1550901" y="853223"/>
                  </a:lnTo>
                  <a:lnTo>
                    <a:pt x="1556523" y="900250"/>
                  </a:lnTo>
                  <a:lnTo>
                    <a:pt x="1559935" y="947923"/>
                  </a:lnTo>
                  <a:lnTo>
                    <a:pt x="1561084" y="996188"/>
                  </a:lnTo>
                  <a:lnTo>
                    <a:pt x="1559935" y="1044452"/>
                  </a:lnTo>
                  <a:lnTo>
                    <a:pt x="1556523" y="1092123"/>
                  </a:lnTo>
                  <a:lnTo>
                    <a:pt x="1550901" y="1139149"/>
                  </a:lnTo>
                  <a:lnTo>
                    <a:pt x="1543120" y="1185477"/>
                  </a:lnTo>
                  <a:lnTo>
                    <a:pt x="1533233" y="1231056"/>
                  </a:lnTo>
                  <a:lnTo>
                    <a:pt x="1521292" y="1275832"/>
                  </a:lnTo>
                  <a:lnTo>
                    <a:pt x="1507349" y="1319754"/>
                  </a:lnTo>
                  <a:lnTo>
                    <a:pt x="1491457" y="1362771"/>
                  </a:lnTo>
                  <a:lnTo>
                    <a:pt x="1473667" y="1404828"/>
                  </a:lnTo>
                  <a:lnTo>
                    <a:pt x="1454032" y="1445875"/>
                  </a:lnTo>
                  <a:lnTo>
                    <a:pt x="1432603" y="1485860"/>
                  </a:lnTo>
                  <a:lnTo>
                    <a:pt x="1409434" y="1524729"/>
                  </a:lnTo>
                  <a:lnTo>
                    <a:pt x="1384576" y="1562432"/>
                  </a:lnTo>
                  <a:lnTo>
                    <a:pt x="1358082" y="1598916"/>
                  </a:lnTo>
                  <a:lnTo>
                    <a:pt x="1330003" y="1634128"/>
                  </a:lnTo>
                  <a:lnTo>
                    <a:pt x="1300392" y="1668016"/>
                  </a:lnTo>
                  <a:lnTo>
                    <a:pt x="1269301" y="1700529"/>
                  </a:lnTo>
                  <a:lnTo>
                    <a:pt x="1236782" y="1731615"/>
                  </a:lnTo>
                  <a:lnTo>
                    <a:pt x="1202888" y="1761220"/>
                  </a:lnTo>
                  <a:lnTo>
                    <a:pt x="1167670" y="1789294"/>
                  </a:lnTo>
                  <a:lnTo>
                    <a:pt x="1131182" y="1815783"/>
                  </a:lnTo>
                  <a:lnTo>
                    <a:pt x="1093474" y="1840635"/>
                  </a:lnTo>
                  <a:lnTo>
                    <a:pt x="1054599" y="1863800"/>
                  </a:lnTo>
                  <a:lnTo>
                    <a:pt x="1014610" y="1885223"/>
                  </a:lnTo>
                  <a:lnTo>
                    <a:pt x="973558" y="1904854"/>
                  </a:lnTo>
                  <a:lnTo>
                    <a:pt x="931496" y="1922640"/>
                  </a:lnTo>
                  <a:lnTo>
                    <a:pt x="888476" y="1938528"/>
                  </a:lnTo>
                  <a:lnTo>
                    <a:pt x="844551" y="1952468"/>
                  </a:lnTo>
                  <a:lnTo>
                    <a:pt x="799771" y="1964406"/>
                  </a:lnTo>
                  <a:lnTo>
                    <a:pt x="754190" y="1974290"/>
                  </a:lnTo>
                  <a:lnTo>
                    <a:pt x="707860" y="1982069"/>
                  </a:lnTo>
                  <a:lnTo>
                    <a:pt x="660833" y="1987689"/>
                  </a:lnTo>
                  <a:lnTo>
                    <a:pt x="613160" y="1991100"/>
                  </a:lnTo>
                  <a:lnTo>
                    <a:pt x="564896" y="1992249"/>
                  </a:lnTo>
                  <a:lnTo>
                    <a:pt x="514587" y="1990978"/>
                  </a:lnTo>
                  <a:lnTo>
                    <a:pt x="464561" y="1987184"/>
                  </a:lnTo>
                  <a:lnTo>
                    <a:pt x="414909" y="1980896"/>
                  </a:lnTo>
                  <a:lnTo>
                    <a:pt x="365722" y="1972140"/>
                  </a:lnTo>
                  <a:lnTo>
                    <a:pt x="317093" y="1960945"/>
                  </a:lnTo>
                  <a:lnTo>
                    <a:pt x="269113" y="1947338"/>
                  </a:lnTo>
                  <a:lnTo>
                    <a:pt x="221873" y="1931347"/>
                  </a:lnTo>
                  <a:lnTo>
                    <a:pt x="175466" y="1913001"/>
                  </a:lnTo>
                  <a:lnTo>
                    <a:pt x="129984" y="1892325"/>
                  </a:lnTo>
                  <a:lnTo>
                    <a:pt x="85518" y="1869350"/>
                  </a:lnTo>
                  <a:lnTo>
                    <a:pt x="42159" y="1844101"/>
                  </a:lnTo>
                  <a:lnTo>
                    <a:pt x="0" y="1816608"/>
                  </a:lnTo>
                  <a:lnTo>
                    <a:pt x="254254" y="1447419"/>
                  </a:lnTo>
                  <a:lnTo>
                    <a:pt x="294323" y="1472567"/>
                  </a:lnTo>
                  <a:lnTo>
                    <a:pt x="335691" y="1493860"/>
                  </a:lnTo>
                  <a:lnTo>
                    <a:pt x="378131" y="1511338"/>
                  </a:lnTo>
                  <a:lnTo>
                    <a:pt x="421412" y="1525045"/>
                  </a:lnTo>
                  <a:lnTo>
                    <a:pt x="465307" y="1535023"/>
                  </a:lnTo>
                  <a:lnTo>
                    <a:pt x="509586" y="1541313"/>
                  </a:lnTo>
                  <a:lnTo>
                    <a:pt x="554021" y="1543959"/>
                  </a:lnTo>
                  <a:lnTo>
                    <a:pt x="598383" y="1543002"/>
                  </a:lnTo>
                  <a:lnTo>
                    <a:pt x="642443" y="1538486"/>
                  </a:lnTo>
                  <a:lnTo>
                    <a:pt x="685973" y="1530451"/>
                  </a:lnTo>
                  <a:lnTo>
                    <a:pt x="728744" y="1518942"/>
                  </a:lnTo>
                  <a:lnTo>
                    <a:pt x="770526" y="1503999"/>
                  </a:lnTo>
                  <a:lnTo>
                    <a:pt x="811092" y="1485665"/>
                  </a:lnTo>
                  <a:lnTo>
                    <a:pt x="850212" y="1463984"/>
                  </a:lnTo>
                  <a:lnTo>
                    <a:pt x="887659" y="1438996"/>
                  </a:lnTo>
                  <a:lnTo>
                    <a:pt x="923202" y="1410744"/>
                  </a:lnTo>
                  <a:lnTo>
                    <a:pt x="956613" y="1379271"/>
                  </a:lnTo>
                  <a:lnTo>
                    <a:pt x="987665" y="1344618"/>
                  </a:lnTo>
                  <a:lnTo>
                    <a:pt x="1016127" y="1306830"/>
                  </a:lnTo>
                  <a:lnTo>
                    <a:pt x="1041294" y="1266741"/>
                  </a:lnTo>
                  <a:lnTo>
                    <a:pt x="1062604" y="1225355"/>
                  </a:lnTo>
                  <a:lnTo>
                    <a:pt x="1080097" y="1182901"/>
                  </a:lnTo>
                  <a:lnTo>
                    <a:pt x="1093817" y="1139606"/>
                  </a:lnTo>
                  <a:lnTo>
                    <a:pt x="1103805" y="1095700"/>
                  </a:lnTo>
                  <a:lnTo>
                    <a:pt x="1110103" y="1051410"/>
                  </a:lnTo>
                  <a:lnTo>
                    <a:pt x="1112756" y="1006967"/>
                  </a:lnTo>
                  <a:lnTo>
                    <a:pt x="1111803" y="962597"/>
                  </a:lnTo>
                  <a:lnTo>
                    <a:pt x="1107289" y="918531"/>
                  </a:lnTo>
                  <a:lnTo>
                    <a:pt x="1099254" y="874996"/>
                  </a:lnTo>
                  <a:lnTo>
                    <a:pt x="1087743" y="832222"/>
                  </a:lnTo>
                  <a:lnTo>
                    <a:pt x="1072796" y="790436"/>
                  </a:lnTo>
                  <a:lnTo>
                    <a:pt x="1054456" y="749868"/>
                  </a:lnTo>
                  <a:lnTo>
                    <a:pt x="1032765" y="710746"/>
                  </a:lnTo>
                  <a:lnTo>
                    <a:pt x="1007767" y="673299"/>
                  </a:lnTo>
                  <a:lnTo>
                    <a:pt x="979503" y="637755"/>
                  </a:lnTo>
                  <a:lnTo>
                    <a:pt x="948015" y="604343"/>
                  </a:lnTo>
                  <a:lnTo>
                    <a:pt x="913345" y="573291"/>
                  </a:lnTo>
                  <a:lnTo>
                    <a:pt x="875538" y="544830"/>
                  </a:lnTo>
                  <a:lnTo>
                    <a:pt x="835403" y="519682"/>
                  </a:lnTo>
                  <a:lnTo>
                    <a:pt x="793436" y="498177"/>
                  </a:lnTo>
                  <a:lnTo>
                    <a:pt x="749887" y="480398"/>
                  </a:lnTo>
                  <a:lnTo>
                    <a:pt x="705008" y="466427"/>
                  </a:lnTo>
                  <a:lnTo>
                    <a:pt x="659049" y="456346"/>
                  </a:lnTo>
                  <a:lnTo>
                    <a:pt x="612261" y="450237"/>
                  </a:lnTo>
                  <a:lnTo>
                    <a:pt x="564896" y="448183"/>
                  </a:lnTo>
                  <a:lnTo>
                    <a:pt x="564896" y="0"/>
                  </a:lnTo>
                  <a:close/>
                </a:path>
              </a:pathLst>
            </a:custGeom>
            <a:ln w="19050">
              <a:solidFill>
                <a:srgbClr val="F9FFF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740154" y="3733800"/>
              <a:ext cx="649605" cy="675005"/>
            </a:xfrm>
            <a:custGeom>
              <a:avLst/>
              <a:gdLst/>
              <a:ahLst/>
              <a:cxnLst/>
              <a:rect l="l" t="t" r="r" b="b"/>
              <a:pathLst>
                <a:path w="649605" h="675004">
                  <a:moveTo>
                    <a:pt x="432053" y="0"/>
                  </a:moveTo>
                  <a:lnTo>
                    <a:pt x="0" y="119506"/>
                  </a:lnTo>
                  <a:lnTo>
                    <a:pt x="14540" y="167408"/>
                  </a:lnTo>
                  <a:lnTo>
                    <a:pt x="31403" y="214344"/>
                  </a:lnTo>
                  <a:lnTo>
                    <a:pt x="50533" y="260237"/>
                  </a:lnTo>
                  <a:lnTo>
                    <a:pt x="71877" y="305012"/>
                  </a:lnTo>
                  <a:lnTo>
                    <a:pt x="95381" y="348592"/>
                  </a:lnTo>
                  <a:lnTo>
                    <a:pt x="120991" y="390901"/>
                  </a:lnTo>
                  <a:lnTo>
                    <a:pt x="148653" y="431863"/>
                  </a:lnTo>
                  <a:lnTo>
                    <a:pt x="178313" y="471402"/>
                  </a:lnTo>
                  <a:lnTo>
                    <a:pt x="209918" y="509443"/>
                  </a:lnTo>
                  <a:lnTo>
                    <a:pt x="243414" y="545908"/>
                  </a:lnTo>
                  <a:lnTo>
                    <a:pt x="278746" y="580722"/>
                  </a:lnTo>
                  <a:lnTo>
                    <a:pt x="315861" y="613809"/>
                  </a:lnTo>
                  <a:lnTo>
                    <a:pt x="354705" y="645092"/>
                  </a:lnTo>
                  <a:lnTo>
                    <a:pt x="395223" y="674497"/>
                  </a:lnTo>
                  <a:lnTo>
                    <a:pt x="649477" y="305307"/>
                  </a:lnTo>
                  <a:lnTo>
                    <a:pt x="611059" y="276317"/>
                  </a:lnTo>
                  <a:lnTo>
                    <a:pt x="575536" y="244262"/>
                  </a:lnTo>
                  <a:lnTo>
                    <a:pt x="543067" y="209365"/>
                  </a:lnTo>
                  <a:lnTo>
                    <a:pt x="513810" y="171846"/>
                  </a:lnTo>
                  <a:lnTo>
                    <a:pt x="487922" y="131929"/>
                  </a:lnTo>
                  <a:lnTo>
                    <a:pt x="465562" y="89834"/>
                  </a:lnTo>
                  <a:lnTo>
                    <a:pt x="446886" y="45784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1C6B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740154" y="3733800"/>
              <a:ext cx="649605" cy="675005"/>
            </a:xfrm>
            <a:custGeom>
              <a:avLst/>
              <a:gdLst/>
              <a:ahLst/>
              <a:cxnLst/>
              <a:rect l="l" t="t" r="r" b="b"/>
              <a:pathLst>
                <a:path w="649605" h="675004">
                  <a:moveTo>
                    <a:pt x="395223" y="674497"/>
                  </a:moveTo>
                  <a:lnTo>
                    <a:pt x="354705" y="645092"/>
                  </a:lnTo>
                  <a:lnTo>
                    <a:pt x="315861" y="613809"/>
                  </a:lnTo>
                  <a:lnTo>
                    <a:pt x="278746" y="580722"/>
                  </a:lnTo>
                  <a:lnTo>
                    <a:pt x="243414" y="545908"/>
                  </a:lnTo>
                  <a:lnTo>
                    <a:pt x="209918" y="509443"/>
                  </a:lnTo>
                  <a:lnTo>
                    <a:pt x="178313" y="471402"/>
                  </a:lnTo>
                  <a:lnTo>
                    <a:pt x="148653" y="431863"/>
                  </a:lnTo>
                  <a:lnTo>
                    <a:pt x="120991" y="390901"/>
                  </a:lnTo>
                  <a:lnTo>
                    <a:pt x="95381" y="348592"/>
                  </a:lnTo>
                  <a:lnTo>
                    <a:pt x="71877" y="305012"/>
                  </a:lnTo>
                  <a:lnTo>
                    <a:pt x="50533" y="260237"/>
                  </a:lnTo>
                  <a:lnTo>
                    <a:pt x="31403" y="214344"/>
                  </a:lnTo>
                  <a:lnTo>
                    <a:pt x="14540" y="167408"/>
                  </a:lnTo>
                  <a:lnTo>
                    <a:pt x="0" y="119506"/>
                  </a:lnTo>
                  <a:lnTo>
                    <a:pt x="432053" y="0"/>
                  </a:lnTo>
                  <a:lnTo>
                    <a:pt x="446886" y="45784"/>
                  </a:lnTo>
                  <a:lnTo>
                    <a:pt x="465562" y="89834"/>
                  </a:lnTo>
                  <a:lnTo>
                    <a:pt x="487922" y="131929"/>
                  </a:lnTo>
                  <a:lnTo>
                    <a:pt x="513810" y="171846"/>
                  </a:lnTo>
                  <a:lnTo>
                    <a:pt x="543067" y="209365"/>
                  </a:lnTo>
                  <a:lnTo>
                    <a:pt x="575536" y="244262"/>
                  </a:lnTo>
                  <a:lnTo>
                    <a:pt x="611059" y="276317"/>
                  </a:lnTo>
                  <a:lnTo>
                    <a:pt x="649477" y="305307"/>
                  </a:lnTo>
                  <a:lnTo>
                    <a:pt x="395223" y="674497"/>
                  </a:lnTo>
                  <a:close/>
                </a:path>
              </a:pathLst>
            </a:custGeom>
            <a:ln w="19050">
              <a:solidFill>
                <a:srgbClr val="F9FFF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704213" y="3596513"/>
              <a:ext cx="467995" cy="257175"/>
            </a:xfrm>
            <a:custGeom>
              <a:avLst/>
              <a:gdLst/>
              <a:ahLst/>
              <a:cxnLst/>
              <a:rect l="l" t="t" r="r" b="b"/>
              <a:pathLst>
                <a:path w="467994" h="257175">
                  <a:moveTo>
                    <a:pt x="448182" y="0"/>
                  </a:moveTo>
                  <a:lnTo>
                    <a:pt x="0" y="7112"/>
                  </a:lnTo>
                  <a:lnTo>
                    <a:pt x="2116" y="57694"/>
                  </a:lnTo>
                  <a:lnTo>
                    <a:pt x="6780" y="108039"/>
                  </a:lnTo>
                  <a:lnTo>
                    <a:pt x="13981" y="158061"/>
                  </a:lnTo>
                  <a:lnTo>
                    <a:pt x="23705" y="207674"/>
                  </a:lnTo>
                  <a:lnTo>
                    <a:pt x="35941" y="256794"/>
                  </a:lnTo>
                  <a:lnTo>
                    <a:pt x="467994" y="137287"/>
                  </a:lnTo>
                  <a:lnTo>
                    <a:pt x="459755" y="103512"/>
                  </a:lnTo>
                  <a:lnTo>
                    <a:pt x="453707" y="69310"/>
                  </a:lnTo>
                  <a:lnTo>
                    <a:pt x="449849" y="34774"/>
                  </a:lnTo>
                  <a:lnTo>
                    <a:pt x="448182" y="0"/>
                  </a:lnTo>
                  <a:close/>
                </a:path>
              </a:pathLst>
            </a:custGeom>
            <a:solidFill>
              <a:srgbClr val="34B9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704213" y="3596513"/>
              <a:ext cx="467995" cy="257175"/>
            </a:xfrm>
            <a:custGeom>
              <a:avLst/>
              <a:gdLst/>
              <a:ahLst/>
              <a:cxnLst/>
              <a:rect l="l" t="t" r="r" b="b"/>
              <a:pathLst>
                <a:path w="467994" h="257175">
                  <a:moveTo>
                    <a:pt x="35941" y="256794"/>
                  </a:moveTo>
                  <a:lnTo>
                    <a:pt x="23705" y="207674"/>
                  </a:lnTo>
                  <a:lnTo>
                    <a:pt x="13981" y="158061"/>
                  </a:lnTo>
                  <a:lnTo>
                    <a:pt x="6780" y="108039"/>
                  </a:lnTo>
                  <a:lnTo>
                    <a:pt x="2116" y="57694"/>
                  </a:lnTo>
                  <a:lnTo>
                    <a:pt x="0" y="7112"/>
                  </a:lnTo>
                  <a:lnTo>
                    <a:pt x="448182" y="0"/>
                  </a:lnTo>
                  <a:lnTo>
                    <a:pt x="449849" y="34774"/>
                  </a:lnTo>
                  <a:lnTo>
                    <a:pt x="453707" y="69310"/>
                  </a:lnTo>
                  <a:lnTo>
                    <a:pt x="459755" y="103512"/>
                  </a:lnTo>
                  <a:lnTo>
                    <a:pt x="467994" y="137287"/>
                  </a:lnTo>
                  <a:lnTo>
                    <a:pt x="35941" y="256794"/>
                  </a:lnTo>
                  <a:close/>
                </a:path>
              </a:pathLst>
            </a:custGeom>
            <a:ln w="19050">
              <a:solidFill>
                <a:srgbClr val="F9FFF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704213" y="3414903"/>
              <a:ext cx="456565" cy="189230"/>
            </a:xfrm>
            <a:custGeom>
              <a:avLst/>
              <a:gdLst/>
              <a:ahLst/>
              <a:cxnLst/>
              <a:rect l="l" t="t" r="r" b="b"/>
              <a:pathLst>
                <a:path w="456564" h="189229">
                  <a:moveTo>
                    <a:pt x="14986" y="0"/>
                  </a:moveTo>
                  <a:lnTo>
                    <a:pt x="7893" y="46847"/>
                  </a:lnTo>
                  <a:lnTo>
                    <a:pt x="3016" y="93980"/>
                  </a:lnTo>
                  <a:lnTo>
                    <a:pt x="377" y="141303"/>
                  </a:lnTo>
                  <a:lnTo>
                    <a:pt x="0" y="188722"/>
                  </a:lnTo>
                  <a:lnTo>
                    <a:pt x="448182" y="181610"/>
                  </a:lnTo>
                  <a:lnTo>
                    <a:pt x="448419" y="155519"/>
                  </a:lnTo>
                  <a:lnTo>
                    <a:pt x="449881" y="129476"/>
                  </a:lnTo>
                  <a:lnTo>
                    <a:pt x="452558" y="103528"/>
                  </a:lnTo>
                  <a:lnTo>
                    <a:pt x="456438" y="77724"/>
                  </a:lnTo>
                  <a:lnTo>
                    <a:pt x="14986" y="0"/>
                  </a:lnTo>
                  <a:close/>
                </a:path>
              </a:pathLst>
            </a:custGeom>
            <a:solidFill>
              <a:srgbClr val="277D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704213" y="3414903"/>
              <a:ext cx="456565" cy="189230"/>
            </a:xfrm>
            <a:custGeom>
              <a:avLst/>
              <a:gdLst/>
              <a:ahLst/>
              <a:cxnLst/>
              <a:rect l="l" t="t" r="r" b="b"/>
              <a:pathLst>
                <a:path w="456564" h="189229">
                  <a:moveTo>
                    <a:pt x="0" y="188722"/>
                  </a:moveTo>
                  <a:lnTo>
                    <a:pt x="377" y="141303"/>
                  </a:lnTo>
                  <a:lnTo>
                    <a:pt x="3016" y="93980"/>
                  </a:lnTo>
                  <a:lnTo>
                    <a:pt x="7893" y="46847"/>
                  </a:lnTo>
                  <a:lnTo>
                    <a:pt x="14986" y="0"/>
                  </a:lnTo>
                  <a:lnTo>
                    <a:pt x="456438" y="77724"/>
                  </a:lnTo>
                  <a:lnTo>
                    <a:pt x="452558" y="103528"/>
                  </a:lnTo>
                  <a:lnTo>
                    <a:pt x="449881" y="129476"/>
                  </a:lnTo>
                  <a:lnTo>
                    <a:pt x="448419" y="155519"/>
                  </a:lnTo>
                  <a:lnTo>
                    <a:pt x="448182" y="181610"/>
                  </a:lnTo>
                  <a:lnTo>
                    <a:pt x="0" y="188722"/>
                  </a:lnTo>
                  <a:close/>
                </a:path>
              </a:pathLst>
            </a:custGeom>
            <a:ln w="19050">
              <a:solidFill>
                <a:srgbClr val="F9FFF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719199" y="3232277"/>
              <a:ext cx="469265" cy="260350"/>
            </a:xfrm>
            <a:custGeom>
              <a:avLst/>
              <a:gdLst/>
              <a:ahLst/>
              <a:cxnLst/>
              <a:rect l="l" t="t" r="r" b="b"/>
              <a:pathLst>
                <a:path w="469264" h="260350">
                  <a:moveTo>
                    <a:pt x="50545" y="0"/>
                  </a:moveTo>
                  <a:lnTo>
                    <a:pt x="34665" y="44733"/>
                  </a:lnTo>
                  <a:lnTo>
                    <a:pt x="20939" y="90122"/>
                  </a:lnTo>
                  <a:lnTo>
                    <a:pt x="9380" y="136106"/>
                  </a:lnTo>
                  <a:lnTo>
                    <a:pt x="0" y="182625"/>
                  </a:lnTo>
                  <a:lnTo>
                    <a:pt x="441451" y="260350"/>
                  </a:lnTo>
                  <a:lnTo>
                    <a:pt x="446619" y="234832"/>
                  </a:lnTo>
                  <a:lnTo>
                    <a:pt x="452977" y="209565"/>
                  </a:lnTo>
                  <a:lnTo>
                    <a:pt x="460525" y="184608"/>
                  </a:lnTo>
                  <a:lnTo>
                    <a:pt x="469264" y="160020"/>
                  </a:lnTo>
                  <a:lnTo>
                    <a:pt x="50545" y="0"/>
                  </a:lnTo>
                  <a:close/>
                </a:path>
              </a:pathLst>
            </a:custGeom>
            <a:solidFill>
              <a:srgbClr val="1140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719199" y="3232277"/>
              <a:ext cx="469265" cy="260350"/>
            </a:xfrm>
            <a:custGeom>
              <a:avLst/>
              <a:gdLst/>
              <a:ahLst/>
              <a:cxnLst/>
              <a:rect l="l" t="t" r="r" b="b"/>
              <a:pathLst>
                <a:path w="469264" h="260350">
                  <a:moveTo>
                    <a:pt x="0" y="182625"/>
                  </a:moveTo>
                  <a:lnTo>
                    <a:pt x="9380" y="136106"/>
                  </a:lnTo>
                  <a:lnTo>
                    <a:pt x="20939" y="90122"/>
                  </a:lnTo>
                  <a:lnTo>
                    <a:pt x="34665" y="44733"/>
                  </a:lnTo>
                  <a:lnTo>
                    <a:pt x="50545" y="0"/>
                  </a:lnTo>
                  <a:lnTo>
                    <a:pt x="469264" y="160020"/>
                  </a:lnTo>
                  <a:lnTo>
                    <a:pt x="460525" y="184608"/>
                  </a:lnTo>
                  <a:lnTo>
                    <a:pt x="452977" y="209565"/>
                  </a:lnTo>
                  <a:lnTo>
                    <a:pt x="446619" y="234832"/>
                  </a:lnTo>
                  <a:lnTo>
                    <a:pt x="441451" y="260350"/>
                  </a:lnTo>
                  <a:lnTo>
                    <a:pt x="0" y="182625"/>
                  </a:lnTo>
                  <a:close/>
                </a:path>
              </a:pathLst>
            </a:custGeom>
            <a:ln w="19050">
              <a:solidFill>
                <a:srgbClr val="F9FFF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769745" y="2591689"/>
              <a:ext cx="930910" cy="800735"/>
            </a:xfrm>
            <a:custGeom>
              <a:avLst/>
              <a:gdLst/>
              <a:ahLst/>
              <a:cxnLst/>
              <a:rect l="l" t="t" r="r" b="b"/>
              <a:pathLst>
                <a:path w="930910" h="800735">
                  <a:moveTo>
                    <a:pt x="930529" y="0"/>
                  </a:moveTo>
                  <a:lnTo>
                    <a:pt x="881185" y="1214"/>
                  </a:lnTo>
                  <a:lnTo>
                    <a:pt x="832321" y="4828"/>
                  </a:lnTo>
                  <a:lnTo>
                    <a:pt x="784007" y="10791"/>
                  </a:lnTo>
                  <a:lnTo>
                    <a:pt x="736311" y="19059"/>
                  </a:lnTo>
                  <a:lnTo>
                    <a:pt x="689303" y="29581"/>
                  </a:lnTo>
                  <a:lnTo>
                    <a:pt x="643051" y="42312"/>
                  </a:lnTo>
                  <a:lnTo>
                    <a:pt x="597625" y="57204"/>
                  </a:lnTo>
                  <a:lnTo>
                    <a:pt x="553094" y="74209"/>
                  </a:lnTo>
                  <a:lnTo>
                    <a:pt x="509527" y="93280"/>
                  </a:lnTo>
                  <a:lnTo>
                    <a:pt x="466993" y="114369"/>
                  </a:lnTo>
                  <a:lnTo>
                    <a:pt x="425561" y="137428"/>
                  </a:lnTo>
                  <a:lnTo>
                    <a:pt x="385301" y="162411"/>
                  </a:lnTo>
                  <a:lnTo>
                    <a:pt x="346282" y="189270"/>
                  </a:lnTo>
                  <a:lnTo>
                    <a:pt x="308573" y="217956"/>
                  </a:lnTo>
                  <a:lnTo>
                    <a:pt x="272243" y="248424"/>
                  </a:lnTo>
                  <a:lnTo>
                    <a:pt x="237361" y="280624"/>
                  </a:lnTo>
                  <a:lnTo>
                    <a:pt x="203996" y="314511"/>
                  </a:lnTo>
                  <a:lnTo>
                    <a:pt x="172218" y="350035"/>
                  </a:lnTo>
                  <a:lnTo>
                    <a:pt x="142095" y="387151"/>
                  </a:lnTo>
                  <a:lnTo>
                    <a:pt x="113697" y="425809"/>
                  </a:lnTo>
                  <a:lnTo>
                    <a:pt x="87093" y="465963"/>
                  </a:lnTo>
                  <a:lnTo>
                    <a:pt x="62352" y="507566"/>
                  </a:lnTo>
                  <a:lnTo>
                    <a:pt x="39543" y="550569"/>
                  </a:lnTo>
                  <a:lnTo>
                    <a:pt x="18736" y="594925"/>
                  </a:lnTo>
                  <a:lnTo>
                    <a:pt x="0" y="640588"/>
                  </a:lnTo>
                  <a:lnTo>
                    <a:pt x="418719" y="800608"/>
                  </a:lnTo>
                  <a:lnTo>
                    <a:pt x="437921" y="756259"/>
                  </a:lnTo>
                  <a:lnTo>
                    <a:pt x="460659" y="714265"/>
                  </a:lnTo>
                  <a:lnTo>
                    <a:pt x="486716" y="674773"/>
                  </a:lnTo>
                  <a:lnTo>
                    <a:pt x="515875" y="637933"/>
                  </a:lnTo>
                  <a:lnTo>
                    <a:pt x="547921" y="603893"/>
                  </a:lnTo>
                  <a:lnTo>
                    <a:pt x="582637" y="572804"/>
                  </a:lnTo>
                  <a:lnTo>
                    <a:pt x="619807" y="544814"/>
                  </a:lnTo>
                  <a:lnTo>
                    <a:pt x="659214" y="520072"/>
                  </a:lnTo>
                  <a:lnTo>
                    <a:pt x="700643" y="498727"/>
                  </a:lnTo>
                  <a:lnTo>
                    <a:pt x="743876" y="480929"/>
                  </a:lnTo>
                  <a:lnTo>
                    <a:pt x="788697" y="466826"/>
                  </a:lnTo>
                  <a:lnTo>
                    <a:pt x="834890" y="456568"/>
                  </a:lnTo>
                  <a:lnTo>
                    <a:pt x="882240" y="450304"/>
                  </a:lnTo>
                  <a:lnTo>
                    <a:pt x="930529" y="448183"/>
                  </a:lnTo>
                  <a:lnTo>
                    <a:pt x="930529" y="0"/>
                  </a:lnTo>
                  <a:close/>
                </a:path>
              </a:pathLst>
            </a:custGeom>
            <a:solidFill>
              <a:srgbClr val="0A78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769745" y="2591689"/>
              <a:ext cx="930910" cy="800735"/>
            </a:xfrm>
            <a:custGeom>
              <a:avLst/>
              <a:gdLst/>
              <a:ahLst/>
              <a:cxnLst/>
              <a:rect l="l" t="t" r="r" b="b"/>
              <a:pathLst>
                <a:path w="930910" h="800735">
                  <a:moveTo>
                    <a:pt x="0" y="640588"/>
                  </a:moveTo>
                  <a:lnTo>
                    <a:pt x="18736" y="594925"/>
                  </a:lnTo>
                  <a:lnTo>
                    <a:pt x="39543" y="550569"/>
                  </a:lnTo>
                  <a:lnTo>
                    <a:pt x="62352" y="507566"/>
                  </a:lnTo>
                  <a:lnTo>
                    <a:pt x="87093" y="465963"/>
                  </a:lnTo>
                  <a:lnTo>
                    <a:pt x="113697" y="425809"/>
                  </a:lnTo>
                  <a:lnTo>
                    <a:pt x="142095" y="387151"/>
                  </a:lnTo>
                  <a:lnTo>
                    <a:pt x="172218" y="350035"/>
                  </a:lnTo>
                  <a:lnTo>
                    <a:pt x="203996" y="314511"/>
                  </a:lnTo>
                  <a:lnTo>
                    <a:pt x="237361" y="280624"/>
                  </a:lnTo>
                  <a:lnTo>
                    <a:pt x="272243" y="248424"/>
                  </a:lnTo>
                  <a:lnTo>
                    <a:pt x="308573" y="217956"/>
                  </a:lnTo>
                  <a:lnTo>
                    <a:pt x="346282" y="189270"/>
                  </a:lnTo>
                  <a:lnTo>
                    <a:pt x="385301" y="162411"/>
                  </a:lnTo>
                  <a:lnTo>
                    <a:pt x="425561" y="137428"/>
                  </a:lnTo>
                  <a:lnTo>
                    <a:pt x="466993" y="114369"/>
                  </a:lnTo>
                  <a:lnTo>
                    <a:pt x="509527" y="93280"/>
                  </a:lnTo>
                  <a:lnTo>
                    <a:pt x="553094" y="74209"/>
                  </a:lnTo>
                  <a:lnTo>
                    <a:pt x="597625" y="57204"/>
                  </a:lnTo>
                  <a:lnTo>
                    <a:pt x="643051" y="42312"/>
                  </a:lnTo>
                  <a:lnTo>
                    <a:pt x="689303" y="29581"/>
                  </a:lnTo>
                  <a:lnTo>
                    <a:pt x="736311" y="19059"/>
                  </a:lnTo>
                  <a:lnTo>
                    <a:pt x="784007" y="10791"/>
                  </a:lnTo>
                  <a:lnTo>
                    <a:pt x="832321" y="4828"/>
                  </a:lnTo>
                  <a:lnTo>
                    <a:pt x="881185" y="1214"/>
                  </a:lnTo>
                  <a:lnTo>
                    <a:pt x="930529" y="0"/>
                  </a:lnTo>
                  <a:lnTo>
                    <a:pt x="930529" y="448183"/>
                  </a:lnTo>
                  <a:lnTo>
                    <a:pt x="882240" y="450304"/>
                  </a:lnTo>
                  <a:lnTo>
                    <a:pt x="834890" y="456568"/>
                  </a:lnTo>
                  <a:lnTo>
                    <a:pt x="788697" y="466826"/>
                  </a:lnTo>
                  <a:lnTo>
                    <a:pt x="743876" y="480929"/>
                  </a:lnTo>
                  <a:lnTo>
                    <a:pt x="700643" y="498727"/>
                  </a:lnTo>
                  <a:lnTo>
                    <a:pt x="659214" y="520072"/>
                  </a:lnTo>
                  <a:lnTo>
                    <a:pt x="619807" y="544814"/>
                  </a:lnTo>
                  <a:lnTo>
                    <a:pt x="582637" y="572804"/>
                  </a:lnTo>
                  <a:lnTo>
                    <a:pt x="547921" y="603893"/>
                  </a:lnTo>
                  <a:lnTo>
                    <a:pt x="515875" y="637933"/>
                  </a:lnTo>
                  <a:lnTo>
                    <a:pt x="486716" y="674773"/>
                  </a:lnTo>
                  <a:lnTo>
                    <a:pt x="460659" y="714265"/>
                  </a:lnTo>
                  <a:lnTo>
                    <a:pt x="437921" y="756259"/>
                  </a:lnTo>
                  <a:lnTo>
                    <a:pt x="418719" y="800608"/>
                  </a:lnTo>
                  <a:lnTo>
                    <a:pt x="0" y="640588"/>
                  </a:lnTo>
                  <a:close/>
                </a:path>
              </a:pathLst>
            </a:custGeom>
            <a:ln w="19050">
              <a:solidFill>
                <a:srgbClr val="F9FFF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3261105" y="3781171"/>
            <a:ext cx="28765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F9FFFA"/>
                </a:solidFill>
                <a:latin typeface="Corbel"/>
                <a:cs typeface="Corbel"/>
              </a:rPr>
              <a:t>59%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926717" y="3903090"/>
            <a:ext cx="2825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F9FFFA"/>
                </a:solidFill>
                <a:latin typeface="Corbel"/>
                <a:cs typeface="Corbel"/>
              </a:rPr>
              <a:t>11%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439672" y="3135731"/>
            <a:ext cx="242570" cy="68707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44450">
              <a:lnSpc>
                <a:spcPct val="100000"/>
              </a:lnSpc>
              <a:spcBef>
                <a:spcPts val="425"/>
              </a:spcBef>
            </a:pPr>
            <a:r>
              <a:rPr dirty="0" sz="1100" spc="-25" b="1">
                <a:solidFill>
                  <a:srgbClr val="404040"/>
                </a:solidFill>
                <a:latin typeface="Corbel"/>
                <a:cs typeface="Corbel"/>
              </a:rPr>
              <a:t>3%</a:t>
            </a:r>
            <a:endParaRPr sz="11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z="1100" spc="-25" b="1">
                <a:solidFill>
                  <a:srgbClr val="404040"/>
                </a:solidFill>
                <a:latin typeface="Corbel"/>
                <a:cs typeface="Corbel"/>
              </a:rPr>
              <a:t>3%</a:t>
            </a:r>
            <a:endParaRPr sz="1100">
              <a:latin typeface="Corbel"/>
              <a:cs typeface="Corbel"/>
            </a:endParaRPr>
          </a:p>
          <a:p>
            <a:pPr marL="14604">
              <a:lnSpc>
                <a:spcPct val="100000"/>
              </a:lnSpc>
              <a:spcBef>
                <a:spcPts val="590"/>
              </a:spcBef>
            </a:pPr>
            <a:r>
              <a:rPr dirty="0" sz="1100" spc="-25" b="1">
                <a:solidFill>
                  <a:srgbClr val="404040"/>
                </a:solidFill>
                <a:latin typeface="Corbel"/>
                <a:cs typeface="Corbel"/>
              </a:rPr>
              <a:t>4%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669795" y="2578100"/>
            <a:ext cx="28892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5" b="1">
                <a:solidFill>
                  <a:srgbClr val="404040"/>
                </a:solidFill>
                <a:latin typeface="Corbel"/>
                <a:cs typeface="Corbel"/>
              </a:rPr>
              <a:t>19%</a:t>
            </a:r>
            <a:endParaRPr sz="1100">
              <a:latin typeface="Corbel"/>
              <a:cs typeface="Corbe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619683" y="4984127"/>
            <a:ext cx="92710" cy="92710"/>
            <a:chOff x="619683" y="4984127"/>
            <a:chExt cx="92710" cy="92710"/>
          </a:xfrm>
        </p:grpSpPr>
        <p:sp>
          <p:nvSpPr>
            <p:cNvPr id="21" name="object 21" descr=""/>
            <p:cNvSpPr/>
            <p:nvPr/>
          </p:nvSpPr>
          <p:spPr>
            <a:xfrm>
              <a:off x="629208" y="4993652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59" h="73660">
                  <a:moveTo>
                    <a:pt x="73266" y="0"/>
                  </a:moveTo>
                  <a:lnTo>
                    <a:pt x="0" y="0"/>
                  </a:lnTo>
                  <a:lnTo>
                    <a:pt x="0" y="73266"/>
                  </a:lnTo>
                  <a:lnTo>
                    <a:pt x="73266" y="73266"/>
                  </a:lnTo>
                  <a:lnTo>
                    <a:pt x="73266" y="0"/>
                  </a:lnTo>
                  <a:close/>
                </a:path>
              </a:pathLst>
            </a:custGeom>
            <a:solidFill>
              <a:srgbClr val="5BC0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29208" y="4993652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59" h="73660">
                  <a:moveTo>
                    <a:pt x="0" y="73266"/>
                  </a:moveTo>
                  <a:lnTo>
                    <a:pt x="73266" y="73266"/>
                  </a:lnTo>
                  <a:lnTo>
                    <a:pt x="73266" y="0"/>
                  </a:lnTo>
                  <a:lnTo>
                    <a:pt x="0" y="0"/>
                  </a:lnTo>
                  <a:lnTo>
                    <a:pt x="0" y="73266"/>
                  </a:lnTo>
                  <a:close/>
                </a:path>
              </a:pathLst>
            </a:custGeom>
            <a:ln w="19050">
              <a:solidFill>
                <a:srgbClr val="F9FFF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 descr=""/>
          <p:cNvGrpSpPr/>
          <p:nvPr/>
        </p:nvGrpSpPr>
        <p:grpSpPr>
          <a:xfrm>
            <a:off x="2145792" y="4984127"/>
            <a:ext cx="92710" cy="92710"/>
            <a:chOff x="2145792" y="4984127"/>
            <a:chExt cx="92710" cy="92710"/>
          </a:xfrm>
        </p:grpSpPr>
        <p:sp>
          <p:nvSpPr>
            <p:cNvPr id="24" name="object 24" descr=""/>
            <p:cNvSpPr/>
            <p:nvPr/>
          </p:nvSpPr>
          <p:spPr>
            <a:xfrm>
              <a:off x="2155317" y="4993652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73266" y="0"/>
                  </a:moveTo>
                  <a:lnTo>
                    <a:pt x="0" y="0"/>
                  </a:lnTo>
                  <a:lnTo>
                    <a:pt x="0" y="73266"/>
                  </a:lnTo>
                  <a:lnTo>
                    <a:pt x="73266" y="73266"/>
                  </a:lnTo>
                  <a:lnTo>
                    <a:pt x="73266" y="0"/>
                  </a:lnTo>
                  <a:close/>
                </a:path>
              </a:pathLst>
            </a:custGeom>
            <a:solidFill>
              <a:srgbClr val="1C6B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155317" y="4993652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0" y="73266"/>
                  </a:moveTo>
                  <a:lnTo>
                    <a:pt x="73266" y="73266"/>
                  </a:lnTo>
                  <a:lnTo>
                    <a:pt x="73266" y="0"/>
                  </a:lnTo>
                  <a:lnTo>
                    <a:pt x="0" y="0"/>
                  </a:lnTo>
                  <a:lnTo>
                    <a:pt x="0" y="73266"/>
                  </a:lnTo>
                  <a:close/>
                </a:path>
              </a:pathLst>
            </a:custGeom>
            <a:ln w="19050">
              <a:solidFill>
                <a:srgbClr val="F9FFF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 descr=""/>
          <p:cNvGrpSpPr/>
          <p:nvPr/>
        </p:nvGrpSpPr>
        <p:grpSpPr>
          <a:xfrm>
            <a:off x="3671823" y="4984127"/>
            <a:ext cx="92710" cy="92710"/>
            <a:chOff x="3671823" y="4984127"/>
            <a:chExt cx="92710" cy="92710"/>
          </a:xfrm>
        </p:grpSpPr>
        <p:sp>
          <p:nvSpPr>
            <p:cNvPr id="27" name="object 27" descr=""/>
            <p:cNvSpPr/>
            <p:nvPr/>
          </p:nvSpPr>
          <p:spPr>
            <a:xfrm>
              <a:off x="3681348" y="4993652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73266" y="0"/>
                  </a:moveTo>
                  <a:lnTo>
                    <a:pt x="0" y="0"/>
                  </a:lnTo>
                  <a:lnTo>
                    <a:pt x="0" y="73266"/>
                  </a:lnTo>
                  <a:lnTo>
                    <a:pt x="73266" y="73266"/>
                  </a:lnTo>
                  <a:lnTo>
                    <a:pt x="73266" y="0"/>
                  </a:lnTo>
                  <a:close/>
                </a:path>
              </a:pathLst>
            </a:custGeom>
            <a:solidFill>
              <a:srgbClr val="34B9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3681348" y="4993652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0" y="73266"/>
                  </a:moveTo>
                  <a:lnTo>
                    <a:pt x="73266" y="73266"/>
                  </a:lnTo>
                  <a:lnTo>
                    <a:pt x="73266" y="0"/>
                  </a:lnTo>
                  <a:lnTo>
                    <a:pt x="0" y="0"/>
                  </a:lnTo>
                  <a:lnTo>
                    <a:pt x="0" y="73266"/>
                  </a:lnTo>
                  <a:close/>
                </a:path>
              </a:pathLst>
            </a:custGeom>
            <a:ln w="19050">
              <a:solidFill>
                <a:srgbClr val="F9FFF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 descr=""/>
          <p:cNvGrpSpPr/>
          <p:nvPr/>
        </p:nvGrpSpPr>
        <p:grpSpPr>
          <a:xfrm>
            <a:off x="619683" y="5178691"/>
            <a:ext cx="92710" cy="92710"/>
            <a:chOff x="619683" y="5178691"/>
            <a:chExt cx="92710" cy="92710"/>
          </a:xfrm>
        </p:grpSpPr>
        <p:sp>
          <p:nvSpPr>
            <p:cNvPr id="30" name="object 30" descr=""/>
            <p:cNvSpPr/>
            <p:nvPr/>
          </p:nvSpPr>
          <p:spPr>
            <a:xfrm>
              <a:off x="629208" y="5188216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59" h="73660">
                  <a:moveTo>
                    <a:pt x="73266" y="0"/>
                  </a:moveTo>
                  <a:lnTo>
                    <a:pt x="0" y="0"/>
                  </a:lnTo>
                  <a:lnTo>
                    <a:pt x="0" y="73266"/>
                  </a:lnTo>
                  <a:lnTo>
                    <a:pt x="73266" y="73266"/>
                  </a:lnTo>
                  <a:lnTo>
                    <a:pt x="73266" y="0"/>
                  </a:lnTo>
                  <a:close/>
                </a:path>
              </a:pathLst>
            </a:custGeom>
            <a:solidFill>
              <a:srgbClr val="277D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29208" y="5188216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59" h="73660">
                  <a:moveTo>
                    <a:pt x="0" y="73266"/>
                  </a:moveTo>
                  <a:lnTo>
                    <a:pt x="73266" y="73266"/>
                  </a:lnTo>
                  <a:lnTo>
                    <a:pt x="73266" y="0"/>
                  </a:lnTo>
                  <a:lnTo>
                    <a:pt x="0" y="0"/>
                  </a:lnTo>
                  <a:lnTo>
                    <a:pt x="0" y="73266"/>
                  </a:lnTo>
                  <a:close/>
                </a:path>
              </a:pathLst>
            </a:custGeom>
            <a:ln w="19050">
              <a:solidFill>
                <a:srgbClr val="F9FFF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721868" y="4888382"/>
            <a:ext cx="1267460" cy="415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1700"/>
              </a:lnSpc>
              <a:spcBef>
                <a:spcPts val="100"/>
              </a:spcBef>
            </a:pPr>
            <a:r>
              <a:rPr dirty="0" sz="1050" spc="-10">
                <a:solidFill>
                  <a:srgbClr val="585858"/>
                </a:solidFill>
                <a:latin typeface="Corbel"/>
                <a:cs typeface="Corbel"/>
              </a:rPr>
              <a:t>Concentración </a:t>
            </a:r>
            <a:r>
              <a:rPr dirty="0" sz="1050">
                <a:solidFill>
                  <a:srgbClr val="585858"/>
                </a:solidFill>
                <a:latin typeface="Corbel"/>
                <a:cs typeface="Corbel"/>
              </a:rPr>
              <a:t>Fundición</a:t>
            </a:r>
            <a:r>
              <a:rPr dirty="0" sz="1050" spc="-5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dirty="0" sz="1050">
                <a:solidFill>
                  <a:srgbClr val="585858"/>
                </a:solidFill>
                <a:latin typeface="Corbel"/>
                <a:cs typeface="Corbel"/>
              </a:rPr>
              <a:t>y</a:t>
            </a:r>
            <a:r>
              <a:rPr dirty="0" sz="1050" spc="-15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dirty="0" sz="1050" spc="-10">
                <a:solidFill>
                  <a:srgbClr val="585858"/>
                </a:solidFill>
                <a:latin typeface="Corbel"/>
                <a:cs typeface="Corbel"/>
              </a:rPr>
              <a:t>Refinación</a:t>
            </a:r>
            <a:endParaRPr sz="1050">
              <a:latin typeface="Corbel"/>
              <a:cs typeface="Corbel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2145792" y="5178691"/>
            <a:ext cx="92710" cy="92710"/>
            <a:chOff x="2145792" y="5178691"/>
            <a:chExt cx="92710" cy="92710"/>
          </a:xfrm>
        </p:grpSpPr>
        <p:sp>
          <p:nvSpPr>
            <p:cNvPr id="34" name="object 34" descr=""/>
            <p:cNvSpPr/>
            <p:nvPr/>
          </p:nvSpPr>
          <p:spPr>
            <a:xfrm>
              <a:off x="2155317" y="5188216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73266" y="0"/>
                  </a:moveTo>
                  <a:lnTo>
                    <a:pt x="0" y="0"/>
                  </a:lnTo>
                  <a:lnTo>
                    <a:pt x="0" y="73266"/>
                  </a:lnTo>
                  <a:lnTo>
                    <a:pt x="73266" y="73266"/>
                  </a:lnTo>
                  <a:lnTo>
                    <a:pt x="73266" y="0"/>
                  </a:lnTo>
                  <a:close/>
                </a:path>
              </a:pathLst>
            </a:custGeom>
            <a:solidFill>
              <a:srgbClr val="1140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2155317" y="5188216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0" y="73266"/>
                  </a:moveTo>
                  <a:lnTo>
                    <a:pt x="73266" y="73266"/>
                  </a:lnTo>
                  <a:lnTo>
                    <a:pt x="73266" y="0"/>
                  </a:lnTo>
                  <a:lnTo>
                    <a:pt x="0" y="0"/>
                  </a:lnTo>
                  <a:lnTo>
                    <a:pt x="0" y="73266"/>
                  </a:lnTo>
                  <a:close/>
                </a:path>
              </a:pathLst>
            </a:custGeom>
            <a:ln w="19050">
              <a:solidFill>
                <a:srgbClr val="F9FFF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2248026" y="4888382"/>
            <a:ext cx="932180" cy="415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1700"/>
              </a:lnSpc>
              <a:spcBef>
                <a:spcPts val="100"/>
              </a:spcBef>
            </a:pPr>
            <a:r>
              <a:rPr dirty="0" sz="1050" spc="-10">
                <a:solidFill>
                  <a:srgbClr val="585858"/>
                </a:solidFill>
                <a:latin typeface="Corbel"/>
                <a:cs typeface="Corbel"/>
              </a:rPr>
              <a:t>Hidrometalurgia Terceros</a:t>
            </a:r>
            <a:endParaRPr sz="1050">
              <a:latin typeface="Corbel"/>
              <a:cs typeface="Corbel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3671823" y="5178691"/>
            <a:ext cx="92710" cy="92710"/>
            <a:chOff x="3671823" y="5178691"/>
            <a:chExt cx="92710" cy="92710"/>
          </a:xfrm>
        </p:grpSpPr>
        <p:sp>
          <p:nvSpPr>
            <p:cNvPr id="38" name="object 38" descr=""/>
            <p:cNvSpPr/>
            <p:nvPr/>
          </p:nvSpPr>
          <p:spPr>
            <a:xfrm>
              <a:off x="3681348" y="5188216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73266" y="0"/>
                  </a:moveTo>
                  <a:lnTo>
                    <a:pt x="0" y="0"/>
                  </a:lnTo>
                  <a:lnTo>
                    <a:pt x="0" y="73266"/>
                  </a:lnTo>
                  <a:lnTo>
                    <a:pt x="73266" y="73266"/>
                  </a:lnTo>
                  <a:lnTo>
                    <a:pt x="73266" y="0"/>
                  </a:lnTo>
                  <a:close/>
                </a:path>
              </a:pathLst>
            </a:custGeom>
            <a:solidFill>
              <a:srgbClr val="0A78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3681348" y="5188216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0" y="73266"/>
                  </a:moveTo>
                  <a:lnTo>
                    <a:pt x="73266" y="73266"/>
                  </a:lnTo>
                  <a:lnTo>
                    <a:pt x="73266" y="0"/>
                  </a:lnTo>
                  <a:lnTo>
                    <a:pt x="0" y="0"/>
                  </a:lnTo>
                  <a:lnTo>
                    <a:pt x="0" y="73266"/>
                  </a:lnTo>
                  <a:close/>
                </a:path>
              </a:pathLst>
            </a:custGeom>
            <a:ln w="19050">
              <a:solidFill>
                <a:srgbClr val="F9FFF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3774185" y="4888382"/>
            <a:ext cx="339090" cy="415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1700"/>
              </a:lnSpc>
              <a:spcBef>
                <a:spcPts val="100"/>
              </a:spcBef>
            </a:pPr>
            <a:r>
              <a:rPr dirty="0" sz="1050" spc="-20">
                <a:solidFill>
                  <a:srgbClr val="585858"/>
                </a:solidFill>
                <a:latin typeface="Corbel"/>
                <a:cs typeface="Corbel"/>
              </a:rPr>
              <a:t>Mina</a:t>
            </a:r>
            <a:r>
              <a:rPr dirty="0" sz="1050" spc="-10">
                <a:solidFill>
                  <a:srgbClr val="585858"/>
                </a:solidFill>
                <a:latin typeface="Corbel"/>
                <a:cs typeface="Corbel"/>
              </a:rPr>
              <a:t> Otros</a:t>
            </a:r>
            <a:endParaRPr sz="1050">
              <a:latin typeface="Corbel"/>
              <a:cs typeface="Corbel"/>
            </a:endParaRPr>
          </a:p>
        </p:txBody>
      </p:sp>
      <p:sp>
        <p:nvSpPr>
          <p:cNvPr id="41" name="object 41" descr=""/>
          <p:cNvSpPr/>
          <p:nvPr/>
        </p:nvSpPr>
        <p:spPr>
          <a:xfrm>
            <a:off x="959281" y="2035936"/>
            <a:ext cx="3623945" cy="267970"/>
          </a:xfrm>
          <a:custGeom>
            <a:avLst/>
            <a:gdLst/>
            <a:ahLst/>
            <a:cxnLst/>
            <a:rect l="l" t="t" r="r" b="b"/>
            <a:pathLst>
              <a:path w="3623945" h="267969">
                <a:moveTo>
                  <a:pt x="3578809" y="0"/>
                </a:moveTo>
                <a:lnTo>
                  <a:pt x="44576" y="0"/>
                </a:lnTo>
                <a:lnTo>
                  <a:pt x="27223" y="3518"/>
                </a:lnTo>
                <a:lnTo>
                  <a:pt x="13054" y="13096"/>
                </a:lnTo>
                <a:lnTo>
                  <a:pt x="3502" y="27271"/>
                </a:lnTo>
                <a:lnTo>
                  <a:pt x="0" y="44576"/>
                </a:lnTo>
                <a:lnTo>
                  <a:pt x="0" y="222885"/>
                </a:lnTo>
                <a:lnTo>
                  <a:pt x="3502" y="240244"/>
                </a:lnTo>
                <a:lnTo>
                  <a:pt x="13054" y="254412"/>
                </a:lnTo>
                <a:lnTo>
                  <a:pt x="27223" y="263961"/>
                </a:lnTo>
                <a:lnTo>
                  <a:pt x="44576" y="267462"/>
                </a:lnTo>
                <a:lnTo>
                  <a:pt x="3578809" y="267462"/>
                </a:lnTo>
                <a:lnTo>
                  <a:pt x="3596168" y="263961"/>
                </a:lnTo>
                <a:lnTo>
                  <a:pt x="3610336" y="254412"/>
                </a:lnTo>
                <a:lnTo>
                  <a:pt x="3619885" y="240244"/>
                </a:lnTo>
                <a:lnTo>
                  <a:pt x="3623386" y="222885"/>
                </a:lnTo>
                <a:lnTo>
                  <a:pt x="3623386" y="44576"/>
                </a:lnTo>
                <a:lnTo>
                  <a:pt x="3619885" y="27271"/>
                </a:lnTo>
                <a:lnTo>
                  <a:pt x="3610336" y="13096"/>
                </a:lnTo>
                <a:lnTo>
                  <a:pt x="3596168" y="3518"/>
                </a:lnTo>
                <a:lnTo>
                  <a:pt x="3578809" y="0"/>
                </a:lnTo>
                <a:close/>
              </a:path>
            </a:pathLst>
          </a:custGeom>
          <a:solidFill>
            <a:srgbClr val="154F5F">
              <a:alpha val="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 txBox="1"/>
          <p:nvPr/>
        </p:nvSpPr>
        <p:spPr>
          <a:xfrm>
            <a:off x="1838325" y="2056891"/>
            <a:ext cx="18630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154F5F"/>
                </a:solidFill>
                <a:latin typeface="Corbel"/>
                <a:cs typeface="Corbel"/>
              </a:rPr>
              <a:t>USO</a:t>
            </a:r>
            <a:r>
              <a:rPr dirty="0" sz="1200" spc="-25" b="1">
                <a:solidFill>
                  <a:srgbClr val="154F5F"/>
                </a:solidFill>
                <a:latin typeface="Corbel"/>
                <a:cs typeface="Corbel"/>
              </a:rPr>
              <a:t> </a:t>
            </a:r>
            <a:r>
              <a:rPr dirty="0" sz="1200" b="1">
                <a:solidFill>
                  <a:srgbClr val="154F5F"/>
                </a:solidFill>
                <a:latin typeface="Corbel"/>
                <a:cs typeface="Corbel"/>
              </a:rPr>
              <a:t>DE</a:t>
            </a:r>
            <a:r>
              <a:rPr dirty="0" sz="1200" spc="-15" b="1">
                <a:solidFill>
                  <a:srgbClr val="154F5F"/>
                </a:solidFill>
                <a:latin typeface="Corbel"/>
                <a:cs typeface="Corbel"/>
              </a:rPr>
              <a:t> </a:t>
            </a:r>
            <a:r>
              <a:rPr dirty="0" sz="1200" b="1">
                <a:solidFill>
                  <a:srgbClr val="154F5F"/>
                </a:solidFill>
                <a:latin typeface="Corbel"/>
                <a:cs typeface="Corbel"/>
              </a:rPr>
              <a:t>AGUA</a:t>
            </a:r>
            <a:r>
              <a:rPr dirty="0" sz="1200" spc="-30" b="1">
                <a:solidFill>
                  <a:srgbClr val="154F5F"/>
                </a:solidFill>
                <a:latin typeface="Corbel"/>
                <a:cs typeface="Corbel"/>
              </a:rPr>
              <a:t> </a:t>
            </a:r>
            <a:r>
              <a:rPr dirty="0" sz="1200" b="1">
                <a:solidFill>
                  <a:srgbClr val="154F5F"/>
                </a:solidFill>
                <a:latin typeface="Corbel"/>
                <a:cs typeface="Corbel"/>
              </a:rPr>
              <a:t>EN</a:t>
            </a:r>
            <a:r>
              <a:rPr dirty="0" sz="1200" spc="-15" b="1">
                <a:solidFill>
                  <a:srgbClr val="154F5F"/>
                </a:solidFill>
                <a:latin typeface="Corbel"/>
                <a:cs typeface="Corbel"/>
              </a:rPr>
              <a:t> </a:t>
            </a:r>
            <a:r>
              <a:rPr dirty="0" sz="1200" spc="-10" b="1">
                <a:solidFill>
                  <a:srgbClr val="154F5F"/>
                </a:solidFill>
                <a:latin typeface="Corbel"/>
                <a:cs typeface="Corbel"/>
              </a:rPr>
              <a:t>MINERÍA</a:t>
            </a:r>
            <a:endParaRPr sz="1200">
              <a:latin typeface="Corbel"/>
              <a:cs typeface="Corbel"/>
            </a:endParaRPr>
          </a:p>
        </p:txBody>
      </p:sp>
      <p:grpSp>
        <p:nvGrpSpPr>
          <p:cNvPr id="43" name="object 43" descr=""/>
          <p:cNvGrpSpPr/>
          <p:nvPr/>
        </p:nvGrpSpPr>
        <p:grpSpPr>
          <a:xfrm>
            <a:off x="6341745" y="2810255"/>
            <a:ext cx="4465955" cy="2576195"/>
            <a:chOff x="6341745" y="2810255"/>
            <a:chExt cx="4465955" cy="2576195"/>
          </a:xfrm>
        </p:grpSpPr>
        <p:sp>
          <p:nvSpPr>
            <p:cNvPr id="44" name="object 44" descr=""/>
            <p:cNvSpPr/>
            <p:nvPr/>
          </p:nvSpPr>
          <p:spPr>
            <a:xfrm>
              <a:off x="6463284" y="3521963"/>
              <a:ext cx="4223385" cy="1859914"/>
            </a:xfrm>
            <a:custGeom>
              <a:avLst/>
              <a:gdLst/>
              <a:ahLst/>
              <a:cxnLst/>
              <a:rect l="l" t="t" r="r" b="b"/>
              <a:pathLst>
                <a:path w="4223384" h="1859914">
                  <a:moveTo>
                    <a:pt x="163068" y="121920"/>
                  </a:moveTo>
                  <a:lnTo>
                    <a:pt x="0" y="121920"/>
                  </a:lnTo>
                  <a:lnTo>
                    <a:pt x="0" y="1859661"/>
                  </a:lnTo>
                  <a:lnTo>
                    <a:pt x="163068" y="1859661"/>
                  </a:lnTo>
                  <a:lnTo>
                    <a:pt x="163068" y="121920"/>
                  </a:lnTo>
                  <a:close/>
                </a:path>
                <a:path w="4223384" h="1859914">
                  <a:moveTo>
                    <a:pt x="568452" y="89916"/>
                  </a:moveTo>
                  <a:lnTo>
                    <a:pt x="406908" y="89916"/>
                  </a:lnTo>
                  <a:lnTo>
                    <a:pt x="406908" y="1859661"/>
                  </a:lnTo>
                  <a:lnTo>
                    <a:pt x="568452" y="1859661"/>
                  </a:lnTo>
                  <a:lnTo>
                    <a:pt x="568452" y="89916"/>
                  </a:lnTo>
                  <a:close/>
                </a:path>
                <a:path w="4223384" h="1859914">
                  <a:moveTo>
                    <a:pt x="973836" y="74676"/>
                  </a:moveTo>
                  <a:lnTo>
                    <a:pt x="812292" y="74676"/>
                  </a:lnTo>
                  <a:lnTo>
                    <a:pt x="812292" y="1859661"/>
                  </a:lnTo>
                  <a:lnTo>
                    <a:pt x="973836" y="1859661"/>
                  </a:lnTo>
                  <a:lnTo>
                    <a:pt x="973836" y="74676"/>
                  </a:lnTo>
                  <a:close/>
                </a:path>
                <a:path w="4223384" h="1859914">
                  <a:moveTo>
                    <a:pt x="1380744" y="0"/>
                  </a:moveTo>
                  <a:lnTo>
                    <a:pt x="1217676" y="0"/>
                  </a:lnTo>
                  <a:lnTo>
                    <a:pt x="1217676" y="1859661"/>
                  </a:lnTo>
                  <a:lnTo>
                    <a:pt x="1380744" y="1859661"/>
                  </a:lnTo>
                  <a:lnTo>
                    <a:pt x="1380744" y="0"/>
                  </a:lnTo>
                  <a:close/>
                </a:path>
                <a:path w="4223384" h="1859914">
                  <a:moveTo>
                    <a:pt x="1786128" y="47256"/>
                  </a:moveTo>
                  <a:lnTo>
                    <a:pt x="1624584" y="47256"/>
                  </a:lnTo>
                  <a:lnTo>
                    <a:pt x="1624584" y="1859661"/>
                  </a:lnTo>
                  <a:lnTo>
                    <a:pt x="1786128" y="1859661"/>
                  </a:lnTo>
                  <a:lnTo>
                    <a:pt x="1786128" y="47256"/>
                  </a:lnTo>
                  <a:close/>
                </a:path>
                <a:path w="4223384" h="1859914">
                  <a:moveTo>
                    <a:pt x="2193036" y="35052"/>
                  </a:moveTo>
                  <a:lnTo>
                    <a:pt x="2029968" y="35052"/>
                  </a:lnTo>
                  <a:lnTo>
                    <a:pt x="2029968" y="1859661"/>
                  </a:lnTo>
                  <a:lnTo>
                    <a:pt x="2193036" y="1859661"/>
                  </a:lnTo>
                  <a:lnTo>
                    <a:pt x="2193036" y="35052"/>
                  </a:lnTo>
                  <a:close/>
                </a:path>
                <a:path w="4223384" h="1859914">
                  <a:moveTo>
                    <a:pt x="2598420" y="158496"/>
                  </a:moveTo>
                  <a:lnTo>
                    <a:pt x="2435352" y="158496"/>
                  </a:lnTo>
                  <a:lnTo>
                    <a:pt x="2435352" y="1859661"/>
                  </a:lnTo>
                  <a:lnTo>
                    <a:pt x="2598420" y="1859661"/>
                  </a:lnTo>
                  <a:lnTo>
                    <a:pt x="2598420" y="158496"/>
                  </a:lnTo>
                  <a:close/>
                </a:path>
                <a:path w="4223384" h="1859914">
                  <a:moveTo>
                    <a:pt x="3003804" y="208788"/>
                  </a:moveTo>
                  <a:lnTo>
                    <a:pt x="2842260" y="208788"/>
                  </a:lnTo>
                  <a:lnTo>
                    <a:pt x="2842260" y="1859661"/>
                  </a:lnTo>
                  <a:lnTo>
                    <a:pt x="3003804" y="1859661"/>
                  </a:lnTo>
                  <a:lnTo>
                    <a:pt x="3003804" y="208788"/>
                  </a:lnTo>
                  <a:close/>
                </a:path>
                <a:path w="4223384" h="1859914">
                  <a:moveTo>
                    <a:pt x="3410712" y="242316"/>
                  </a:moveTo>
                  <a:lnTo>
                    <a:pt x="3247644" y="242316"/>
                  </a:lnTo>
                  <a:lnTo>
                    <a:pt x="3247644" y="1859661"/>
                  </a:lnTo>
                  <a:lnTo>
                    <a:pt x="3410712" y="1859661"/>
                  </a:lnTo>
                  <a:lnTo>
                    <a:pt x="3410712" y="242316"/>
                  </a:lnTo>
                  <a:close/>
                </a:path>
                <a:path w="4223384" h="1859914">
                  <a:moveTo>
                    <a:pt x="3816096" y="231648"/>
                  </a:moveTo>
                  <a:lnTo>
                    <a:pt x="3654552" y="231648"/>
                  </a:lnTo>
                  <a:lnTo>
                    <a:pt x="3654552" y="1859661"/>
                  </a:lnTo>
                  <a:lnTo>
                    <a:pt x="3816096" y="1859661"/>
                  </a:lnTo>
                  <a:lnTo>
                    <a:pt x="3816096" y="231648"/>
                  </a:lnTo>
                  <a:close/>
                </a:path>
                <a:path w="4223384" h="1859914">
                  <a:moveTo>
                    <a:pt x="4223004" y="217932"/>
                  </a:moveTo>
                  <a:lnTo>
                    <a:pt x="4059936" y="217932"/>
                  </a:lnTo>
                  <a:lnTo>
                    <a:pt x="4059936" y="1859661"/>
                  </a:lnTo>
                  <a:lnTo>
                    <a:pt x="4223004" y="1859661"/>
                  </a:lnTo>
                  <a:lnTo>
                    <a:pt x="4223004" y="217932"/>
                  </a:lnTo>
                  <a:close/>
                </a:path>
              </a:pathLst>
            </a:custGeom>
            <a:solidFill>
              <a:srgbClr val="5BC0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6463284" y="2810255"/>
              <a:ext cx="4223385" cy="954405"/>
            </a:xfrm>
            <a:custGeom>
              <a:avLst/>
              <a:gdLst/>
              <a:ahLst/>
              <a:cxnLst/>
              <a:rect l="l" t="t" r="r" b="b"/>
              <a:pathLst>
                <a:path w="4223384" h="954404">
                  <a:moveTo>
                    <a:pt x="163068" y="658368"/>
                  </a:moveTo>
                  <a:lnTo>
                    <a:pt x="0" y="658368"/>
                  </a:lnTo>
                  <a:lnTo>
                    <a:pt x="0" y="833628"/>
                  </a:lnTo>
                  <a:lnTo>
                    <a:pt x="163068" y="833628"/>
                  </a:lnTo>
                  <a:lnTo>
                    <a:pt x="163068" y="658368"/>
                  </a:lnTo>
                  <a:close/>
                </a:path>
                <a:path w="4223384" h="954404">
                  <a:moveTo>
                    <a:pt x="568452" y="568452"/>
                  </a:moveTo>
                  <a:lnTo>
                    <a:pt x="406908" y="568452"/>
                  </a:lnTo>
                  <a:lnTo>
                    <a:pt x="406908" y="801624"/>
                  </a:lnTo>
                  <a:lnTo>
                    <a:pt x="568452" y="801624"/>
                  </a:lnTo>
                  <a:lnTo>
                    <a:pt x="568452" y="568452"/>
                  </a:lnTo>
                  <a:close/>
                </a:path>
                <a:path w="4223384" h="954404">
                  <a:moveTo>
                    <a:pt x="973836" y="475488"/>
                  </a:moveTo>
                  <a:lnTo>
                    <a:pt x="812292" y="475488"/>
                  </a:lnTo>
                  <a:lnTo>
                    <a:pt x="812292" y="786384"/>
                  </a:lnTo>
                  <a:lnTo>
                    <a:pt x="973836" y="786384"/>
                  </a:lnTo>
                  <a:lnTo>
                    <a:pt x="973836" y="475488"/>
                  </a:lnTo>
                  <a:close/>
                </a:path>
                <a:path w="4223384" h="954404">
                  <a:moveTo>
                    <a:pt x="1380744" y="377952"/>
                  </a:moveTo>
                  <a:lnTo>
                    <a:pt x="1217676" y="377952"/>
                  </a:lnTo>
                  <a:lnTo>
                    <a:pt x="1217676" y="711708"/>
                  </a:lnTo>
                  <a:lnTo>
                    <a:pt x="1380744" y="711708"/>
                  </a:lnTo>
                  <a:lnTo>
                    <a:pt x="1380744" y="377952"/>
                  </a:lnTo>
                  <a:close/>
                </a:path>
                <a:path w="4223384" h="954404">
                  <a:moveTo>
                    <a:pt x="1786128" y="327660"/>
                  </a:moveTo>
                  <a:lnTo>
                    <a:pt x="1624584" y="327660"/>
                  </a:lnTo>
                  <a:lnTo>
                    <a:pt x="1624584" y="758964"/>
                  </a:lnTo>
                  <a:lnTo>
                    <a:pt x="1786128" y="758964"/>
                  </a:lnTo>
                  <a:lnTo>
                    <a:pt x="1786128" y="327660"/>
                  </a:lnTo>
                  <a:close/>
                </a:path>
                <a:path w="4223384" h="954404">
                  <a:moveTo>
                    <a:pt x="2193036" y="201168"/>
                  </a:moveTo>
                  <a:lnTo>
                    <a:pt x="2029968" y="201168"/>
                  </a:lnTo>
                  <a:lnTo>
                    <a:pt x="2029968" y="746760"/>
                  </a:lnTo>
                  <a:lnTo>
                    <a:pt x="2193036" y="746760"/>
                  </a:lnTo>
                  <a:lnTo>
                    <a:pt x="2193036" y="201168"/>
                  </a:lnTo>
                  <a:close/>
                </a:path>
                <a:path w="4223384" h="954404">
                  <a:moveTo>
                    <a:pt x="2598420" y="315468"/>
                  </a:moveTo>
                  <a:lnTo>
                    <a:pt x="2435352" y="315468"/>
                  </a:lnTo>
                  <a:lnTo>
                    <a:pt x="2435352" y="870204"/>
                  </a:lnTo>
                  <a:lnTo>
                    <a:pt x="2598420" y="870204"/>
                  </a:lnTo>
                  <a:lnTo>
                    <a:pt x="2598420" y="315468"/>
                  </a:lnTo>
                  <a:close/>
                </a:path>
                <a:path w="4223384" h="954404">
                  <a:moveTo>
                    <a:pt x="3003804" y="199644"/>
                  </a:moveTo>
                  <a:lnTo>
                    <a:pt x="2842260" y="199644"/>
                  </a:lnTo>
                  <a:lnTo>
                    <a:pt x="2842260" y="920496"/>
                  </a:lnTo>
                  <a:lnTo>
                    <a:pt x="3003804" y="920496"/>
                  </a:lnTo>
                  <a:lnTo>
                    <a:pt x="3003804" y="199644"/>
                  </a:lnTo>
                  <a:close/>
                </a:path>
                <a:path w="4223384" h="954404">
                  <a:moveTo>
                    <a:pt x="3410712" y="170688"/>
                  </a:moveTo>
                  <a:lnTo>
                    <a:pt x="3247644" y="170688"/>
                  </a:lnTo>
                  <a:lnTo>
                    <a:pt x="3247644" y="954024"/>
                  </a:lnTo>
                  <a:lnTo>
                    <a:pt x="3410712" y="954024"/>
                  </a:lnTo>
                  <a:lnTo>
                    <a:pt x="3410712" y="170688"/>
                  </a:lnTo>
                  <a:close/>
                </a:path>
                <a:path w="4223384" h="954404">
                  <a:moveTo>
                    <a:pt x="3816096" y="103632"/>
                  </a:moveTo>
                  <a:lnTo>
                    <a:pt x="3654552" y="103632"/>
                  </a:lnTo>
                  <a:lnTo>
                    <a:pt x="3654552" y="943356"/>
                  </a:lnTo>
                  <a:lnTo>
                    <a:pt x="3816096" y="943356"/>
                  </a:lnTo>
                  <a:lnTo>
                    <a:pt x="3816096" y="103632"/>
                  </a:lnTo>
                  <a:close/>
                </a:path>
                <a:path w="4223384" h="954404">
                  <a:moveTo>
                    <a:pt x="4223004" y="0"/>
                  </a:moveTo>
                  <a:lnTo>
                    <a:pt x="4059936" y="0"/>
                  </a:lnTo>
                  <a:lnTo>
                    <a:pt x="4059936" y="929640"/>
                  </a:lnTo>
                  <a:lnTo>
                    <a:pt x="4223004" y="929640"/>
                  </a:lnTo>
                  <a:lnTo>
                    <a:pt x="4223004" y="0"/>
                  </a:lnTo>
                  <a:close/>
                </a:path>
              </a:pathLst>
            </a:custGeom>
            <a:solidFill>
              <a:srgbClr val="2596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6341745" y="5381625"/>
              <a:ext cx="4465955" cy="0"/>
            </a:xfrm>
            <a:custGeom>
              <a:avLst/>
              <a:gdLst/>
              <a:ahLst/>
              <a:cxnLst/>
              <a:rect l="l" t="t" r="r" b="b"/>
              <a:pathLst>
                <a:path w="4465955" h="0">
                  <a:moveTo>
                    <a:pt x="0" y="0"/>
                  </a:moveTo>
                  <a:lnTo>
                    <a:pt x="4465574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 descr=""/>
          <p:cNvSpPr txBox="1"/>
          <p:nvPr/>
        </p:nvSpPr>
        <p:spPr>
          <a:xfrm>
            <a:off x="6481740" y="4389154"/>
            <a:ext cx="152400" cy="25209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40"/>
              </a:lnSpc>
            </a:pPr>
            <a:r>
              <a:rPr dirty="0" sz="1000" spc="-20" b="1">
                <a:solidFill>
                  <a:srgbClr val="154F5F"/>
                </a:solidFill>
                <a:latin typeface="Corbel"/>
                <a:cs typeface="Corbel"/>
              </a:rPr>
              <a:t>12,7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6887758" y="4371370"/>
            <a:ext cx="152400" cy="2540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40"/>
              </a:lnSpc>
            </a:pPr>
            <a:r>
              <a:rPr dirty="0" sz="1000" spc="-20" b="1">
                <a:solidFill>
                  <a:srgbClr val="154F5F"/>
                </a:solidFill>
                <a:latin typeface="Corbel"/>
                <a:cs typeface="Corbel"/>
              </a:rPr>
              <a:t>13,0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7293778" y="4364185"/>
            <a:ext cx="152400" cy="2514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40"/>
              </a:lnSpc>
            </a:pPr>
            <a:r>
              <a:rPr dirty="0" sz="1000" spc="-20" b="1">
                <a:solidFill>
                  <a:srgbClr val="154F5F"/>
                </a:solidFill>
                <a:latin typeface="Corbel"/>
                <a:cs typeface="Corbel"/>
              </a:rPr>
              <a:t>13,1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7699796" y="4324886"/>
            <a:ext cx="152400" cy="2584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40"/>
              </a:lnSpc>
            </a:pPr>
            <a:r>
              <a:rPr dirty="0" sz="1000" spc="-20" b="1">
                <a:solidFill>
                  <a:srgbClr val="154F5F"/>
                </a:solidFill>
                <a:latin typeface="Corbel"/>
                <a:cs typeface="Corbel"/>
              </a:rPr>
              <a:t>13,6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8105816" y="4351969"/>
            <a:ext cx="152400" cy="2501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40"/>
              </a:lnSpc>
            </a:pPr>
            <a:r>
              <a:rPr dirty="0" sz="1000" spc="-20" b="1">
                <a:solidFill>
                  <a:srgbClr val="154F5F"/>
                </a:solidFill>
                <a:latin typeface="Corbel"/>
                <a:cs typeface="Corbel"/>
              </a:rPr>
              <a:t>13,3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8511707" y="4343475"/>
            <a:ext cx="152400" cy="2552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40"/>
              </a:lnSpc>
            </a:pPr>
            <a:r>
              <a:rPr dirty="0" sz="1000" spc="-20" b="1">
                <a:solidFill>
                  <a:srgbClr val="154F5F"/>
                </a:solidFill>
                <a:latin typeface="Corbel"/>
                <a:cs typeface="Corbel"/>
              </a:rPr>
              <a:t>13,4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8917726" y="4407572"/>
            <a:ext cx="152400" cy="25209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40"/>
              </a:lnSpc>
            </a:pPr>
            <a:r>
              <a:rPr dirty="0" sz="1000" spc="-20" b="1">
                <a:solidFill>
                  <a:srgbClr val="154F5F"/>
                </a:solidFill>
                <a:latin typeface="Corbel"/>
                <a:cs typeface="Corbel"/>
              </a:rPr>
              <a:t>12,5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9323745" y="4431531"/>
            <a:ext cx="152400" cy="252729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40"/>
              </a:lnSpc>
            </a:pPr>
            <a:r>
              <a:rPr dirty="0" sz="1000" spc="-20" b="1">
                <a:solidFill>
                  <a:srgbClr val="154F5F"/>
                </a:solidFill>
                <a:latin typeface="Corbel"/>
                <a:cs typeface="Corbel"/>
              </a:rPr>
              <a:t>12,1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9729765" y="4442751"/>
            <a:ext cx="152400" cy="2616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40"/>
              </a:lnSpc>
            </a:pPr>
            <a:r>
              <a:rPr dirty="0" sz="1000" spc="-20" b="1">
                <a:solidFill>
                  <a:srgbClr val="154F5F"/>
                </a:solidFill>
                <a:latin typeface="Corbel"/>
                <a:cs typeface="Corbel"/>
              </a:rPr>
              <a:t>11,8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10135783" y="4439177"/>
            <a:ext cx="152400" cy="2597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40"/>
              </a:lnSpc>
            </a:pPr>
            <a:r>
              <a:rPr dirty="0" sz="1000" spc="-20" b="1">
                <a:solidFill>
                  <a:srgbClr val="154F5F"/>
                </a:solidFill>
                <a:latin typeface="Corbel"/>
                <a:cs typeface="Corbel"/>
              </a:rPr>
              <a:t>11,9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10541675" y="4435414"/>
            <a:ext cx="152400" cy="2552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40"/>
              </a:lnSpc>
            </a:pPr>
            <a:r>
              <a:rPr dirty="0" sz="1000" spc="-20" b="1">
                <a:solidFill>
                  <a:srgbClr val="154F5F"/>
                </a:solidFill>
                <a:latin typeface="Corbel"/>
                <a:cs typeface="Corbel"/>
              </a:rPr>
              <a:t>12,0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6490729" y="3479392"/>
            <a:ext cx="127635" cy="1574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 sz="800" spc="-25" b="1">
                <a:solidFill>
                  <a:srgbClr val="F9FFFA"/>
                </a:solidFill>
                <a:latin typeface="Corbel"/>
                <a:cs typeface="Corbel"/>
              </a:rPr>
              <a:t>1,3</a:t>
            </a:r>
            <a:endParaRPr sz="800">
              <a:latin typeface="Corbel"/>
              <a:cs typeface="Corbel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6896748" y="3419166"/>
            <a:ext cx="127635" cy="1574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 sz="800" spc="-25" b="1">
                <a:solidFill>
                  <a:srgbClr val="F9FFFA"/>
                </a:solidFill>
                <a:latin typeface="Corbel"/>
                <a:cs typeface="Corbel"/>
              </a:rPr>
              <a:t>1,7</a:t>
            </a:r>
            <a:endParaRPr sz="800">
              <a:latin typeface="Corbel"/>
              <a:cs typeface="Corbel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7303020" y="3363695"/>
            <a:ext cx="127635" cy="1581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 sz="800" spc="-25" b="1">
                <a:solidFill>
                  <a:srgbClr val="F9FFFA"/>
                </a:solidFill>
                <a:latin typeface="Corbel"/>
                <a:cs typeface="Corbel"/>
              </a:rPr>
              <a:t>2,3</a:t>
            </a:r>
            <a:endParaRPr sz="800">
              <a:latin typeface="Corbel"/>
              <a:cs typeface="Corbel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7709040" y="3275279"/>
            <a:ext cx="127635" cy="1619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 sz="800" spc="-25" b="1">
                <a:solidFill>
                  <a:srgbClr val="F9FFFA"/>
                </a:solidFill>
                <a:latin typeface="Corbel"/>
                <a:cs typeface="Corbel"/>
              </a:rPr>
              <a:t>2,4</a:t>
            </a:r>
            <a:endParaRPr sz="800">
              <a:latin typeface="Corbel"/>
              <a:cs typeface="Corbel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8115058" y="3275782"/>
            <a:ext cx="127635" cy="1587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 sz="800" spc="-25" b="1">
                <a:solidFill>
                  <a:srgbClr val="F9FFFA"/>
                </a:solidFill>
                <a:latin typeface="Corbel"/>
                <a:cs typeface="Corbel"/>
              </a:rPr>
              <a:t>3,2</a:t>
            </a:r>
            <a:endParaRPr sz="800">
              <a:latin typeface="Corbel"/>
              <a:cs typeface="Corbel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8521078" y="3204505"/>
            <a:ext cx="127635" cy="16383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 sz="800" spc="-25" b="1">
                <a:solidFill>
                  <a:srgbClr val="F9FFFA"/>
                </a:solidFill>
                <a:latin typeface="Corbel"/>
                <a:cs typeface="Corbel"/>
              </a:rPr>
              <a:t>4,0</a:t>
            </a:r>
            <a:endParaRPr sz="800">
              <a:latin typeface="Corbel"/>
              <a:cs typeface="Corbel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8927096" y="3324476"/>
            <a:ext cx="127635" cy="1612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 sz="800" spc="-25" b="1">
                <a:solidFill>
                  <a:srgbClr val="F9FFFA"/>
                </a:solidFill>
                <a:latin typeface="Corbel"/>
                <a:cs typeface="Corbel"/>
              </a:rPr>
              <a:t>4,1</a:t>
            </a:r>
            <a:endParaRPr sz="800">
              <a:latin typeface="Corbel"/>
              <a:cs typeface="Corbel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9332989" y="3292804"/>
            <a:ext cx="127635" cy="1574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 sz="800" spc="-25" b="1">
                <a:solidFill>
                  <a:srgbClr val="F9FFFA"/>
                </a:solidFill>
                <a:latin typeface="Corbel"/>
                <a:cs typeface="Corbel"/>
              </a:rPr>
              <a:t>5,3</a:t>
            </a:r>
            <a:endParaRPr sz="800">
              <a:latin typeface="Corbel"/>
              <a:cs typeface="Corbel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9739007" y="3295167"/>
            <a:ext cx="127635" cy="1574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 sz="800" spc="-25" b="1">
                <a:solidFill>
                  <a:srgbClr val="F9FFFA"/>
                </a:solidFill>
                <a:latin typeface="Corbel"/>
                <a:cs typeface="Corbel"/>
              </a:rPr>
              <a:t>5,7</a:t>
            </a:r>
            <a:endParaRPr sz="800">
              <a:latin typeface="Corbel"/>
              <a:cs typeface="Corbel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10145027" y="3252168"/>
            <a:ext cx="127635" cy="1651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 sz="800" spc="-25" b="1">
                <a:solidFill>
                  <a:srgbClr val="F9FFFA"/>
                </a:solidFill>
                <a:latin typeface="Corbel"/>
                <a:cs typeface="Corbel"/>
              </a:rPr>
              <a:t>6,2</a:t>
            </a:r>
            <a:endParaRPr sz="800">
              <a:latin typeface="Corbel"/>
              <a:cs typeface="Corbel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10551045" y="3190775"/>
            <a:ext cx="127635" cy="1708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 sz="800" spc="-25" b="1">
                <a:solidFill>
                  <a:srgbClr val="F9FFFA"/>
                </a:solidFill>
                <a:latin typeface="Corbel"/>
                <a:cs typeface="Corbel"/>
              </a:rPr>
              <a:t>6,8</a:t>
            </a:r>
            <a:endParaRPr sz="800">
              <a:latin typeface="Corbel"/>
              <a:cs typeface="Corbel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5989446" y="4919598"/>
            <a:ext cx="2254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85858"/>
                </a:solidFill>
                <a:latin typeface="Corbel"/>
                <a:cs typeface="Corbel"/>
              </a:rPr>
              <a:t>2,5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5987034" y="4236466"/>
            <a:ext cx="227329" cy="549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85858"/>
                </a:solidFill>
                <a:latin typeface="Corbel"/>
                <a:cs typeface="Corbel"/>
              </a:rPr>
              <a:t>7,5</a:t>
            </a:r>
            <a:endParaRPr sz="12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dirty="0" sz="1200" spc="-25" b="1">
                <a:solidFill>
                  <a:srgbClr val="585858"/>
                </a:solidFill>
                <a:latin typeface="Corbel"/>
                <a:cs typeface="Corbel"/>
              </a:rPr>
              <a:t>5,0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5907785" y="3894835"/>
            <a:ext cx="3067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585858"/>
                </a:solidFill>
                <a:latin typeface="Corbel"/>
                <a:cs typeface="Corbel"/>
              </a:rPr>
              <a:t>10,0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5914135" y="3553205"/>
            <a:ext cx="299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585858"/>
                </a:solidFill>
                <a:latin typeface="Corbel"/>
                <a:cs typeface="Corbel"/>
              </a:rPr>
              <a:t>12,5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5911722" y="3211829"/>
            <a:ext cx="3022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585858"/>
                </a:solidFill>
                <a:latin typeface="Corbel"/>
                <a:cs typeface="Corbel"/>
              </a:rPr>
              <a:t>15,0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5915659" y="2870072"/>
            <a:ext cx="2984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585858"/>
                </a:solidFill>
                <a:latin typeface="Corbel"/>
                <a:cs typeface="Corbel"/>
              </a:rPr>
              <a:t>17,5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5907151" y="2528138"/>
            <a:ext cx="30670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585858"/>
                </a:solidFill>
                <a:latin typeface="Corbel"/>
                <a:cs typeface="Corbel"/>
              </a:rPr>
              <a:t>20,0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5560814" y="3240403"/>
            <a:ext cx="213360" cy="18802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95"/>
              </a:lnSpc>
            </a:pPr>
            <a:r>
              <a:rPr dirty="0" sz="1400" spc="-10">
                <a:solidFill>
                  <a:srgbClr val="7E7E7E"/>
                </a:solidFill>
                <a:latin typeface="Corbel"/>
                <a:cs typeface="Corbel"/>
              </a:rPr>
              <a:t>Extracción</a:t>
            </a:r>
            <a:r>
              <a:rPr dirty="0" sz="1400">
                <a:solidFill>
                  <a:srgbClr val="7E7E7E"/>
                </a:solidFill>
                <a:latin typeface="Corbel"/>
                <a:cs typeface="Corbel"/>
              </a:rPr>
              <a:t> de agua</a:t>
            </a:r>
            <a:r>
              <a:rPr dirty="0" sz="1400" spc="-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400" spc="-10">
                <a:solidFill>
                  <a:srgbClr val="7E7E7E"/>
                </a:solidFill>
                <a:latin typeface="Corbel"/>
                <a:cs typeface="Corbel"/>
              </a:rPr>
              <a:t>[m</a:t>
            </a:r>
            <a:r>
              <a:rPr dirty="0" baseline="24691" sz="1350" spc="-15">
                <a:solidFill>
                  <a:srgbClr val="7E7E7E"/>
                </a:solidFill>
                <a:latin typeface="Corbel"/>
                <a:cs typeface="Corbel"/>
              </a:rPr>
              <a:t>3</a:t>
            </a:r>
            <a:r>
              <a:rPr dirty="0" sz="1400" spc="-10">
                <a:solidFill>
                  <a:srgbClr val="7E7E7E"/>
                </a:solidFill>
                <a:latin typeface="Corbel"/>
                <a:cs typeface="Corbel"/>
              </a:rPr>
              <a:t>/s]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77" name="object 77" descr=""/>
          <p:cNvSpPr/>
          <p:nvPr/>
        </p:nvSpPr>
        <p:spPr>
          <a:xfrm>
            <a:off x="6613906" y="5949486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5BC0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 descr=""/>
          <p:cNvSpPr/>
          <p:nvPr/>
        </p:nvSpPr>
        <p:spPr>
          <a:xfrm>
            <a:off x="8687181" y="5949486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259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 descr=""/>
          <p:cNvSpPr txBox="1"/>
          <p:nvPr/>
        </p:nvSpPr>
        <p:spPr>
          <a:xfrm>
            <a:off x="5982970" y="5245181"/>
            <a:ext cx="4787265" cy="123380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z="1200" spc="-25" b="1">
                <a:solidFill>
                  <a:srgbClr val="585858"/>
                </a:solidFill>
                <a:latin typeface="Corbel"/>
                <a:cs typeface="Corbel"/>
              </a:rPr>
              <a:t>0,0</a:t>
            </a:r>
            <a:endParaRPr sz="1200">
              <a:latin typeface="Corbel"/>
              <a:cs typeface="Corbel"/>
            </a:endParaRPr>
          </a:p>
          <a:p>
            <a:pPr marL="410209">
              <a:lnSpc>
                <a:spcPct val="100000"/>
              </a:lnSpc>
              <a:spcBef>
                <a:spcPts val="120"/>
              </a:spcBef>
            </a:pPr>
            <a:r>
              <a:rPr dirty="0" sz="1200" b="1">
                <a:solidFill>
                  <a:srgbClr val="585858"/>
                </a:solidFill>
                <a:latin typeface="Corbel"/>
                <a:cs typeface="Corbel"/>
              </a:rPr>
              <a:t>2013</a:t>
            </a:r>
            <a:r>
              <a:rPr dirty="0" sz="1200" spc="135" b="1">
                <a:solidFill>
                  <a:srgbClr val="585858"/>
                </a:solidFill>
                <a:latin typeface="Corbel"/>
                <a:cs typeface="Corbel"/>
              </a:rPr>
              <a:t>  </a:t>
            </a:r>
            <a:r>
              <a:rPr dirty="0" sz="1200" b="1">
                <a:solidFill>
                  <a:srgbClr val="585858"/>
                </a:solidFill>
                <a:latin typeface="Corbel"/>
                <a:cs typeface="Corbel"/>
              </a:rPr>
              <a:t>2014</a:t>
            </a:r>
            <a:r>
              <a:rPr dirty="0" sz="1200" spc="135" b="1">
                <a:solidFill>
                  <a:srgbClr val="585858"/>
                </a:solidFill>
                <a:latin typeface="Corbel"/>
                <a:cs typeface="Corbel"/>
              </a:rPr>
              <a:t>  </a:t>
            </a:r>
            <a:r>
              <a:rPr dirty="0" sz="1200" b="1">
                <a:solidFill>
                  <a:srgbClr val="585858"/>
                </a:solidFill>
                <a:latin typeface="Corbel"/>
                <a:cs typeface="Corbel"/>
              </a:rPr>
              <a:t>2015</a:t>
            </a:r>
            <a:r>
              <a:rPr dirty="0" sz="1200" spc="135" b="1">
                <a:solidFill>
                  <a:srgbClr val="585858"/>
                </a:solidFill>
                <a:latin typeface="Corbel"/>
                <a:cs typeface="Corbel"/>
              </a:rPr>
              <a:t>  </a:t>
            </a:r>
            <a:r>
              <a:rPr dirty="0" sz="1200" b="1">
                <a:solidFill>
                  <a:srgbClr val="585858"/>
                </a:solidFill>
                <a:latin typeface="Corbel"/>
                <a:cs typeface="Corbel"/>
              </a:rPr>
              <a:t>2016</a:t>
            </a:r>
            <a:r>
              <a:rPr dirty="0" sz="1200" spc="130" b="1">
                <a:solidFill>
                  <a:srgbClr val="585858"/>
                </a:solidFill>
                <a:latin typeface="Corbel"/>
                <a:cs typeface="Corbel"/>
              </a:rPr>
              <a:t>  </a:t>
            </a:r>
            <a:r>
              <a:rPr dirty="0" sz="1200" b="1">
                <a:solidFill>
                  <a:srgbClr val="585858"/>
                </a:solidFill>
                <a:latin typeface="Corbel"/>
                <a:cs typeface="Corbel"/>
              </a:rPr>
              <a:t>2017</a:t>
            </a:r>
            <a:r>
              <a:rPr dirty="0" sz="1200" spc="130" b="1">
                <a:solidFill>
                  <a:srgbClr val="585858"/>
                </a:solidFill>
                <a:latin typeface="Corbel"/>
                <a:cs typeface="Corbel"/>
              </a:rPr>
              <a:t>  </a:t>
            </a:r>
            <a:r>
              <a:rPr dirty="0" sz="1200" b="1">
                <a:solidFill>
                  <a:srgbClr val="585858"/>
                </a:solidFill>
                <a:latin typeface="Corbel"/>
                <a:cs typeface="Corbel"/>
              </a:rPr>
              <a:t>2018</a:t>
            </a:r>
            <a:r>
              <a:rPr dirty="0" sz="1200" spc="465" b="1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dirty="0" sz="1200" b="1">
                <a:solidFill>
                  <a:srgbClr val="585858"/>
                </a:solidFill>
                <a:latin typeface="Corbel"/>
                <a:cs typeface="Corbel"/>
              </a:rPr>
              <a:t>2019</a:t>
            </a:r>
            <a:r>
              <a:rPr dirty="0" sz="1200" spc="495" b="1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dirty="0" sz="1200" b="1">
                <a:solidFill>
                  <a:srgbClr val="585858"/>
                </a:solidFill>
                <a:latin typeface="Corbel"/>
                <a:cs typeface="Corbel"/>
              </a:rPr>
              <a:t>2020</a:t>
            </a:r>
            <a:r>
              <a:rPr dirty="0" sz="1200" spc="135" b="1">
                <a:solidFill>
                  <a:srgbClr val="585858"/>
                </a:solidFill>
                <a:latin typeface="Corbel"/>
                <a:cs typeface="Corbel"/>
              </a:rPr>
              <a:t>  </a:t>
            </a:r>
            <a:r>
              <a:rPr dirty="0" sz="1200" b="1">
                <a:solidFill>
                  <a:srgbClr val="585858"/>
                </a:solidFill>
                <a:latin typeface="Corbel"/>
                <a:cs typeface="Corbel"/>
              </a:rPr>
              <a:t>2021</a:t>
            </a:r>
            <a:r>
              <a:rPr dirty="0" sz="1200" spc="145" b="1">
                <a:solidFill>
                  <a:srgbClr val="585858"/>
                </a:solidFill>
                <a:latin typeface="Corbel"/>
                <a:cs typeface="Corbel"/>
              </a:rPr>
              <a:t>  </a:t>
            </a:r>
            <a:r>
              <a:rPr dirty="0" sz="1200" b="1">
                <a:solidFill>
                  <a:srgbClr val="585858"/>
                </a:solidFill>
                <a:latin typeface="Corbel"/>
                <a:cs typeface="Corbel"/>
              </a:rPr>
              <a:t>2022</a:t>
            </a:r>
            <a:r>
              <a:rPr dirty="0" sz="1200" spc="145" b="1">
                <a:solidFill>
                  <a:srgbClr val="585858"/>
                </a:solidFill>
                <a:latin typeface="Corbel"/>
                <a:cs typeface="Corbel"/>
              </a:rPr>
              <a:t>  </a:t>
            </a:r>
            <a:r>
              <a:rPr dirty="0" sz="1200" spc="-20" b="1">
                <a:solidFill>
                  <a:srgbClr val="585858"/>
                </a:solidFill>
                <a:latin typeface="Corbel"/>
                <a:cs typeface="Corbel"/>
              </a:rPr>
              <a:t>2023</a:t>
            </a:r>
            <a:endParaRPr sz="1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200">
              <a:latin typeface="Corbel"/>
              <a:cs typeface="Corbel"/>
            </a:endParaRPr>
          </a:p>
          <a:p>
            <a:pPr algn="ctr" marR="191135">
              <a:lnSpc>
                <a:spcPct val="100000"/>
              </a:lnSpc>
              <a:tabLst>
                <a:tab pos="2073275" algn="l"/>
              </a:tabLst>
            </a:pPr>
            <a:r>
              <a:rPr dirty="0" sz="1400" b="1">
                <a:solidFill>
                  <a:srgbClr val="585858"/>
                </a:solidFill>
                <a:latin typeface="Corbel"/>
                <a:cs typeface="Corbel"/>
              </a:rPr>
              <a:t>Agua</a:t>
            </a:r>
            <a:r>
              <a:rPr dirty="0" sz="1400" spc="-55" b="1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Corbel"/>
                <a:cs typeface="Corbel"/>
              </a:rPr>
              <a:t>Continental</a:t>
            </a:r>
            <a:r>
              <a:rPr dirty="0" sz="1400" b="1">
                <a:solidFill>
                  <a:srgbClr val="585858"/>
                </a:solidFill>
                <a:latin typeface="Corbel"/>
                <a:cs typeface="Corbel"/>
              </a:rPr>
              <a:t>	Agua</a:t>
            </a:r>
            <a:r>
              <a:rPr dirty="0" sz="1400" spc="-20" b="1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Corbel"/>
                <a:cs typeface="Corbel"/>
              </a:rPr>
              <a:t>de</a:t>
            </a:r>
            <a:r>
              <a:rPr dirty="0" sz="1400" spc="-30" b="1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dirty="0" sz="1400" spc="-25" b="1">
                <a:solidFill>
                  <a:srgbClr val="585858"/>
                </a:solidFill>
                <a:latin typeface="Corbel"/>
                <a:cs typeface="Corbel"/>
              </a:rPr>
              <a:t>Mar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1400">
              <a:latin typeface="Corbel"/>
              <a:cs typeface="Corbel"/>
            </a:endParaRPr>
          </a:p>
          <a:p>
            <a:pPr algn="ctr" marR="466090">
              <a:lnSpc>
                <a:spcPct val="100000"/>
              </a:lnSpc>
            </a:pPr>
            <a:r>
              <a:rPr dirty="0" sz="900" i="1">
                <a:solidFill>
                  <a:srgbClr val="7E7E7E"/>
                </a:solidFill>
                <a:latin typeface="Corbel"/>
                <a:cs typeface="Corbel"/>
              </a:rPr>
              <a:t>Fuente:</a:t>
            </a:r>
            <a:r>
              <a:rPr dirty="0" sz="900" spc="-25" i="1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900" spc="-10" i="1">
                <a:solidFill>
                  <a:srgbClr val="7E7E7E"/>
                </a:solidFill>
                <a:latin typeface="Corbel"/>
                <a:cs typeface="Corbel"/>
              </a:rPr>
              <a:t>Cochilco</a:t>
            </a:r>
            <a:endParaRPr sz="900">
              <a:latin typeface="Corbel"/>
              <a:cs typeface="Corbel"/>
            </a:endParaRPr>
          </a:p>
        </p:txBody>
      </p:sp>
      <p:sp>
        <p:nvSpPr>
          <p:cNvPr id="80" name="object 80" descr=""/>
          <p:cNvSpPr/>
          <p:nvPr/>
        </p:nvSpPr>
        <p:spPr>
          <a:xfrm>
            <a:off x="5433186" y="2035936"/>
            <a:ext cx="5432425" cy="274320"/>
          </a:xfrm>
          <a:custGeom>
            <a:avLst/>
            <a:gdLst/>
            <a:ahLst/>
            <a:cxnLst/>
            <a:rect l="l" t="t" r="r" b="b"/>
            <a:pathLst>
              <a:path w="5432425" h="274319">
                <a:moveTo>
                  <a:pt x="5386323" y="0"/>
                </a:moveTo>
                <a:lnTo>
                  <a:pt x="45720" y="0"/>
                </a:lnTo>
                <a:lnTo>
                  <a:pt x="27914" y="3589"/>
                </a:lnTo>
                <a:lnTo>
                  <a:pt x="13382" y="13382"/>
                </a:lnTo>
                <a:lnTo>
                  <a:pt x="3589" y="27914"/>
                </a:lnTo>
                <a:lnTo>
                  <a:pt x="0" y="45720"/>
                </a:lnTo>
                <a:lnTo>
                  <a:pt x="0" y="228473"/>
                </a:lnTo>
                <a:lnTo>
                  <a:pt x="3589" y="246278"/>
                </a:lnTo>
                <a:lnTo>
                  <a:pt x="13382" y="260810"/>
                </a:lnTo>
                <a:lnTo>
                  <a:pt x="27914" y="270603"/>
                </a:lnTo>
                <a:lnTo>
                  <a:pt x="45720" y="274192"/>
                </a:lnTo>
                <a:lnTo>
                  <a:pt x="5386323" y="274192"/>
                </a:lnTo>
                <a:lnTo>
                  <a:pt x="5404129" y="270603"/>
                </a:lnTo>
                <a:lnTo>
                  <a:pt x="5418661" y="260810"/>
                </a:lnTo>
                <a:lnTo>
                  <a:pt x="5428454" y="246278"/>
                </a:lnTo>
                <a:lnTo>
                  <a:pt x="5432044" y="228473"/>
                </a:lnTo>
                <a:lnTo>
                  <a:pt x="5432044" y="45720"/>
                </a:lnTo>
                <a:lnTo>
                  <a:pt x="5428454" y="27914"/>
                </a:lnTo>
                <a:lnTo>
                  <a:pt x="5418661" y="13382"/>
                </a:lnTo>
                <a:lnTo>
                  <a:pt x="5404129" y="3589"/>
                </a:lnTo>
                <a:lnTo>
                  <a:pt x="5386323" y="0"/>
                </a:lnTo>
                <a:close/>
              </a:path>
            </a:pathLst>
          </a:custGeom>
          <a:solidFill>
            <a:srgbClr val="154F5F">
              <a:alpha val="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 descr=""/>
          <p:cNvSpPr txBox="1"/>
          <p:nvPr/>
        </p:nvSpPr>
        <p:spPr>
          <a:xfrm>
            <a:off x="5851397" y="2060194"/>
            <a:ext cx="45961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1C707D"/>
                </a:solidFill>
                <a:latin typeface="Corbel"/>
                <a:cs typeface="Corbel"/>
              </a:rPr>
              <a:t>TENDENCIA</a:t>
            </a:r>
            <a:r>
              <a:rPr dirty="0" sz="1200" spc="-45" b="1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200" b="1">
                <a:solidFill>
                  <a:srgbClr val="1C707D"/>
                </a:solidFill>
                <a:latin typeface="Corbel"/>
                <a:cs typeface="Corbel"/>
              </a:rPr>
              <a:t>DE</a:t>
            </a:r>
            <a:r>
              <a:rPr dirty="0" sz="1200" spc="-40" b="1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200" b="1">
                <a:solidFill>
                  <a:srgbClr val="1C707D"/>
                </a:solidFill>
                <a:latin typeface="Corbel"/>
                <a:cs typeface="Corbel"/>
              </a:rPr>
              <a:t>EXTRACCIÓN</a:t>
            </a:r>
            <a:r>
              <a:rPr dirty="0" sz="1200" spc="-35" b="1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200" b="1">
                <a:solidFill>
                  <a:srgbClr val="1C707D"/>
                </a:solidFill>
                <a:latin typeface="Corbel"/>
                <a:cs typeface="Corbel"/>
              </a:rPr>
              <a:t>DE</a:t>
            </a:r>
            <a:r>
              <a:rPr dirty="0" sz="1200" spc="-35" b="1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200" b="1">
                <a:solidFill>
                  <a:srgbClr val="1C707D"/>
                </a:solidFill>
                <a:latin typeface="Corbel"/>
                <a:cs typeface="Corbel"/>
              </a:rPr>
              <a:t>AGUA</a:t>
            </a:r>
            <a:r>
              <a:rPr dirty="0" sz="1200" spc="-50" b="1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200" b="1">
                <a:solidFill>
                  <a:srgbClr val="1C707D"/>
                </a:solidFill>
                <a:latin typeface="Corbel"/>
                <a:cs typeface="Corbel"/>
              </a:rPr>
              <a:t>TOTAL,</a:t>
            </a:r>
            <a:r>
              <a:rPr dirty="0" sz="1200" spc="-20" b="1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200" b="1">
                <a:solidFill>
                  <a:srgbClr val="1C707D"/>
                </a:solidFill>
                <a:latin typeface="Corbel"/>
                <a:cs typeface="Corbel"/>
              </a:rPr>
              <a:t>PERÍODO</a:t>
            </a:r>
            <a:r>
              <a:rPr dirty="0" sz="1200" spc="-30" b="1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200" b="1">
                <a:solidFill>
                  <a:srgbClr val="1C707D"/>
                </a:solidFill>
                <a:latin typeface="Corbel"/>
                <a:cs typeface="Corbel"/>
              </a:rPr>
              <a:t>2013-</a:t>
            </a:r>
            <a:r>
              <a:rPr dirty="0" sz="1200" spc="-20" b="1">
                <a:solidFill>
                  <a:srgbClr val="1C707D"/>
                </a:solidFill>
                <a:latin typeface="Corbel"/>
                <a:cs typeface="Corbel"/>
              </a:rPr>
              <a:t>2023</a:t>
            </a:r>
            <a:endParaRPr sz="1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419" y="534746"/>
            <a:ext cx="918591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55"/>
              <a:t>Proyección</a:t>
            </a:r>
            <a:r>
              <a:rPr dirty="0" sz="4000" spc="-220"/>
              <a:t> </a:t>
            </a:r>
            <a:r>
              <a:rPr dirty="0" sz="4000" spc="235"/>
              <a:t>agua</a:t>
            </a:r>
            <a:r>
              <a:rPr dirty="0" sz="4000" spc="-225"/>
              <a:t> </a:t>
            </a:r>
            <a:r>
              <a:rPr dirty="0" sz="4000" spc="160"/>
              <a:t>de</a:t>
            </a:r>
            <a:r>
              <a:rPr dirty="0" sz="4000" spc="-235"/>
              <a:t> </a:t>
            </a:r>
            <a:r>
              <a:rPr dirty="0" sz="4000" spc="70"/>
              <a:t>mar</a:t>
            </a:r>
            <a:r>
              <a:rPr dirty="0" sz="4000" spc="-229"/>
              <a:t> </a:t>
            </a:r>
            <a:r>
              <a:rPr dirty="0" sz="4000" spc="65"/>
              <a:t>en</a:t>
            </a:r>
            <a:r>
              <a:rPr dirty="0" sz="4000" spc="-235"/>
              <a:t> </a:t>
            </a:r>
            <a:r>
              <a:rPr dirty="0" sz="4000" spc="114"/>
              <a:t>la</a:t>
            </a:r>
            <a:r>
              <a:rPr dirty="0" sz="4000" spc="-240"/>
              <a:t> </a:t>
            </a:r>
            <a:r>
              <a:rPr dirty="0" sz="4000" spc="-10"/>
              <a:t>minería</a:t>
            </a:r>
            <a:endParaRPr sz="4000"/>
          </a:p>
        </p:txBody>
      </p:sp>
      <p:sp>
        <p:nvSpPr>
          <p:cNvPr id="3" name="object 3" descr=""/>
          <p:cNvSpPr txBox="1"/>
          <p:nvPr/>
        </p:nvSpPr>
        <p:spPr>
          <a:xfrm>
            <a:off x="5686171" y="1928240"/>
            <a:ext cx="51714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58105" algn="l"/>
              </a:tabLst>
            </a:pPr>
            <a:r>
              <a:rPr dirty="0" u="sng" sz="1800" b="1">
                <a:solidFill>
                  <a:srgbClr val="2596A8"/>
                </a:solidFill>
                <a:uFill>
                  <a:solidFill>
                    <a:srgbClr val="D9D9D9"/>
                  </a:solidFill>
                </a:uFill>
                <a:latin typeface="Corbel"/>
                <a:cs typeface="Corbel"/>
              </a:rPr>
              <a:t>	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23239" y="1928240"/>
            <a:ext cx="347408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4500" marR="43180" indent="-407034">
              <a:lnSpc>
                <a:spcPct val="100000"/>
              </a:lnSpc>
              <a:spcBef>
                <a:spcPts val="100"/>
              </a:spcBef>
              <a:buClr>
                <a:srgbClr val="154F5F"/>
              </a:buClr>
              <a:buFont typeface="Arial MT"/>
              <a:buChar char="•"/>
              <a:tabLst>
                <a:tab pos="444500" algn="l"/>
              </a:tabLst>
            </a:pPr>
            <a:r>
              <a:rPr dirty="0" sz="1800" b="1">
                <a:solidFill>
                  <a:srgbClr val="2596A8"/>
                </a:solidFill>
                <a:latin typeface="Corbel"/>
                <a:cs typeface="Corbel"/>
              </a:rPr>
              <a:t>Entre</a:t>
            </a:r>
            <a:r>
              <a:rPr dirty="0" sz="1800" spc="-15" b="1">
                <a:solidFill>
                  <a:srgbClr val="2596A8"/>
                </a:solidFill>
                <a:latin typeface="Corbel"/>
                <a:cs typeface="Corbel"/>
              </a:rPr>
              <a:t> </a:t>
            </a:r>
            <a:r>
              <a:rPr dirty="0" sz="1800" b="1">
                <a:solidFill>
                  <a:srgbClr val="2596A8"/>
                </a:solidFill>
                <a:latin typeface="Corbel"/>
                <a:cs typeface="Corbel"/>
              </a:rPr>
              <a:t>2023</a:t>
            </a:r>
            <a:r>
              <a:rPr dirty="0" sz="1800" spc="-15" b="1">
                <a:solidFill>
                  <a:srgbClr val="2596A8"/>
                </a:solidFill>
                <a:latin typeface="Corbel"/>
                <a:cs typeface="Corbel"/>
              </a:rPr>
              <a:t> </a:t>
            </a:r>
            <a:r>
              <a:rPr dirty="0" sz="1800" b="1">
                <a:solidFill>
                  <a:srgbClr val="2596A8"/>
                </a:solidFill>
                <a:latin typeface="Corbel"/>
                <a:cs typeface="Corbel"/>
              </a:rPr>
              <a:t>y</a:t>
            </a:r>
            <a:r>
              <a:rPr dirty="0" sz="1800" spc="-15" b="1">
                <a:solidFill>
                  <a:srgbClr val="2596A8"/>
                </a:solidFill>
                <a:latin typeface="Corbel"/>
                <a:cs typeface="Corbel"/>
              </a:rPr>
              <a:t> </a:t>
            </a:r>
            <a:r>
              <a:rPr dirty="0" sz="1800" b="1">
                <a:solidFill>
                  <a:srgbClr val="2596A8"/>
                </a:solidFill>
                <a:latin typeface="Corbel"/>
                <a:cs typeface="Corbel"/>
              </a:rPr>
              <a:t>2034,</a:t>
            </a:r>
            <a:r>
              <a:rPr dirty="0" sz="1800" spc="-15" b="1">
                <a:solidFill>
                  <a:srgbClr val="2596A8"/>
                </a:solidFill>
                <a:latin typeface="Corbel"/>
                <a:cs typeface="Corbel"/>
              </a:rPr>
              <a:t> </a:t>
            </a:r>
            <a:r>
              <a:rPr dirty="0" sz="1800" b="1">
                <a:solidFill>
                  <a:srgbClr val="2596A8"/>
                </a:solidFill>
                <a:latin typeface="Corbel"/>
                <a:cs typeface="Corbel"/>
              </a:rPr>
              <a:t>se</a:t>
            </a:r>
            <a:r>
              <a:rPr dirty="0" sz="1800" spc="-10" b="1">
                <a:solidFill>
                  <a:srgbClr val="2596A8"/>
                </a:solidFill>
                <a:latin typeface="Corbel"/>
                <a:cs typeface="Corbel"/>
              </a:rPr>
              <a:t> proyecta </a:t>
            </a:r>
            <a:r>
              <a:rPr dirty="0" sz="1800" b="1">
                <a:solidFill>
                  <a:srgbClr val="2596A8"/>
                </a:solidFill>
                <a:latin typeface="Corbel"/>
                <a:cs typeface="Corbel"/>
              </a:rPr>
              <a:t>un</a:t>
            </a:r>
            <a:r>
              <a:rPr dirty="0" sz="1800" spc="-20" b="1">
                <a:solidFill>
                  <a:srgbClr val="2596A8"/>
                </a:solidFill>
                <a:latin typeface="Corbel"/>
                <a:cs typeface="Corbel"/>
              </a:rPr>
              <a:t> </a:t>
            </a:r>
            <a:r>
              <a:rPr dirty="0" sz="1800" b="1">
                <a:solidFill>
                  <a:srgbClr val="2596A8"/>
                </a:solidFill>
                <a:latin typeface="Corbel"/>
                <a:cs typeface="Corbel"/>
              </a:rPr>
              <a:t>aumento</a:t>
            </a:r>
            <a:r>
              <a:rPr dirty="0" sz="1800" spc="-15" b="1">
                <a:solidFill>
                  <a:srgbClr val="2596A8"/>
                </a:solidFill>
                <a:latin typeface="Corbel"/>
                <a:cs typeface="Corbel"/>
              </a:rPr>
              <a:t> </a:t>
            </a:r>
            <a:r>
              <a:rPr dirty="0" sz="1800" b="1">
                <a:solidFill>
                  <a:srgbClr val="2596A8"/>
                </a:solidFill>
                <a:latin typeface="Corbel"/>
                <a:cs typeface="Corbel"/>
              </a:rPr>
              <a:t>de</a:t>
            </a:r>
            <a:r>
              <a:rPr dirty="0" sz="1800" spc="-25" b="1">
                <a:solidFill>
                  <a:srgbClr val="2596A8"/>
                </a:solidFill>
                <a:latin typeface="Corbel"/>
                <a:cs typeface="Corbel"/>
              </a:rPr>
              <a:t> </a:t>
            </a:r>
            <a:r>
              <a:rPr dirty="0" sz="1800" b="1">
                <a:solidFill>
                  <a:srgbClr val="2596A8"/>
                </a:solidFill>
                <a:latin typeface="Corbel"/>
                <a:cs typeface="Corbel"/>
              </a:rPr>
              <a:t>113%</a:t>
            </a:r>
            <a:r>
              <a:rPr dirty="0" sz="1800" spc="-25" b="1">
                <a:solidFill>
                  <a:srgbClr val="2596A8"/>
                </a:solidFill>
                <a:latin typeface="Corbel"/>
                <a:cs typeface="Corbel"/>
              </a:rPr>
              <a:t> </a:t>
            </a:r>
            <a:r>
              <a:rPr dirty="0" sz="1800" b="1">
                <a:solidFill>
                  <a:srgbClr val="2596A8"/>
                </a:solidFill>
                <a:latin typeface="Corbel"/>
                <a:cs typeface="Corbel"/>
              </a:rPr>
              <a:t>en</a:t>
            </a:r>
            <a:r>
              <a:rPr dirty="0" sz="1800" spc="-15" b="1">
                <a:solidFill>
                  <a:srgbClr val="2596A8"/>
                </a:solidFill>
                <a:latin typeface="Corbel"/>
                <a:cs typeface="Corbel"/>
              </a:rPr>
              <a:t> </a:t>
            </a:r>
            <a:r>
              <a:rPr dirty="0" sz="1800" spc="-25" b="1">
                <a:solidFill>
                  <a:srgbClr val="2596A8"/>
                </a:solidFill>
                <a:latin typeface="Corbel"/>
                <a:cs typeface="Corbel"/>
              </a:rPr>
              <a:t>el </a:t>
            </a:r>
            <a:r>
              <a:rPr dirty="0" sz="1800" b="1">
                <a:solidFill>
                  <a:srgbClr val="2596A8"/>
                </a:solidFill>
                <a:latin typeface="Corbel"/>
                <a:cs typeface="Corbel"/>
              </a:rPr>
              <a:t>consumo</a:t>
            </a:r>
            <a:r>
              <a:rPr dirty="0" sz="1800" spc="-20" b="1">
                <a:solidFill>
                  <a:srgbClr val="2596A8"/>
                </a:solidFill>
                <a:latin typeface="Corbel"/>
                <a:cs typeface="Corbel"/>
              </a:rPr>
              <a:t> </a:t>
            </a:r>
            <a:r>
              <a:rPr dirty="0" sz="1800" b="1">
                <a:solidFill>
                  <a:srgbClr val="2596A8"/>
                </a:solidFill>
                <a:latin typeface="Corbel"/>
                <a:cs typeface="Corbel"/>
              </a:rPr>
              <a:t>total</a:t>
            </a:r>
            <a:r>
              <a:rPr dirty="0" sz="1800" spc="-10" b="1">
                <a:solidFill>
                  <a:srgbClr val="2596A8"/>
                </a:solidFill>
                <a:latin typeface="Corbel"/>
                <a:cs typeface="Corbel"/>
              </a:rPr>
              <a:t> </a:t>
            </a:r>
            <a:r>
              <a:rPr dirty="0" sz="1800" b="1">
                <a:solidFill>
                  <a:srgbClr val="2596A8"/>
                </a:solidFill>
                <a:latin typeface="Corbel"/>
                <a:cs typeface="Corbel"/>
              </a:rPr>
              <a:t>de</a:t>
            </a:r>
            <a:r>
              <a:rPr dirty="0" sz="1800" spc="-25" b="1">
                <a:solidFill>
                  <a:srgbClr val="2596A8"/>
                </a:solidFill>
                <a:latin typeface="Corbel"/>
                <a:cs typeface="Corbel"/>
              </a:rPr>
              <a:t> </a:t>
            </a:r>
            <a:r>
              <a:rPr dirty="0" sz="1800" b="1">
                <a:solidFill>
                  <a:srgbClr val="2596A8"/>
                </a:solidFill>
                <a:latin typeface="Corbel"/>
                <a:cs typeface="Corbel"/>
              </a:rPr>
              <a:t>agua</a:t>
            </a:r>
            <a:r>
              <a:rPr dirty="0" sz="1800" spc="-20" b="1">
                <a:solidFill>
                  <a:srgbClr val="2596A8"/>
                </a:solidFill>
                <a:latin typeface="Corbel"/>
                <a:cs typeface="Corbel"/>
              </a:rPr>
              <a:t> </a:t>
            </a:r>
            <a:r>
              <a:rPr dirty="0" sz="1800" b="1">
                <a:solidFill>
                  <a:srgbClr val="2596A8"/>
                </a:solidFill>
                <a:latin typeface="Corbel"/>
                <a:cs typeface="Corbel"/>
              </a:rPr>
              <a:t>de</a:t>
            </a:r>
            <a:r>
              <a:rPr dirty="0" sz="1800" spc="-15" b="1">
                <a:solidFill>
                  <a:srgbClr val="2596A8"/>
                </a:solidFill>
                <a:latin typeface="Corbel"/>
                <a:cs typeface="Corbel"/>
              </a:rPr>
              <a:t> </a:t>
            </a:r>
            <a:r>
              <a:rPr dirty="0" sz="1800" spc="-25" b="1">
                <a:solidFill>
                  <a:srgbClr val="2596A8"/>
                </a:solidFill>
                <a:latin typeface="Corbel"/>
                <a:cs typeface="Corbel"/>
              </a:rPr>
              <a:t>mar </a:t>
            </a:r>
            <a:r>
              <a:rPr dirty="0" sz="1800" b="1">
                <a:solidFill>
                  <a:srgbClr val="2596A8"/>
                </a:solidFill>
                <a:latin typeface="Corbel"/>
                <a:cs typeface="Corbel"/>
              </a:rPr>
              <a:t>en</a:t>
            </a:r>
            <a:r>
              <a:rPr dirty="0" sz="1800" spc="-35" b="1">
                <a:solidFill>
                  <a:srgbClr val="2596A8"/>
                </a:solidFill>
                <a:latin typeface="Corbel"/>
                <a:cs typeface="Corbel"/>
              </a:rPr>
              <a:t> </a:t>
            </a:r>
            <a:r>
              <a:rPr dirty="0" sz="1800" b="1">
                <a:solidFill>
                  <a:srgbClr val="2596A8"/>
                </a:solidFill>
                <a:latin typeface="Corbel"/>
                <a:cs typeface="Corbel"/>
              </a:rPr>
              <a:t>la</a:t>
            </a:r>
            <a:r>
              <a:rPr dirty="0" sz="1800" spc="-45" b="1">
                <a:solidFill>
                  <a:srgbClr val="2596A8"/>
                </a:solidFill>
                <a:latin typeface="Corbel"/>
                <a:cs typeface="Corbel"/>
              </a:rPr>
              <a:t> </a:t>
            </a:r>
            <a:r>
              <a:rPr dirty="0" sz="1800" b="1">
                <a:solidFill>
                  <a:srgbClr val="2596A8"/>
                </a:solidFill>
                <a:latin typeface="Corbel"/>
                <a:cs typeface="Corbel"/>
              </a:rPr>
              <a:t>minería,</a:t>
            </a:r>
            <a:r>
              <a:rPr dirty="0" sz="1800" spc="-10" b="1">
                <a:solidFill>
                  <a:srgbClr val="2596A8"/>
                </a:solidFill>
                <a:latin typeface="Corbel"/>
                <a:cs typeface="Corbel"/>
              </a:rPr>
              <a:t> </a:t>
            </a:r>
            <a:r>
              <a:rPr dirty="0" sz="1800">
                <a:solidFill>
                  <a:srgbClr val="7E7E7E"/>
                </a:solidFill>
                <a:latin typeface="Corbel"/>
                <a:cs typeface="Corbel"/>
              </a:rPr>
              <a:t>pasando</a:t>
            </a:r>
            <a:r>
              <a:rPr dirty="0" sz="1800" spc="-1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800">
                <a:solidFill>
                  <a:srgbClr val="7E7E7E"/>
                </a:solidFill>
                <a:latin typeface="Corbel"/>
                <a:cs typeface="Corbel"/>
              </a:rPr>
              <a:t>de</a:t>
            </a:r>
            <a:r>
              <a:rPr dirty="0" sz="1800" spc="-3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800">
                <a:solidFill>
                  <a:srgbClr val="7E7E7E"/>
                </a:solidFill>
                <a:latin typeface="Corbel"/>
                <a:cs typeface="Corbel"/>
              </a:rPr>
              <a:t>6,8</a:t>
            </a:r>
            <a:r>
              <a:rPr dirty="0" sz="1800" spc="-3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800" spc="-50">
                <a:solidFill>
                  <a:srgbClr val="7E7E7E"/>
                </a:solidFill>
                <a:latin typeface="Corbel"/>
                <a:cs typeface="Corbel"/>
              </a:rPr>
              <a:t>a </a:t>
            </a:r>
            <a:r>
              <a:rPr dirty="0" sz="1800">
                <a:solidFill>
                  <a:srgbClr val="7E7E7E"/>
                </a:solidFill>
                <a:latin typeface="Corbel"/>
                <a:cs typeface="Corbel"/>
              </a:rPr>
              <a:t>14,5</a:t>
            </a:r>
            <a:r>
              <a:rPr dirty="0" sz="1800" spc="-3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Corbel"/>
                <a:cs typeface="Corbel"/>
              </a:rPr>
              <a:t>m</a:t>
            </a:r>
            <a:r>
              <a:rPr dirty="0" baseline="26455" sz="1575" spc="-15" b="1">
                <a:solidFill>
                  <a:srgbClr val="7E7E7E"/>
                </a:solidFill>
                <a:latin typeface="Corbel"/>
                <a:cs typeface="Corbel"/>
              </a:rPr>
              <a:t>3</a:t>
            </a:r>
            <a:r>
              <a:rPr dirty="0" sz="1800" spc="-10">
                <a:solidFill>
                  <a:srgbClr val="7E7E7E"/>
                </a:solidFill>
                <a:latin typeface="Corbel"/>
                <a:cs typeface="Corbel"/>
              </a:rPr>
              <a:t>/s.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48639" y="3544061"/>
            <a:ext cx="3588385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9100" marR="5080" indent="-407034">
              <a:lnSpc>
                <a:spcPct val="100000"/>
              </a:lnSpc>
              <a:spcBef>
                <a:spcPts val="100"/>
              </a:spcBef>
              <a:buClr>
                <a:srgbClr val="154F5F"/>
              </a:buClr>
              <a:buFont typeface="Arial MT"/>
              <a:buChar char="•"/>
              <a:tabLst>
                <a:tab pos="419100" algn="l"/>
              </a:tabLst>
            </a:pPr>
            <a:r>
              <a:rPr dirty="0" sz="1800">
                <a:solidFill>
                  <a:srgbClr val="7E7E7E"/>
                </a:solidFill>
                <a:latin typeface="Corbel"/>
                <a:cs typeface="Corbel"/>
              </a:rPr>
              <a:t>La</a:t>
            </a:r>
            <a:r>
              <a:rPr dirty="0" sz="1800" spc="-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Corbel"/>
                <a:cs typeface="Corbel"/>
              </a:rPr>
              <a:t>implementación</a:t>
            </a:r>
            <a:r>
              <a:rPr dirty="0" sz="1800" spc="-2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800">
                <a:solidFill>
                  <a:srgbClr val="7E7E7E"/>
                </a:solidFill>
                <a:latin typeface="Corbel"/>
                <a:cs typeface="Corbel"/>
              </a:rPr>
              <a:t>de</a:t>
            </a:r>
            <a:r>
              <a:rPr dirty="0" sz="1800" spc="-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800">
                <a:solidFill>
                  <a:srgbClr val="7E7E7E"/>
                </a:solidFill>
                <a:latin typeface="Corbel"/>
                <a:cs typeface="Corbel"/>
              </a:rPr>
              <a:t>agua</a:t>
            </a:r>
            <a:r>
              <a:rPr dirty="0" sz="1800" spc="1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800" spc="-25">
                <a:solidFill>
                  <a:srgbClr val="7E7E7E"/>
                </a:solidFill>
                <a:latin typeface="Corbel"/>
                <a:cs typeface="Corbel"/>
              </a:rPr>
              <a:t>de </a:t>
            </a:r>
            <a:r>
              <a:rPr dirty="0" sz="1800">
                <a:solidFill>
                  <a:srgbClr val="7E7E7E"/>
                </a:solidFill>
                <a:latin typeface="Corbel"/>
                <a:cs typeface="Corbel"/>
              </a:rPr>
              <a:t>fuente</a:t>
            </a:r>
            <a:r>
              <a:rPr dirty="0" sz="1800" spc="-5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800">
                <a:solidFill>
                  <a:srgbClr val="7E7E7E"/>
                </a:solidFill>
                <a:latin typeface="Corbel"/>
                <a:cs typeface="Corbel"/>
              </a:rPr>
              <a:t>desalada</a:t>
            </a:r>
            <a:r>
              <a:rPr dirty="0" sz="1800" spc="-3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Corbel"/>
                <a:cs typeface="Corbel"/>
              </a:rPr>
              <a:t>permite </a:t>
            </a:r>
            <a:r>
              <a:rPr dirty="0" sz="1800" b="1">
                <a:solidFill>
                  <a:srgbClr val="2596A8"/>
                </a:solidFill>
                <a:latin typeface="Corbel"/>
                <a:cs typeface="Corbel"/>
              </a:rPr>
              <a:t>garantizar</a:t>
            </a:r>
            <a:r>
              <a:rPr dirty="0" sz="1800" spc="-25" b="1">
                <a:solidFill>
                  <a:srgbClr val="2596A8"/>
                </a:solidFill>
                <a:latin typeface="Corbel"/>
                <a:cs typeface="Corbel"/>
              </a:rPr>
              <a:t> </a:t>
            </a:r>
            <a:r>
              <a:rPr dirty="0" sz="1800" b="1">
                <a:solidFill>
                  <a:srgbClr val="2596A8"/>
                </a:solidFill>
                <a:latin typeface="Corbel"/>
                <a:cs typeface="Corbel"/>
              </a:rPr>
              <a:t>el</a:t>
            </a:r>
            <a:r>
              <a:rPr dirty="0" sz="1800" spc="-40" b="1">
                <a:solidFill>
                  <a:srgbClr val="2596A8"/>
                </a:solidFill>
                <a:latin typeface="Corbel"/>
                <a:cs typeface="Corbel"/>
              </a:rPr>
              <a:t> </a:t>
            </a:r>
            <a:r>
              <a:rPr dirty="0" sz="1800" b="1">
                <a:solidFill>
                  <a:srgbClr val="2596A8"/>
                </a:solidFill>
                <a:latin typeface="Corbel"/>
                <a:cs typeface="Corbel"/>
              </a:rPr>
              <a:t>suministro</a:t>
            </a:r>
            <a:r>
              <a:rPr dirty="0" sz="1800" spc="-35" b="1">
                <a:solidFill>
                  <a:srgbClr val="2596A8"/>
                </a:solidFill>
                <a:latin typeface="Corbel"/>
                <a:cs typeface="Corbel"/>
              </a:rPr>
              <a:t> </a:t>
            </a:r>
            <a:r>
              <a:rPr dirty="0" sz="1800" b="1">
                <a:solidFill>
                  <a:srgbClr val="2596A8"/>
                </a:solidFill>
                <a:latin typeface="Corbel"/>
                <a:cs typeface="Corbel"/>
              </a:rPr>
              <a:t>de</a:t>
            </a:r>
            <a:r>
              <a:rPr dirty="0" sz="1800" spc="-35" b="1">
                <a:solidFill>
                  <a:srgbClr val="2596A8"/>
                </a:solidFill>
                <a:latin typeface="Corbel"/>
                <a:cs typeface="Corbel"/>
              </a:rPr>
              <a:t> </a:t>
            </a:r>
            <a:r>
              <a:rPr dirty="0" sz="1800" spc="-20" b="1">
                <a:solidFill>
                  <a:srgbClr val="2596A8"/>
                </a:solidFill>
                <a:latin typeface="Corbel"/>
                <a:cs typeface="Corbel"/>
              </a:rPr>
              <a:t>agua </a:t>
            </a:r>
            <a:r>
              <a:rPr dirty="0" sz="1800">
                <a:solidFill>
                  <a:srgbClr val="7E7E7E"/>
                </a:solidFill>
                <a:latin typeface="Corbel"/>
                <a:cs typeface="Corbel"/>
              </a:rPr>
              <a:t>para</a:t>
            </a:r>
            <a:r>
              <a:rPr dirty="0" sz="1800" spc="-1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800">
                <a:solidFill>
                  <a:srgbClr val="7E7E7E"/>
                </a:solidFill>
                <a:latin typeface="Corbel"/>
                <a:cs typeface="Corbel"/>
              </a:rPr>
              <a:t>sus</a:t>
            </a:r>
            <a:r>
              <a:rPr dirty="0" sz="1800" spc="-2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Corbel"/>
                <a:cs typeface="Corbel"/>
              </a:rPr>
              <a:t>operaciones,</a:t>
            </a:r>
            <a:r>
              <a:rPr dirty="0" sz="1800" spc="-2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800">
                <a:solidFill>
                  <a:srgbClr val="7E7E7E"/>
                </a:solidFill>
                <a:latin typeface="Corbel"/>
                <a:cs typeface="Corbel"/>
              </a:rPr>
              <a:t>en</a:t>
            </a:r>
            <a:r>
              <a:rPr dirty="0" sz="1800" spc="-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800" spc="-25">
                <a:solidFill>
                  <a:srgbClr val="7E7E7E"/>
                </a:solidFill>
                <a:latin typeface="Corbel"/>
                <a:cs typeface="Corbel"/>
              </a:rPr>
              <a:t>un </a:t>
            </a:r>
            <a:r>
              <a:rPr dirty="0" sz="1800" b="1">
                <a:solidFill>
                  <a:srgbClr val="2596A8"/>
                </a:solidFill>
                <a:latin typeface="Corbel"/>
                <a:cs typeface="Corbel"/>
              </a:rPr>
              <a:t>horizonte</a:t>
            </a:r>
            <a:r>
              <a:rPr dirty="0" sz="1800" spc="-10" b="1">
                <a:solidFill>
                  <a:srgbClr val="2596A8"/>
                </a:solidFill>
                <a:latin typeface="Corbel"/>
                <a:cs typeface="Corbel"/>
              </a:rPr>
              <a:t> </a:t>
            </a:r>
            <a:r>
              <a:rPr dirty="0" sz="1800" b="1">
                <a:solidFill>
                  <a:srgbClr val="2596A8"/>
                </a:solidFill>
                <a:latin typeface="Corbel"/>
                <a:cs typeface="Corbel"/>
              </a:rPr>
              <a:t>de</a:t>
            </a:r>
            <a:r>
              <a:rPr dirty="0" sz="1800" spc="-30" b="1">
                <a:solidFill>
                  <a:srgbClr val="2596A8"/>
                </a:solidFill>
                <a:latin typeface="Corbel"/>
                <a:cs typeface="Corbel"/>
              </a:rPr>
              <a:t> </a:t>
            </a:r>
            <a:r>
              <a:rPr dirty="0" sz="1800" b="1">
                <a:solidFill>
                  <a:srgbClr val="2596A8"/>
                </a:solidFill>
                <a:latin typeface="Corbel"/>
                <a:cs typeface="Corbel"/>
              </a:rPr>
              <a:t>largo</a:t>
            </a:r>
            <a:r>
              <a:rPr dirty="0" sz="1800" spc="-15" b="1">
                <a:solidFill>
                  <a:srgbClr val="2596A8"/>
                </a:solidFill>
                <a:latin typeface="Corbel"/>
                <a:cs typeface="Corbel"/>
              </a:rPr>
              <a:t> </a:t>
            </a:r>
            <a:r>
              <a:rPr dirty="0" sz="1800" b="1">
                <a:solidFill>
                  <a:srgbClr val="2596A8"/>
                </a:solidFill>
                <a:latin typeface="Corbel"/>
                <a:cs typeface="Corbel"/>
              </a:rPr>
              <a:t>plazo</a:t>
            </a:r>
            <a:r>
              <a:rPr dirty="0" sz="1800" spc="-30" b="1">
                <a:solidFill>
                  <a:srgbClr val="2596A8"/>
                </a:solidFill>
                <a:latin typeface="Corbel"/>
                <a:cs typeface="Corbel"/>
              </a:rPr>
              <a:t> </a:t>
            </a:r>
            <a:r>
              <a:rPr dirty="0" sz="1800" spc="-50">
                <a:solidFill>
                  <a:srgbClr val="7E7E7E"/>
                </a:solidFill>
                <a:latin typeface="Corbel"/>
                <a:cs typeface="Corbel"/>
              </a:rPr>
              <a:t>y </a:t>
            </a:r>
            <a:r>
              <a:rPr dirty="0" sz="1800">
                <a:solidFill>
                  <a:srgbClr val="7E7E7E"/>
                </a:solidFill>
                <a:latin typeface="Corbel"/>
                <a:cs typeface="Corbel"/>
              </a:rPr>
              <a:t>asegurando</a:t>
            </a:r>
            <a:r>
              <a:rPr dirty="0" sz="1800" spc="-5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800">
                <a:solidFill>
                  <a:srgbClr val="7E7E7E"/>
                </a:solidFill>
                <a:latin typeface="Corbel"/>
                <a:cs typeface="Corbel"/>
              </a:rPr>
              <a:t>la</a:t>
            </a:r>
            <a:r>
              <a:rPr dirty="0" sz="1800" spc="-4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800" b="1">
                <a:solidFill>
                  <a:srgbClr val="2596A8"/>
                </a:solidFill>
                <a:latin typeface="Corbel"/>
                <a:cs typeface="Corbel"/>
              </a:rPr>
              <a:t>sostenibilidad</a:t>
            </a:r>
            <a:r>
              <a:rPr dirty="0" sz="1800" spc="-70" b="1">
                <a:solidFill>
                  <a:srgbClr val="2596A8"/>
                </a:solidFill>
                <a:latin typeface="Corbel"/>
                <a:cs typeface="Corbel"/>
              </a:rPr>
              <a:t> </a:t>
            </a:r>
            <a:r>
              <a:rPr dirty="0" sz="1800" spc="-25" b="1">
                <a:solidFill>
                  <a:srgbClr val="2596A8"/>
                </a:solidFill>
                <a:latin typeface="Corbel"/>
                <a:cs typeface="Corbel"/>
              </a:rPr>
              <a:t>del </a:t>
            </a:r>
            <a:r>
              <a:rPr dirty="0" sz="1800" spc="-10" b="1">
                <a:solidFill>
                  <a:srgbClr val="2596A8"/>
                </a:solidFill>
                <a:latin typeface="Corbel"/>
                <a:cs typeface="Corbel"/>
              </a:rPr>
              <a:t>abastecimiento</a:t>
            </a:r>
            <a:r>
              <a:rPr dirty="0" sz="1800" spc="-10">
                <a:solidFill>
                  <a:srgbClr val="404040"/>
                </a:solidFill>
                <a:latin typeface="Corbel"/>
                <a:cs typeface="Corbel"/>
              </a:rPr>
              <a:t>.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456301" y="5541975"/>
            <a:ext cx="8947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7E7E7E"/>
                </a:solidFill>
                <a:latin typeface="Corbel"/>
                <a:cs typeface="Corbel"/>
              </a:rPr>
              <a:t>Fuente:</a:t>
            </a:r>
            <a:r>
              <a:rPr dirty="0" sz="1000" spc="-5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7E7E7E"/>
                </a:solidFill>
                <a:latin typeface="Corbel"/>
                <a:cs typeface="Corbel"/>
              </a:rPr>
              <a:t>Cochilco</a:t>
            </a:r>
            <a:endParaRPr sz="1000">
              <a:latin typeface="Corbel"/>
              <a:cs typeface="Corbe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5698871" y="2339339"/>
            <a:ext cx="5101590" cy="2583815"/>
            <a:chOff x="5698871" y="2339339"/>
            <a:chExt cx="5101590" cy="2583815"/>
          </a:xfrm>
        </p:grpSpPr>
        <p:sp>
          <p:nvSpPr>
            <p:cNvPr id="8" name="object 8" descr=""/>
            <p:cNvSpPr/>
            <p:nvPr/>
          </p:nvSpPr>
          <p:spPr>
            <a:xfrm>
              <a:off x="5698871" y="2676143"/>
              <a:ext cx="5101590" cy="1793875"/>
            </a:xfrm>
            <a:custGeom>
              <a:avLst/>
              <a:gdLst/>
              <a:ahLst/>
              <a:cxnLst/>
              <a:rect l="l" t="t" r="r" b="b"/>
              <a:pathLst>
                <a:path w="5101590" h="1793875">
                  <a:moveTo>
                    <a:pt x="4604893" y="1793747"/>
                  </a:moveTo>
                  <a:lnTo>
                    <a:pt x="4746625" y="1793747"/>
                  </a:lnTo>
                </a:path>
                <a:path w="5101590" h="1793875">
                  <a:moveTo>
                    <a:pt x="5030088" y="1793747"/>
                  </a:moveTo>
                  <a:lnTo>
                    <a:pt x="5101335" y="1793747"/>
                  </a:lnTo>
                </a:path>
                <a:path w="5101590" h="1793875">
                  <a:moveTo>
                    <a:pt x="2905632" y="1793747"/>
                  </a:moveTo>
                  <a:lnTo>
                    <a:pt x="3047364" y="1793747"/>
                  </a:lnTo>
                </a:path>
                <a:path w="5101590" h="1793875">
                  <a:moveTo>
                    <a:pt x="0" y="1793747"/>
                  </a:moveTo>
                  <a:lnTo>
                    <a:pt x="70992" y="1793747"/>
                  </a:lnTo>
                </a:path>
                <a:path w="5101590" h="1793875">
                  <a:moveTo>
                    <a:pt x="1630045" y="1793747"/>
                  </a:moveTo>
                  <a:lnTo>
                    <a:pt x="1771777" y="1793747"/>
                  </a:lnTo>
                </a:path>
                <a:path w="5101590" h="1793875">
                  <a:moveTo>
                    <a:pt x="3754501" y="1793747"/>
                  </a:moveTo>
                  <a:lnTo>
                    <a:pt x="3896232" y="1793747"/>
                  </a:lnTo>
                </a:path>
                <a:path w="5101590" h="1793875">
                  <a:moveTo>
                    <a:pt x="779652" y="1793747"/>
                  </a:moveTo>
                  <a:lnTo>
                    <a:pt x="921384" y="1793747"/>
                  </a:lnTo>
                </a:path>
                <a:path w="5101590" h="1793875">
                  <a:moveTo>
                    <a:pt x="354456" y="1793747"/>
                  </a:moveTo>
                  <a:lnTo>
                    <a:pt x="496188" y="1793747"/>
                  </a:lnTo>
                </a:path>
                <a:path w="5101590" h="1793875">
                  <a:moveTo>
                    <a:pt x="4179697" y="1793747"/>
                  </a:moveTo>
                  <a:lnTo>
                    <a:pt x="4321429" y="1793747"/>
                  </a:lnTo>
                </a:path>
                <a:path w="5101590" h="1793875">
                  <a:moveTo>
                    <a:pt x="2480436" y="1793747"/>
                  </a:moveTo>
                  <a:lnTo>
                    <a:pt x="2622169" y="1793747"/>
                  </a:lnTo>
                </a:path>
                <a:path w="5101590" h="1793875">
                  <a:moveTo>
                    <a:pt x="1204849" y="1793747"/>
                  </a:moveTo>
                  <a:lnTo>
                    <a:pt x="1346580" y="1793747"/>
                  </a:lnTo>
                </a:path>
                <a:path w="5101590" h="1793875">
                  <a:moveTo>
                    <a:pt x="2055240" y="1793747"/>
                  </a:moveTo>
                  <a:lnTo>
                    <a:pt x="2196973" y="1793747"/>
                  </a:lnTo>
                </a:path>
                <a:path w="5101590" h="1793875">
                  <a:moveTo>
                    <a:pt x="3330829" y="1793747"/>
                  </a:moveTo>
                  <a:lnTo>
                    <a:pt x="3471036" y="1793747"/>
                  </a:lnTo>
                </a:path>
                <a:path w="5101590" h="1793875">
                  <a:moveTo>
                    <a:pt x="637920" y="1345691"/>
                  </a:moveTo>
                  <a:lnTo>
                    <a:pt x="921384" y="1345691"/>
                  </a:lnTo>
                </a:path>
                <a:path w="5101590" h="1793875">
                  <a:moveTo>
                    <a:pt x="2763901" y="1345691"/>
                  </a:moveTo>
                  <a:lnTo>
                    <a:pt x="3047364" y="1345691"/>
                  </a:lnTo>
                </a:path>
                <a:path w="5101590" h="1793875">
                  <a:moveTo>
                    <a:pt x="4888357" y="1345691"/>
                  </a:moveTo>
                  <a:lnTo>
                    <a:pt x="5101335" y="1345691"/>
                  </a:lnTo>
                </a:path>
                <a:path w="5101590" h="1793875">
                  <a:moveTo>
                    <a:pt x="2338704" y="1345691"/>
                  </a:moveTo>
                  <a:lnTo>
                    <a:pt x="2622169" y="1345691"/>
                  </a:lnTo>
                </a:path>
                <a:path w="5101590" h="1793875">
                  <a:moveTo>
                    <a:pt x="3612769" y="1345691"/>
                  </a:moveTo>
                  <a:lnTo>
                    <a:pt x="3896232" y="1345691"/>
                  </a:lnTo>
                </a:path>
                <a:path w="5101590" h="1793875">
                  <a:moveTo>
                    <a:pt x="4037964" y="1345691"/>
                  </a:moveTo>
                  <a:lnTo>
                    <a:pt x="4321429" y="1345691"/>
                  </a:lnTo>
                </a:path>
                <a:path w="5101590" h="1793875">
                  <a:moveTo>
                    <a:pt x="1913508" y="1345691"/>
                  </a:moveTo>
                  <a:lnTo>
                    <a:pt x="2196973" y="1345691"/>
                  </a:lnTo>
                </a:path>
                <a:path w="5101590" h="1793875">
                  <a:moveTo>
                    <a:pt x="212725" y="1345691"/>
                  </a:moveTo>
                  <a:lnTo>
                    <a:pt x="496188" y="1345691"/>
                  </a:lnTo>
                </a:path>
                <a:path w="5101590" h="1793875">
                  <a:moveTo>
                    <a:pt x="3189097" y="1345691"/>
                  </a:moveTo>
                  <a:lnTo>
                    <a:pt x="3471036" y="1345691"/>
                  </a:lnTo>
                </a:path>
                <a:path w="5101590" h="1793875">
                  <a:moveTo>
                    <a:pt x="0" y="1345691"/>
                  </a:moveTo>
                  <a:lnTo>
                    <a:pt x="70992" y="1345691"/>
                  </a:lnTo>
                </a:path>
                <a:path w="5101590" h="1793875">
                  <a:moveTo>
                    <a:pt x="4463160" y="1345691"/>
                  </a:moveTo>
                  <a:lnTo>
                    <a:pt x="4746625" y="1345691"/>
                  </a:lnTo>
                </a:path>
                <a:path w="5101590" h="1793875">
                  <a:moveTo>
                    <a:pt x="1488312" y="1345691"/>
                  </a:moveTo>
                  <a:lnTo>
                    <a:pt x="1771777" y="1345691"/>
                  </a:lnTo>
                </a:path>
                <a:path w="5101590" h="1793875">
                  <a:moveTo>
                    <a:pt x="1063117" y="1345691"/>
                  </a:moveTo>
                  <a:lnTo>
                    <a:pt x="1346580" y="1345691"/>
                  </a:lnTo>
                </a:path>
                <a:path w="5101590" h="1793875">
                  <a:moveTo>
                    <a:pt x="4888357" y="896111"/>
                  </a:moveTo>
                  <a:lnTo>
                    <a:pt x="5101335" y="896111"/>
                  </a:lnTo>
                </a:path>
                <a:path w="5101590" h="1793875">
                  <a:moveTo>
                    <a:pt x="1913508" y="896111"/>
                  </a:moveTo>
                  <a:lnTo>
                    <a:pt x="2196973" y="896111"/>
                  </a:lnTo>
                </a:path>
                <a:path w="5101590" h="1793875">
                  <a:moveTo>
                    <a:pt x="0" y="896111"/>
                  </a:moveTo>
                  <a:lnTo>
                    <a:pt x="496188" y="896111"/>
                  </a:lnTo>
                </a:path>
                <a:path w="5101590" h="1793875">
                  <a:moveTo>
                    <a:pt x="3189097" y="896111"/>
                  </a:moveTo>
                  <a:lnTo>
                    <a:pt x="3471036" y="896111"/>
                  </a:lnTo>
                </a:path>
                <a:path w="5101590" h="1793875">
                  <a:moveTo>
                    <a:pt x="637920" y="896111"/>
                  </a:moveTo>
                  <a:lnTo>
                    <a:pt x="921384" y="896111"/>
                  </a:lnTo>
                </a:path>
                <a:path w="5101590" h="1793875">
                  <a:moveTo>
                    <a:pt x="2763901" y="896111"/>
                  </a:moveTo>
                  <a:lnTo>
                    <a:pt x="3047364" y="896111"/>
                  </a:lnTo>
                </a:path>
                <a:path w="5101590" h="1793875">
                  <a:moveTo>
                    <a:pt x="2338704" y="896111"/>
                  </a:moveTo>
                  <a:lnTo>
                    <a:pt x="2622169" y="896111"/>
                  </a:lnTo>
                </a:path>
                <a:path w="5101590" h="1793875">
                  <a:moveTo>
                    <a:pt x="4463160" y="896111"/>
                  </a:moveTo>
                  <a:lnTo>
                    <a:pt x="4746625" y="896111"/>
                  </a:lnTo>
                </a:path>
                <a:path w="5101590" h="1793875">
                  <a:moveTo>
                    <a:pt x="3612769" y="896111"/>
                  </a:moveTo>
                  <a:lnTo>
                    <a:pt x="3896232" y="896111"/>
                  </a:lnTo>
                </a:path>
                <a:path w="5101590" h="1793875">
                  <a:moveTo>
                    <a:pt x="1063117" y="896111"/>
                  </a:moveTo>
                  <a:lnTo>
                    <a:pt x="1346580" y="896111"/>
                  </a:lnTo>
                </a:path>
                <a:path w="5101590" h="1793875">
                  <a:moveTo>
                    <a:pt x="1488312" y="896111"/>
                  </a:moveTo>
                  <a:lnTo>
                    <a:pt x="1771777" y="896111"/>
                  </a:lnTo>
                </a:path>
                <a:path w="5101590" h="1793875">
                  <a:moveTo>
                    <a:pt x="4037964" y="896111"/>
                  </a:moveTo>
                  <a:lnTo>
                    <a:pt x="4321429" y="896111"/>
                  </a:lnTo>
                </a:path>
                <a:path w="5101590" h="1793875">
                  <a:moveTo>
                    <a:pt x="1913508" y="448055"/>
                  </a:moveTo>
                  <a:lnTo>
                    <a:pt x="2196973" y="448055"/>
                  </a:lnTo>
                </a:path>
                <a:path w="5101590" h="1793875">
                  <a:moveTo>
                    <a:pt x="4888357" y="448055"/>
                  </a:moveTo>
                  <a:lnTo>
                    <a:pt x="5101335" y="448055"/>
                  </a:lnTo>
                </a:path>
                <a:path w="5101590" h="1793875">
                  <a:moveTo>
                    <a:pt x="1488312" y="448055"/>
                  </a:moveTo>
                  <a:lnTo>
                    <a:pt x="1771777" y="448055"/>
                  </a:lnTo>
                </a:path>
                <a:path w="5101590" h="1793875">
                  <a:moveTo>
                    <a:pt x="2763901" y="448055"/>
                  </a:moveTo>
                  <a:lnTo>
                    <a:pt x="3047364" y="448055"/>
                  </a:lnTo>
                </a:path>
                <a:path w="5101590" h="1793875">
                  <a:moveTo>
                    <a:pt x="3189097" y="448055"/>
                  </a:moveTo>
                  <a:lnTo>
                    <a:pt x="3471036" y="448055"/>
                  </a:lnTo>
                </a:path>
                <a:path w="5101590" h="1793875">
                  <a:moveTo>
                    <a:pt x="3612769" y="448055"/>
                  </a:moveTo>
                  <a:lnTo>
                    <a:pt x="3896232" y="448055"/>
                  </a:lnTo>
                </a:path>
                <a:path w="5101590" h="1793875">
                  <a:moveTo>
                    <a:pt x="4463160" y="448055"/>
                  </a:moveTo>
                  <a:lnTo>
                    <a:pt x="4746625" y="448055"/>
                  </a:lnTo>
                </a:path>
                <a:path w="5101590" h="1793875">
                  <a:moveTo>
                    <a:pt x="2338704" y="448055"/>
                  </a:moveTo>
                  <a:lnTo>
                    <a:pt x="2622169" y="448055"/>
                  </a:lnTo>
                </a:path>
                <a:path w="5101590" h="1793875">
                  <a:moveTo>
                    <a:pt x="4037964" y="448055"/>
                  </a:moveTo>
                  <a:lnTo>
                    <a:pt x="4321429" y="448055"/>
                  </a:lnTo>
                </a:path>
                <a:path w="5101590" h="1793875">
                  <a:moveTo>
                    <a:pt x="0" y="448055"/>
                  </a:moveTo>
                  <a:lnTo>
                    <a:pt x="1346580" y="448055"/>
                  </a:lnTo>
                </a:path>
                <a:path w="5101590" h="1793875">
                  <a:moveTo>
                    <a:pt x="4888357" y="0"/>
                  </a:moveTo>
                  <a:lnTo>
                    <a:pt x="5101335" y="0"/>
                  </a:lnTo>
                </a:path>
                <a:path w="5101590" h="1793875">
                  <a:moveTo>
                    <a:pt x="0" y="0"/>
                  </a:moveTo>
                  <a:lnTo>
                    <a:pt x="3471036" y="0"/>
                  </a:lnTo>
                </a:path>
                <a:path w="5101590" h="1793875">
                  <a:moveTo>
                    <a:pt x="3612769" y="0"/>
                  </a:moveTo>
                  <a:lnTo>
                    <a:pt x="3896232" y="0"/>
                  </a:lnTo>
                </a:path>
                <a:path w="5101590" h="1793875">
                  <a:moveTo>
                    <a:pt x="4037964" y="0"/>
                  </a:moveTo>
                  <a:lnTo>
                    <a:pt x="4321429" y="0"/>
                  </a:lnTo>
                </a:path>
                <a:path w="5101590" h="1793875">
                  <a:moveTo>
                    <a:pt x="4463160" y="0"/>
                  </a:moveTo>
                  <a:lnTo>
                    <a:pt x="47466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769864" y="2339339"/>
              <a:ext cx="4817745" cy="2578735"/>
            </a:xfrm>
            <a:custGeom>
              <a:avLst/>
              <a:gdLst/>
              <a:ahLst/>
              <a:cxnLst/>
              <a:rect l="l" t="t" r="r" b="b"/>
              <a:pathLst>
                <a:path w="4817745" h="2578735">
                  <a:moveTo>
                    <a:pt x="141732" y="1519428"/>
                  </a:moveTo>
                  <a:lnTo>
                    <a:pt x="0" y="1519428"/>
                  </a:lnTo>
                  <a:lnTo>
                    <a:pt x="0" y="2578481"/>
                  </a:lnTo>
                  <a:lnTo>
                    <a:pt x="141732" y="2578481"/>
                  </a:lnTo>
                  <a:lnTo>
                    <a:pt x="141732" y="1519428"/>
                  </a:lnTo>
                  <a:close/>
                </a:path>
                <a:path w="4817745" h="2578735">
                  <a:moveTo>
                    <a:pt x="566928" y="1207008"/>
                  </a:moveTo>
                  <a:lnTo>
                    <a:pt x="425196" y="1207008"/>
                  </a:lnTo>
                  <a:lnTo>
                    <a:pt x="425196" y="2578481"/>
                  </a:lnTo>
                  <a:lnTo>
                    <a:pt x="566928" y="2578481"/>
                  </a:lnTo>
                  <a:lnTo>
                    <a:pt x="566928" y="1207008"/>
                  </a:lnTo>
                  <a:close/>
                </a:path>
                <a:path w="4817745" h="2578735">
                  <a:moveTo>
                    <a:pt x="992124" y="984504"/>
                  </a:moveTo>
                  <a:lnTo>
                    <a:pt x="850392" y="984504"/>
                  </a:lnTo>
                  <a:lnTo>
                    <a:pt x="850392" y="2578481"/>
                  </a:lnTo>
                  <a:lnTo>
                    <a:pt x="992124" y="2578481"/>
                  </a:lnTo>
                  <a:lnTo>
                    <a:pt x="992124" y="984504"/>
                  </a:lnTo>
                  <a:close/>
                </a:path>
                <a:path w="4817745" h="2578735">
                  <a:moveTo>
                    <a:pt x="1417320" y="685800"/>
                  </a:moveTo>
                  <a:lnTo>
                    <a:pt x="1275588" y="685800"/>
                  </a:lnTo>
                  <a:lnTo>
                    <a:pt x="1275588" y="2578481"/>
                  </a:lnTo>
                  <a:lnTo>
                    <a:pt x="1417320" y="2578481"/>
                  </a:lnTo>
                  <a:lnTo>
                    <a:pt x="1417320" y="685800"/>
                  </a:lnTo>
                  <a:close/>
                </a:path>
                <a:path w="4817745" h="2578735">
                  <a:moveTo>
                    <a:pt x="1842516" y="565404"/>
                  </a:moveTo>
                  <a:lnTo>
                    <a:pt x="1700784" y="565404"/>
                  </a:lnTo>
                  <a:lnTo>
                    <a:pt x="1700784" y="2578481"/>
                  </a:lnTo>
                  <a:lnTo>
                    <a:pt x="1842516" y="2578481"/>
                  </a:lnTo>
                  <a:lnTo>
                    <a:pt x="1842516" y="565404"/>
                  </a:lnTo>
                  <a:close/>
                </a:path>
                <a:path w="4817745" h="2578735">
                  <a:moveTo>
                    <a:pt x="2267712" y="617220"/>
                  </a:moveTo>
                  <a:lnTo>
                    <a:pt x="2125980" y="617220"/>
                  </a:lnTo>
                  <a:lnTo>
                    <a:pt x="2125980" y="2578481"/>
                  </a:lnTo>
                  <a:lnTo>
                    <a:pt x="2267712" y="2578481"/>
                  </a:lnTo>
                  <a:lnTo>
                    <a:pt x="2267712" y="617220"/>
                  </a:lnTo>
                  <a:close/>
                </a:path>
                <a:path w="4817745" h="2578735">
                  <a:moveTo>
                    <a:pt x="2692908" y="647700"/>
                  </a:moveTo>
                  <a:lnTo>
                    <a:pt x="2551176" y="647700"/>
                  </a:lnTo>
                  <a:lnTo>
                    <a:pt x="2551176" y="2578481"/>
                  </a:lnTo>
                  <a:lnTo>
                    <a:pt x="2692908" y="2578481"/>
                  </a:lnTo>
                  <a:lnTo>
                    <a:pt x="2692908" y="647700"/>
                  </a:lnTo>
                  <a:close/>
                </a:path>
                <a:path w="4817745" h="2578735">
                  <a:moveTo>
                    <a:pt x="3118104" y="402336"/>
                  </a:moveTo>
                  <a:lnTo>
                    <a:pt x="2976372" y="402336"/>
                  </a:lnTo>
                  <a:lnTo>
                    <a:pt x="2976372" y="2578481"/>
                  </a:lnTo>
                  <a:lnTo>
                    <a:pt x="3118104" y="2578481"/>
                  </a:lnTo>
                  <a:lnTo>
                    <a:pt x="3118104" y="402336"/>
                  </a:lnTo>
                  <a:close/>
                </a:path>
                <a:path w="4817745" h="2578735">
                  <a:moveTo>
                    <a:pt x="3541776" y="201168"/>
                  </a:moveTo>
                  <a:lnTo>
                    <a:pt x="3400044" y="201168"/>
                  </a:lnTo>
                  <a:lnTo>
                    <a:pt x="3400044" y="2578481"/>
                  </a:lnTo>
                  <a:lnTo>
                    <a:pt x="3541776" y="2578481"/>
                  </a:lnTo>
                  <a:lnTo>
                    <a:pt x="3541776" y="201168"/>
                  </a:lnTo>
                  <a:close/>
                </a:path>
                <a:path w="4817745" h="2578735">
                  <a:moveTo>
                    <a:pt x="3966972" y="210312"/>
                  </a:moveTo>
                  <a:lnTo>
                    <a:pt x="3825240" y="210312"/>
                  </a:lnTo>
                  <a:lnTo>
                    <a:pt x="3825240" y="2578481"/>
                  </a:lnTo>
                  <a:lnTo>
                    <a:pt x="3966972" y="2578481"/>
                  </a:lnTo>
                  <a:lnTo>
                    <a:pt x="3966972" y="210312"/>
                  </a:lnTo>
                  <a:close/>
                </a:path>
                <a:path w="4817745" h="2578735">
                  <a:moveTo>
                    <a:pt x="4392168" y="30480"/>
                  </a:moveTo>
                  <a:lnTo>
                    <a:pt x="4250436" y="30480"/>
                  </a:lnTo>
                  <a:lnTo>
                    <a:pt x="4250436" y="2578481"/>
                  </a:lnTo>
                  <a:lnTo>
                    <a:pt x="4392168" y="2578481"/>
                  </a:lnTo>
                  <a:lnTo>
                    <a:pt x="4392168" y="30480"/>
                  </a:lnTo>
                  <a:close/>
                </a:path>
                <a:path w="4817745" h="2578735">
                  <a:moveTo>
                    <a:pt x="4817364" y="0"/>
                  </a:moveTo>
                  <a:lnTo>
                    <a:pt x="4675632" y="0"/>
                  </a:lnTo>
                  <a:lnTo>
                    <a:pt x="4675632" y="2578481"/>
                  </a:lnTo>
                  <a:lnTo>
                    <a:pt x="4817364" y="2578481"/>
                  </a:lnTo>
                  <a:lnTo>
                    <a:pt x="4817364" y="0"/>
                  </a:lnTo>
                  <a:close/>
                </a:path>
              </a:pathLst>
            </a:custGeom>
            <a:solidFill>
              <a:srgbClr val="5BC0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911596" y="4192523"/>
              <a:ext cx="4817745" cy="725805"/>
            </a:xfrm>
            <a:custGeom>
              <a:avLst/>
              <a:gdLst/>
              <a:ahLst/>
              <a:cxnLst/>
              <a:rect l="l" t="t" r="r" b="b"/>
              <a:pathLst>
                <a:path w="4817745" h="725804">
                  <a:moveTo>
                    <a:pt x="141732" y="257556"/>
                  </a:moveTo>
                  <a:lnTo>
                    <a:pt x="0" y="257556"/>
                  </a:lnTo>
                  <a:lnTo>
                    <a:pt x="0" y="725297"/>
                  </a:lnTo>
                  <a:lnTo>
                    <a:pt x="141732" y="725297"/>
                  </a:lnTo>
                  <a:lnTo>
                    <a:pt x="141732" y="257556"/>
                  </a:lnTo>
                  <a:close/>
                </a:path>
                <a:path w="4817745" h="725804">
                  <a:moveTo>
                    <a:pt x="566928" y="268224"/>
                  </a:moveTo>
                  <a:lnTo>
                    <a:pt x="425196" y="268224"/>
                  </a:lnTo>
                  <a:lnTo>
                    <a:pt x="425196" y="725297"/>
                  </a:lnTo>
                  <a:lnTo>
                    <a:pt x="566928" y="725297"/>
                  </a:lnTo>
                  <a:lnTo>
                    <a:pt x="566928" y="268224"/>
                  </a:lnTo>
                  <a:close/>
                </a:path>
                <a:path w="4817745" h="725804">
                  <a:moveTo>
                    <a:pt x="992124" y="231648"/>
                  </a:moveTo>
                  <a:lnTo>
                    <a:pt x="850392" y="231648"/>
                  </a:lnTo>
                  <a:lnTo>
                    <a:pt x="850392" y="725297"/>
                  </a:lnTo>
                  <a:lnTo>
                    <a:pt x="992124" y="725297"/>
                  </a:lnTo>
                  <a:lnTo>
                    <a:pt x="992124" y="231648"/>
                  </a:lnTo>
                  <a:close/>
                </a:path>
                <a:path w="4817745" h="725804">
                  <a:moveTo>
                    <a:pt x="1417320" y="173736"/>
                  </a:moveTo>
                  <a:lnTo>
                    <a:pt x="1275588" y="173736"/>
                  </a:lnTo>
                  <a:lnTo>
                    <a:pt x="1275588" y="725297"/>
                  </a:lnTo>
                  <a:lnTo>
                    <a:pt x="1417320" y="725297"/>
                  </a:lnTo>
                  <a:lnTo>
                    <a:pt x="1417320" y="173736"/>
                  </a:lnTo>
                  <a:close/>
                </a:path>
                <a:path w="4817745" h="725804">
                  <a:moveTo>
                    <a:pt x="1842516" y="167640"/>
                  </a:moveTo>
                  <a:lnTo>
                    <a:pt x="1700784" y="167640"/>
                  </a:lnTo>
                  <a:lnTo>
                    <a:pt x="1700784" y="725297"/>
                  </a:lnTo>
                  <a:lnTo>
                    <a:pt x="1842516" y="725297"/>
                  </a:lnTo>
                  <a:lnTo>
                    <a:pt x="1842516" y="167640"/>
                  </a:lnTo>
                  <a:close/>
                </a:path>
                <a:path w="4817745" h="725804">
                  <a:moveTo>
                    <a:pt x="2267712" y="204216"/>
                  </a:moveTo>
                  <a:lnTo>
                    <a:pt x="2125980" y="204216"/>
                  </a:lnTo>
                  <a:lnTo>
                    <a:pt x="2125980" y="725297"/>
                  </a:lnTo>
                  <a:lnTo>
                    <a:pt x="2267712" y="725297"/>
                  </a:lnTo>
                  <a:lnTo>
                    <a:pt x="2267712" y="204216"/>
                  </a:lnTo>
                  <a:close/>
                </a:path>
                <a:path w="4817745" h="725804">
                  <a:moveTo>
                    <a:pt x="2692908" y="96012"/>
                  </a:moveTo>
                  <a:lnTo>
                    <a:pt x="2551176" y="96012"/>
                  </a:lnTo>
                  <a:lnTo>
                    <a:pt x="2551176" y="725297"/>
                  </a:lnTo>
                  <a:lnTo>
                    <a:pt x="2692908" y="725297"/>
                  </a:lnTo>
                  <a:lnTo>
                    <a:pt x="2692908" y="96012"/>
                  </a:lnTo>
                  <a:close/>
                </a:path>
                <a:path w="4817745" h="725804">
                  <a:moveTo>
                    <a:pt x="3118104" y="77724"/>
                  </a:moveTo>
                  <a:lnTo>
                    <a:pt x="2976372" y="77724"/>
                  </a:lnTo>
                  <a:lnTo>
                    <a:pt x="2976372" y="725297"/>
                  </a:lnTo>
                  <a:lnTo>
                    <a:pt x="3118104" y="725297"/>
                  </a:lnTo>
                  <a:lnTo>
                    <a:pt x="3118104" y="77724"/>
                  </a:lnTo>
                  <a:close/>
                </a:path>
                <a:path w="4817745" h="725804">
                  <a:moveTo>
                    <a:pt x="3541776" y="22860"/>
                  </a:moveTo>
                  <a:lnTo>
                    <a:pt x="3400044" y="22860"/>
                  </a:lnTo>
                  <a:lnTo>
                    <a:pt x="3400044" y="725297"/>
                  </a:lnTo>
                  <a:lnTo>
                    <a:pt x="3541776" y="725297"/>
                  </a:lnTo>
                  <a:lnTo>
                    <a:pt x="3541776" y="22860"/>
                  </a:lnTo>
                  <a:close/>
                </a:path>
                <a:path w="4817745" h="725804">
                  <a:moveTo>
                    <a:pt x="3966972" y="10668"/>
                  </a:moveTo>
                  <a:lnTo>
                    <a:pt x="3825240" y="10668"/>
                  </a:lnTo>
                  <a:lnTo>
                    <a:pt x="3825240" y="725297"/>
                  </a:lnTo>
                  <a:lnTo>
                    <a:pt x="3966972" y="725297"/>
                  </a:lnTo>
                  <a:lnTo>
                    <a:pt x="3966972" y="10668"/>
                  </a:lnTo>
                  <a:close/>
                </a:path>
                <a:path w="4817745" h="725804">
                  <a:moveTo>
                    <a:pt x="4392168" y="0"/>
                  </a:moveTo>
                  <a:lnTo>
                    <a:pt x="4250436" y="0"/>
                  </a:lnTo>
                  <a:lnTo>
                    <a:pt x="4250436" y="725297"/>
                  </a:lnTo>
                  <a:lnTo>
                    <a:pt x="4392168" y="725297"/>
                  </a:lnTo>
                  <a:lnTo>
                    <a:pt x="4392168" y="0"/>
                  </a:lnTo>
                  <a:close/>
                </a:path>
                <a:path w="4817745" h="725804">
                  <a:moveTo>
                    <a:pt x="4817364" y="59436"/>
                  </a:moveTo>
                  <a:lnTo>
                    <a:pt x="4675632" y="59436"/>
                  </a:lnTo>
                  <a:lnTo>
                    <a:pt x="4675632" y="725297"/>
                  </a:lnTo>
                  <a:lnTo>
                    <a:pt x="4817364" y="725297"/>
                  </a:lnTo>
                  <a:lnTo>
                    <a:pt x="4817364" y="59436"/>
                  </a:lnTo>
                  <a:close/>
                </a:path>
              </a:pathLst>
            </a:custGeom>
            <a:solidFill>
              <a:srgbClr val="1C6B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698871" y="4917820"/>
              <a:ext cx="5101590" cy="0"/>
            </a:xfrm>
            <a:custGeom>
              <a:avLst/>
              <a:gdLst/>
              <a:ahLst/>
              <a:cxnLst/>
              <a:rect l="l" t="t" r="r" b="b"/>
              <a:pathLst>
                <a:path w="5101590" h="0">
                  <a:moveTo>
                    <a:pt x="0" y="0"/>
                  </a:moveTo>
                  <a:lnTo>
                    <a:pt x="51013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5786640" y="3923421"/>
            <a:ext cx="127635" cy="1606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 sz="800" spc="-25" b="1">
                <a:solidFill>
                  <a:srgbClr val="154F5F"/>
                </a:solidFill>
                <a:latin typeface="Corbel"/>
                <a:cs typeface="Corbel"/>
              </a:rPr>
              <a:t>4,7</a:t>
            </a:r>
            <a:endParaRPr sz="800">
              <a:latin typeface="Corbel"/>
              <a:cs typeface="Corbe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211837" y="3610000"/>
            <a:ext cx="127635" cy="1651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 sz="800" spc="-25" b="1">
                <a:solidFill>
                  <a:srgbClr val="154F5F"/>
                </a:solidFill>
                <a:latin typeface="Corbel"/>
                <a:cs typeface="Corbel"/>
              </a:rPr>
              <a:t>6,1</a:t>
            </a:r>
            <a:endParaRPr sz="800">
              <a:latin typeface="Corbel"/>
              <a:cs typeface="Corbe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637032" y="3388499"/>
            <a:ext cx="127635" cy="1581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 sz="800" spc="-25" b="1">
                <a:solidFill>
                  <a:srgbClr val="154F5F"/>
                </a:solidFill>
                <a:latin typeface="Corbel"/>
                <a:cs typeface="Corbel"/>
              </a:rPr>
              <a:t>7,1</a:t>
            </a:r>
            <a:endParaRPr sz="800">
              <a:latin typeface="Corbel"/>
              <a:cs typeface="Corbe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062229" y="3089545"/>
            <a:ext cx="127635" cy="1682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 sz="800" spc="-25" b="1">
                <a:solidFill>
                  <a:srgbClr val="154F5F"/>
                </a:solidFill>
                <a:latin typeface="Corbel"/>
                <a:cs typeface="Corbel"/>
              </a:rPr>
              <a:t>8,4</a:t>
            </a:r>
            <a:endParaRPr sz="800">
              <a:latin typeface="Corbel"/>
              <a:cs typeface="Corbe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487425" y="2968567"/>
            <a:ext cx="127635" cy="16700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 sz="800" spc="-25" b="1">
                <a:solidFill>
                  <a:srgbClr val="154F5F"/>
                </a:solidFill>
                <a:latin typeface="Corbel"/>
                <a:cs typeface="Corbel"/>
              </a:rPr>
              <a:t>9,0</a:t>
            </a:r>
            <a:endParaRPr sz="800">
              <a:latin typeface="Corbel"/>
              <a:cs typeface="Corbe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912620" y="3021917"/>
            <a:ext cx="127635" cy="16319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 sz="800" spc="-25" b="1">
                <a:solidFill>
                  <a:srgbClr val="154F5F"/>
                </a:solidFill>
                <a:latin typeface="Corbel"/>
                <a:cs typeface="Corbel"/>
              </a:rPr>
              <a:t>8,7</a:t>
            </a:r>
            <a:endParaRPr sz="800">
              <a:latin typeface="Corbel"/>
              <a:cs typeface="Corbe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337563" y="3052799"/>
            <a:ext cx="127635" cy="1695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 sz="800" spc="-25" b="1">
                <a:solidFill>
                  <a:srgbClr val="154F5F"/>
                </a:solidFill>
                <a:latin typeface="Corbel"/>
                <a:cs typeface="Corbel"/>
              </a:rPr>
              <a:t>8,6</a:t>
            </a:r>
            <a:endParaRPr sz="800">
              <a:latin typeface="Corbel"/>
              <a:cs typeface="Corbe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762758" y="2805746"/>
            <a:ext cx="127635" cy="16383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 sz="800" spc="-25" b="1">
                <a:solidFill>
                  <a:srgbClr val="154F5F"/>
                </a:solidFill>
                <a:latin typeface="Corbel"/>
                <a:cs typeface="Corbel"/>
              </a:rPr>
              <a:t>9,7</a:t>
            </a:r>
            <a:endParaRPr sz="800">
              <a:latin typeface="Corbel"/>
              <a:cs typeface="Corbe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9187955" y="2605667"/>
            <a:ext cx="127635" cy="2171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 sz="800" spc="-20" b="1">
                <a:solidFill>
                  <a:srgbClr val="154F5F"/>
                </a:solidFill>
                <a:latin typeface="Corbel"/>
                <a:cs typeface="Corbel"/>
              </a:rPr>
              <a:t>10,6</a:t>
            </a:r>
            <a:endParaRPr sz="800">
              <a:latin typeface="Corbel"/>
              <a:cs typeface="Corbe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613151" y="2615065"/>
            <a:ext cx="127635" cy="2171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 sz="800" spc="-20" b="1">
                <a:solidFill>
                  <a:srgbClr val="154F5F"/>
                </a:solidFill>
                <a:latin typeface="Corbel"/>
                <a:cs typeface="Corbel"/>
              </a:rPr>
              <a:t>10,6</a:t>
            </a:r>
            <a:endParaRPr sz="800">
              <a:latin typeface="Corbel"/>
              <a:cs typeface="Corbe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0038346" y="2435079"/>
            <a:ext cx="127635" cy="2120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 sz="800" spc="-20" b="1">
                <a:solidFill>
                  <a:srgbClr val="154F5F"/>
                </a:solidFill>
                <a:latin typeface="Corbel"/>
                <a:cs typeface="Corbel"/>
              </a:rPr>
              <a:t>11,4</a:t>
            </a:r>
            <a:endParaRPr sz="800">
              <a:latin typeface="Corbel"/>
              <a:cs typeface="Corbe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0463543" y="2405029"/>
            <a:ext cx="127635" cy="2076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 sz="800" spc="-20" b="1">
                <a:solidFill>
                  <a:srgbClr val="154F5F"/>
                </a:solidFill>
                <a:latin typeface="Corbel"/>
                <a:cs typeface="Corbel"/>
              </a:rPr>
              <a:t>11,5</a:t>
            </a:r>
            <a:endParaRPr sz="800">
              <a:latin typeface="Corbel"/>
              <a:cs typeface="Corbe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928373" y="4515141"/>
            <a:ext cx="127635" cy="1587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 sz="800" spc="-25" b="1">
                <a:solidFill>
                  <a:srgbClr val="F9FFFA"/>
                </a:solidFill>
                <a:latin typeface="Corbel"/>
                <a:cs typeface="Corbel"/>
              </a:rPr>
              <a:t>2,1</a:t>
            </a:r>
            <a:endParaRPr sz="800">
              <a:latin typeface="Corbel"/>
              <a:cs typeface="Corbe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353569" y="4525874"/>
            <a:ext cx="127635" cy="1606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 sz="800" spc="-25" b="1">
                <a:solidFill>
                  <a:srgbClr val="F9FFFA"/>
                </a:solidFill>
                <a:latin typeface="Corbel"/>
                <a:cs typeface="Corbel"/>
              </a:rPr>
              <a:t>2,0</a:t>
            </a:r>
            <a:endParaRPr sz="800">
              <a:latin typeface="Corbel"/>
              <a:cs typeface="Corbe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778765" y="4489419"/>
            <a:ext cx="127635" cy="1587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 sz="800" spc="-25" b="1">
                <a:solidFill>
                  <a:srgbClr val="F9FFFA"/>
                </a:solidFill>
                <a:latin typeface="Corbel"/>
                <a:cs typeface="Corbel"/>
              </a:rPr>
              <a:t>2,2</a:t>
            </a:r>
            <a:endParaRPr sz="800">
              <a:latin typeface="Corbel"/>
              <a:cs typeface="Corbe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203961" y="4430980"/>
            <a:ext cx="127635" cy="1581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 sz="800" spc="-25" b="1">
                <a:solidFill>
                  <a:srgbClr val="F9FFFA"/>
                </a:solidFill>
                <a:latin typeface="Corbel"/>
                <a:cs typeface="Corbel"/>
              </a:rPr>
              <a:t>2,5</a:t>
            </a:r>
            <a:endParaRPr sz="800">
              <a:latin typeface="Corbel"/>
              <a:cs typeface="Corbe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629156" y="4425265"/>
            <a:ext cx="127635" cy="1581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 sz="800" spc="-25" b="1">
                <a:solidFill>
                  <a:srgbClr val="F9FFFA"/>
                </a:solidFill>
                <a:latin typeface="Corbel"/>
                <a:cs typeface="Corbel"/>
              </a:rPr>
              <a:t>2,5</a:t>
            </a:r>
            <a:endParaRPr sz="800">
              <a:latin typeface="Corbel"/>
              <a:cs typeface="Corbe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8053872" y="4462412"/>
            <a:ext cx="128270" cy="1581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 sz="800" spc="-25" b="1">
                <a:solidFill>
                  <a:srgbClr val="F9FFFA"/>
                </a:solidFill>
                <a:latin typeface="Corbel"/>
                <a:cs typeface="Corbel"/>
              </a:rPr>
              <a:t>2,3</a:t>
            </a:r>
            <a:endParaRPr sz="800">
              <a:latin typeface="Corbel"/>
              <a:cs typeface="Corbe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8479294" y="4353842"/>
            <a:ext cx="127635" cy="16446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 sz="800" spc="-25" b="1">
                <a:solidFill>
                  <a:srgbClr val="F9FFFA"/>
                </a:solidFill>
                <a:latin typeface="Corbel"/>
                <a:cs typeface="Corbel"/>
              </a:rPr>
              <a:t>2,8</a:t>
            </a:r>
            <a:endParaRPr sz="800">
              <a:latin typeface="Corbel"/>
              <a:cs typeface="Corbe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8904491" y="4335417"/>
            <a:ext cx="127635" cy="16446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 sz="800" spc="-25" b="1">
                <a:solidFill>
                  <a:srgbClr val="F9FFFA"/>
                </a:solidFill>
                <a:latin typeface="Corbel"/>
                <a:cs typeface="Corbel"/>
              </a:rPr>
              <a:t>2,9</a:t>
            </a:r>
            <a:endParaRPr sz="800">
              <a:latin typeface="Corbel"/>
              <a:cs typeface="Corbe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9329687" y="4280039"/>
            <a:ext cx="127635" cy="1581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 sz="800" spc="-25" b="1">
                <a:solidFill>
                  <a:srgbClr val="F9FFFA"/>
                </a:solidFill>
                <a:latin typeface="Corbel"/>
                <a:cs typeface="Corbel"/>
              </a:rPr>
              <a:t>3,1</a:t>
            </a:r>
            <a:endParaRPr sz="800">
              <a:latin typeface="Corbel"/>
              <a:cs typeface="Corbe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9754882" y="4266763"/>
            <a:ext cx="127635" cy="1587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 sz="800" spc="-25" b="1">
                <a:solidFill>
                  <a:srgbClr val="F9FFFA"/>
                </a:solidFill>
                <a:latin typeface="Corbel"/>
                <a:cs typeface="Corbel"/>
              </a:rPr>
              <a:t>3,2</a:t>
            </a:r>
            <a:endParaRPr sz="800">
              <a:latin typeface="Corbel"/>
              <a:cs typeface="Corbe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0180079" y="4257238"/>
            <a:ext cx="127635" cy="1587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 sz="800" spc="-25" b="1">
                <a:solidFill>
                  <a:srgbClr val="F9FFFA"/>
                </a:solidFill>
                <a:latin typeface="Corbel"/>
                <a:cs typeface="Corbel"/>
              </a:rPr>
              <a:t>3,2</a:t>
            </a:r>
            <a:endParaRPr sz="800">
              <a:latin typeface="Corbel"/>
              <a:cs typeface="Corbe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0605275" y="4317188"/>
            <a:ext cx="127635" cy="1606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 sz="800" spc="-25" b="1">
                <a:solidFill>
                  <a:srgbClr val="F9FFFA"/>
                </a:solidFill>
                <a:latin typeface="Corbel"/>
                <a:cs typeface="Corbel"/>
              </a:rPr>
              <a:t>3,0</a:t>
            </a:r>
            <a:endParaRPr sz="800">
              <a:latin typeface="Corbel"/>
              <a:cs typeface="Corbe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5369178" y="4805552"/>
            <a:ext cx="21399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585858"/>
                </a:solidFill>
                <a:latin typeface="Corbel"/>
                <a:cs typeface="Corbel"/>
              </a:rPr>
              <a:t>0,0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5371338" y="4357242"/>
            <a:ext cx="21209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585858"/>
                </a:solidFill>
                <a:latin typeface="Corbel"/>
                <a:cs typeface="Corbel"/>
              </a:rPr>
              <a:t>2,0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5367273" y="3908805"/>
            <a:ext cx="21526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585858"/>
                </a:solidFill>
                <a:latin typeface="Corbel"/>
                <a:cs typeface="Corbel"/>
              </a:rPr>
              <a:t>4,0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5364226" y="3460496"/>
            <a:ext cx="21971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5" b="1">
                <a:solidFill>
                  <a:srgbClr val="585858"/>
                </a:solidFill>
                <a:latin typeface="Corbel"/>
                <a:cs typeface="Corbel"/>
              </a:rPr>
              <a:t>6,0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5363336" y="3012186"/>
            <a:ext cx="21971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5" b="1">
                <a:solidFill>
                  <a:srgbClr val="585858"/>
                </a:solidFill>
                <a:latin typeface="Corbel"/>
                <a:cs typeface="Corbel"/>
              </a:rPr>
              <a:t>8,0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5299964" y="2563749"/>
            <a:ext cx="28384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0" b="1">
                <a:solidFill>
                  <a:srgbClr val="585858"/>
                </a:solidFill>
                <a:latin typeface="Corbel"/>
                <a:cs typeface="Corbel"/>
              </a:rPr>
              <a:t>10,0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5302122" y="2114753"/>
            <a:ext cx="28130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0" b="1">
                <a:solidFill>
                  <a:srgbClr val="585858"/>
                </a:solidFill>
                <a:latin typeface="Corbel"/>
                <a:cs typeface="Corbel"/>
              </a:rPr>
              <a:t>12,0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5785230" y="4972557"/>
            <a:ext cx="49326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4975" algn="l"/>
                <a:tab pos="862330" algn="l"/>
                <a:tab pos="1283970" algn="l"/>
                <a:tab pos="1712595" algn="l"/>
                <a:tab pos="2134235" algn="l"/>
                <a:tab pos="2559685" algn="l"/>
                <a:tab pos="2987675" algn="l"/>
                <a:tab pos="3413760" algn="l"/>
                <a:tab pos="3838575" algn="l"/>
                <a:tab pos="4264660" algn="l"/>
                <a:tab pos="4687570" algn="l"/>
              </a:tabLst>
            </a:pPr>
            <a:r>
              <a:rPr dirty="0" sz="900" spc="-20" b="1">
                <a:solidFill>
                  <a:srgbClr val="585858"/>
                </a:solidFill>
                <a:latin typeface="Corbel"/>
                <a:cs typeface="Corbel"/>
              </a:rPr>
              <a:t>2023</a:t>
            </a:r>
            <a:r>
              <a:rPr dirty="0" sz="900" b="1">
                <a:solidFill>
                  <a:srgbClr val="585858"/>
                </a:solidFill>
                <a:latin typeface="Corbel"/>
                <a:cs typeface="Corbel"/>
              </a:rPr>
              <a:t>	</a:t>
            </a:r>
            <a:r>
              <a:rPr dirty="0" sz="900" spc="-20" b="1">
                <a:solidFill>
                  <a:srgbClr val="585858"/>
                </a:solidFill>
                <a:latin typeface="Corbel"/>
                <a:cs typeface="Corbel"/>
              </a:rPr>
              <a:t>2024</a:t>
            </a:r>
            <a:r>
              <a:rPr dirty="0" sz="900" b="1">
                <a:solidFill>
                  <a:srgbClr val="585858"/>
                </a:solidFill>
                <a:latin typeface="Corbel"/>
                <a:cs typeface="Corbel"/>
              </a:rPr>
              <a:t>	</a:t>
            </a:r>
            <a:r>
              <a:rPr dirty="0" sz="900" spc="-20" b="1">
                <a:solidFill>
                  <a:srgbClr val="585858"/>
                </a:solidFill>
                <a:latin typeface="Corbel"/>
                <a:cs typeface="Corbel"/>
              </a:rPr>
              <a:t>2025</a:t>
            </a:r>
            <a:r>
              <a:rPr dirty="0" sz="900" b="1">
                <a:solidFill>
                  <a:srgbClr val="585858"/>
                </a:solidFill>
                <a:latin typeface="Corbel"/>
                <a:cs typeface="Corbel"/>
              </a:rPr>
              <a:t>	</a:t>
            </a:r>
            <a:r>
              <a:rPr dirty="0" sz="900" spc="-20" b="1">
                <a:solidFill>
                  <a:srgbClr val="585858"/>
                </a:solidFill>
                <a:latin typeface="Corbel"/>
                <a:cs typeface="Corbel"/>
              </a:rPr>
              <a:t>2026</a:t>
            </a:r>
            <a:r>
              <a:rPr dirty="0" sz="900" b="1">
                <a:solidFill>
                  <a:srgbClr val="585858"/>
                </a:solidFill>
                <a:latin typeface="Corbel"/>
                <a:cs typeface="Corbel"/>
              </a:rPr>
              <a:t>	</a:t>
            </a:r>
            <a:r>
              <a:rPr dirty="0" sz="900" spc="-20" b="1">
                <a:solidFill>
                  <a:srgbClr val="585858"/>
                </a:solidFill>
                <a:latin typeface="Corbel"/>
                <a:cs typeface="Corbel"/>
              </a:rPr>
              <a:t>2027</a:t>
            </a:r>
            <a:r>
              <a:rPr dirty="0" sz="900" b="1">
                <a:solidFill>
                  <a:srgbClr val="585858"/>
                </a:solidFill>
                <a:latin typeface="Corbel"/>
                <a:cs typeface="Corbel"/>
              </a:rPr>
              <a:t>	</a:t>
            </a:r>
            <a:r>
              <a:rPr dirty="0" sz="900" spc="-20" b="1">
                <a:solidFill>
                  <a:srgbClr val="585858"/>
                </a:solidFill>
                <a:latin typeface="Corbel"/>
                <a:cs typeface="Corbel"/>
              </a:rPr>
              <a:t>2028</a:t>
            </a:r>
            <a:r>
              <a:rPr dirty="0" sz="900" b="1">
                <a:solidFill>
                  <a:srgbClr val="585858"/>
                </a:solidFill>
                <a:latin typeface="Corbel"/>
                <a:cs typeface="Corbel"/>
              </a:rPr>
              <a:t>	</a:t>
            </a:r>
            <a:r>
              <a:rPr dirty="0" sz="900" spc="-20" b="1">
                <a:solidFill>
                  <a:srgbClr val="585858"/>
                </a:solidFill>
                <a:latin typeface="Corbel"/>
                <a:cs typeface="Corbel"/>
              </a:rPr>
              <a:t>2029</a:t>
            </a:r>
            <a:r>
              <a:rPr dirty="0" sz="900" b="1">
                <a:solidFill>
                  <a:srgbClr val="585858"/>
                </a:solidFill>
                <a:latin typeface="Corbel"/>
                <a:cs typeface="Corbel"/>
              </a:rPr>
              <a:t>	</a:t>
            </a:r>
            <a:r>
              <a:rPr dirty="0" sz="900" spc="-20" b="1">
                <a:solidFill>
                  <a:srgbClr val="585858"/>
                </a:solidFill>
                <a:latin typeface="Corbel"/>
                <a:cs typeface="Corbel"/>
              </a:rPr>
              <a:t>2030</a:t>
            </a:r>
            <a:r>
              <a:rPr dirty="0" sz="900" b="1">
                <a:solidFill>
                  <a:srgbClr val="585858"/>
                </a:solidFill>
                <a:latin typeface="Corbel"/>
                <a:cs typeface="Corbel"/>
              </a:rPr>
              <a:t>	</a:t>
            </a:r>
            <a:r>
              <a:rPr dirty="0" sz="900" spc="-20" b="1">
                <a:solidFill>
                  <a:srgbClr val="585858"/>
                </a:solidFill>
                <a:latin typeface="Corbel"/>
                <a:cs typeface="Corbel"/>
              </a:rPr>
              <a:t>2031</a:t>
            </a:r>
            <a:r>
              <a:rPr dirty="0" sz="900" b="1">
                <a:solidFill>
                  <a:srgbClr val="585858"/>
                </a:solidFill>
                <a:latin typeface="Corbel"/>
                <a:cs typeface="Corbel"/>
              </a:rPr>
              <a:t>	</a:t>
            </a:r>
            <a:r>
              <a:rPr dirty="0" sz="900" spc="-20" b="1">
                <a:solidFill>
                  <a:srgbClr val="585858"/>
                </a:solidFill>
                <a:latin typeface="Corbel"/>
                <a:cs typeface="Corbel"/>
              </a:rPr>
              <a:t>2032</a:t>
            </a:r>
            <a:r>
              <a:rPr dirty="0" sz="900" b="1">
                <a:solidFill>
                  <a:srgbClr val="585858"/>
                </a:solidFill>
                <a:latin typeface="Corbel"/>
                <a:cs typeface="Corbel"/>
              </a:rPr>
              <a:t>	</a:t>
            </a:r>
            <a:r>
              <a:rPr dirty="0" sz="900" spc="-20" b="1">
                <a:solidFill>
                  <a:srgbClr val="585858"/>
                </a:solidFill>
                <a:latin typeface="Corbel"/>
                <a:cs typeface="Corbel"/>
              </a:rPr>
              <a:t>2033</a:t>
            </a:r>
            <a:r>
              <a:rPr dirty="0" sz="900" b="1">
                <a:solidFill>
                  <a:srgbClr val="585858"/>
                </a:solidFill>
                <a:latin typeface="Corbel"/>
                <a:cs typeface="Corbel"/>
              </a:rPr>
              <a:t>	</a:t>
            </a:r>
            <a:r>
              <a:rPr dirty="0" sz="900" spc="-20" b="1">
                <a:solidFill>
                  <a:srgbClr val="585858"/>
                </a:solidFill>
                <a:latin typeface="Corbel"/>
                <a:cs typeface="Corbel"/>
              </a:rPr>
              <a:t>2034</a:t>
            </a:r>
            <a:endParaRPr sz="900">
              <a:latin typeface="Corbel"/>
              <a:cs typeface="Corbe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5015631" y="3439342"/>
            <a:ext cx="213995" cy="3479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500"/>
              </a:lnSpc>
            </a:pPr>
            <a:r>
              <a:rPr dirty="0" sz="1400" spc="-20">
                <a:solidFill>
                  <a:srgbClr val="7E7E7E"/>
                </a:solidFill>
                <a:latin typeface="Corbel"/>
                <a:cs typeface="Corbel"/>
              </a:rPr>
              <a:t>m</a:t>
            </a:r>
            <a:r>
              <a:rPr dirty="0" baseline="24691" sz="1350" spc="-30">
                <a:solidFill>
                  <a:srgbClr val="7E7E7E"/>
                </a:solidFill>
                <a:latin typeface="Corbel"/>
                <a:cs typeface="Corbel"/>
              </a:rPr>
              <a:t>3</a:t>
            </a:r>
            <a:r>
              <a:rPr dirty="0" sz="1400" spc="-20">
                <a:solidFill>
                  <a:srgbClr val="7E7E7E"/>
                </a:solidFill>
                <a:latin typeface="Corbel"/>
                <a:cs typeface="Corbel"/>
              </a:rPr>
              <a:t>/s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45" name="object 45" descr=""/>
          <p:cNvSpPr/>
          <p:nvPr/>
        </p:nvSpPr>
        <p:spPr>
          <a:xfrm>
            <a:off x="7174483" y="5296490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5">
                <a:moveTo>
                  <a:pt x="76752" y="0"/>
                </a:moveTo>
                <a:lnTo>
                  <a:pt x="0" y="0"/>
                </a:lnTo>
                <a:lnTo>
                  <a:pt x="0" y="76752"/>
                </a:lnTo>
                <a:lnTo>
                  <a:pt x="76752" y="76752"/>
                </a:lnTo>
                <a:lnTo>
                  <a:pt x="76752" y="0"/>
                </a:lnTo>
                <a:close/>
              </a:path>
            </a:pathLst>
          </a:custGeom>
          <a:solidFill>
            <a:srgbClr val="5BC0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7959090" y="5296490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5">
                <a:moveTo>
                  <a:pt x="76752" y="0"/>
                </a:moveTo>
                <a:lnTo>
                  <a:pt x="0" y="0"/>
                </a:lnTo>
                <a:lnTo>
                  <a:pt x="0" y="76752"/>
                </a:lnTo>
                <a:lnTo>
                  <a:pt x="76752" y="76752"/>
                </a:lnTo>
                <a:lnTo>
                  <a:pt x="76752" y="0"/>
                </a:lnTo>
                <a:close/>
              </a:path>
            </a:pathLst>
          </a:custGeom>
          <a:solidFill>
            <a:srgbClr val="1C6B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 txBox="1"/>
          <p:nvPr/>
        </p:nvSpPr>
        <p:spPr>
          <a:xfrm>
            <a:off x="7272908" y="5222875"/>
            <a:ext cx="14579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96925" algn="l"/>
              </a:tabLst>
            </a:pPr>
            <a:r>
              <a:rPr dirty="0" sz="1100" spc="-10">
                <a:solidFill>
                  <a:srgbClr val="585858"/>
                </a:solidFill>
                <a:latin typeface="Corbel"/>
                <a:cs typeface="Corbel"/>
              </a:rPr>
              <a:t>Desalada</a:t>
            </a:r>
            <a:r>
              <a:rPr dirty="0" sz="1100">
                <a:solidFill>
                  <a:srgbClr val="585858"/>
                </a:solidFill>
                <a:latin typeface="Corbel"/>
                <a:cs typeface="Corbel"/>
              </a:rPr>
              <a:t>	Sin</a:t>
            </a:r>
            <a:r>
              <a:rPr dirty="0" sz="1100" spc="-15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dirty="0" sz="1100" spc="-10">
                <a:solidFill>
                  <a:srgbClr val="585858"/>
                </a:solidFill>
                <a:latin typeface="Corbel"/>
                <a:cs typeface="Corbel"/>
              </a:rPr>
              <a:t>Desalar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48" name="object 48" descr=""/>
          <p:cNvSpPr/>
          <p:nvPr/>
        </p:nvSpPr>
        <p:spPr>
          <a:xfrm>
            <a:off x="5200777" y="1606677"/>
            <a:ext cx="5742305" cy="274320"/>
          </a:xfrm>
          <a:custGeom>
            <a:avLst/>
            <a:gdLst/>
            <a:ahLst/>
            <a:cxnLst/>
            <a:rect l="l" t="t" r="r" b="b"/>
            <a:pathLst>
              <a:path w="5742305" h="274319">
                <a:moveTo>
                  <a:pt x="5696584" y="0"/>
                </a:moveTo>
                <a:lnTo>
                  <a:pt x="45720" y="0"/>
                </a:lnTo>
                <a:lnTo>
                  <a:pt x="27914" y="3589"/>
                </a:lnTo>
                <a:lnTo>
                  <a:pt x="13382" y="13382"/>
                </a:lnTo>
                <a:lnTo>
                  <a:pt x="3589" y="27914"/>
                </a:lnTo>
                <a:lnTo>
                  <a:pt x="0" y="45720"/>
                </a:lnTo>
                <a:lnTo>
                  <a:pt x="0" y="228473"/>
                </a:lnTo>
                <a:lnTo>
                  <a:pt x="3589" y="246205"/>
                </a:lnTo>
                <a:lnTo>
                  <a:pt x="13382" y="260699"/>
                </a:lnTo>
                <a:lnTo>
                  <a:pt x="27914" y="270478"/>
                </a:lnTo>
                <a:lnTo>
                  <a:pt x="45720" y="274065"/>
                </a:lnTo>
                <a:lnTo>
                  <a:pt x="5696584" y="274065"/>
                </a:lnTo>
                <a:lnTo>
                  <a:pt x="5714390" y="270478"/>
                </a:lnTo>
                <a:lnTo>
                  <a:pt x="5728922" y="260699"/>
                </a:lnTo>
                <a:lnTo>
                  <a:pt x="5738715" y="246205"/>
                </a:lnTo>
                <a:lnTo>
                  <a:pt x="5742305" y="228473"/>
                </a:lnTo>
                <a:lnTo>
                  <a:pt x="5742305" y="45720"/>
                </a:lnTo>
                <a:lnTo>
                  <a:pt x="5738715" y="27914"/>
                </a:lnTo>
                <a:lnTo>
                  <a:pt x="5728922" y="13382"/>
                </a:lnTo>
                <a:lnTo>
                  <a:pt x="5714390" y="3589"/>
                </a:lnTo>
                <a:lnTo>
                  <a:pt x="5696584" y="0"/>
                </a:lnTo>
                <a:close/>
              </a:path>
            </a:pathLst>
          </a:custGeom>
          <a:solidFill>
            <a:srgbClr val="154F5F">
              <a:alpha val="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 txBox="1"/>
          <p:nvPr/>
        </p:nvSpPr>
        <p:spPr>
          <a:xfrm>
            <a:off x="5764784" y="1630807"/>
            <a:ext cx="46139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1C707D"/>
                </a:solidFill>
                <a:latin typeface="Corbel"/>
                <a:cs typeface="Corbel"/>
              </a:rPr>
              <a:t>PROYECCIÓN</a:t>
            </a:r>
            <a:r>
              <a:rPr dirty="0" sz="1200" b="1">
                <a:solidFill>
                  <a:srgbClr val="1C707D"/>
                </a:solidFill>
                <a:latin typeface="Corbel"/>
                <a:cs typeface="Corbel"/>
              </a:rPr>
              <a:t> DE</a:t>
            </a:r>
            <a:r>
              <a:rPr dirty="0" sz="1200" spc="-15" b="1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200" b="1">
                <a:solidFill>
                  <a:srgbClr val="1C707D"/>
                </a:solidFill>
                <a:latin typeface="Corbel"/>
                <a:cs typeface="Corbel"/>
              </a:rPr>
              <a:t>DEMANDA</a:t>
            </a:r>
            <a:r>
              <a:rPr dirty="0" sz="1200" spc="-45" b="1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200" b="1">
                <a:solidFill>
                  <a:srgbClr val="1C707D"/>
                </a:solidFill>
                <a:latin typeface="Corbel"/>
                <a:cs typeface="Corbel"/>
              </a:rPr>
              <a:t>DE</a:t>
            </a:r>
            <a:r>
              <a:rPr dirty="0" sz="1200" spc="-15" b="1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200" b="1">
                <a:solidFill>
                  <a:srgbClr val="1C707D"/>
                </a:solidFill>
                <a:latin typeface="Corbel"/>
                <a:cs typeface="Corbel"/>
              </a:rPr>
              <a:t>AGUA</a:t>
            </a:r>
            <a:r>
              <a:rPr dirty="0" sz="1200" spc="-25" b="1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200" b="1">
                <a:solidFill>
                  <a:srgbClr val="1C707D"/>
                </a:solidFill>
                <a:latin typeface="Corbel"/>
                <a:cs typeface="Corbel"/>
              </a:rPr>
              <a:t>DE</a:t>
            </a:r>
            <a:r>
              <a:rPr dirty="0" sz="1200" spc="-25" b="1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200" b="1">
                <a:solidFill>
                  <a:srgbClr val="1C707D"/>
                </a:solidFill>
                <a:latin typeface="Corbel"/>
                <a:cs typeface="Corbel"/>
              </a:rPr>
              <a:t>MAR,</a:t>
            </a:r>
            <a:r>
              <a:rPr dirty="0" sz="1200" spc="-40" b="1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200" b="1">
                <a:solidFill>
                  <a:srgbClr val="1C707D"/>
                </a:solidFill>
                <a:latin typeface="Corbel"/>
                <a:cs typeface="Corbel"/>
              </a:rPr>
              <a:t>PERÍODO</a:t>
            </a:r>
            <a:r>
              <a:rPr dirty="0" sz="1200" spc="-10" b="1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200" b="1">
                <a:solidFill>
                  <a:srgbClr val="1C707D"/>
                </a:solidFill>
                <a:latin typeface="Corbel"/>
                <a:cs typeface="Corbel"/>
              </a:rPr>
              <a:t>2024-</a:t>
            </a:r>
            <a:r>
              <a:rPr dirty="0" sz="1200" spc="-20" b="1">
                <a:solidFill>
                  <a:srgbClr val="1C707D"/>
                </a:solidFill>
                <a:latin typeface="Corbel"/>
                <a:cs typeface="Corbel"/>
              </a:rPr>
              <a:t>2034</a:t>
            </a:r>
            <a:endParaRPr sz="1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097" y="488391"/>
            <a:ext cx="3751579" cy="10020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pc="110"/>
              <a:t>Sistemas</a:t>
            </a:r>
            <a:r>
              <a:rPr dirty="0" spc="-235"/>
              <a:t> </a:t>
            </a:r>
            <a:r>
              <a:rPr dirty="0" spc="100"/>
              <a:t>de </a:t>
            </a:r>
            <a:r>
              <a:rPr dirty="0"/>
              <a:t>transporte</a:t>
            </a:r>
            <a:r>
              <a:rPr dirty="0" spc="-95"/>
              <a:t> </a:t>
            </a:r>
            <a:r>
              <a:rPr dirty="0" spc="125"/>
              <a:t>de</a:t>
            </a:r>
            <a:r>
              <a:rPr dirty="0" spc="-50"/>
              <a:t> </a:t>
            </a:r>
            <a:r>
              <a:rPr dirty="0" spc="165"/>
              <a:t>agua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491972" y="2657475"/>
          <a:ext cx="4630420" cy="192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170"/>
                <a:gridCol w="2127885"/>
                <a:gridCol w="2153920"/>
                <a:gridCol w="114935"/>
              </a:tblGrid>
              <a:tr h="36576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1C6B79"/>
                      </a:solidFill>
                      <a:prstDash val="sysDot"/>
                    </a:lnR>
                    <a:lnB w="76200">
                      <a:solidFill>
                        <a:srgbClr val="154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1400" spc="-10" b="1">
                          <a:solidFill>
                            <a:srgbClr val="F9FFFA"/>
                          </a:solidFill>
                          <a:latin typeface="Corbel"/>
                          <a:cs typeface="Corbel"/>
                        </a:rPr>
                        <a:t>Variables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B="0" marT="66675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1C6B79"/>
                      </a:solidFill>
                      <a:prstDash val="sysDot"/>
                    </a:lnB>
                    <a:solidFill>
                      <a:srgbClr val="309EA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400" b="1">
                          <a:solidFill>
                            <a:srgbClr val="F9FFFA"/>
                          </a:solidFill>
                          <a:latin typeface="Corbel"/>
                          <a:cs typeface="Corbel"/>
                        </a:rPr>
                        <a:t>%</a:t>
                      </a:r>
                      <a:r>
                        <a:rPr dirty="0" sz="1400" spc="-15" b="1">
                          <a:solidFill>
                            <a:srgbClr val="F9FFF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9FFFA"/>
                          </a:solidFill>
                          <a:latin typeface="Corbel"/>
                          <a:cs typeface="Corbel"/>
                        </a:rPr>
                        <a:t>CAPEX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B="0" marT="65404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12700">
                      <a:solidFill>
                        <a:srgbClr val="1C6B79"/>
                      </a:solidFill>
                      <a:prstDash val="sysDot"/>
                    </a:lnB>
                    <a:solidFill>
                      <a:srgbClr val="309EA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C6B79"/>
                      </a:solidFill>
                      <a:prstDash val="sysDot"/>
                    </a:lnL>
                    <a:lnB w="76200">
                      <a:solidFill>
                        <a:srgbClr val="154F5F"/>
                      </a:solidFill>
                      <a:prstDash val="solid"/>
                    </a:lnB>
                  </a:tcPr>
                </a:tc>
              </a:tr>
              <a:tr h="40703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1C6B79"/>
                      </a:solidFill>
                      <a:prstDash val="sysDot"/>
                    </a:lnR>
                    <a:lnB w="76200">
                      <a:solidFill>
                        <a:srgbClr val="154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dirty="0" sz="1400">
                          <a:solidFill>
                            <a:srgbClr val="7E7E7E"/>
                          </a:solidFill>
                          <a:latin typeface="Corbel"/>
                          <a:cs typeface="Corbel"/>
                        </a:rPr>
                        <a:t>CAPEX</a:t>
                      </a:r>
                      <a:r>
                        <a:rPr dirty="0" sz="1400" spc="-50">
                          <a:solidFill>
                            <a:srgbClr val="7E7E7E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dirty="0" sz="1400">
                          <a:solidFill>
                            <a:srgbClr val="7E7E7E"/>
                          </a:solidFill>
                          <a:latin typeface="Corbel"/>
                          <a:cs typeface="Corbel"/>
                        </a:rPr>
                        <a:t>Obras</a:t>
                      </a:r>
                      <a:r>
                        <a:rPr dirty="0" sz="1400" spc="-30">
                          <a:solidFill>
                            <a:srgbClr val="7E7E7E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dirty="0" sz="1400">
                          <a:solidFill>
                            <a:srgbClr val="7E7E7E"/>
                          </a:solidFill>
                          <a:latin typeface="Corbel"/>
                          <a:cs typeface="Corbel"/>
                        </a:rPr>
                        <a:t>Marinas</a:t>
                      </a:r>
                      <a:r>
                        <a:rPr dirty="0" sz="1400" spc="-25">
                          <a:solidFill>
                            <a:srgbClr val="7E7E7E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dirty="0" sz="1400" spc="-50">
                          <a:solidFill>
                            <a:srgbClr val="7E7E7E"/>
                          </a:solidFill>
                          <a:latin typeface="Corbel"/>
                          <a:cs typeface="Corbel"/>
                        </a:rPr>
                        <a:t>+</a:t>
                      </a:r>
                      <a:endParaRPr sz="1400">
                        <a:latin typeface="Corbel"/>
                        <a:cs typeface="Corbel"/>
                      </a:endParaRPr>
                    </a:p>
                    <a:p>
                      <a:pPr algn="ctr">
                        <a:lnSpc>
                          <a:spcPts val="1505"/>
                        </a:lnSpc>
                      </a:pPr>
                      <a:r>
                        <a:rPr dirty="0" sz="1400" spc="-10">
                          <a:solidFill>
                            <a:srgbClr val="7E7E7E"/>
                          </a:solidFill>
                          <a:latin typeface="Corbel"/>
                          <a:cs typeface="Corbel"/>
                        </a:rPr>
                        <a:t>Planta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B="0" marT="0">
                    <a:lnL w="12700">
                      <a:solidFill>
                        <a:srgbClr val="1C6B79"/>
                      </a:solidFill>
                      <a:prstDash val="sysDot"/>
                    </a:lnL>
                    <a:lnR w="12700">
                      <a:solidFill>
                        <a:srgbClr val="1C6B79"/>
                      </a:solidFill>
                      <a:prstDash val="sysDot"/>
                    </a:lnR>
                    <a:lnT w="12700">
                      <a:solidFill>
                        <a:srgbClr val="1C6B79"/>
                      </a:solidFill>
                      <a:prstDash val="sysDot"/>
                    </a:lnT>
                    <a:lnB w="76200">
                      <a:solidFill>
                        <a:srgbClr val="154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400" spc="-10">
                          <a:solidFill>
                            <a:srgbClr val="7E7E7E"/>
                          </a:solidFill>
                          <a:latin typeface="Corbel"/>
                          <a:cs typeface="Corbel"/>
                        </a:rPr>
                        <a:t>30,9%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1C6B79"/>
                      </a:solidFill>
                      <a:prstDash val="sysDot"/>
                    </a:lnL>
                    <a:lnR w="12700">
                      <a:solidFill>
                        <a:srgbClr val="1C6B79"/>
                      </a:solidFill>
                      <a:prstDash val="sysDot"/>
                    </a:lnR>
                    <a:lnT w="12700">
                      <a:solidFill>
                        <a:srgbClr val="1C6B79"/>
                      </a:solidFill>
                      <a:prstDash val="sysDot"/>
                    </a:lnT>
                    <a:lnB w="76200">
                      <a:solidFill>
                        <a:srgbClr val="154F5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1C6B79"/>
                      </a:solidFill>
                      <a:prstDash val="sysDot"/>
                    </a:lnL>
                    <a:lnB w="76200">
                      <a:solidFill>
                        <a:srgbClr val="154F5F"/>
                      </a:solidFill>
                      <a:prstDash val="solid"/>
                    </a:lnB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154F5F"/>
                      </a:solidFill>
                      <a:prstDash val="solid"/>
                    </a:lnL>
                    <a:lnR w="12700">
                      <a:solidFill>
                        <a:srgbClr val="1C6B79"/>
                      </a:solidFill>
                      <a:prstDash val="sysDot"/>
                    </a:lnR>
                    <a:lnT w="76200">
                      <a:solidFill>
                        <a:srgbClr val="154F5F"/>
                      </a:solidFill>
                      <a:prstDash val="solid"/>
                    </a:lnT>
                    <a:lnB w="76200">
                      <a:solidFill>
                        <a:srgbClr val="154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400" spc="-10" b="1">
                          <a:solidFill>
                            <a:srgbClr val="7E7E7E"/>
                          </a:solidFill>
                          <a:latin typeface="Corbel"/>
                          <a:cs typeface="Corbel"/>
                        </a:rPr>
                        <a:t>Tubería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1C6B79"/>
                      </a:solidFill>
                      <a:prstDash val="sysDot"/>
                    </a:lnL>
                    <a:lnR w="12700">
                      <a:solidFill>
                        <a:srgbClr val="1C6B79"/>
                      </a:solidFill>
                      <a:prstDash val="sysDot"/>
                    </a:lnR>
                    <a:lnT w="76200">
                      <a:solidFill>
                        <a:srgbClr val="154F5F"/>
                      </a:solidFill>
                      <a:prstDash val="solid"/>
                    </a:lnT>
                    <a:lnB w="76200">
                      <a:solidFill>
                        <a:srgbClr val="154F5F"/>
                      </a:solidFill>
                      <a:prstDash val="solid"/>
                    </a:lnB>
                    <a:solidFill>
                      <a:srgbClr val="2596A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-10" b="1">
                          <a:solidFill>
                            <a:srgbClr val="7E7E7E"/>
                          </a:solidFill>
                          <a:latin typeface="Corbel"/>
                          <a:cs typeface="Corbel"/>
                        </a:rPr>
                        <a:t>54,8%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1C6B79"/>
                      </a:solidFill>
                      <a:prstDash val="sysDot"/>
                    </a:lnL>
                    <a:lnR w="12700">
                      <a:solidFill>
                        <a:srgbClr val="1C6B79"/>
                      </a:solidFill>
                      <a:prstDash val="sysDot"/>
                    </a:lnR>
                    <a:lnT w="76200">
                      <a:solidFill>
                        <a:srgbClr val="154F5F"/>
                      </a:solidFill>
                      <a:prstDash val="solid"/>
                    </a:lnT>
                    <a:lnB w="76200">
                      <a:solidFill>
                        <a:srgbClr val="154F5F"/>
                      </a:solidFill>
                      <a:prstDash val="solid"/>
                    </a:lnB>
                    <a:solidFill>
                      <a:srgbClr val="2596A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C6B79"/>
                      </a:solidFill>
                      <a:prstDash val="sysDot"/>
                    </a:lnL>
                    <a:lnR w="57150">
                      <a:solidFill>
                        <a:srgbClr val="154F5F"/>
                      </a:solidFill>
                      <a:prstDash val="solid"/>
                    </a:lnR>
                    <a:lnT w="76200">
                      <a:solidFill>
                        <a:srgbClr val="154F5F"/>
                      </a:solidFill>
                      <a:prstDash val="solid"/>
                    </a:lnT>
                    <a:lnB w="76200">
                      <a:solidFill>
                        <a:srgbClr val="154F5F"/>
                      </a:solidFill>
                      <a:prstDash val="solid"/>
                    </a:lnB>
                  </a:tcPr>
                </a:tc>
              </a:tr>
              <a:tr h="20637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1C6B79"/>
                      </a:solidFill>
                      <a:prstDash val="sysDot"/>
                    </a:lnR>
                    <a:lnT w="76200">
                      <a:solidFill>
                        <a:srgbClr val="154F5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</a:pPr>
                      <a:r>
                        <a:rPr dirty="0" sz="1400">
                          <a:solidFill>
                            <a:srgbClr val="7E7E7E"/>
                          </a:solidFill>
                          <a:latin typeface="Corbel"/>
                          <a:cs typeface="Corbel"/>
                        </a:rPr>
                        <a:t>Línea</a:t>
                      </a:r>
                      <a:r>
                        <a:rPr dirty="0" sz="1400" spc="-25">
                          <a:solidFill>
                            <a:srgbClr val="7E7E7E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dirty="0" sz="1400" spc="-10">
                          <a:solidFill>
                            <a:srgbClr val="7E7E7E"/>
                          </a:solidFill>
                          <a:latin typeface="Corbel"/>
                          <a:cs typeface="Corbel"/>
                        </a:rPr>
                        <a:t>Eléctrica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B="0" marT="0">
                    <a:lnL w="12700">
                      <a:solidFill>
                        <a:srgbClr val="1C6B79"/>
                      </a:solidFill>
                      <a:prstDash val="sysDot"/>
                    </a:lnL>
                    <a:lnR w="12700">
                      <a:solidFill>
                        <a:srgbClr val="1C6B79"/>
                      </a:solidFill>
                      <a:prstDash val="sysDot"/>
                    </a:lnR>
                    <a:lnT w="76200">
                      <a:solidFill>
                        <a:srgbClr val="154F5F"/>
                      </a:solidFill>
                      <a:prstDash val="solid"/>
                    </a:lnT>
                    <a:lnB w="12700">
                      <a:solidFill>
                        <a:srgbClr val="1C6B79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485"/>
                        </a:lnSpc>
                      </a:pPr>
                      <a:r>
                        <a:rPr dirty="0" sz="1400" spc="-20">
                          <a:solidFill>
                            <a:srgbClr val="7E7E7E"/>
                          </a:solidFill>
                          <a:latin typeface="Corbel"/>
                          <a:cs typeface="Corbel"/>
                        </a:rPr>
                        <a:t>0,4%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B="0" marT="0">
                    <a:lnL w="12700">
                      <a:solidFill>
                        <a:srgbClr val="1C6B79"/>
                      </a:solidFill>
                      <a:prstDash val="sysDot"/>
                    </a:lnL>
                    <a:lnR w="12700">
                      <a:solidFill>
                        <a:srgbClr val="1C6B79"/>
                      </a:solidFill>
                      <a:prstDash val="sysDot"/>
                    </a:lnR>
                    <a:lnT w="76200">
                      <a:solidFill>
                        <a:srgbClr val="154F5F"/>
                      </a:solidFill>
                      <a:prstDash val="solid"/>
                    </a:lnT>
                    <a:lnB w="12700">
                      <a:solidFill>
                        <a:srgbClr val="1C6B79"/>
                      </a:solidFill>
                      <a:prstDash val="sysDot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C6B79"/>
                      </a:solidFill>
                      <a:prstDash val="sysDot"/>
                    </a:lnL>
                    <a:lnT w="76200">
                      <a:solidFill>
                        <a:srgbClr val="154F5F"/>
                      </a:solidFill>
                      <a:prstDash val="solid"/>
                    </a:lnT>
                  </a:tcPr>
                </a:tc>
              </a:tr>
              <a:tr h="3079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1C6B79"/>
                      </a:solidFill>
                      <a:prstDash val="sysDot"/>
                    </a:lnR>
                    <a:lnT w="76200">
                      <a:solidFill>
                        <a:srgbClr val="154F5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400" spc="-10">
                          <a:solidFill>
                            <a:srgbClr val="7E7E7E"/>
                          </a:solidFill>
                          <a:latin typeface="Corbel"/>
                          <a:cs typeface="Corbel"/>
                        </a:rPr>
                        <a:t>Subestación</a:t>
                      </a:r>
                      <a:r>
                        <a:rPr dirty="0" sz="1400" spc="25">
                          <a:solidFill>
                            <a:srgbClr val="7E7E7E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dirty="0" sz="1400" spc="-10">
                          <a:solidFill>
                            <a:srgbClr val="7E7E7E"/>
                          </a:solidFill>
                          <a:latin typeface="Corbel"/>
                          <a:cs typeface="Corbel"/>
                        </a:rPr>
                        <a:t>Eléctrica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1C6B79"/>
                      </a:solidFill>
                      <a:prstDash val="sysDot"/>
                    </a:lnL>
                    <a:lnR w="12700">
                      <a:solidFill>
                        <a:srgbClr val="1C6B79"/>
                      </a:solidFill>
                      <a:prstDash val="sysDot"/>
                    </a:lnR>
                    <a:lnT w="12700">
                      <a:solidFill>
                        <a:srgbClr val="1C6B79"/>
                      </a:solidFill>
                      <a:prstDash val="sysDot"/>
                    </a:lnT>
                    <a:lnB w="12700">
                      <a:solidFill>
                        <a:srgbClr val="1C6B79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400" spc="-20">
                          <a:solidFill>
                            <a:srgbClr val="7E7E7E"/>
                          </a:solidFill>
                          <a:latin typeface="Corbel"/>
                          <a:cs typeface="Corbel"/>
                        </a:rPr>
                        <a:t>0,8%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1C6B79"/>
                      </a:solidFill>
                      <a:prstDash val="sysDot"/>
                    </a:lnL>
                    <a:lnR w="12700">
                      <a:solidFill>
                        <a:srgbClr val="1C6B79"/>
                      </a:solidFill>
                      <a:prstDash val="sysDot"/>
                    </a:lnR>
                    <a:lnT w="12700">
                      <a:solidFill>
                        <a:srgbClr val="1C6B79"/>
                      </a:solidFill>
                      <a:prstDash val="sysDot"/>
                    </a:lnT>
                    <a:lnB w="12700">
                      <a:solidFill>
                        <a:srgbClr val="1C6B79"/>
                      </a:solidFill>
                      <a:prstDash val="sysDot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1C6B79"/>
                      </a:solidFill>
                      <a:prstDash val="sysDot"/>
                    </a:lnL>
                    <a:lnT w="76200">
                      <a:solidFill>
                        <a:srgbClr val="154F5F"/>
                      </a:solidFill>
                      <a:prstDash val="solid"/>
                    </a:lnT>
                  </a:tcPr>
                </a:tc>
              </a:tr>
              <a:tr h="3079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1C6B79"/>
                      </a:solidFill>
                      <a:prstDash val="sysDot"/>
                    </a:lnR>
                    <a:lnT w="76200">
                      <a:solidFill>
                        <a:srgbClr val="154F5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00" spc="-10">
                          <a:solidFill>
                            <a:srgbClr val="7E7E7E"/>
                          </a:solidFill>
                          <a:latin typeface="Corbel"/>
                          <a:cs typeface="Corbel"/>
                        </a:rPr>
                        <a:t>Contingencia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1C6B79"/>
                      </a:solidFill>
                      <a:prstDash val="sysDot"/>
                    </a:lnL>
                    <a:lnR w="12700">
                      <a:solidFill>
                        <a:srgbClr val="1C6B79"/>
                      </a:solidFill>
                      <a:prstDash val="sysDot"/>
                    </a:lnR>
                    <a:lnT w="12700">
                      <a:solidFill>
                        <a:srgbClr val="1C6B79"/>
                      </a:solidFill>
                      <a:prstDash val="sysDot"/>
                    </a:lnT>
                    <a:lnB w="12700">
                      <a:solidFill>
                        <a:srgbClr val="1C6B79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400" spc="-10">
                          <a:solidFill>
                            <a:srgbClr val="7E7E7E"/>
                          </a:solidFill>
                          <a:latin typeface="Corbel"/>
                          <a:cs typeface="Corbel"/>
                        </a:rPr>
                        <a:t>13,1%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1C6B79"/>
                      </a:solidFill>
                      <a:prstDash val="sysDot"/>
                    </a:lnL>
                    <a:lnR w="12700">
                      <a:solidFill>
                        <a:srgbClr val="1C6B79"/>
                      </a:solidFill>
                      <a:prstDash val="sysDot"/>
                    </a:lnR>
                    <a:lnT w="12700">
                      <a:solidFill>
                        <a:srgbClr val="1C6B79"/>
                      </a:solidFill>
                      <a:prstDash val="sysDot"/>
                    </a:lnT>
                    <a:lnB w="12700">
                      <a:solidFill>
                        <a:srgbClr val="1C6B79"/>
                      </a:solidFill>
                      <a:prstDash val="sysDot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1C6B79"/>
                      </a:solidFill>
                      <a:prstDash val="sysDot"/>
                    </a:lnL>
                    <a:lnT w="76200">
                      <a:solidFill>
                        <a:srgbClr val="154F5F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4" name="object 4" descr=""/>
          <p:cNvSpPr/>
          <p:nvPr/>
        </p:nvSpPr>
        <p:spPr>
          <a:xfrm>
            <a:off x="628472" y="1954276"/>
            <a:ext cx="4281170" cy="488950"/>
          </a:xfrm>
          <a:custGeom>
            <a:avLst/>
            <a:gdLst/>
            <a:ahLst/>
            <a:cxnLst/>
            <a:rect l="l" t="t" r="r" b="b"/>
            <a:pathLst>
              <a:path w="4281170" h="488950">
                <a:moveTo>
                  <a:pt x="4199559" y="0"/>
                </a:moveTo>
                <a:lnTo>
                  <a:pt x="81483" y="0"/>
                </a:lnTo>
                <a:lnTo>
                  <a:pt x="49768" y="6417"/>
                </a:lnTo>
                <a:lnTo>
                  <a:pt x="23868" y="23907"/>
                </a:lnTo>
                <a:lnTo>
                  <a:pt x="6404" y="49827"/>
                </a:lnTo>
                <a:lnTo>
                  <a:pt x="0" y="81534"/>
                </a:lnTo>
                <a:lnTo>
                  <a:pt x="0" y="407415"/>
                </a:lnTo>
                <a:lnTo>
                  <a:pt x="6404" y="439175"/>
                </a:lnTo>
                <a:lnTo>
                  <a:pt x="23868" y="465089"/>
                </a:lnTo>
                <a:lnTo>
                  <a:pt x="49768" y="482550"/>
                </a:lnTo>
                <a:lnTo>
                  <a:pt x="81483" y="488950"/>
                </a:lnTo>
                <a:lnTo>
                  <a:pt x="4199559" y="488950"/>
                </a:lnTo>
                <a:lnTo>
                  <a:pt x="4231266" y="482550"/>
                </a:lnTo>
                <a:lnTo>
                  <a:pt x="4257186" y="465089"/>
                </a:lnTo>
                <a:lnTo>
                  <a:pt x="4274676" y="439175"/>
                </a:lnTo>
                <a:lnTo>
                  <a:pt x="4281093" y="407415"/>
                </a:lnTo>
                <a:lnTo>
                  <a:pt x="4281093" y="81534"/>
                </a:lnTo>
                <a:lnTo>
                  <a:pt x="4274676" y="49827"/>
                </a:lnTo>
                <a:lnTo>
                  <a:pt x="4257186" y="23907"/>
                </a:lnTo>
                <a:lnTo>
                  <a:pt x="4231266" y="6417"/>
                </a:lnTo>
                <a:lnTo>
                  <a:pt x="4199559" y="0"/>
                </a:lnTo>
                <a:close/>
              </a:path>
            </a:pathLst>
          </a:custGeom>
          <a:solidFill>
            <a:srgbClr val="154F5F">
              <a:alpha val="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66673" y="1960575"/>
            <a:ext cx="400367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1C707D"/>
                </a:solidFill>
                <a:latin typeface="Corbel"/>
                <a:cs typeface="Corbel"/>
              </a:rPr>
              <a:t>La</a:t>
            </a:r>
            <a:r>
              <a:rPr dirty="0" sz="1400" spc="-30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400">
                <a:solidFill>
                  <a:srgbClr val="1C707D"/>
                </a:solidFill>
                <a:latin typeface="Corbel"/>
                <a:cs typeface="Corbel"/>
              </a:rPr>
              <a:t>inversión</a:t>
            </a:r>
            <a:r>
              <a:rPr dirty="0" sz="1400" spc="-20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400">
                <a:solidFill>
                  <a:srgbClr val="1C707D"/>
                </a:solidFill>
                <a:latin typeface="Corbel"/>
                <a:cs typeface="Corbel"/>
              </a:rPr>
              <a:t>en</a:t>
            </a:r>
            <a:r>
              <a:rPr dirty="0" sz="1400" spc="-25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400">
                <a:solidFill>
                  <a:srgbClr val="1C707D"/>
                </a:solidFill>
                <a:latin typeface="Corbel"/>
                <a:cs typeface="Corbel"/>
              </a:rPr>
              <a:t>la</a:t>
            </a:r>
            <a:r>
              <a:rPr dirty="0" sz="1400" spc="-25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400">
                <a:solidFill>
                  <a:srgbClr val="1C707D"/>
                </a:solidFill>
                <a:latin typeface="Corbel"/>
                <a:cs typeface="Corbel"/>
              </a:rPr>
              <a:t>conducción</a:t>
            </a:r>
            <a:r>
              <a:rPr dirty="0" sz="1400" spc="-35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400">
                <a:solidFill>
                  <a:srgbClr val="1C707D"/>
                </a:solidFill>
                <a:latin typeface="Corbel"/>
                <a:cs typeface="Corbel"/>
              </a:rPr>
              <a:t>del</a:t>
            </a:r>
            <a:r>
              <a:rPr dirty="0" sz="1400" spc="-30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400">
                <a:solidFill>
                  <a:srgbClr val="1C707D"/>
                </a:solidFill>
                <a:latin typeface="Corbel"/>
                <a:cs typeface="Corbel"/>
              </a:rPr>
              <a:t>agua</a:t>
            </a:r>
            <a:r>
              <a:rPr dirty="0" sz="1400" spc="-40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400">
                <a:solidFill>
                  <a:srgbClr val="1C707D"/>
                </a:solidFill>
                <a:latin typeface="Corbel"/>
                <a:cs typeface="Corbel"/>
              </a:rPr>
              <a:t>desalada</a:t>
            </a:r>
            <a:r>
              <a:rPr dirty="0" sz="1400" spc="-30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400" spc="-10">
                <a:solidFill>
                  <a:srgbClr val="1C707D"/>
                </a:solidFill>
                <a:latin typeface="Corbel"/>
                <a:cs typeface="Corbel"/>
              </a:rPr>
              <a:t>puede</a:t>
            </a:r>
            <a:endParaRPr sz="1400">
              <a:latin typeface="Corbel"/>
              <a:cs typeface="Corbel"/>
            </a:endParaRPr>
          </a:p>
          <a:p>
            <a:pPr algn="ctr">
              <a:lnSpc>
                <a:spcPct val="100000"/>
              </a:lnSpc>
            </a:pPr>
            <a:r>
              <a:rPr dirty="0" sz="1400">
                <a:solidFill>
                  <a:srgbClr val="1C707D"/>
                </a:solidFill>
                <a:latin typeface="Corbel"/>
                <a:cs typeface="Corbel"/>
              </a:rPr>
              <a:t>superar</a:t>
            </a:r>
            <a:r>
              <a:rPr dirty="0" sz="1400" spc="-15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400">
                <a:solidFill>
                  <a:srgbClr val="1C707D"/>
                </a:solidFill>
                <a:latin typeface="Corbel"/>
                <a:cs typeface="Corbel"/>
              </a:rPr>
              <a:t>en costo</a:t>
            </a:r>
            <a:r>
              <a:rPr dirty="0" sz="1400" spc="-5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400">
                <a:solidFill>
                  <a:srgbClr val="1C707D"/>
                </a:solidFill>
                <a:latin typeface="Corbel"/>
                <a:cs typeface="Corbel"/>
              </a:rPr>
              <a:t>al</a:t>
            </a:r>
            <a:r>
              <a:rPr dirty="0" sz="1400" spc="-10">
                <a:solidFill>
                  <a:srgbClr val="1C707D"/>
                </a:solidFill>
                <a:latin typeface="Corbel"/>
                <a:cs typeface="Corbel"/>
              </a:rPr>
              <a:t> tratamiento</a:t>
            </a:r>
            <a:r>
              <a:rPr dirty="0" sz="1400" spc="-15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400">
                <a:solidFill>
                  <a:srgbClr val="1C707D"/>
                </a:solidFill>
                <a:latin typeface="Corbel"/>
                <a:cs typeface="Corbel"/>
              </a:rPr>
              <a:t>del</a:t>
            </a:r>
            <a:r>
              <a:rPr dirty="0" sz="1400" spc="-5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400">
                <a:solidFill>
                  <a:srgbClr val="1C707D"/>
                </a:solidFill>
                <a:latin typeface="Corbel"/>
                <a:cs typeface="Corbel"/>
              </a:rPr>
              <a:t>agua</a:t>
            </a:r>
            <a:r>
              <a:rPr dirty="0" sz="1400" spc="-30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400">
                <a:solidFill>
                  <a:srgbClr val="1C707D"/>
                </a:solidFill>
                <a:latin typeface="Corbel"/>
                <a:cs typeface="Corbel"/>
              </a:rPr>
              <a:t>de</a:t>
            </a:r>
            <a:r>
              <a:rPr dirty="0" sz="1400" spc="-5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400" spc="-20">
                <a:solidFill>
                  <a:srgbClr val="1C707D"/>
                </a:solidFill>
                <a:latin typeface="Corbel"/>
                <a:cs typeface="Corbel"/>
              </a:rPr>
              <a:t>mar.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543674" y="5745772"/>
            <a:ext cx="4600575" cy="738505"/>
          </a:xfrm>
          <a:custGeom>
            <a:avLst/>
            <a:gdLst/>
            <a:ahLst/>
            <a:cxnLst/>
            <a:rect l="l" t="t" r="r" b="b"/>
            <a:pathLst>
              <a:path w="4600575" h="738504">
                <a:moveTo>
                  <a:pt x="4477143" y="0"/>
                </a:moveTo>
                <a:lnTo>
                  <a:pt x="123024" y="0"/>
                </a:lnTo>
                <a:lnTo>
                  <a:pt x="75137" y="9668"/>
                </a:lnTo>
                <a:lnTo>
                  <a:pt x="36033" y="36034"/>
                </a:lnTo>
                <a:lnTo>
                  <a:pt x="9667" y="75143"/>
                </a:lnTo>
                <a:lnTo>
                  <a:pt x="0" y="123037"/>
                </a:lnTo>
                <a:lnTo>
                  <a:pt x="0" y="615124"/>
                </a:lnTo>
                <a:lnTo>
                  <a:pt x="9667" y="663011"/>
                </a:lnTo>
                <a:lnTo>
                  <a:pt x="36033" y="702116"/>
                </a:lnTo>
                <a:lnTo>
                  <a:pt x="75137" y="728481"/>
                </a:lnTo>
                <a:lnTo>
                  <a:pt x="123024" y="738149"/>
                </a:lnTo>
                <a:lnTo>
                  <a:pt x="4477143" y="738149"/>
                </a:lnTo>
                <a:lnTo>
                  <a:pt x="4525016" y="728481"/>
                </a:lnTo>
                <a:lnTo>
                  <a:pt x="4564091" y="702116"/>
                </a:lnTo>
                <a:lnTo>
                  <a:pt x="4590425" y="663011"/>
                </a:lnTo>
                <a:lnTo>
                  <a:pt x="4600079" y="615124"/>
                </a:lnTo>
                <a:lnTo>
                  <a:pt x="4600079" y="123037"/>
                </a:lnTo>
                <a:lnTo>
                  <a:pt x="4590425" y="75143"/>
                </a:lnTo>
                <a:lnTo>
                  <a:pt x="4564091" y="36034"/>
                </a:lnTo>
                <a:lnTo>
                  <a:pt x="4525016" y="9668"/>
                </a:lnTo>
                <a:lnTo>
                  <a:pt x="4477143" y="0"/>
                </a:lnTo>
                <a:close/>
              </a:path>
            </a:pathLst>
          </a:custGeom>
          <a:solidFill>
            <a:srgbClr val="154F5F">
              <a:alpha val="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747166" y="4806188"/>
            <a:ext cx="4193540" cy="163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8915" marR="4826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1C6B79"/>
                </a:solidFill>
                <a:latin typeface="Corbel"/>
                <a:cs typeface="Corbel"/>
              </a:rPr>
              <a:t>Caso:</a:t>
            </a:r>
            <a:r>
              <a:rPr dirty="0" sz="1200" spc="-5" b="1">
                <a:solidFill>
                  <a:srgbClr val="1C6B79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7E7E7E"/>
                </a:solidFill>
                <a:latin typeface="Corbel"/>
                <a:cs typeface="Corbel"/>
              </a:rPr>
              <a:t>Modelo</a:t>
            </a:r>
            <a:r>
              <a:rPr dirty="0" sz="1200" spc="-2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7E7E7E"/>
                </a:solidFill>
                <a:latin typeface="Corbel"/>
                <a:cs typeface="Corbel"/>
              </a:rPr>
              <a:t>para</a:t>
            </a:r>
            <a:r>
              <a:rPr dirty="0" sz="1200" spc="-3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7E7E7E"/>
                </a:solidFill>
                <a:latin typeface="Corbel"/>
                <a:cs typeface="Corbel"/>
              </a:rPr>
              <a:t>una</a:t>
            </a:r>
            <a:r>
              <a:rPr dirty="0" sz="1200" spc="-1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7E7E7E"/>
                </a:solidFill>
                <a:latin typeface="Corbel"/>
                <a:cs typeface="Corbel"/>
              </a:rPr>
              <a:t>planta</a:t>
            </a:r>
            <a:r>
              <a:rPr dirty="0" sz="1200" spc="-3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7E7E7E"/>
                </a:solidFill>
                <a:latin typeface="Corbel"/>
                <a:cs typeface="Corbel"/>
              </a:rPr>
              <a:t>de</a:t>
            </a:r>
            <a:r>
              <a:rPr dirty="0" sz="1200" spc="-2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7E7E7E"/>
                </a:solidFill>
                <a:latin typeface="Corbel"/>
                <a:cs typeface="Corbel"/>
              </a:rPr>
              <a:t>500</a:t>
            </a:r>
            <a:r>
              <a:rPr dirty="0" sz="1200" spc="-2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7E7E7E"/>
                </a:solidFill>
                <a:latin typeface="Corbel"/>
                <a:cs typeface="Corbel"/>
              </a:rPr>
              <a:t>L/s</a:t>
            </a:r>
            <a:r>
              <a:rPr dirty="0" sz="1200" spc="-2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7E7E7E"/>
                </a:solidFill>
                <a:latin typeface="Corbel"/>
                <a:cs typeface="Corbel"/>
              </a:rPr>
              <a:t>+</a:t>
            </a:r>
            <a:r>
              <a:rPr dirty="0" sz="1200" spc="-2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7E7E7E"/>
                </a:solidFill>
                <a:latin typeface="Corbel"/>
                <a:cs typeface="Corbel"/>
              </a:rPr>
              <a:t>Sistema</a:t>
            </a:r>
            <a:r>
              <a:rPr dirty="0" sz="1200" spc="-1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 spc="-25">
                <a:solidFill>
                  <a:srgbClr val="7E7E7E"/>
                </a:solidFill>
                <a:latin typeface="Corbel"/>
                <a:cs typeface="Corbel"/>
              </a:rPr>
              <a:t>de </a:t>
            </a:r>
            <a:r>
              <a:rPr dirty="0" sz="1200" spc="-10">
                <a:solidFill>
                  <a:srgbClr val="7E7E7E"/>
                </a:solidFill>
                <a:latin typeface="Corbel"/>
                <a:cs typeface="Corbel"/>
              </a:rPr>
              <a:t>distribución</a:t>
            </a:r>
            <a:r>
              <a:rPr dirty="0" sz="1200" spc="-4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7E7E7E"/>
                </a:solidFill>
                <a:latin typeface="Corbel"/>
                <a:cs typeface="Corbel"/>
              </a:rPr>
              <a:t>de</a:t>
            </a:r>
            <a:r>
              <a:rPr dirty="0" sz="1200" spc="-1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7E7E7E"/>
                </a:solidFill>
                <a:latin typeface="Corbel"/>
                <a:cs typeface="Corbel"/>
              </a:rPr>
              <a:t>80</a:t>
            </a:r>
            <a:r>
              <a:rPr dirty="0" sz="1200" spc="-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7E7E7E"/>
                </a:solidFill>
                <a:latin typeface="Corbel"/>
                <a:cs typeface="Corbel"/>
              </a:rPr>
              <a:t>km</a:t>
            </a:r>
            <a:r>
              <a:rPr dirty="0" sz="1200" spc="-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7E7E7E"/>
                </a:solidFill>
                <a:latin typeface="Corbel"/>
                <a:cs typeface="Corbel"/>
              </a:rPr>
              <a:t>y 24”</a:t>
            </a:r>
            <a:r>
              <a:rPr dirty="0" sz="1200" spc="-1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7E7E7E"/>
                </a:solidFill>
                <a:latin typeface="Corbel"/>
                <a:cs typeface="Corbel"/>
              </a:rPr>
              <a:t>+</a:t>
            </a:r>
            <a:r>
              <a:rPr dirty="0" sz="1200" spc="-1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7E7E7E"/>
                </a:solidFill>
                <a:latin typeface="Corbel"/>
                <a:cs typeface="Corbel"/>
              </a:rPr>
              <a:t>línea eléctrica</a:t>
            </a:r>
            <a:r>
              <a:rPr dirty="0" sz="1200" spc="-2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7E7E7E"/>
                </a:solidFill>
                <a:latin typeface="Corbel"/>
                <a:cs typeface="Corbel"/>
              </a:rPr>
              <a:t>de</a:t>
            </a:r>
            <a:r>
              <a:rPr dirty="0" sz="1200" spc="-1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7E7E7E"/>
                </a:solidFill>
                <a:latin typeface="Corbel"/>
                <a:cs typeface="Corbel"/>
              </a:rPr>
              <a:t>15</a:t>
            </a:r>
            <a:r>
              <a:rPr dirty="0" sz="1200" spc="-1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7E7E7E"/>
                </a:solidFill>
                <a:latin typeface="Corbel"/>
                <a:cs typeface="Corbel"/>
              </a:rPr>
              <a:t>km +</a:t>
            </a:r>
            <a:r>
              <a:rPr dirty="0" sz="1200" spc="-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 spc="-50">
                <a:solidFill>
                  <a:srgbClr val="7E7E7E"/>
                </a:solidFill>
                <a:latin typeface="Corbel"/>
                <a:cs typeface="Corbel"/>
              </a:rPr>
              <a:t>1</a:t>
            </a:r>
            <a:r>
              <a:rPr dirty="0" sz="1200" spc="-10">
                <a:solidFill>
                  <a:srgbClr val="7E7E7E"/>
                </a:solidFill>
                <a:latin typeface="Corbel"/>
                <a:cs typeface="Corbel"/>
              </a:rPr>
              <a:t> subestación</a:t>
            </a:r>
            <a:r>
              <a:rPr dirty="0" sz="1200" spc="4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Corbel"/>
                <a:cs typeface="Corbel"/>
              </a:rPr>
              <a:t>eléctrica</a:t>
            </a:r>
            <a:endParaRPr sz="12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sz="1200">
              <a:latin typeface="Corbel"/>
              <a:cs typeface="Corbel"/>
            </a:endParaRPr>
          </a:p>
          <a:p>
            <a:pPr algn="ctr" marL="12065" marR="5080" indent="635">
              <a:lnSpc>
                <a:spcPct val="100000"/>
              </a:lnSpc>
            </a:pPr>
            <a:r>
              <a:rPr dirty="0" sz="1400">
                <a:solidFill>
                  <a:srgbClr val="1C707D"/>
                </a:solidFill>
                <a:latin typeface="Corbel"/>
                <a:cs typeface="Corbel"/>
              </a:rPr>
              <a:t>Dependiendo</a:t>
            </a:r>
            <a:r>
              <a:rPr dirty="0" sz="1400" spc="-55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400">
                <a:solidFill>
                  <a:srgbClr val="1C707D"/>
                </a:solidFill>
                <a:latin typeface="Corbel"/>
                <a:cs typeface="Corbel"/>
              </a:rPr>
              <a:t>de</a:t>
            </a:r>
            <a:r>
              <a:rPr dirty="0" sz="1400" spc="-20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400">
                <a:solidFill>
                  <a:srgbClr val="1C707D"/>
                </a:solidFill>
                <a:latin typeface="Corbel"/>
                <a:cs typeface="Corbel"/>
              </a:rPr>
              <a:t>la</a:t>
            </a:r>
            <a:r>
              <a:rPr dirty="0" sz="1400" spc="-30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400">
                <a:solidFill>
                  <a:srgbClr val="1C707D"/>
                </a:solidFill>
                <a:latin typeface="Corbel"/>
                <a:cs typeface="Corbel"/>
              </a:rPr>
              <a:t>configuración</a:t>
            </a:r>
            <a:r>
              <a:rPr dirty="0" sz="1400" b="1">
                <a:solidFill>
                  <a:srgbClr val="1C707D"/>
                </a:solidFill>
                <a:latin typeface="Corbel"/>
                <a:cs typeface="Corbel"/>
              </a:rPr>
              <a:t>,</a:t>
            </a:r>
            <a:r>
              <a:rPr dirty="0" sz="1400" spc="-15" b="1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400" b="1">
                <a:solidFill>
                  <a:srgbClr val="1C707D"/>
                </a:solidFill>
                <a:latin typeface="Corbel"/>
                <a:cs typeface="Corbel"/>
              </a:rPr>
              <a:t>la</a:t>
            </a:r>
            <a:r>
              <a:rPr dirty="0" sz="1400" spc="-35" b="1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400" b="1">
                <a:solidFill>
                  <a:srgbClr val="1C707D"/>
                </a:solidFill>
                <a:latin typeface="Corbel"/>
                <a:cs typeface="Corbel"/>
              </a:rPr>
              <a:t>energía</a:t>
            </a:r>
            <a:r>
              <a:rPr dirty="0" sz="1400" spc="-25" b="1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400" spc="-10" b="1">
                <a:solidFill>
                  <a:srgbClr val="1C707D"/>
                </a:solidFill>
                <a:latin typeface="Corbel"/>
                <a:cs typeface="Corbel"/>
              </a:rPr>
              <a:t>requerida </a:t>
            </a:r>
            <a:r>
              <a:rPr dirty="0" sz="1400" b="1">
                <a:solidFill>
                  <a:srgbClr val="1C707D"/>
                </a:solidFill>
                <a:latin typeface="Corbel"/>
                <a:cs typeface="Corbel"/>
              </a:rPr>
              <a:t>para</a:t>
            </a:r>
            <a:r>
              <a:rPr dirty="0" sz="1400" spc="-5" b="1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400" b="1">
                <a:solidFill>
                  <a:srgbClr val="1C707D"/>
                </a:solidFill>
                <a:latin typeface="Corbel"/>
                <a:cs typeface="Corbel"/>
              </a:rPr>
              <a:t>desalar</a:t>
            </a:r>
            <a:r>
              <a:rPr dirty="0" sz="1400" spc="-50" b="1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400" b="1">
                <a:solidFill>
                  <a:srgbClr val="1C707D"/>
                </a:solidFill>
                <a:latin typeface="Corbel"/>
                <a:cs typeface="Corbel"/>
              </a:rPr>
              <a:t>es</a:t>
            </a:r>
            <a:r>
              <a:rPr dirty="0" sz="1400" spc="-20" b="1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400" b="1">
                <a:solidFill>
                  <a:srgbClr val="1C707D"/>
                </a:solidFill>
                <a:latin typeface="Corbel"/>
                <a:cs typeface="Corbel"/>
              </a:rPr>
              <a:t>equivalente</a:t>
            </a:r>
            <a:r>
              <a:rPr dirty="0" sz="1400" spc="-45" b="1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400" b="1">
                <a:solidFill>
                  <a:srgbClr val="1C707D"/>
                </a:solidFill>
                <a:latin typeface="Corbel"/>
                <a:cs typeface="Corbel"/>
              </a:rPr>
              <a:t>a</a:t>
            </a:r>
            <a:r>
              <a:rPr dirty="0" sz="1400" spc="-5" b="1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400" b="1">
                <a:solidFill>
                  <a:srgbClr val="1C707D"/>
                </a:solidFill>
                <a:latin typeface="Corbel"/>
                <a:cs typeface="Corbel"/>
              </a:rPr>
              <a:t>elevar</a:t>
            </a:r>
            <a:r>
              <a:rPr dirty="0" sz="1400" spc="-30" b="1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400" b="1">
                <a:solidFill>
                  <a:srgbClr val="1C707D"/>
                </a:solidFill>
                <a:latin typeface="Corbel"/>
                <a:cs typeface="Corbel"/>
              </a:rPr>
              <a:t>del</a:t>
            </a:r>
            <a:r>
              <a:rPr dirty="0" sz="1400" spc="-35" b="1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400" b="1">
                <a:solidFill>
                  <a:srgbClr val="1C707D"/>
                </a:solidFill>
                <a:latin typeface="Corbel"/>
                <a:cs typeface="Corbel"/>
              </a:rPr>
              <a:t>orden</a:t>
            </a:r>
            <a:r>
              <a:rPr dirty="0" sz="1400" spc="-35" b="1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400" b="1">
                <a:solidFill>
                  <a:srgbClr val="1C707D"/>
                </a:solidFill>
                <a:latin typeface="Corbel"/>
                <a:cs typeface="Corbel"/>
              </a:rPr>
              <a:t>de</a:t>
            </a:r>
            <a:r>
              <a:rPr dirty="0" sz="1400" spc="-20" b="1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400" b="1">
                <a:solidFill>
                  <a:srgbClr val="1C707D"/>
                </a:solidFill>
                <a:latin typeface="Corbel"/>
                <a:cs typeface="Corbel"/>
              </a:rPr>
              <a:t>600</a:t>
            </a:r>
            <a:r>
              <a:rPr dirty="0" sz="1400" spc="270" b="1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400" spc="-50" b="1">
                <a:solidFill>
                  <a:srgbClr val="1C707D"/>
                </a:solidFill>
                <a:latin typeface="Corbel"/>
                <a:cs typeface="Corbel"/>
              </a:rPr>
              <a:t>a </a:t>
            </a:r>
            <a:r>
              <a:rPr dirty="0" sz="1400" b="1">
                <a:solidFill>
                  <a:srgbClr val="1C707D"/>
                </a:solidFill>
                <a:latin typeface="Corbel"/>
                <a:cs typeface="Corbel"/>
              </a:rPr>
              <a:t>800</a:t>
            </a:r>
            <a:r>
              <a:rPr dirty="0" sz="1400" spc="-20" b="1">
                <a:solidFill>
                  <a:srgbClr val="1C707D"/>
                </a:solidFill>
                <a:latin typeface="Corbel"/>
                <a:cs typeface="Corbel"/>
              </a:rPr>
              <a:t> </a:t>
            </a:r>
            <a:r>
              <a:rPr dirty="0" sz="1400" spc="-10" b="1">
                <a:solidFill>
                  <a:srgbClr val="1C707D"/>
                </a:solidFill>
                <a:latin typeface="Corbel"/>
                <a:cs typeface="Corbel"/>
              </a:rPr>
              <a:t>metros</a:t>
            </a:r>
            <a:endParaRPr sz="1400">
              <a:latin typeface="Corbel"/>
              <a:cs typeface="Corbe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3613" y="1144269"/>
            <a:ext cx="5506085" cy="3562477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5734558" y="598170"/>
            <a:ext cx="51238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1C6B79"/>
                </a:solidFill>
                <a:latin typeface="Corbel"/>
                <a:cs typeface="Corbel"/>
              </a:rPr>
              <a:t>Ejercicio:</a:t>
            </a:r>
            <a:r>
              <a:rPr dirty="0" sz="1200" spc="-5" b="1">
                <a:solidFill>
                  <a:srgbClr val="1C6B79"/>
                </a:solidFill>
                <a:latin typeface="Corbel"/>
                <a:cs typeface="Corbe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Corbel"/>
                <a:cs typeface="Corbel"/>
              </a:rPr>
              <a:t>Transportar</a:t>
            </a:r>
            <a:r>
              <a:rPr dirty="0" sz="1200" spc="-2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7E7E7E"/>
                </a:solidFill>
                <a:latin typeface="Corbel"/>
                <a:cs typeface="Corbel"/>
              </a:rPr>
              <a:t>1000</a:t>
            </a:r>
            <a:r>
              <a:rPr dirty="0" sz="1200" spc="-1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7E7E7E"/>
                </a:solidFill>
                <a:latin typeface="Corbel"/>
                <a:cs typeface="Corbel"/>
              </a:rPr>
              <a:t>L/s,</a:t>
            </a:r>
            <a:r>
              <a:rPr dirty="0" sz="1200" spc="-1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7E7E7E"/>
                </a:solidFill>
                <a:latin typeface="Corbel"/>
                <a:cs typeface="Corbel"/>
              </a:rPr>
              <a:t>a</a:t>
            </a:r>
            <a:r>
              <a:rPr dirty="0" sz="1200" spc="-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7E7E7E"/>
                </a:solidFill>
                <a:latin typeface="Corbel"/>
                <a:cs typeface="Corbel"/>
              </a:rPr>
              <a:t>400</a:t>
            </a:r>
            <a:r>
              <a:rPr dirty="0" sz="1200" spc="-1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7E7E7E"/>
                </a:solidFill>
                <a:latin typeface="Corbel"/>
                <a:cs typeface="Corbel"/>
              </a:rPr>
              <a:t>m</a:t>
            </a:r>
            <a:r>
              <a:rPr dirty="0" sz="1200" spc="-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7E7E7E"/>
                </a:solidFill>
                <a:latin typeface="Corbel"/>
                <a:cs typeface="Corbel"/>
              </a:rPr>
              <a:t>de</a:t>
            </a:r>
            <a:r>
              <a:rPr dirty="0" sz="1200" spc="-1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7E7E7E"/>
                </a:solidFill>
                <a:latin typeface="Corbel"/>
                <a:cs typeface="Corbel"/>
              </a:rPr>
              <a:t>altura</a:t>
            </a:r>
            <a:r>
              <a:rPr dirty="0" sz="1200" spc="-3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7E7E7E"/>
                </a:solidFill>
                <a:latin typeface="Corbel"/>
                <a:cs typeface="Corbel"/>
              </a:rPr>
              <a:t>y</a:t>
            </a:r>
            <a:r>
              <a:rPr dirty="0" sz="1200" spc="-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7E7E7E"/>
                </a:solidFill>
                <a:latin typeface="Corbel"/>
                <a:cs typeface="Corbel"/>
              </a:rPr>
              <a:t>80</a:t>
            </a:r>
            <a:r>
              <a:rPr dirty="0" sz="1200" spc="-1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7E7E7E"/>
                </a:solidFill>
                <a:latin typeface="Corbel"/>
                <a:cs typeface="Corbel"/>
              </a:rPr>
              <a:t>km</a:t>
            </a:r>
            <a:r>
              <a:rPr dirty="0" sz="1200" spc="-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7E7E7E"/>
                </a:solidFill>
                <a:latin typeface="Corbel"/>
                <a:cs typeface="Corbel"/>
              </a:rPr>
              <a:t>de</a:t>
            </a:r>
            <a:r>
              <a:rPr dirty="0" sz="1200" spc="-1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7E7E7E"/>
                </a:solidFill>
                <a:latin typeface="Corbel"/>
                <a:cs typeface="Corbel"/>
              </a:rPr>
              <a:t>la</a:t>
            </a:r>
            <a:r>
              <a:rPr dirty="0" sz="1200" spc="-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7E7E7E"/>
                </a:solidFill>
                <a:latin typeface="Corbel"/>
                <a:cs typeface="Corbel"/>
              </a:rPr>
              <a:t>costa</a:t>
            </a:r>
            <a:r>
              <a:rPr dirty="0" sz="1200" spc="-1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7E7E7E"/>
                </a:solidFill>
                <a:latin typeface="Corbel"/>
                <a:cs typeface="Corbel"/>
              </a:rPr>
              <a:t>en</a:t>
            </a:r>
            <a:r>
              <a:rPr dirty="0" sz="1200" spc="-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7E7E7E"/>
                </a:solidFill>
                <a:latin typeface="Corbel"/>
                <a:cs typeface="Corbel"/>
              </a:rPr>
              <a:t>una</a:t>
            </a:r>
            <a:r>
              <a:rPr dirty="0" sz="1200" spc="-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7E7E7E"/>
                </a:solidFill>
                <a:latin typeface="Corbel"/>
                <a:cs typeface="Corbel"/>
              </a:rPr>
              <a:t>o</a:t>
            </a:r>
            <a:r>
              <a:rPr dirty="0" sz="1200" spc="-1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 spc="-25">
                <a:solidFill>
                  <a:srgbClr val="7E7E7E"/>
                </a:solidFill>
                <a:latin typeface="Corbel"/>
                <a:cs typeface="Corbel"/>
              </a:rPr>
              <a:t>dos </a:t>
            </a:r>
            <a:r>
              <a:rPr dirty="0" sz="1200">
                <a:solidFill>
                  <a:srgbClr val="7E7E7E"/>
                </a:solidFill>
                <a:latin typeface="Corbel"/>
                <a:cs typeface="Corbel"/>
              </a:rPr>
              <a:t>tuberías,</a:t>
            </a:r>
            <a:r>
              <a:rPr dirty="0" sz="1200" spc="-4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7E7E7E"/>
                </a:solidFill>
                <a:latin typeface="Corbel"/>
                <a:cs typeface="Corbel"/>
              </a:rPr>
              <a:t>con</a:t>
            </a:r>
            <a:r>
              <a:rPr dirty="0" sz="1200" spc="-1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7E7E7E"/>
                </a:solidFill>
                <a:latin typeface="Corbel"/>
                <a:cs typeface="Corbel"/>
              </a:rPr>
              <a:t>velocidad</a:t>
            </a:r>
            <a:r>
              <a:rPr dirty="0" sz="1200" spc="-3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Corbel"/>
                <a:cs typeface="Corbel"/>
              </a:rPr>
              <a:t>cercana</a:t>
            </a:r>
            <a:r>
              <a:rPr dirty="0" sz="1200" spc="-3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7E7E7E"/>
                </a:solidFill>
                <a:latin typeface="Corbel"/>
                <a:cs typeface="Corbel"/>
              </a:rPr>
              <a:t>a</a:t>
            </a:r>
            <a:r>
              <a:rPr dirty="0" sz="1200" spc="-5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7E7E7E"/>
                </a:solidFill>
                <a:latin typeface="Corbel"/>
                <a:cs typeface="Corbel"/>
              </a:rPr>
              <a:t>1</a:t>
            </a:r>
            <a:r>
              <a:rPr dirty="0" sz="1200" spc="-1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z="1200" spc="-25">
                <a:solidFill>
                  <a:srgbClr val="7E7E7E"/>
                </a:solidFill>
                <a:latin typeface="Corbel"/>
                <a:cs typeface="Corbel"/>
              </a:rPr>
              <a:t>m/s</a:t>
            </a:r>
            <a:endParaRPr sz="1200">
              <a:latin typeface="Corbel"/>
              <a:cs typeface="Corbe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3613" y="4797399"/>
            <a:ext cx="5356733" cy="1896745"/>
          </a:xfrm>
          <a:prstGeom prst="rect">
            <a:avLst/>
          </a:prstGeom>
        </p:spPr>
      </p:pic>
      <p:sp>
        <p:nvSpPr>
          <p:cNvPr id="11" name="object 11" descr=""/>
          <p:cNvSpPr/>
          <p:nvPr/>
        </p:nvSpPr>
        <p:spPr>
          <a:xfrm>
            <a:off x="5452490" y="374522"/>
            <a:ext cx="0" cy="6020435"/>
          </a:xfrm>
          <a:custGeom>
            <a:avLst/>
            <a:gdLst/>
            <a:ahLst/>
            <a:cxnLst/>
            <a:rect l="l" t="t" r="r" b="b"/>
            <a:pathLst>
              <a:path w="0" h="6020435">
                <a:moveTo>
                  <a:pt x="0" y="6020358"/>
                </a:moveTo>
                <a:lnTo>
                  <a:pt x="0" y="0"/>
                </a:lnTo>
              </a:path>
            </a:pathLst>
          </a:custGeom>
          <a:ln w="19050">
            <a:solidFill>
              <a:srgbClr val="1C6B79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98625"/>
            <a:ext cx="8839199" cy="51175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05"/>
              <a:t>Economías</a:t>
            </a:r>
            <a:r>
              <a:rPr dirty="0" spc="-240"/>
              <a:t> </a:t>
            </a:r>
            <a:r>
              <a:rPr dirty="0" spc="125"/>
              <a:t>de</a:t>
            </a:r>
            <a:r>
              <a:rPr dirty="0" spc="-210"/>
              <a:t> </a:t>
            </a:r>
            <a:r>
              <a:rPr dirty="0" spc="110"/>
              <a:t>escala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26779" y="143129"/>
            <a:ext cx="3000248" cy="2823083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9026779" y="3042920"/>
            <a:ext cx="3030220" cy="345440"/>
          </a:xfrm>
          <a:custGeom>
            <a:avLst/>
            <a:gdLst/>
            <a:ahLst/>
            <a:cxnLst/>
            <a:rect l="l" t="t" r="r" b="b"/>
            <a:pathLst>
              <a:path w="3030220" h="345439">
                <a:moveTo>
                  <a:pt x="0" y="68071"/>
                </a:moveTo>
                <a:lnTo>
                  <a:pt x="5349" y="41576"/>
                </a:lnTo>
                <a:lnTo>
                  <a:pt x="19938" y="19938"/>
                </a:lnTo>
                <a:lnTo>
                  <a:pt x="41576" y="5349"/>
                </a:lnTo>
                <a:lnTo>
                  <a:pt x="68072" y="0"/>
                </a:lnTo>
                <a:lnTo>
                  <a:pt x="2961513" y="0"/>
                </a:lnTo>
                <a:lnTo>
                  <a:pt x="2988081" y="5349"/>
                </a:lnTo>
                <a:lnTo>
                  <a:pt x="3009757" y="19938"/>
                </a:lnTo>
                <a:lnTo>
                  <a:pt x="3024360" y="41576"/>
                </a:lnTo>
                <a:lnTo>
                  <a:pt x="3029712" y="68071"/>
                </a:lnTo>
                <a:lnTo>
                  <a:pt x="3029712" y="277240"/>
                </a:lnTo>
                <a:lnTo>
                  <a:pt x="3024360" y="303736"/>
                </a:lnTo>
                <a:lnTo>
                  <a:pt x="3009757" y="325374"/>
                </a:lnTo>
                <a:lnTo>
                  <a:pt x="2988081" y="339963"/>
                </a:lnTo>
                <a:lnTo>
                  <a:pt x="2961513" y="345313"/>
                </a:lnTo>
                <a:lnTo>
                  <a:pt x="68072" y="345313"/>
                </a:lnTo>
                <a:lnTo>
                  <a:pt x="41576" y="339963"/>
                </a:lnTo>
                <a:lnTo>
                  <a:pt x="19938" y="325374"/>
                </a:lnTo>
                <a:lnTo>
                  <a:pt x="5349" y="303736"/>
                </a:lnTo>
                <a:lnTo>
                  <a:pt x="0" y="277240"/>
                </a:lnTo>
                <a:lnTo>
                  <a:pt x="0" y="68071"/>
                </a:lnTo>
                <a:close/>
              </a:path>
            </a:pathLst>
          </a:custGeom>
          <a:ln w="25400">
            <a:solidFill>
              <a:srgbClr val="154F5F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9477247" y="2742133"/>
            <a:ext cx="2131060" cy="608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83335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Arial MT"/>
                <a:cs typeface="Arial MT"/>
              </a:rPr>
              <a:t>Escond</a:t>
            </a:r>
            <a:endParaRPr sz="1000">
              <a:latin typeface="Arial MT"/>
              <a:cs typeface="Arial MT"/>
            </a:endParaRPr>
          </a:p>
          <a:p>
            <a:pPr marL="1283335">
              <a:lnSpc>
                <a:spcPct val="100000"/>
              </a:lnSpc>
              <a:spcBef>
                <a:spcPts val="5"/>
              </a:spcBef>
            </a:pPr>
            <a:r>
              <a:rPr dirty="0" sz="1000" spc="-25">
                <a:latin typeface="Arial MT"/>
                <a:cs typeface="Arial MT"/>
              </a:rPr>
              <a:t>ida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800" b="1">
                <a:solidFill>
                  <a:srgbClr val="1C6B79"/>
                </a:solidFill>
                <a:latin typeface="Corbel"/>
                <a:cs typeface="Corbel"/>
              </a:rPr>
              <a:t>Sistemas</a:t>
            </a:r>
            <a:r>
              <a:rPr dirty="0" sz="1800" spc="-70" b="1">
                <a:solidFill>
                  <a:srgbClr val="1C6B79"/>
                </a:solidFill>
                <a:latin typeface="Corbel"/>
                <a:cs typeface="Corbel"/>
              </a:rPr>
              <a:t> </a:t>
            </a:r>
            <a:r>
              <a:rPr dirty="0" sz="1800" spc="-10" b="1">
                <a:solidFill>
                  <a:srgbClr val="1C6B79"/>
                </a:solidFill>
                <a:latin typeface="Corbel"/>
                <a:cs typeface="Corbel"/>
              </a:rPr>
              <a:t>atomizados</a:t>
            </a:r>
            <a:endParaRPr sz="1800">
              <a:latin typeface="Corbel"/>
              <a:cs typeface="Corbe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70975" y="3495712"/>
            <a:ext cx="2970783" cy="2823083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9056243" y="6395542"/>
            <a:ext cx="2971165" cy="345440"/>
          </a:xfrm>
          <a:custGeom>
            <a:avLst/>
            <a:gdLst/>
            <a:ahLst/>
            <a:cxnLst/>
            <a:rect l="l" t="t" r="r" b="b"/>
            <a:pathLst>
              <a:path w="2971165" h="345440">
                <a:moveTo>
                  <a:pt x="0" y="68122"/>
                </a:moveTo>
                <a:lnTo>
                  <a:pt x="5349" y="41608"/>
                </a:lnTo>
                <a:lnTo>
                  <a:pt x="19938" y="19954"/>
                </a:lnTo>
                <a:lnTo>
                  <a:pt x="41576" y="5354"/>
                </a:lnTo>
                <a:lnTo>
                  <a:pt x="68072" y="0"/>
                </a:lnTo>
                <a:lnTo>
                  <a:pt x="2902584" y="0"/>
                </a:lnTo>
                <a:lnTo>
                  <a:pt x="2929153" y="5354"/>
                </a:lnTo>
                <a:lnTo>
                  <a:pt x="2950829" y="19954"/>
                </a:lnTo>
                <a:lnTo>
                  <a:pt x="2965432" y="41608"/>
                </a:lnTo>
                <a:lnTo>
                  <a:pt x="2970783" y="68122"/>
                </a:lnTo>
                <a:lnTo>
                  <a:pt x="2970783" y="277177"/>
                </a:lnTo>
                <a:lnTo>
                  <a:pt x="2965432" y="303698"/>
                </a:lnTo>
                <a:lnTo>
                  <a:pt x="2950829" y="325353"/>
                </a:lnTo>
                <a:lnTo>
                  <a:pt x="2929153" y="339954"/>
                </a:lnTo>
                <a:lnTo>
                  <a:pt x="2902584" y="345307"/>
                </a:lnTo>
                <a:lnTo>
                  <a:pt x="68072" y="345307"/>
                </a:lnTo>
                <a:lnTo>
                  <a:pt x="41576" y="339954"/>
                </a:lnTo>
                <a:lnTo>
                  <a:pt x="19938" y="325353"/>
                </a:lnTo>
                <a:lnTo>
                  <a:pt x="5349" y="303698"/>
                </a:lnTo>
                <a:lnTo>
                  <a:pt x="0" y="277177"/>
                </a:lnTo>
                <a:lnTo>
                  <a:pt x="0" y="68122"/>
                </a:lnTo>
                <a:close/>
              </a:path>
            </a:pathLst>
          </a:custGeom>
          <a:ln w="25400">
            <a:solidFill>
              <a:srgbClr val="2596A8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9622663" y="6083604"/>
            <a:ext cx="1839595" cy="6210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10945" marR="197485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Arial MT"/>
                <a:cs typeface="Arial MT"/>
              </a:rPr>
              <a:t>Escond </a:t>
            </a:r>
            <a:r>
              <a:rPr dirty="0" sz="1000" spc="-25">
                <a:latin typeface="Arial MT"/>
                <a:cs typeface="Arial MT"/>
              </a:rPr>
              <a:t>ida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b="1">
                <a:solidFill>
                  <a:srgbClr val="2596A8"/>
                </a:solidFill>
                <a:latin typeface="Corbel"/>
                <a:cs typeface="Corbel"/>
              </a:rPr>
              <a:t>Sistema</a:t>
            </a:r>
            <a:r>
              <a:rPr dirty="0" sz="1800" spc="-65" b="1">
                <a:solidFill>
                  <a:srgbClr val="2596A8"/>
                </a:solidFill>
                <a:latin typeface="Corbel"/>
                <a:cs typeface="Corbel"/>
              </a:rPr>
              <a:t> </a:t>
            </a:r>
            <a:r>
              <a:rPr dirty="0" sz="1800" spc="-10" b="1">
                <a:solidFill>
                  <a:srgbClr val="2596A8"/>
                </a:solidFill>
                <a:latin typeface="Corbel"/>
                <a:cs typeface="Corbel"/>
              </a:rPr>
              <a:t>integrado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91362" y="1225422"/>
            <a:ext cx="2560955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1C6B79"/>
                </a:solidFill>
                <a:latin typeface="Corbel"/>
                <a:cs typeface="Corbel"/>
              </a:rPr>
              <a:t>Sistema</a:t>
            </a:r>
            <a:r>
              <a:rPr dirty="0" sz="1800" spc="-65" b="1">
                <a:solidFill>
                  <a:srgbClr val="1C6B79"/>
                </a:solidFill>
                <a:latin typeface="Corbel"/>
                <a:cs typeface="Corbel"/>
              </a:rPr>
              <a:t> </a:t>
            </a:r>
            <a:r>
              <a:rPr dirty="0" sz="1800" spc="-10" b="1">
                <a:solidFill>
                  <a:srgbClr val="1C6B79"/>
                </a:solidFill>
                <a:latin typeface="Corbel"/>
                <a:cs typeface="Corbel"/>
              </a:rPr>
              <a:t>atomizado</a:t>
            </a:r>
            <a:endParaRPr sz="1800">
              <a:latin typeface="Corbel"/>
              <a:cs typeface="Corbel"/>
            </a:endParaRPr>
          </a:p>
          <a:p>
            <a:pPr marL="299085" marR="229870" indent="-287020">
              <a:lnSpc>
                <a:spcPct val="100000"/>
              </a:lnSpc>
              <a:buClr>
                <a:srgbClr val="1C6B79"/>
              </a:buClr>
              <a:buFont typeface="Arial MT"/>
              <a:buChar char="•"/>
              <a:tabLst>
                <a:tab pos="299085" algn="l"/>
              </a:tabLst>
            </a:pPr>
            <a:r>
              <a:rPr dirty="0" sz="1800">
                <a:solidFill>
                  <a:srgbClr val="585858"/>
                </a:solidFill>
                <a:latin typeface="Corbel"/>
                <a:cs typeface="Corbel"/>
              </a:rPr>
              <a:t>Alta</a:t>
            </a:r>
            <a:r>
              <a:rPr dirty="0" sz="1800" spc="-35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dirty="0" sz="1800">
                <a:solidFill>
                  <a:srgbClr val="585858"/>
                </a:solidFill>
                <a:latin typeface="Corbel"/>
                <a:cs typeface="Corbel"/>
              </a:rPr>
              <a:t>variabilidad</a:t>
            </a:r>
            <a:r>
              <a:rPr dirty="0" sz="1800" spc="-1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dirty="0" sz="1800">
                <a:solidFill>
                  <a:srgbClr val="585858"/>
                </a:solidFill>
                <a:latin typeface="Corbel"/>
                <a:cs typeface="Corbel"/>
              </a:rPr>
              <a:t>en</a:t>
            </a:r>
            <a:r>
              <a:rPr dirty="0" sz="1800" spc="-15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Corbel"/>
                <a:cs typeface="Corbel"/>
              </a:rPr>
              <a:t>la </a:t>
            </a:r>
            <a:r>
              <a:rPr dirty="0" sz="1800" spc="-10">
                <a:solidFill>
                  <a:srgbClr val="585858"/>
                </a:solidFill>
                <a:latin typeface="Corbel"/>
                <a:cs typeface="Corbel"/>
              </a:rPr>
              <a:t>demanda</a:t>
            </a:r>
            <a:endParaRPr sz="1800">
              <a:latin typeface="Corbel"/>
              <a:cs typeface="Corbel"/>
            </a:endParaRPr>
          </a:p>
          <a:p>
            <a:pPr marL="299085" marR="5080" indent="-287020">
              <a:lnSpc>
                <a:spcPct val="100000"/>
              </a:lnSpc>
              <a:buClr>
                <a:srgbClr val="1C6B79"/>
              </a:buClr>
              <a:buFont typeface="Arial MT"/>
              <a:buChar char="•"/>
              <a:tabLst>
                <a:tab pos="299085" algn="l"/>
              </a:tabLst>
            </a:pPr>
            <a:r>
              <a:rPr dirty="0" sz="1800" spc="-10">
                <a:solidFill>
                  <a:srgbClr val="585858"/>
                </a:solidFill>
                <a:latin typeface="Corbel"/>
                <a:cs typeface="Corbel"/>
              </a:rPr>
              <a:t>Consumo</a:t>
            </a:r>
            <a:r>
              <a:rPr dirty="0" sz="1800" spc="-3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dirty="0" sz="1800">
                <a:solidFill>
                  <a:srgbClr val="585858"/>
                </a:solidFill>
                <a:latin typeface="Corbel"/>
                <a:cs typeface="Corbel"/>
              </a:rPr>
              <a:t>energético</a:t>
            </a:r>
            <a:r>
              <a:rPr dirty="0" sz="1800" spc="-45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Corbel"/>
                <a:cs typeface="Corbel"/>
              </a:rPr>
              <a:t>no </a:t>
            </a:r>
            <a:r>
              <a:rPr dirty="0" sz="1800" spc="-10">
                <a:solidFill>
                  <a:srgbClr val="585858"/>
                </a:solidFill>
                <a:latin typeface="Corbel"/>
                <a:cs typeface="Corbel"/>
              </a:rPr>
              <a:t>linear</a:t>
            </a:r>
            <a:endParaRPr sz="180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buClr>
                <a:srgbClr val="1C6B79"/>
              </a:buClr>
              <a:buFont typeface="Arial MT"/>
              <a:buChar char="•"/>
              <a:tabLst>
                <a:tab pos="299085" algn="l"/>
              </a:tabLst>
            </a:pPr>
            <a:r>
              <a:rPr dirty="0" sz="1800">
                <a:solidFill>
                  <a:srgbClr val="585858"/>
                </a:solidFill>
                <a:latin typeface="Corbel"/>
                <a:cs typeface="Corbel"/>
              </a:rPr>
              <a:t>Menor</a:t>
            </a:r>
            <a:r>
              <a:rPr dirty="0" sz="1800" spc="-55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Corbel"/>
                <a:cs typeface="Corbel"/>
              </a:rPr>
              <a:t>eficiencia</a:t>
            </a:r>
            <a:endParaRPr sz="1800">
              <a:latin typeface="Corbel"/>
              <a:cs typeface="Corbe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197096" y="941832"/>
            <a:ext cx="3134995" cy="2225040"/>
            <a:chOff x="4197096" y="941832"/>
            <a:chExt cx="3134995" cy="2225040"/>
          </a:xfrm>
        </p:grpSpPr>
        <p:sp>
          <p:nvSpPr>
            <p:cNvPr id="4" name="object 4" descr=""/>
            <p:cNvSpPr/>
            <p:nvPr/>
          </p:nvSpPr>
          <p:spPr>
            <a:xfrm>
              <a:off x="4625975" y="1386966"/>
              <a:ext cx="345440" cy="1144905"/>
            </a:xfrm>
            <a:custGeom>
              <a:avLst/>
              <a:gdLst/>
              <a:ahLst/>
              <a:cxnLst/>
              <a:rect l="l" t="t" r="r" b="b"/>
              <a:pathLst>
                <a:path w="345439" h="1144905">
                  <a:moveTo>
                    <a:pt x="0" y="1144778"/>
                  </a:moveTo>
                  <a:lnTo>
                    <a:pt x="345439" y="0"/>
                  </a:lnTo>
                </a:path>
              </a:pathLst>
            </a:custGeom>
            <a:ln w="19049">
              <a:solidFill>
                <a:srgbClr val="2596A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7096" y="941832"/>
              <a:ext cx="233172" cy="214884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277360" y="1041527"/>
              <a:ext cx="76200" cy="1991360"/>
            </a:xfrm>
            <a:custGeom>
              <a:avLst/>
              <a:gdLst/>
              <a:ahLst/>
              <a:cxnLst/>
              <a:rect l="l" t="t" r="r" b="b"/>
              <a:pathLst>
                <a:path w="76200" h="1991360">
                  <a:moveTo>
                    <a:pt x="28605" y="76057"/>
                  </a:moveTo>
                  <a:lnTo>
                    <a:pt x="13969" y="1991360"/>
                  </a:lnTo>
                  <a:lnTo>
                    <a:pt x="33019" y="1991360"/>
                  </a:lnTo>
                  <a:lnTo>
                    <a:pt x="47653" y="76453"/>
                  </a:lnTo>
                  <a:lnTo>
                    <a:pt x="47654" y="76216"/>
                  </a:lnTo>
                  <a:lnTo>
                    <a:pt x="28605" y="76057"/>
                  </a:lnTo>
                  <a:close/>
                </a:path>
                <a:path w="76200" h="1991360">
                  <a:moveTo>
                    <a:pt x="69852" y="63500"/>
                  </a:moveTo>
                  <a:lnTo>
                    <a:pt x="47751" y="63500"/>
                  </a:lnTo>
                  <a:lnTo>
                    <a:pt x="47654" y="76216"/>
                  </a:lnTo>
                  <a:lnTo>
                    <a:pt x="76200" y="76453"/>
                  </a:lnTo>
                  <a:lnTo>
                    <a:pt x="69852" y="63500"/>
                  </a:lnTo>
                  <a:close/>
                </a:path>
                <a:path w="76200" h="1991360">
                  <a:moveTo>
                    <a:pt x="47751" y="63500"/>
                  </a:moveTo>
                  <a:lnTo>
                    <a:pt x="28701" y="63500"/>
                  </a:lnTo>
                  <a:lnTo>
                    <a:pt x="28605" y="76057"/>
                  </a:lnTo>
                  <a:lnTo>
                    <a:pt x="47654" y="76216"/>
                  </a:lnTo>
                  <a:lnTo>
                    <a:pt x="47751" y="63500"/>
                  </a:lnTo>
                  <a:close/>
                </a:path>
                <a:path w="76200" h="1991360">
                  <a:moveTo>
                    <a:pt x="38735" y="0"/>
                  </a:moveTo>
                  <a:lnTo>
                    <a:pt x="0" y="75819"/>
                  </a:lnTo>
                  <a:lnTo>
                    <a:pt x="28605" y="76057"/>
                  </a:lnTo>
                  <a:lnTo>
                    <a:pt x="28701" y="63500"/>
                  </a:lnTo>
                  <a:lnTo>
                    <a:pt x="69852" y="63500"/>
                  </a:lnTo>
                  <a:lnTo>
                    <a:pt x="38735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8056" y="2933700"/>
              <a:ext cx="3073907" cy="233172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300855" y="2994786"/>
              <a:ext cx="2915920" cy="76200"/>
            </a:xfrm>
            <a:custGeom>
              <a:avLst/>
              <a:gdLst/>
              <a:ahLst/>
              <a:cxnLst/>
              <a:rect l="l" t="t" r="r" b="b"/>
              <a:pathLst>
                <a:path w="2915920" h="76200">
                  <a:moveTo>
                    <a:pt x="2839720" y="0"/>
                  </a:moveTo>
                  <a:lnTo>
                    <a:pt x="2839720" y="76200"/>
                  </a:lnTo>
                  <a:lnTo>
                    <a:pt x="2896870" y="47625"/>
                  </a:lnTo>
                  <a:lnTo>
                    <a:pt x="2852420" y="47625"/>
                  </a:lnTo>
                  <a:lnTo>
                    <a:pt x="2852420" y="28575"/>
                  </a:lnTo>
                  <a:lnTo>
                    <a:pt x="2896870" y="28575"/>
                  </a:lnTo>
                  <a:lnTo>
                    <a:pt x="2839720" y="0"/>
                  </a:lnTo>
                  <a:close/>
                </a:path>
                <a:path w="2915920" h="76200">
                  <a:moveTo>
                    <a:pt x="2839720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2839720" y="47625"/>
                  </a:lnTo>
                  <a:lnTo>
                    <a:pt x="2839720" y="28575"/>
                  </a:lnTo>
                  <a:close/>
                </a:path>
                <a:path w="2915920" h="76200">
                  <a:moveTo>
                    <a:pt x="2896870" y="28575"/>
                  </a:moveTo>
                  <a:lnTo>
                    <a:pt x="2852420" y="28575"/>
                  </a:lnTo>
                  <a:lnTo>
                    <a:pt x="2852420" y="47625"/>
                  </a:lnTo>
                  <a:lnTo>
                    <a:pt x="2896870" y="47625"/>
                  </a:lnTo>
                  <a:lnTo>
                    <a:pt x="2915920" y="38100"/>
                  </a:lnTo>
                  <a:lnTo>
                    <a:pt x="2896870" y="28575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971415" y="1386966"/>
              <a:ext cx="1184275" cy="1320800"/>
            </a:xfrm>
            <a:custGeom>
              <a:avLst/>
              <a:gdLst/>
              <a:ahLst/>
              <a:cxnLst/>
              <a:rect l="l" t="t" r="r" b="b"/>
              <a:pathLst>
                <a:path w="1184275" h="1320800">
                  <a:moveTo>
                    <a:pt x="187960" y="951357"/>
                  </a:moveTo>
                  <a:lnTo>
                    <a:pt x="0" y="0"/>
                  </a:lnTo>
                </a:path>
                <a:path w="1184275" h="1320800">
                  <a:moveTo>
                    <a:pt x="731520" y="1320800"/>
                  </a:moveTo>
                  <a:lnTo>
                    <a:pt x="187960" y="951357"/>
                  </a:lnTo>
                </a:path>
                <a:path w="1184275" h="1320800">
                  <a:moveTo>
                    <a:pt x="731520" y="1320800"/>
                  </a:moveTo>
                  <a:lnTo>
                    <a:pt x="1183894" y="951357"/>
                  </a:lnTo>
                </a:path>
              </a:pathLst>
            </a:custGeom>
            <a:ln w="19050">
              <a:solidFill>
                <a:srgbClr val="2596A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5444490" y="3116326"/>
            <a:ext cx="57721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585858"/>
                </a:solidFill>
                <a:latin typeface="Corbel"/>
                <a:cs typeface="Corbel"/>
              </a:rPr>
              <a:t>tiempo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932924" y="1615599"/>
            <a:ext cx="203835" cy="8439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400" b="1">
                <a:solidFill>
                  <a:srgbClr val="585858"/>
                </a:solidFill>
                <a:latin typeface="Corbel"/>
                <a:cs typeface="Corbel"/>
              </a:rPr>
              <a:t>water</a:t>
            </a:r>
            <a:r>
              <a:rPr dirty="0" sz="1400" spc="-35" b="1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dirty="0" sz="1400" spc="-20" b="1">
                <a:solidFill>
                  <a:srgbClr val="585858"/>
                </a:solidFill>
                <a:latin typeface="Corbel"/>
                <a:cs typeface="Corbel"/>
              </a:rPr>
              <a:t>flow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8124443" y="941832"/>
            <a:ext cx="3134995" cy="2225040"/>
            <a:chOff x="8124443" y="941832"/>
            <a:chExt cx="3134995" cy="2225040"/>
          </a:xfrm>
        </p:grpSpPr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4443" y="941832"/>
              <a:ext cx="233172" cy="2148840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8204580" y="1041527"/>
              <a:ext cx="76200" cy="1991360"/>
            </a:xfrm>
            <a:custGeom>
              <a:avLst/>
              <a:gdLst/>
              <a:ahLst/>
              <a:cxnLst/>
              <a:rect l="l" t="t" r="r" b="b"/>
              <a:pathLst>
                <a:path w="76200" h="1991360">
                  <a:moveTo>
                    <a:pt x="28478" y="76056"/>
                  </a:moveTo>
                  <a:lnTo>
                    <a:pt x="13842" y="1991360"/>
                  </a:lnTo>
                  <a:lnTo>
                    <a:pt x="32893" y="1991360"/>
                  </a:lnTo>
                  <a:lnTo>
                    <a:pt x="47526" y="76453"/>
                  </a:lnTo>
                  <a:lnTo>
                    <a:pt x="47527" y="76215"/>
                  </a:lnTo>
                  <a:lnTo>
                    <a:pt x="28478" y="76056"/>
                  </a:lnTo>
                  <a:close/>
                </a:path>
                <a:path w="76200" h="1991360">
                  <a:moveTo>
                    <a:pt x="69725" y="63500"/>
                  </a:moveTo>
                  <a:lnTo>
                    <a:pt x="47625" y="63500"/>
                  </a:lnTo>
                  <a:lnTo>
                    <a:pt x="47527" y="76215"/>
                  </a:lnTo>
                  <a:lnTo>
                    <a:pt x="76073" y="76453"/>
                  </a:lnTo>
                  <a:lnTo>
                    <a:pt x="69725" y="63500"/>
                  </a:lnTo>
                  <a:close/>
                </a:path>
                <a:path w="76200" h="1991360">
                  <a:moveTo>
                    <a:pt x="47625" y="63500"/>
                  </a:moveTo>
                  <a:lnTo>
                    <a:pt x="28574" y="63500"/>
                  </a:lnTo>
                  <a:lnTo>
                    <a:pt x="28478" y="76056"/>
                  </a:lnTo>
                  <a:lnTo>
                    <a:pt x="47527" y="76215"/>
                  </a:lnTo>
                  <a:lnTo>
                    <a:pt x="47625" y="63500"/>
                  </a:lnTo>
                  <a:close/>
                </a:path>
                <a:path w="76200" h="1991360">
                  <a:moveTo>
                    <a:pt x="38608" y="0"/>
                  </a:moveTo>
                  <a:lnTo>
                    <a:pt x="0" y="75819"/>
                  </a:lnTo>
                  <a:lnTo>
                    <a:pt x="28478" y="76056"/>
                  </a:lnTo>
                  <a:lnTo>
                    <a:pt x="28574" y="63500"/>
                  </a:lnTo>
                  <a:lnTo>
                    <a:pt x="69725" y="63500"/>
                  </a:lnTo>
                  <a:lnTo>
                    <a:pt x="38608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85403" y="2933700"/>
              <a:ext cx="3073907" cy="233172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8227948" y="2994786"/>
              <a:ext cx="2915920" cy="76200"/>
            </a:xfrm>
            <a:custGeom>
              <a:avLst/>
              <a:gdLst/>
              <a:ahLst/>
              <a:cxnLst/>
              <a:rect l="l" t="t" r="r" b="b"/>
              <a:pathLst>
                <a:path w="2915920" h="76200">
                  <a:moveTo>
                    <a:pt x="2839720" y="0"/>
                  </a:moveTo>
                  <a:lnTo>
                    <a:pt x="2839720" y="76200"/>
                  </a:lnTo>
                  <a:lnTo>
                    <a:pt x="2896870" y="47625"/>
                  </a:lnTo>
                  <a:lnTo>
                    <a:pt x="2852420" y="47625"/>
                  </a:lnTo>
                  <a:lnTo>
                    <a:pt x="2852420" y="28575"/>
                  </a:lnTo>
                  <a:lnTo>
                    <a:pt x="2896870" y="28575"/>
                  </a:lnTo>
                  <a:lnTo>
                    <a:pt x="2839720" y="0"/>
                  </a:lnTo>
                  <a:close/>
                </a:path>
                <a:path w="2915920" h="76200">
                  <a:moveTo>
                    <a:pt x="2839720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2839720" y="47625"/>
                  </a:lnTo>
                  <a:lnTo>
                    <a:pt x="2839720" y="28575"/>
                  </a:lnTo>
                  <a:close/>
                </a:path>
                <a:path w="2915920" h="76200">
                  <a:moveTo>
                    <a:pt x="2896870" y="28575"/>
                  </a:moveTo>
                  <a:lnTo>
                    <a:pt x="2852420" y="28575"/>
                  </a:lnTo>
                  <a:lnTo>
                    <a:pt x="2852420" y="47625"/>
                  </a:lnTo>
                  <a:lnTo>
                    <a:pt x="2896870" y="47625"/>
                  </a:lnTo>
                  <a:lnTo>
                    <a:pt x="2915920" y="38100"/>
                  </a:lnTo>
                  <a:lnTo>
                    <a:pt x="2896870" y="28575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9425431" y="3116326"/>
            <a:ext cx="470534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585858"/>
                </a:solidFill>
                <a:latin typeface="Corbel"/>
                <a:cs typeface="Corbel"/>
              </a:rPr>
              <a:t>Costo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863575" y="1616926"/>
            <a:ext cx="203835" cy="8432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400" b="1">
                <a:solidFill>
                  <a:srgbClr val="585858"/>
                </a:solidFill>
                <a:latin typeface="Corbel"/>
                <a:cs typeface="Corbel"/>
              </a:rPr>
              <a:t>water</a:t>
            </a:r>
            <a:r>
              <a:rPr dirty="0" sz="1400" spc="-35" b="1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dirty="0" sz="1400" spc="-20" b="1">
                <a:solidFill>
                  <a:srgbClr val="585858"/>
                </a:solidFill>
                <a:latin typeface="Corbel"/>
                <a:cs typeface="Corbel"/>
              </a:rPr>
              <a:t>flow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4986528" y="1086611"/>
            <a:ext cx="5850890" cy="1999614"/>
            <a:chOff x="4986528" y="1086611"/>
            <a:chExt cx="5850890" cy="1999614"/>
          </a:xfrm>
        </p:grpSpPr>
        <p:pic>
          <p:nvPicPr>
            <p:cNvPr id="20" name="object 2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32348" y="2609087"/>
              <a:ext cx="3278124" cy="233172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5875527" y="2669158"/>
              <a:ext cx="3119755" cy="76200"/>
            </a:xfrm>
            <a:custGeom>
              <a:avLst/>
              <a:gdLst/>
              <a:ahLst/>
              <a:cxnLst/>
              <a:rect l="l" t="t" r="r" b="b"/>
              <a:pathLst>
                <a:path w="3119754" h="76200">
                  <a:moveTo>
                    <a:pt x="22352" y="7238"/>
                  </a:moveTo>
                  <a:lnTo>
                    <a:pt x="126" y="7238"/>
                  </a:lnTo>
                  <a:lnTo>
                    <a:pt x="0" y="29463"/>
                  </a:lnTo>
                  <a:lnTo>
                    <a:pt x="22225" y="29463"/>
                  </a:lnTo>
                  <a:lnTo>
                    <a:pt x="22352" y="7238"/>
                  </a:lnTo>
                  <a:close/>
                </a:path>
                <a:path w="3119754" h="76200">
                  <a:moveTo>
                    <a:pt x="44577" y="7365"/>
                  </a:moveTo>
                  <a:lnTo>
                    <a:pt x="44450" y="29590"/>
                  </a:lnTo>
                  <a:lnTo>
                    <a:pt x="66675" y="29844"/>
                  </a:lnTo>
                  <a:lnTo>
                    <a:pt x="66802" y="7619"/>
                  </a:lnTo>
                  <a:lnTo>
                    <a:pt x="44577" y="7365"/>
                  </a:lnTo>
                  <a:close/>
                </a:path>
                <a:path w="3119754" h="76200">
                  <a:moveTo>
                    <a:pt x="89027" y="7746"/>
                  </a:moveTo>
                  <a:lnTo>
                    <a:pt x="88900" y="29971"/>
                  </a:lnTo>
                  <a:lnTo>
                    <a:pt x="111125" y="30099"/>
                  </a:lnTo>
                  <a:lnTo>
                    <a:pt x="111252" y="7874"/>
                  </a:lnTo>
                  <a:lnTo>
                    <a:pt x="89027" y="7746"/>
                  </a:lnTo>
                  <a:close/>
                </a:path>
                <a:path w="3119754" h="76200">
                  <a:moveTo>
                    <a:pt x="155702" y="8127"/>
                  </a:moveTo>
                  <a:lnTo>
                    <a:pt x="133476" y="8127"/>
                  </a:lnTo>
                  <a:lnTo>
                    <a:pt x="133350" y="30352"/>
                  </a:lnTo>
                  <a:lnTo>
                    <a:pt x="155575" y="30352"/>
                  </a:lnTo>
                  <a:lnTo>
                    <a:pt x="155702" y="8127"/>
                  </a:lnTo>
                  <a:close/>
                </a:path>
                <a:path w="3119754" h="76200">
                  <a:moveTo>
                    <a:pt x="200152" y="8381"/>
                  </a:moveTo>
                  <a:lnTo>
                    <a:pt x="177926" y="8381"/>
                  </a:lnTo>
                  <a:lnTo>
                    <a:pt x="177800" y="30606"/>
                  </a:lnTo>
                  <a:lnTo>
                    <a:pt x="200025" y="30606"/>
                  </a:lnTo>
                  <a:lnTo>
                    <a:pt x="200152" y="8381"/>
                  </a:lnTo>
                  <a:close/>
                </a:path>
                <a:path w="3119754" h="76200">
                  <a:moveTo>
                    <a:pt x="244602" y="8762"/>
                  </a:moveTo>
                  <a:lnTo>
                    <a:pt x="222376" y="8762"/>
                  </a:lnTo>
                  <a:lnTo>
                    <a:pt x="222250" y="30987"/>
                  </a:lnTo>
                  <a:lnTo>
                    <a:pt x="244475" y="30987"/>
                  </a:lnTo>
                  <a:lnTo>
                    <a:pt x="244602" y="8762"/>
                  </a:lnTo>
                  <a:close/>
                </a:path>
                <a:path w="3119754" h="76200">
                  <a:moveTo>
                    <a:pt x="289052" y="9016"/>
                  </a:moveTo>
                  <a:lnTo>
                    <a:pt x="266826" y="9016"/>
                  </a:lnTo>
                  <a:lnTo>
                    <a:pt x="266700" y="31241"/>
                  </a:lnTo>
                  <a:lnTo>
                    <a:pt x="288925" y="31241"/>
                  </a:lnTo>
                  <a:lnTo>
                    <a:pt x="289052" y="9016"/>
                  </a:lnTo>
                  <a:close/>
                </a:path>
                <a:path w="3119754" h="76200">
                  <a:moveTo>
                    <a:pt x="333502" y="9270"/>
                  </a:moveTo>
                  <a:lnTo>
                    <a:pt x="311276" y="9270"/>
                  </a:lnTo>
                  <a:lnTo>
                    <a:pt x="311150" y="31495"/>
                  </a:lnTo>
                  <a:lnTo>
                    <a:pt x="333375" y="31495"/>
                  </a:lnTo>
                  <a:lnTo>
                    <a:pt x="333502" y="9270"/>
                  </a:lnTo>
                  <a:close/>
                </a:path>
                <a:path w="3119754" h="76200">
                  <a:moveTo>
                    <a:pt x="377952" y="9525"/>
                  </a:moveTo>
                  <a:lnTo>
                    <a:pt x="355726" y="9525"/>
                  </a:lnTo>
                  <a:lnTo>
                    <a:pt x="355600" y="31750"/>
                  </a:lnTo>
                  <a:lnTo>
                    <a:pt x="377825" y="31750"/>
                  </a:lnTo>
                  <a:lnTo>
                    <a:pt x="377952" y="9525"/>
                  </a:lnTo>
                  <a:close/>
                </a:path>
                <a:path w="3119754" h="76200">
                  <a:moveTo>
                    <a:pt x="422402" y="9905"/>
                  </a:moveTo>
                  <a:lnTo>
                    <a:pt x="400176" y="9905"/>
                  </a:lnTo>
                  <a:lnTo>
                    <a:pt x="400050" y="32130"/>
                  </a:lnTo>
                  <a:lnTo>
                    <a:pt x="422275" y="32130"/>
                  </a:lnTo>
                  <a:lnTo>
                    <a:pt x="422402" y="9905"/>
                  </a:lnTo>
                  <a:close/>
                </a:path>
                <a:path w="3119754" h="76200">
                  <a:moveTo>
                    <a:pt x="444627" y="10032"/>
                  </a:moveTo>
                  <a:lnTo>
                    <a:pt x="444500" y="32257"/>
                  </a:lnTo>
                  <a:lnTo>
                    <a:pt x="466725" y="32385"/>
                  </a:lnTo>
                  <a:lnTo>
                    <a:pt x="466852" y="10160"/>
                  </a:lnTo>
                  <a:lnTo>
                    <a:pt x="444627" y="10032"/>
                  </a:lnTo>
                  <a:close/>
                </a:path>
                <a:path w="3119754" h="76200">
                  <a:moveTo>
                    <a:pt x="511302" y="10413"/>
                  </a:moveTo>
                  <a:lnTo>
                    <a:pt x="489076" y="10413"/>
                  </a:lnTo>
                  <a:lnTo>
                    <a:pt x="488950" y="32638"/>
                  </a:lnTo>
                  <a:lnTo>
                    <a:pt x="511175" y="32638"/>
                  </a:lnTo>
                  <a:lnTo>
                    <a:pt x="511302" y="10413"/>
                  </a:lnTo>
                  <a:close/>
                </a:path>
                <a:path w="3119754" h="76200">
                  <a:moveTo>
                    <a:pt x="533527" y="10540"/>
                  </a:moveTo>
                  <a:lnTo>
                    <a:pt x="533400" y="32765"/>
                  </a:lnTo>
                  <a:lnTo>
                    <a:pt x="555625" y="33019"/>
                  </a:lnTo>
                  <a:lnTo>
                    <a:pt x="555752" y="10794"/>
                  </a:lnTo>
                  <a:lnTo>
                    <a:pt x="533527" y="10540"/>
                  </a:lnTo>
                  <a:close/>
                </a:path>
                <a:path w="3119754" h="76200">
                  <a:moveTo>
                    <a:pt x="577977" y="10921"/>
                  </a:moveTo>
                  <a:lnTo>
                    <a:pt x="577850" y="33146"/>
                  </a:lnTo>
                  <a:lnTo>
                    <a:pt x="600075" y="33274"/>
                  </a:lnTo>
                  <a:lnTo>
                    <a:pt x="600202" y="11049"/>
                  </a:lnTo>
                  <a:lnTo>
                    <a:pt x="577977" y="10921"/>
                  </a:lnTo>
                  <a:close/>
                </a:path>
                <a:path w="3119754" h="76200">
                  <a:moveTo>
                    <a:pt x="644652" y="11302"/>
                  </a:moveTo>
                  <a:lnTo>
                    <a:pt x="622426" y="11302"/>
                  </a:lnTo>
                  <a:lnTo>
                    <a:pt x="622300" y="33527"/>
                  </a:lnTo>
                  <a:lnTo>
                    <a:pt x="644525" y="33527"/>
                  </a:lnTo>
                  <a:lnTo>
                    <a:pt x="644652" y="11302"/>
                  </a:lnTo>
                  <a:close/>
                </a:path>
                <a:path w="3119754" h="76200">
                  <a:moveTo>
                    <a:pt x="689102" y="11556"/>
                  </a:moveTo>
                  <a:lnTo>
                    <a:pt x="666876" y="11556"/>
                  </a:lnTo>
                  <a:lnTo>
                    <a:pt x="666750" y="33781"/>
                  </a:lnTo>
                  <a:lnTo>
                    <a:pt x="688975" y="33781"/>
                  </a:lnTo>
                  <a:lnTo>
                    <a:pt x="689102" y="11556"/>
                  </a:lnTo>
                  <a:close/>
                </a:path>
                <a:path w="3119754" h="76200">
                  <a:moveTo>
                    <a:pt x="733552" y="11937"/>
                  </a:moveTo>
                  <a:lnTo>
                    <a:pt x="711326" y="11937"/>
                  </a:lnTo>
                  <a:lnTo>
                    <a:pt x="711200" y="34162"/>
                  </a:lnTo>
                  <a:lnTo>
                    <a:pt x="733425" y="34162"/>
                  </a:lnTo>
                  <a:lnTo>
                    <a:pt x="733552" y="11937"/>
                  </a:lnTo>
                  <a:close/>
                </a:path>
                <a:path w="3119754" h="76200">
                  <a:moveTo>
                    <a:pt x="778002" y="12191"/>
                  </a:moveTo>
                  <a:lnTo>
                    <a:pt x="755776" y="12191"/>
                  </a:lnTo>
                  <a:lnTo>
                    <a:pt x="755650" y="34416"/>
                  </a:lnTo>
                  <a:lnTo>
                    <a:pt x="777875" y="34416"/>
                  </a:lnTo>
                  <a:lnTo>
                    <a:pt x="778002" y="12191"/>
                  </a:lnTo>
                  <a:close/>
                </a:path>
                <a:path w="3119754" h="76200">
                  <a:moveTo>
                    <a:pt x="822452" y="12445"/>
                  </a:moveTo>
                  <a:lnTo>
                    <a:pt x="800226" y="12445"/>
                  </a:lnTo>
                  <a:lnTo>
                    <a:pt x="800100" y="34670"/>
                  </a:lnTo>
                  <a:lnTo>
                    <a:pt x="822325" y="34670"/>
                  </a:lnTo>
                  <a:lnTo>
                    <a:pt x="822452" y="12445"/>
                  </a:lnTo>
                  <a:close/>
                </a:path>
                <a:path w="3119754" h="76200">
                  <a:moveTo>
                    <a:pt x="844677" y="12573"/>
                  </a:moveTo>
                  <a:lnTo>
                    <a:pt x="844550" y="34798"/>
                  </a:lnTo>
                  <a:lnTo>
                    <a:pt x="866775" y="35051"/>
                  </a:lnTo>
                  <a:lnTo>
                    <a:pt x="866902" y="12826"/>
                  </a:lnTo>
                  <a:lnTo>
                    <a:pt x="844677" y="12573"/>
                  </a:lnTo>
                  <a:close/>
                </a:path>
                <a:path w="3119754" h="76200">
                  <a:moveTo>
                    <a:pt x="911352" y="13080"/>
                  </a:moveTo>
                  <a:lnTo>
                    <a:pt x="889126" y="13080"/>
                  </a:lnTo>
                  <a:lnTo>
                    <a:pt x="889000" y="35305"/>
                  </a:lnTo>
                  <a:lnTo>
                    <a:pt x="911225" y="35305"/>
                  </a:lnTo>
                  <a:lnTo>
                    <a:pt x="911352" y="13080"/>
                  </a:lnTo>
                  <a:close/>
                </a:path>
                <a:path w="3119754" h="76200">
                  <a:moveTo>
                    <a:pt x="933577" y="13207"/>
                  </a:moveTo>
                  <a:lnTo>
                    <a:pt x="933450" y="35432"/>
                  </a:lnTo>
                  <a:lnTo>
                    <a:pt x="955675" y="35560"/>
                  </a:lnTo>
                  <a:lnTo>
                    <a:pt x="955802" y="13335"/>
                  </a:lnTo>
                  <a:lnTo>
                    <a:pt x="933577" y="13207"/>
                  </a:lnTo>
                  <a:close/>
                </a:path>
                <a:path w="3119754" h="76200">
                  <a:moveTo>
                    <a:pt x="1000252" y="13588"/>
                  </a:moveTo>
                  <a:lnTo>
                    <a:pt x="978026" y="13588"/>
                  </a:lnTo>
                  <a:lnTo>
                    <a:pt x="977900" y="35813"/>
                  </a:lnTo>
                  <a:lnTo>
                    <a:pt x="1000125" y="35813"/>
                  </a:lnTo>
                  <a:lnTo>
                    <a:pt x="1000252" y="13588"/>
                  </a:lnTo>
                  <a:close/>
                </a:path>
                <a:path w="3119754" h="76200">
                  <a:moveTo>
                    <a:pt x="1044702" y="13969"/>
                  </a:moveTo>
                  <a:lnTo>
                    <a:pt x="1022476" y="13969"/>
                  </a:lnTo>
                  <a:lnTo>
                    <a:pt x="1022350" y="36194"/>
                  </a:lnTo>
                  <a:lnTo>
                    <a:pt x="1044575" y="36194"/>
                  </a:lnTo>
                  <a:lnTo>
                    <a:pt x="1044702" y="13969"/>
                  </a:lnTo>
                  <a:close/>
                </a:path>
                <a:path w="3119754" h="76200">
                  <a:moveTo>
                    <a:pt x="1066927" y="14096"/>
                  </a:moveTo>
                  <a:lnTo>
                    <a:pt x="1066800" y="36321"/>
                  </a:lnTo>
                  <a:lnTo>
                    <a:pt x="1089025" y="36449"/>
                  </a:lnTo>
                  <a:lnTo>
                    <a:pt x="1089152" y="14224"/>
                  </a:lnTo>
                  <a:lnTo>
                    <a:pt x="1066927" y="14096"/>
                  </a:lnTo>
                  <a:close/>
                </a:path>
                <a:path w="3119754" h="76200">
                  <a:moveTo>
                    <a:pt x="1133602" y="14477"/>
                  </a:moveTo>
                  <a:lnTo>
                    <a:pt x="1111377" y="14477"/>
                  </a:lnTo>
                  <a:lnTo>
                    <a:pt x="1111250" y="36702"/>
                  </a:lnTo>
                  <a:lnTo>
                    <a:pt x="1133475" y="36702"/>
                  </a:lnTo>
                  <a:lnTo>
                    <a:pt x="1133602" y="14477"/>
                  </a:lnTo>
                  <a:close/>
                </a:path>
                <a:path w="3119754" h="76200">
                  <a:moveTo>
                    <a:pt x="1155827" y="14604"/>
                  </a:moveTo>
                  <a:lnTo>
                    <a:pt x="1155700" y="36829"/>
                  </a:lnTo>
                  <a:lnTo>
                    <a:pt x="1177925" y="37083"/>
                  </a:lnTo>
                  <a:lnTo>
                    <a:pt x="1178052" y="14858"/>
                  </a:lnTo>
                  <a:lnTo>
                    <a:pt x="1155827" y="14604"/>
                  </a:lnTo>
                  <a:close/>
                </a:path>
                <a:path w="3119754" h="76200">
                  <a:moveTo>
                    <a:pt x="1222502" y="15112"/>
                  </a:moveTo>
                  <a:lnTo>
                    <a:pt x="1200277" y="15112"/>
                  </a:lnTo>
                  <a:lnTo>
                    <a:pt x="1200150" y="37337"/>
                  </a:lnTo>
                  <a:lnTo>
                    <a:pt x="1222375" y="37337"/>
                  </a:lnTo>
                  <a:lnTo>
                    <a:pt x="1222502" y="15112"/>
                  </a:lnTo>
                  <a:close/>
                </a:path>
                <a:path w="3119754" h="76200">
                  <a:moveTo>
                    <a:pt x="1266952" y="15366"/>
                  </a:moveTo>
                  <a:lnTo>
                    <a:pt x="1244727" y="15366"/>
                  </a:lnTo>
                  <a:lnTo>
                    <a:pt x="1244600" y="37591"/>
                  </a:lnTo>
                  <a:lnTo>
                    <a:pt x="1266825" y="37591"/>
                  </a:lnTo>
                  <a:lnTo>
                    <a:pt x="1266952" y="15366"/>
                  </a:lnTo>
                  <a:close/>
                </a:path>
                <a:path w="3119754" h="76200">
                  <a:moveTo>
                    <a:pt x="1311402" y="15620"/>
                  </a:moveTo>
                  <a:lnTo>
                    <a:pt x="1289177" y="15620"/>
                  </a:lnTo>
                  <a:lnTo>
                    <a:pt x="1289050" y="37845"/>
                  </a:lnTo>
                  <a:lnTo>
                    <a:pt x="1311275" y="37845"/>
                  </a:lnTo>
                  <a:lnTo>
                    <a:pt x="1311402" y="15620"/>
                  </a:lnTo>
                  <a:close/>
                </a:path>
                <a:path w="3119754" h="76200">
                  <a:moveTo>
                    <a:pt x="1355852" y="16001"/>
                  </a:moveTo>
                  <a:lnTo>
                    <a:pt x="1333627" y="16001"/>
                  </a:lnTo>
                  <a:lnTo>
                    <a:pt x="1333500" y="38226"/>
                  </a:lnTo>
                  <a:lnTo>
                    <a:pt x="1355725" y="38226"/>
                  </a:lnTo>
                  <a:lnTo>
                    <a:pt x="1355852" y="16001"/>
                  </a:lnTo>
                  <a:close/>
                </a:path>
                <a:path w="3119754" h="76200">
                  <a:moveTo>
                    <a:pt x="1400302" y="16255"/>
                  </a:moveTo>
                  <a:lnTo>
                    <a:pt x="1378077" y="16255"/>
                  </a:lnTo>
                  <a:lnTo>
                    <a:pt x="1377950" y="38480"/>
                  </a:lnTo>
                  <a:lnTo>
                    <a:pt x="1400175" y="38480"/>
                  </a:lnTo>
                  <a:lnTo>
                    <a:pt x="1400302" y="16255"/>
                  </a:lnTo>
                  <a:close/>
                </a:path>
                <a:path w="3119754" h="76200">
                  <a:moveTo>
                    <a:pt x="1422527" y="16382"/>
                  </a:moveTo>
                  <a:lnTo>
                    <a:pt x="1422400" y="38607"/>
                  </a:lnTo>
                  <a:lnTo>
                    <a:pt x="1444625" y="38735"/>
                  </a:lnTo>
                  <a:lnTo>
                    <a:pt x="1444752" y="16510"/>
                  </a:lnTo>
                  <a:lnTo>
                    <a:pt x="1422527" y="16382"/>
                  </a:lnTo>
                  <a:close/>
                </a:path>
                <a:path w="3119754" h="76200">
                  <a:moveTo>
                    <a:pt x="1489202" y="16763"/>
                  </a:moveTo>
                  <a:lnTo>
                    <a:pt x="1466977" y="16763"/>
                  </a:lnTo>
                  <a:lnTo>
                    <a:pt x="1466850" y="38988"/>
                  </a:lnTo>
                  <a:lnTo>
                    <a:pt x="1489075" y="38988"/>
                  </a:lnTo>
                  <a:lnTo>
                    <a:pt x="1489202" y="16763"/>
                  </a:lnTo>
                  <a:close/>
                </a:path>
                <a:path w="3119754" h="76200">
                  <a:moveTo>
                    <a:pt x="1533652" y="17144"/>
                  </a:moveTo>
                  <a:lnTo>
                    <a:pt x="1511427" y="17144"/>
                  </a:lnTo>
                  <a:lnTo>
                    <a:pt x="1511300" y="39369"/>
                  </a:lnTo>
                  <a:lnTo>
                    <a:pt x="1533525" y="39369"/>
                  </a:lnTo>
                  <a:lnTo>
                    <a:pt x="1533652" y="17144"/>
                  </a:lnTo>
                  <a:close/>
                </a:path>
                <a:path w="3119754" h="76200">
                  <a:moveTo>
                    <a:pt x="1555877" y="17271"/>
                  </a:moveTo>
                  <a:lnTo>
                    <a:pt x="1555750" y="39496"/>
                  </a:lnTo>
                  <a:lnTo>
                    <a:pt x="1577975" y="39624"/>
                  </a:lnTo>
                  <a:lnTo>
                    <a:pt x="1578102" y="17399"/>
                  </a:lnTo>
                  <a:lnTo>
                    <a:pt x="1555877" y="17271"/>
                  </a:lnTo>
                  <a:close/>
                </a:path>
                <a:path w="3119754" h="76200">
                  <a:moveTo>
                    <a:pt x="1622552" y="17652"/>
                  </a:moveTo>
                  <a:lnTo>
                    <a:pt x="1600327" y="17652"/>
                  </a:lnTo>
                  <a:lnTo>
                    <a:pt x="1600200" y="39877"/>
                  </a:lnTo>
                  <a:lnTo>
                    <a:pt x="1622425" y="39877"/>
                  </a:lnTo>
                  <a:lnTo>
                    <a:pt x="1622552" y="17652"/>
                  </a:lnTo>
                  <a:close/>
                </a:path>
                <a:path w="3119754" h="76200">
                  <a:moveTo>
                    <a:pt x="1644777" y="17779"/>
                  </a:moveTo>
                  <a:lnTo>
                    <a:pt x="1644650" y="40004"/>
                  </a:lnTo>
                  <a:lnTo>
                    <a:pt x="1666875" y="40258"/>
                  </a:lnTo>
                  <a:lnTo>
                    <a:pt x="1667002" y="18033"/>
                  </a:lnTo>
                  <a:lnTo>
                    <a:pt x="1644777" y="17779"/>
                  </a:lnTo>
                  <a:close/>
                </a:path>
                <a:path w="3119754" h="76200">
                  <a:moveTo>
                    <a:pt x="1711452" y="18287"/>
                  </a:moveTo>
                  <a:lnTo>
                    <a:pt x="1689227" y="18287"/>
                  </a:lnTo>
                  <a:lnTo>
                    <a:pt x="1689100" y="40512"/>
                  </a:lnTo>
                  <a:lnTo>
                    <a:pt x="1711325" y="40512"/>
                  </a:lnTo>
                  <a:lnTo>
                    <a:pt x="1711452" y="18287"/>
                  </a:lnTo>
                  <a:close/>
                </a:path>
                <a:path w="3119754" h="76200">
                  <a:moveTo>
                    <a:pt x="1755902" y="18541"/>
                  </a:moveTo>
                  <a:lnTo>
                    <a:pt x="1733677" y="18541"/>
                  </a:lnTo>
                  <a:lnTo>
                    <a:pt x="1733550" y="40766"/>
                  </a:lnTo>
                  <a:lnTo>
                    <a:pt x="1755775" y="40766"/>
                  </a:lnTo>
                  <a:lnTo>
                    <a:pt x="1755902" y="18541"/>
                  </a:lnTo>
                  <a:close/>
                </a:path>
                <a:path w="3119754" h="76200">
                  <a:moveTo>
                    <a:pt x="1800352" y="18795"/>
                  </a:moveTo>
                  <a:lnTo>
                    <a:pt x="1778127" y="18795"/>
                  </a:lnTo>
                  <a:lnTo>
                    <a:pt x="1778000" y="41020"/>
                  </a:lnTo>
                  <a:lnTo>
                    <a:pt x="1800225" y="41020"/>
                  </a:lnTo>
                  <a:lnTo>
                    <a:pt x="1800352" y="18795"/>
                  </a:lnTo>
                  <a:close/>
                </a:path>
                <a:path w="3119754" h="76200">
                  <a:moveTo>
                    <a:pt x="1844802" y="19176"/>
                  </a:moveTo>
                  <a:lnTo>
                    <a:pt x="1822577" y="19176"/>
                  </a:lnTo>
                  <a:lnTo>
                    <a:pt x="1822450" y="41401"/>
                  </a:lnTo>
                  <a:lnTo>
                    <a:pt x="1844675" y="41401"/>
                  </a:lnTo>
                  <a:lnTo>
                    <a:pt x="1844802" y="19176"/>
                  </a:lnTo>
                  <a:close/>
                </a:path>
                <a:path w="3119754" h="76200">
                  <a:moveTo>
                    <a:pt x="1889252" y="19430"/>
                  </a:moveTo>
                  <a:lnTo>
                    <a:pt x="1867027" y="19430"/>
                  </a:lnTo>
                  <a:lnTo>
                    <a:pt x="1866900" y="41655"/>
                  </a:lnTo>
                  <a:lnTo>
                    <a:pt x="1889125" y="41655"/>
                  </a:lnTo>
                  <a:lnTo>
                    <a:pt x="1889252" y="19430"/>
                  </a:lnTo>
                  <a:close/>
                </a:path>
                <a:path w="3119754" h="76200">
                  <a:moveTo>
                    <a:pt x="1911477" y="19557"/>
                  </a:moveTo>
                  <a:lnTo>
                    <a:pt x="1911350" y="41782"/>
                  </a:lnTo>
                  <a:lnTo>
                    <a:pt x="1933575" y="41910"/>
                  </a:lnTo>
                  <a:lnTo>
                    <a:pt x="1933702" y="19685"/>
                  </a:lnTo>
                  <a:lnTo>
                    <a:pt x="1911477" y="19557"/>
                  </a:lnTo>
                  <a:close/>
                </a:path>
                <a:path w="3119754" h="76200">
                  <a:moveTo>
                    <a:pt x="1955927" y="19812"/>
                  </a:moveTo>
                  <a:lnTo>
                    <a:pt x="1955800" y="42037"/>
                  </a:lnTo>
                  <a:lnTo>
                    <a:pt x="1978025" y="42290"/>
                  </a:lnTo>
                  <a:lnTo>
                    <a:pt x="1978152" y="20065"/>
                  </a:lnTo>
                  <a:lnTo>
                    <a:pt x="1955927" y="19812"/>
                  </a:lnTo>
                  <a:close/>
                </a:path>
                <a:path w="3119754" h="76200">
                  <a:moveTo>
                    <a:pt x="2022602" y="20319"/>
                  </a:moveTo>
                  <a:lnTo>
                    <a:pt x="2000377" y="20319"/>
                  </a:lnTo>
                  <a:lnTo>
                    <a:pt x="2000250" y="42544"/>
                  </a:lnTo>
                  <a:lnTo>
                    <a:pt x="2022475" y="42544"/>
                  </a:lnTo>
                  <a:lnTo>
                    <a:pt x="2022602" y="20319"/>
                  </a:lnTo>
                  <a:close/>
                </a:path>
                <a:path w="3119754" h="76200">
                  <a:moveTo>
                    <a:pt x="2044827" y="20446"/>
                  </a:moveTo>
                  <a:lnTo>
                    <a:pt x="2044700" y="42671"/>
                  </a:lnTo>
                  <a:lnTo>
                    <a:pt x="2066925" y="42799"/>
                  </a:lnTo>
                  <a:lnTo>
                    <a:pt x="2067052" y="20574"/>
                  </a:lnTo>
                  <a:lnTo>
                    <a:pt x="2044827" y="20446"/>
                  </a:lnTo>
                  <a:close/>
                </a:path>
                <a:path w="3119754" h="76200">
                  <a:moveTo>
                    <a:pt x="2111502" y="20827"/>
                  </a:moveTo>
                  <a:lnTo>
                    <a:pt x="2089277" y="20827"/>
                  </a:lnTo>
                  <a:lnTo>
                    <a:pt x="2089150" y="43052"/>
                  </a:lnTo>
                  <a:lnTo>
                    <a:pt x="2111375" y="43052"/>
                  </a:lnTo>
                  <a:lnTo>
                    <a:pt x="2111502" y="20827"/>
                  </a:lnTo>
                  <a:close/>
                </a:path>
                <a:path w="3119754" h="76200">
                  <a:moveTo>
                    <a:pt x="2155952" y="21208"/>
                  </a:moveTo>
                  <a:lnTo>
                    <a:pt x="2133727" y="21208"/>
                  </a:lnTo>
                  <a:lnTo>
                    <a:pt x="2133600" y="43433"/>
                  </a:lnTo>
                  <a:lnTo>
                    <a:pt x="2155825" y="43433"/>
                  </a:lnTo>
                  <a:lnTo>
                    <a:pt x="2155952" y="21208"/>
                  </a:lnTo>
                  <a:close/>
                </a:path>
                <a:path w="3119754" h="76200">
                  <a:moveTo>
                    <a:pt x="2200402" y="21462"/>
                  </a:moveTo>
                  <a:lnTo>
                    <a:pt x="2178177" y="21462"/>
                  </a:lnTo>
                  <a:lnTo>
                    <a:pt x="2178050" y="43687"/>
                  </a:lnTo>
                  <a:lnTo>
                    <a:pt x="2200275" y="43687"/>
                  </a:lnTo>
                  <a:lnTo>
                    <a:pt x="2200402" y="21462"/>
                  </a:lnTo>
                  <a:close/>
                </a:path>
                <a:path w="3119754" h="76200">
                  <a:moveTo>
                    <a:pt x="2244852" y="21716"/>
                  </a:moveTo>
                  <a:lnTo>
                    <a:pt x="2222627" y="21716"/>
                  </a:lnTo>
                  <a:lnTo>
                    <a:pt x="2222500" y="43941"/>
                  </a:lnTo>
                  <a:lnTo>
                    <a:pt x="2244725" y="43941"/>
                  </a:lnTo>
                  <a:lnTo>
                    <a:pt x="2244852" y="21716"/>
                  </a:lnTo>
                  <a:close/>
                </a:path>
                <a:path w="3119754" h="76200">
                  <a:moveTo>
                    <a:pt x="2267077" y="21843"/>
                  </a:moveTo>
                  <a:lnTo>
                    <a:pt x="2266950" y="44068"/>
                  </a:lnTo>
                  <a:lnTo>
                    <a:pt x="2289175" y="44323"/>
                  </a:lnTo>
                  <a:lnTo>
                    <a:pt x="2289302" y="22098"/>
                  </a:lnTo>
                  <a:lnTo>
                    <a:pt x="2267077" y="21843"/>
                  </a:lnTo>
                  <a:close/>
                </a:path>
                <a:path w="3119754" h="76200">
                  <a:moveTo>
                    <a:pt x="2333752" y="22351"/>
                  </a:moveTo>
                  <a:lnTo>
                    <a:pt x="2311527" y="22351"/>
                  </a:lnTo>
                  <a:lnTo>
                    <a:pt x="2311400" y="44576"/>
                  </a:lnTo>
                  <a:lnTo>
                    <a:pt x="2333625" y="44576"/>
                  </a:lnTo>
                  <a:lnTo>
                    <a:pt x="2333752" y="22351"/>
                  </a:lnTo>
                  <a:close/>
                </a:path>
                <a:path w="3119754" h="76200">
                  <a:moveTo>
                    <a:pt x="2378202" y="22605"/>
                  </a:moveTo>
                  <a:lnTo>
                    <a:pt x="2355977" y="22605"/>
                  </a:lnTo>
                  <a:lnTo>
                    <a:pt x="2355850" y="44830"/>
                  </a:lnTo>
                  <a:lnTo>
                    <a:pt x="2378075" y="44830"/>
                  </a:lnTo>
                  <a:lnTo>
                    <a:pt x="2378202" y="22605"/>
                  </a:lnTo>
                  <a:close/>
                </a:path>
                <a:path w="3119754" h="76200">
                  <a:moveTo>
                    <a:pt x="2400427" y="22732"/>
                  </a:moveTo>
                  <a:lnTo>
                    <a:pt x="2400300" y="44957"/>
                  </a:lnTo>
                  <a:lnTo>
                    <a:pt x="2422525" y="45085"/>
                  </a:lnTo>
                  <a:lnTo>
                    <a:pt x="2422652" y="22860"/>
                  </a:lnTo>
                  <a:lnTo>
                    <a:pt x="2400427" y="22732"/>
                  </a:lnTo>
                  <a:close/>
                </a:path>
                <a:path w="3119754" h="76200">
                  <a:moveTo>
                    <a:pt x="2444877" y="22987"/>
                  </a:moveTo>
                  <a:lnTo>
                    <a:pt x="2444750" y="45212"/>
                  </a:lnTo>
                  <a:lnTo>
                    <a:pt x="2466975" y="45465"/>
                  </a:lnTo>
                  <a:lnTo>
                    <a:pt x="2467102" y="23240"/>
                  </a:lnTo>
                  <a:lnTo>
                    <a:pt x="2444877" y="22987"/>
                  </a:lnTo>
                  <a:close/>
                </a:path>
                <a:path w="3119754" h="76200">
                  <a:moveTo>
                    <a:pt x="2511552" y="23494"/>
                  </a:moveTo>
                  <a:lnTo>
                    <a:pt x="2489327" y="23494"/>
                  </a:lnTo>
                  <a:lnTo>
                    <a:pt x="2489200" y="45719"/>
                  </a:lnTo>
                  <a:lnTo>
                    <a:pt x="2511425" y="45719"/>
                  </a:lnTo>
                  <a:lnTo>
                    <a:pt x="2511552" y="23494"/>
                  </a:lnTo>
                  <a:close/>
                </a:path>
                <a:path w="3119754" h="76200">
                  <a:moveTo>
                    <a:pt x="2533777" y="23621"/>
                  </a:moveTo>
                  <a:lnTo>
                    <a:pt x="2533650" y="45846"/>
                  </a:lnTo>
                  <a:lnTo>
                    <a:pt x="2555875" y="45974"/>
                  </a:lnTo>
                  <a:lnTo>
                    <a:pt x="2556002" y="23749"/>
                  </a:lnTo>
                  <a:lnTo>
                    <a:pt x="2533777" y="23621"/>
                  </a:lnTo>
                  <a:close/>
                </a:path>
                <a:path w="3119754" h="76200">
                  <a:moveTo>
                    <a:pt x="2600452" y="24002"/>
                  </a:moveTo>
                  <a:lnTo>
                    <a:pt x="2578227" y="24002"/>
                  </a:lnTo>
                  <a:lnTo>
                    <a:pt x="2578100" y="46227"/>
                  </a:lnTo>
                  <a:lnTo>
                    <a:pt x="2600325" y="46227"/>
                  </a:lnTo>
                  <a:lnTo>
                    <a:pt x="2600452" y="24002"/>
                  </a:lnTo>
                  <a:close/>
                </a:path>
                <a:path w="3119754" h="76200">
                  <a:moveTo>
                    <a:pt x="2644902" y="24383"/>
                  </a:moveTo>
                  <a:lnTo>
                    <a:pt x="2622677" y="24383"/>
                  </a:lnTo>
                  <a:lnTo>
                    <a:pt x="2622550" y="46608"/>
                  </a:lnTo>
                  <a:lnTo>
                    <a:pt x="2644775" y="46608"/>
                  </a:lnTo>
                  <a:lnTo>
                    <a:pt x="2644902" y="24383"/>
                  </a:lnTo>
                  <a:close/>
                </a:path>
                <a:path w="3119754" h="76200">
                  <a:moveTo>
                    <a:pt x="2689352" y="24637"/>
                  </a:moveTo>
                  <a:lnTo>
                    <a:pt x="2667127" y="24637"/>
                  </a:lnTo>
                  <a:lnTo>
                    <a:pt x="2667000" y="46862"/>
                  </a:lnTo>
                  <a:lnTo>
                    <a:pt x="2689225" y="46862"/>
                  </a:lnTo>
                  <a:lnTo>
                    <a:pt x="2689352" y="24637"/>
                  </a:lnTo>
                  <a:close/>
                </a:path>
                <a:path w="3119754" h="76200">
                  <a:moveTo>
                    <a:pt x="2733802" y="24891"/>
                  </a:moveTo>
                  <a:lnTo>
                    <a:pt x="2711577" y="24891"/>
                  </a:lnTo>
                  <a:lnTo>
                    <a:pt x="2711450" y="47116"/>
                  </a:lnTo>
                  <a:lnTo>
                    <a:pt x="2733675" y="47116"/>
                  </a:lnTo>
                  <a:lnTo>
                    <a:pt x="2733802" y="24891"/>
                  </a:lnTo>
                  <a:close/>
                </a:path>
                <a:path w="3119754" h="76200">
                  <a:moveTo>
                    <a:pt x="2756027" y="25018"/>
                  </a:moveTo>
                  <a:lnTo>
                    <a:pt x="2755900" y="47243"/>
                  </a:lnTo>
                  <a:lnTo>
                    <a:pt x="2778125" y="47498"/>
                  </a:lnTo>
                  <a:lnTo>
                    <a:pt x="2778252" y="25273"/>
                  </a:lnTo>
                  <a:lnTo>
                    <a:pt x="2756027" y="25018"/>
                  </a:lnTo>
                  <a:close/>
                </a:path>
                <a:path w="3119754" h="76200">
                  <a:moveTo>
                    <a:pt x="2822702" y="25526"/>
                  </a:moveTo>
                  <a:lnTo>
                    <a:pt x="2800477" y="25526"/>
                  </a:lnTo>
                  <a:lnTo>
                    <a:pt x="2800350" y="47751"/>
                  </a:lnTo>
                  <a:lnTo>
                    <a:pt x="2822575" y="47751"/>
                  </a:lnTo>
                  <a:lnTo>
                    <a:pt x="2822702" y="25526"/>
                  </a:lnTo>
                  <a:close/>
                </a:path>
                <a:path w="3119754" h="76200">
                  <a:moveTo>
                    <a:pt x="2867152" y="25780"/>
                  </a:moveTo>
                  <a:lnTo>
                    <a:pt x="2844927" y="25780"/>
                  </a:lnTo>
                  <a:lnTo>
                    <a:pt x="2844800" y="48005"/>
                  </a:lnTo>
                  <a:lnTo>
                    <a:pt x="2867025" y="48005"/>
                  </a:lnTo>
                  <a:lnTo>
                    <a:pt x="2867152" y="25780"/>
                  </a:lnTo>
                  <a:close/>
                </a:path>
                <a:path w="3119754" h="76200">
                  <a:moveTo>
                    <a:pt x="2889377" y="25907"/>
                  </a:moveTo>
                  <a:lnTo>
                    <a:pt x="2889250" y="48132"/>
                  </a:lnTo>
                  <a:lnTo>
                    <a:pt x="2911475" y="48260"/>
                  </a:lnTo>
                  <a:lnTo>
                    <a:pt x="2911602" y="26035"/>
                  </a:lnTo>
                  <a:lnTo>
                    <a:pt x="2889377" y="25907"/>
                  </a:lnTo>
                  <a:close/>
                </a:path>
                <a:path w="3119754" h="76200">
                  <a:moveTo>
                    <a:pt x="2956052" y="26415"/>
                  </a:moveTo>
                  <a:lnTo>
                    <a:pt x="2933827" y="26415"/>
                  </a:lnTo>
                  <a:lnTo>
                    <a:pt x="2933700" y="48640"/>
                  </a:lnTo>
                  <a:lnTo>
                    <a:pt x="2955925" y="48640"/>
                  </a:lnTo>
                  <a:lnTo>
                    <a:pt x="2956052" y="26415"/>
                  </a:lnTo>
                  <a:close/>
                </a:path>
                <a:path w="3119754" h="76200">
                  <a:moveTo>
                    <a:pt x="3000502" y="26669"/>
                  </a:moveTo>
                  <a:lnTo>
                    <a:pt x="2978277" y="26669"/>
                  </a:lnTo>
                  <a:lnTo>
                    <a:pt x="2978150" y="48894"/>
                  </a:lnTo>
                  <a:lnTo>
                    <a:pt x="3000375" y="48894"/>
                  </a:lnTo>
                  <a:lnTo>
                    <a:pt x="3000502" y="26669"/>
                  </a:lnTo>
                  <a:close/>
                </a:path>
                <a:path w="3119754" h="76200">
                  <a:moveTo>
                    <a:pt x="3043555" y="0"/>
                  </a:moveTo>
                  <a:lnTo>
                    <a:pt x="3043047" y="76200"/>
                  </a:lnTo>
                  <a:lnTo>
                    <a:pt x="3098063" y="49149"/>
                  </a:lnTo>
                  <a:lnTo>
                    <a:pt x="3044825" y="49149"/>
                  </a:lnTo>
                  <a:lnTo>
                    <a:pt x="3044952" y="26924"/>
                  </a:lnTo>
                  <a:lnTo>
                    <a:pt x="3096518" y="26924"/>
                  </a:lnTo>
                  <a:lnTo>
                    <a:pt x="3043555" y="0"/>
                  </a:lnTo>
                  <a:close/>
                </a:path>
                <a:path w="3119754" h="76200">
                  <a:moveTo>
                    <a:pt x="3043376" y="26924"/>
                  </a:moveTo>
                  <a:lnTo>
                    <a:pt x="3022727" y="26924"/>
                  </a:lnTo>
                  <a:lnTo>
                    <a:pt x="3022600" y="49149"/>
                  </a:lnTo>
                  <a:lnTo>
                    <a:pt x="3043228" y="49149"/>
                  </a:lnTo>
                  <a:lnTo>
                    <a:pt x="3043298" y="38607"/>
                  </a:lnTo>
                  <a:lnTo>
                    <a:pt x="3043376" y="26924"/>
                  </a:lnTo>
                  <a:close/>
                </a:path>
                <a:path w="3119754" h="76200">
                  <a:moveTo>
                    <a:pt x="3096518" y="26924"/>
                  </a:moveTo>
                  <a:lnTo>
                    <a:pt x="3044952" y="26924"/>
                  </a:lnTo>
                  <a:lnTo>
                    <a:pt x="3044825" y="49149"/>
                  </a:lnTo>
                  <a:lnTo>
                    <a:pt x="3098063" y="49149"/>
                  </a:lnTo>
                  <a:lnTo>
                    <a:pt x="3119501" y="38607"/>
                  </a:lnTo>
                  <a:lnTo>
                    <a:pt x="3096518" y="26924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86528" y="1222247"/>
              <a:ext cx="5843016" cy="233172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5028946" y="1282826"/>
              <a:ext cx="5685155" cy="76200"/>
            </a:xfrm>
            <a:custGeom>
              <a:avLst/>
              <a:gdLst/>
              <a:ahLst/>
              <a:cxnLst/>
              <a:rect l="l" t="t" r="r" b="b"/>
              <a:pathLst>
                <a:path w="5685155" h="76200">
                  <a:moveTo>
                    <a:pt x="22225" y="30987"/>
                  </a:moveTo>
                  <a:lnTo>
                    <a:pt x="0" y="30987"/>
                  </a:lnTo>
                  <a:lnTo>
                    <a:pt x="0" y="53212"/>
                  </a:lnTo>
                  <a:lnTo>
                    <a:pt x="22225" y="53212"/>
                  </a:lnTo>
                  <a:lnTo>
                    <a:pt x="22225" y="30987"/>
                  </a:lnTo>
                  <a:close/>
                </a:path>
                <a:path w="5685155" h="76200">
                  <a:moveTo>
                    <a:pt x="66675" y="30987"/>
                  </a:moveTo>
                  <a:lnTo>
                    <a:pt x="44450" y="30987"/>
                  </a:lnTo>
                  <a:lnTo>
                    <a:pt x="44450" y="53212"/>
                  </a:lnTo>
                  <a:lnTo>
                    <a:pt x="66675" y="53212"/>
                  </a:lnTo>
                  <a:lnTo>
                    <a:pt x="66675" y="30987"/>
                  </a:lnTo>
                  <a:close/>
                </a:path>
                <a:path w="5685155" h="76200">
                  <a:moveTo>
                    <a:pt x="111125" y="30987"/>
                  </a:moveTo>
                  <a:lnTo>
                    <a:pt x="88900" y="30987"/>
                  </a:lnTo>
                  <a:lnTo>
                    <a:pt x="88900" y="53212"/>
                  </a:lnTo>
                  <a:lnTo>
                    <a:pt x="111125" y="53212"/>
                  </a:lnTo>
                  <a:lnTo>
                    <a:pt x="111125" y="30987"/>
                  </a:lnTo>
                  <a:close/>
                </a:path>
                <a:path w="5685155" h="76200">
                  <a:moveTo>
                    <a:pt x="155575" y="30987"/>
                  </a:moveTo>
                  <a:lnTo>
                    <a:pt x="133350" y="30987"/>
                  </a:lnTo>
                  <a:lnTo>
                    <a:pt x="133350" y="53212"/>
                  </a:lnTo>
                  <a:lnTo>
                    <a:pt x="155575" y="53212"/>
                  </a:lnTo>
                  <a:lnTo>
                    <a:pt x="155575" y="30987"/>
                  </a:lnTo>
                  <a:close/>
                </a:path>
                <a:path w="5685155" h="76200">
                  <a:moveTo>
                    <a:pt x="200025" y="30861"/>
                  </a:moveTo>
                  <a:lnTo>
                    <a:pt x="177800" y="30861"/>
                  </a:lnTo>
                  <a:lnTo>
                    <a:pt x="177800" y="53086"/>
                  </a:lnTo>
                  <a:lnTo>
                    <a:pt x="200025" y="53086"/>
                  </a:lnTo>
                  <a:lnTo>
                    <a:pt x="200025" y="30861"/>
                  </a:lnTo>
                  <a:close/>
                </a:path>
                <a:path w="5685155" h="76200">
                  <a:moveTo>
                    <a:pt x="244475" y="30861"/>
                  </a:moveTo>
                  <a:lnTo>
                    <a:pt x="222250" y="30861"/>
                  </a:lnTo>
                  <a:lnTo>
                    <a:pt x="222250" y="53086"/>
                  </a:lnTo>
                  <a:lnTo>
                    <a:pt x="244475" y="53086"/>
                  </a:lnTo>
                  <a:lnTo>
                    <a:pt x="244475" y="30861"/>
                  </a:lnTo>
                  <a:close/>
                </a:path>
                <a:path w="5685155" h="76200">
                  <a:moveTo>
                    <a:pt x="288925" y="30861"/>
                  </a:moveTo>
                  <a:lnTo>
                    <a:pt x="266700" y="30861"/>
                  </a:lnTo>
                  <a:lnTo>
                    <a:pt x="266700" y="53086"/>
                  </a:lnTo>
                  <a:lnTo>
                    <a:pt x="288925" y="53086"/>
                  </a:lnTo>
                  <a:lnTo>
                    <a:pt x="288925" y="30861"/>
                  </a:lnTo>
                  <a:close/>
                </a:path>
                <a:path w="5685155" h="76200">
                  <a:moveTo>
                    <a:pt x="333375" y="30861"/>
                  </a:moveTo>
                  <a:lnTo>
                    <a:pt x="311150" y="30861"/>
                  </a:lnTo>
                  <a:lnTo>
                    <a:pt x="311150" y="53086"/>
                  </a:lnTo>
                  <a:lnTo>
                    <a:pt x="333375" y="53086"/>
                  </a:lnTo>
                  <a:lnTo>
                    <a:pt x="333375" y="30861"/>
                  </a:lnTo>
                  <a:close/>
                </a:path>
                <a:path w="5685155" h="76200">
                  <a:moveTo>
                    <a:pt x="377825" y="30734"/>
                  </a:moveTo>
                  <a:lnTo>
                    <a:pt x="355600" y="30734"/>
                  </a:lnTo>
                  <a:lnTo>
                    <a:pt x="355600" y="52959"/>
                  </a:lnTo>
                  <a:lnTo>
                    <a:pt x="377825" y="52959"/>
                  </a:lnTo>
                  <a:lnTo>
                    <a:pt x="377825" y="30734"/>
                  </a:lnTo>
                  <a:close/>
                </a:path>
                <a:path w="5685155" h="76200">
                  <a:moveTo>
                    <a:pt x="422275" y="30734"/>
                  </a:moveTo>
                  <a:lnTo>
                    <a:pt x="400050" y="30734"/>
                  </a:lnTo>
                  <a:lnTo>
                    <a:pt x="400050" y="52959"/>
                  </a:lnTo>
                  <a:lnTo>
                    <a:pt x="422275" y="52959"/>
                  </a:lnTo>
                  <a:lnTo>
                    <a:pt x="422275" y="30734"/>
                  </a:lnTo>
                  <a:close/>
                </a:path>
                <a:path w="5685155" h="76200">
                  <a:moveTo>
                    <a:pt x="466725" y="30734"/>
                  </a:moveTo>
                  <a:lnTo>
                    <a:pt x="444500" y="30734"/>
                  </a:lnTo>
                  <a:lnTo>
                    <a:pt x="444500" y="52959"/>
                  </a:lnTo>
                  <a:lnTo>
                    <a:pt x="466725" y="52959"/>
                  </a:lnTo>
                  <a:lnTo>
                    <a:pt x="466725" y="30734"/>
                  </a:lnTo>
                  <a:close/>
                </a:path>
                <a:path w="5685155" h="76200">
                  <a:moveTo>
                    <a:pt x="511175" y="30734"/>
                  </a:moveTo>
                  <a:lnTo>
                    <a:pt x="488950" y="30734"/>
                  </a:lnTo>
                  <a:lnTo>
                    <a:pt x="488950" y="52959"/>
                  </a:lnTo>
                  <a:lnTo>
                    <a:pt x="511175" y="52959"/>
                  </a:lnTo>
                  <a:lnTo>
                    <a:pt x="511175" y="30734"/>
                  </a:lnTo>
                  <a:close/>
                </a:path>
                <a:path w="5685155" h="76200">
                  <a:moveTo>
                    <a:pt x="555625" y="30607"/>
                  </a:moveTo>
                  <a:lnTo>
                    <a:pt x="533400" y="30607"/>
                  </a:lnTo>
                  <a:lnTo>
                    <a:pt x="533400" y="52832"/>
                  </a:lnTo>
                  <a:lnTo>
                    <a:pt x="555625" y="52832"/>
                  </a:lnTo>
                  <a:lnTo>
                    <a:pt x="555625" y="30607"/>
                  </a:lnTo>
                  <a:close/>
                </a:path>
                <a:path w="5685155" h="76200">
                  <a:moveTo>
                    <a:pt x="600075" y="30607"/>
                  </a:moveTo>
                  <a:lnTo>
                    <a:pt x="577850" y="30607"/>
                  </a:lnTo>
                  <a:lnTo>
                    <a:pt x="577850" y="52832"/>
                  </a:lnTo>
                  <a:lnTo>
                    <a:pt x="600075" y="52832"/>
                  </a:lnTo>
                  <a:lnTo>
                    <a:pt x="600075" y="30607"/>
                  </a:lnTo>
                  <a:close/>
                </a:path>
                <a:path w="5685155" h="76200">
                  <a:moveTo>
                    <a:pt x="644525" y="30607"/>
                  </a:moveTo>
                  <a:lnTo>
                    <a:pt x="622300" y="30607"/>
                  </a:lnTo>
                  <a:lnTo>
                    <a:pt x="622300" y="52832"/>
                  </a:lnTo>
                  <a:lnTo>
                    <a:pt x="644525" y="52832"/>
                  </a:lnTo>
                  <a:lnTo>
                    <a:pt x="644525" y="30607"/>
                  </a:lnTo>
                  <a:close/>
                </a:path>
                <a:path w="5685155" h="76200">
                  <a:moveTo>
                    <a:pt x="688975" y="30480"/>
                  </a:moveTo>
                  <a:lnTo>
                    <a:pt x="666750" y="30480"/>
                  </a:lnTo>
                  <a:lnTo>
                    <a:pt x="666750" y="52705"/>
                  </a:lnTo>
                  <a:lnTo>
                    <a:pt x="688975" y="52705"/>
                  </a:lnTo>
                  <a:lnTo>
                    <a:pt x="688975" y="30480"/>
                  </a:lnTo>
                  <a:close/>
                </a:path>
                <a:path w="5685155" h="76200">
                  <a:moveTo>
                    <a:pt x="733425" y="30480"/>
                  </a:moveTo>
                  <a:lnTo>
                    <a:pt x="711200" y="30480"/>
                  </a:lnTo>
                  <a:lnTo>
                    <a:pt x="711200" y="52705"/>
                  </a:lnTo>
                  <a:lnTo>
                    <a:pt x="733425" y="52705"/>
                  </a:lnTo>
                  <a:lnTo>
                    <a:pt x="733425" y="30480"/>
                  </a:lnTo>
                  <a:close/>
                </a:path>
                <a:path w="5685155" h="76200">
                  <a:moveTo>
                    <a:pt x="777875" y="30480"/>
                  </a:moveTo>
                  <a:lnTo>
                    <a:pt x="755650" y="30480"/>
                  </a:lnTo>
                  <a:lnTo>
                    <a:pt x="755650" y="52705"/>
                  </a:lnTo>
                  <a:lnTo>
                    <a:pt x="777875" y="52705"/>
                  </a:lnTo>
                  <a:lnTo>
                    <a:pt x="777875" y="30480"/>
                  </a:lnTo>
                  <a:close/>
                </a:path>
                <a:path w="5685155" h="76200">
                  <a:moveTo>
                    <a:pt x="822325" y="30480"/>
                  </a:moveTo>
                  <a:lnTo>
                    <a:pt x="800100" y="30480"/>
                  </a:lnTo>
                  <a:lnTo>
                    <a:pt x="800100" y="52705"/>
                  </a:lnTo>
                  <a:lnTo>
                    <a:pt x="822325" y="52705"/>
                  </a:lnTo>
                  <a:lnTo>
                    <a:pt x="822325" y="30480"/>
                  </a:lnTo>
                  <a:close/>
                </a:path>
                <a:path w="5685155" h="76200">
                  <a:moveTo>
                    <a:pt x="866775" y="30352"/>
                  </a:moveTo>
                  <a:lnTo>
                    <a:pt x="844550" y="30352"/>
                  </a:lnTo>
                  <a:lnTo>
                    <a:pt x="844550" y="52577"/>
                  </a:lnTo>
                  <a:lnTo>
                    <a:pt x="866775" y="52577"/>
                  </a:lnTo>
                  <a:lnTo>
                    <a:pt x="866775" y="30352"/>
                  </a:lnTo>
                  <a:close/>
                </a:path>
                <a:path w="5685155" h="76200">
                  <a:moveTo>
                    <a:pt x="911225" y="30352"/>
                  </a:moveTo>
                  <a:lnTo>
                    <a:pt x="889000" y="30352"/>
                  </a:lnTo>
                  <a:lnTo>
                    <a:pt x="889000" y="52577"/>
                  </a:lnTo>
                  <a:lnTo>
                    <a:pt x="911225" y="52577"/>
                  </a:lnTo>
                  <a:lnTo>
                    <a:pt x="911225" y="30352"/>
                  </a:lnTo>
                  <a:close/>
                </a:path>
                <a:path w="5685155" h="76200">
                  <a:moveTo>
                    <a:pt x="955675" y="30352"/>
                  </a:moveTo>
                  <a:lnTo>
                    <a:pt x="933450" y="30352"/>
                  </a:lnTo>
                  <a:lnTo>
                    <a:pt x="933450" y="52577"/>
                  </a:lnTo>
                  <a:lnTo>
                    <a:pt x="955675" y="52577"/>
                  </a:lnTo>
                  <a:lnTo>
                    <a:pt x="955675" y="30352"/>
                  </a:lnTo>
                  <a:close/>
                </a:path>
                <a:path w="5685155" h="76200">
                  <a:moveTo>
                    <a:pt x="1000125" y="30352"/>
                  </a:moveTo>
                  <a:lnTo>
                    <a:pt x="977900" y="30352"/>
                  </a:lnTo>
                  <a:lnTo>
                    <a:pt x="977900" y="52577"/>
                  </a:lnTo>
                  <a:lnTo>
                    <a:pt x="1000125" y="52577"/>
                  </a:lnTo>
                  <a:lnTo>
                    <a:pt x="1000125" y="30352"/>
                  </a:lnTo>
                  <a:close/>
                </a:path>
                <a:path w="5685155" h="76200">
                  <a:moveTo>
                    <a:pt x="1044575" y="30225"/>
                  </a:moveTo>
                  <a:lnTo>
                    <a:pt x="1022350" y="30225"/>
                  </a:lnTo>
                  <a:lnTo>
                    <a:pt x="1022350" y="52450"/>
                  </a:lnTo>
                  <a:lnTo>
                    <a:pt x="1044575" y="52450"/>
                  </a:lnTo>
                  <a:lnTo>
                    <a:pt x="1044575" y="30225"/>
                  </a:lnTo>
                  <a:close/>
                </a:path>
                <a:path w="5685155" h="76200">
                  <a:moveTo>
                    <a:pt x="1089025" y="30225"/>
                  </a:moveTo>
                  <a:lnTo>
                    <a:pt x="1066800" y="30225"/>
                  </a:lnTo>
                  <a:lnTo>
                    <a:pt x="1066800" y="52450"/>
                  </a:lnTo>
                  <a:lnTo>
                    <a:pt x="1089025" y="52450"/>
                  </a:lnTo>
                  <a:lnTo>
                    <a:pt x="1089025" y="30225"/>
                  </a:lnTo>
                  <a:close/>
                </a:path>
                <a:path w="5685155" h="76200">
                  <a:moveTo>
                    <a:pt x="1133475" y="30225"/>
                  </a:moveTo>
                  <a:lnTo>
                    <a:pt x="1111250" y="30225"/>
                  </a:lnTo>
                  <a:lnTo>
                    <a:pt x="1111250" y="52450"/>
                  </a:lnTo>
                  <a:lnTo>
                    <a:pt x="1133475" y="52450"/>
                  </a:lnTo>
                  <a:lnTo>
                    <a:pt x="1133475" y="30225"/>
                  </a:lnTo>
                  <a:close/>
                </a:path>
                <a:path w="5685155" h="76200">
                  <a:moveTo>
                    <a:pt x="1177925" y="30225"/>
                  </a:moveTo>
                  <a:lnTo>
                    <a:pt x="1155700" y="30225"/>
                  </a:lnTo>
                  <a:lnTo>
                    <a:pt x="1155700" y="52450"/>
                  </a:lnTo>
                  <a:lnTo>
                    <a:pt x="1177925" y="52450"/>
                  </a:lnTo>
                  <a:lnTo>
                    <a:pt x="1177925" y="30225"/>
                  </a:lnTo>
                  <a:close/>
                </a:path>
                <a:path w="5685155" h="76200">
                  <a:moveTo>
                    <a:pt x="1222375" y="30099"/>
                  </a:moveTo>
                  <a:lnTo>
                    <a:pt x="1200150" y="30099"/>
                  </a:lnTo>
                  <a:lnTo>
                    <a:pt x="1200150" y="52324"/>
                  </a:lnTo>
                  <a:lnTo>
                    <a:pt x="1222375" y="52324"/>
                  </a:lnTo>
                  <a:lnTo>
                    <a:pt x="1222375" y="30099"/>
                  </a:lnTo>
                  <a:close/>
                </a:path>
                <a:path w="5685155" h="76200">
                  <a:moveTo>
                    <a:pt x="1266825" y="30099"/>
                  </a:moveTo>
                  <a:lnTo>
                    <a:pt x="1244600" y="30099"/>
                  </a:lnTo>
                  <a:lnTo>
                    <a:pt x="1244600" y="52324"/>
                  </a:lnTo>
                  <a:lnTo>
                    <a:pt x="1266825" y="52324"/>
                  </a:lnTo>
                  <a:lnTo>
                    <a:pt x="1266825" y="30099"/>
                  </a:lnTo>
                  <a:close/>
                </a:path>
                <a:path w="5685155" h="76200">
                  <a:moveTo>
                    <a:pt x="1311275" y="30099"/>
                  </a:moveTo>
                  <a:lnTo>
                    <a:pt x="1289050" y="30099"/>
                  </a:lnTo>
                  <a:lnTo>
                    <a:pt x="1289050" y="52324"/>
                  </a:lnTo>
                  <a:lnTo>
                    <a:pt x="1311275" y="52324"/>
                  </a:lnTo>
                  <a:lnTo>
                    <a:pt x="1311275" y="30099"/>
                  </a:lnTo>
                  <a:close/>
                </a:path>
                <a:path w="5685155" h="76200">
                  <a:moveTo>
                    <a:pt x="1355725" y="30099"/>
                  </a:moveTo>
                  <a:lnTo>
                    <a:pt x="1333500" y="30099"/>
                  </a:lnTo>
                  <a:lnTo>
                    <a:pt x="1333500" y="52324"/>
                  </a:lnTo>
                  <a:lnTo>
                    <a:pt x="1355725" y="52324"/>
                  </a:lnTo>
                  <a:lnTo>
                    <a:pt x="1355725" y="30099"/>
                  </a:lnTo>
                  <a:close/>
                </a:path>
                <a:path w="5685155" h="76200">
                  <a:moveTo>
                    <a:pt x="1400175" y="29972"/>
                  </a:moveTo>
                  <a:lnTo>
                    <a:pt x="1377950" y="29972"/>
                  </a:lnTo>
                  <a:lnTo>
                    <a:pt x="1377950" y="52197"/>
                  </a:lnTo>
                  <a:lnTo>
                    <a:pt x="1400175" y="52197"/>
                  </a:lnTo>
                  <a:lnTo>
                    <a:pt x="1400175" y="29972"/>
                  </a:lnTo>
                  <a:close/>
                </a:path>
                <a:path w="5685155" h="76200">
                  <a:moveTo>
                    <a:pt x="1444625" y="29972"/>
                  </a:moveTo>
                  <a:lnTo>
                    <a:pt x="1422400" y="29972"/>
                  </a:lnTo>
                  <a:lnTo>
                    <a:pt x="1422400" y="52197"/>
                  </a:lnTo>
                  <a:lnTo>
                    <a:pt x="1444625" y="52197"/>
                  </a:lnTo>
                  <a:lnTo>
                    <a:pt x="1444625" y="29972"/>
                  </a:lnTo>
                  <a:close/>
                </a:path>
                <a:path w="5685155" h="76200">
                  <a:moveTo>
                    <a:pt x="1489075" y="29972"/>
                  </a:moveTo>
                  <a:lnTo>
                    <a:pt x="1466850" y="29972"/>
                  </a:lnTo>
                  <a:lnTo>
                    <a:pt x="1466850" y="52197"/>
                  </a:lnTo>
                  <a:lnTo>
                    <a:pt x="1489075" y="52197"/>
                  </a:lnTo>
                  <a:lnTo>
                    <a:pt x="1489075" y="29972"/>
                  </a:lnTo>
                  <a:close/>
                </a:path>
                <a:path w="5685155" h="76200">
                  <a:moveTo>
                    <a:pt x="1533525" y="29972"/>
                  </a:moveTo>
                  <a:lnTo>
                    <a:pt x="1511300" y="29972"/>
                  </a:lnTo>
                  <a:lnTo>
                    <a:pt x="1511300" y="52197"/>
                  </a:lnTo>
                  <a:lnTo>
                    <a:pt x="1533525" y="52197"/>
                  </a:lnTo>
                  <a:lnTo>
                    <a:pt x="1533525" y="29972"/>
                  </a:lnTo>
                  <a:close/>
                </a:path>
                <a:path w="5685155" h="76200">
                  <a:moveTo>
                    <a:pt x="1577975" y="29845"/>
                  </a:moveTo>
                  <a:lnTo>
                    <a:pt x="1555750" y="29845"/>
                  </a:lnTo>
                  <a:lnTo>
                    <a:pt x="1555750" y="52070"/>
                  </a:lnTo>
                  <a:lnTo>
                    <a:pt x="1577975" y="52070"/>
                  </a:lnTo>
                  <a:lnTo>
                    <a:pt x="1577975" y="29845"/>
                  </a:lnTo>
                  <a:close/>
                </a:path>
                <a:path w="5685155" h="76200">
                  <a:moveTo>
                    <a:pt x="1622425" y="29845"/>
                  </a:moveTo>
                  <a:lnTo>
                    <a:pt x="1600200" y="29845"/>
                  </a:lnTo>
                  <a:lnTo>
                    <a:pt x="1600200" y="52070"/>
                  </a:lnTo>
                  <a:lnTo>
                    <a:pt x="1622425" y="52070"/>
                  </a:lnTo>
                  <a:lnTo>
                    <a:pt x="1622425" y="29845"/>
                  </a:lnTo>
                  <a:close/>
                </a:path>
                <a:path w="5685155" h="76200">
                  <a:moveTo>
                    <a:pt x="1666875" y="29845"/>
                  </a:moveTo>
                  <a:lnTo>
                    <a:pt x="1644650" y="29845"/>
                  </a:lnTo>
                  <a:lnTo>
                    <a:pt x="1644650" y="52070"/>
                  </a:lnTo>
                  <a:lnTo>
                    <a:pt x="1666875" y="52070"/>
                  </a:lnTo>
                  <a:lnTo>
                    <a:pt x="1666875" y="29845"/>
                  </a:lnTo>
                  <a:close/>
                </a:path>
                <a:path w="5685155" h="76200">
                  <a:moveTo>
                    <a:pt x="1711325" y="29845"/>
                  </a:moveTo>
                  <a:lnTo>
                    <a:pt x="1689100" y="29845"/>
                  </a:lnTo>
                  <a:lnTo>
                    <a:pt x="1689100" y="52070"/>
                  </a:lnTo>
                  <a:lnTo>
                    <a:pt x="1711325" y="52070"/>
                  </a:lnTo>
                  <a:lnTo>
                    <a:pt x="1711325" y="29845"/>
                  </a:lnTo>
                  <a:close/>
                </a:path>
                <a:path w="5685155" h="76200">
                  <a:moveTo>
                    <a:pt x="1755775" y="29718"/>
                  </a:moveTo>
                  <a:lnTo>
                    <a:pt x="1733550" y="29718"/>
                  </a:lnTo>
                  <a:lnTo>
                    <a:pt x="1733550" y="51943"/>
                  </a:lnTo>
                  <a:lnTo>
                    <a:pt x="1755775" y="51943"/>
                  </a:lnTo>
                  <a:lnTo>
                    <a:pt x="1755775" y="29718"/>
                  </a:lnTo>
                  <a:close/>
                </a:path>
                <a:path w="5685155" h="76200">
                  <a:moveTo>
                    <a:pt x="1800225" y="29718"/>
                  </a:moveTo>
                  <a:lnTo>
                    <a:pt x="1778000" y="29718"/>
                  </a:lnTo>
                  <a:lnTo>
                    <a:pt x="1778000" y="51943"/>
                  </a:lnTo>
                  <a:lnTo>
                    <a:pt x="1800225" y="51943"/>
                  </a:lnTo>
                  <a:lnTo>
                    <a:pt x="1800225" y="29718"/>
                  </a:lnTo>
                  <a:close/>
                </a:path>
                <a:path w="5685155" h="76200">
                  <a:moveTo>
                    <a:pt x="1844675" y="29718"/>
                  </a:moveTo>
                  <a:lnTo>
                    <a:pt x="1822450" y="29718"/>
                  </a:lnTo>
                  <a:lnTo>
                    <a:pt x="1822450" y="51943"/>
                  </a:lnTo>
                  <a:lnTo>
                    <a:pt x="1844675" y="51943"/>
                  </a:lnTo>
                  <a:lnTo>
                    <a:pt x="1844675" y="29718"/>
                  </a:lnTo>
                  <a:close/>
                </a:path>
                <a:path w="5685155" h="76200">
                  <a:moveTo>
                    <a:pt x="1889125" y="29718"/>
                  </a:moveTo>
                  <a:lnTo>
                    <a:pt x="1866900" y="29718"/>
                  </a:lnTo>
                  <a:lnTo>
                    <a:pt x="1866900" y="51943"/>
                  </a:lnTo>
                  <a:lnTo>
                    <a:pt x="1889125" y="51943"/>
                  </a:lnTo>
                  <a:lnTo>
                    <a:pt x="1889125" y="29718"/>
                  </a:lnTo>
                  <a:close/>
                </a:path>
                <a:path w="5685155" h="76200">
                  <a:moveTo>
                    <a:pt x="1933575" y="29590"/>
                  </a:moveTo>
                  <a:lnTo>
                    <a:pt x="1911350" y="29590"/>
                  </a:lnTo>
                  <a:lnTo>
                    <a:pt x="1911350" y="51815"/>
                  </a:lnTo>
                  <a:lnTo>
                    <a:pt x="1933575" y="51815"/>
                  </a:lnTo>
                  <a:lnTo>
                    <a:pt x="1933575" y="29590"/>
                  </a:lnTo>
                  <a:close/>
                </a:path>
                <a:path w="5685155" h="76200">
                  <a:moveTo>
                    <a:pt x="1978025" y="29590"/>
                  </a:moveTo>
                  <a:lnTo>
                    <a:pt x="1955800" y="29590"/>
                  </a:lnTo>
                  <a:lnTo>
                    <a:pt x="1955800" y="51815"/>
                  </a:lnTo>
                  <a:lnTo>
                    <a:pt x="1978025" y="51815"/>
                  </a:lnTo>
                  <a:lnTo>
                    <a:pt x="1978025" y="29590"/>
                  </a:lnTo>
                  <a:close/>
                </a:path>
                <a:path w="5685155" h="76200">
                  <a:moveTo>
                    <a:pt x="2022475" y="29590"/>
                  </a:moveTo>
                  <a:lnTo>
                    <a:pt x="2000250" y="29590"/>
                  </a:lnTo>
                  <a:lnTo>
                    <a:pt x="2000250" y="51815"/>
                  </a:lnTo>
                  <a:lnTo>
                    <a:pt x="2022475" y="51815"/>
                  </a:lnTo>
                  <a:lnTo>
                    <a:pt x="2022475" y="29590"/>
                  </a:lnTo>
                  <a:close/>
                </a:path>
                <a:path w="5685155" h="76200">
                  <a:moveTo>
                    <a:pt x="2066925" y="29590"/>
                  </a:moveTo>
                  <a:lnTo>
                    <a:pt x="2044700" y="29590"/>
                  </a:lnTo>
                  <a:lnTo>
                    <a:pt x="2044700" y="51815"/>
                  </a:lnTo>
                  <a:lnTo>
                    <a:pt x="2066925" y="51815"/>
                  </a:lnTo>
                  <a:lnTo>
                    <a:pt x="2066925" y="29590"/>
                  </a:lnTo>
                  <a:close/>
                </a:path>
                <a:path w="5685155" h="76200">
                  <a:moveTo>
                    <a:pt x="2111375" y="29463"/>
                  </a:moveTo>
                  <a:lnTo>
                    <a:pt x="2089150" y="29463"/>
                  </a:lnTo>
                  <a:lnTo>
                    <a:pt x="2089150" y="51688"/>
                  </a:lnTo>
                  <a:lnTo>
                    <a:pt x="2111375" y="51688"/>
                  </a:lnTo>
                  <a:lnTo>
                    <a:pt x="2111375" y="29463"/>
                  </a:lnTo>
                  <a:close/>
                </a:path>
                <a:path w="5685155" h="76200">
                  <a:moveTo>
                    <a:pt x="2155825" y="29463"/>
                  </a:moveTo>
                  <a:lnTo>
                    <a:pt x="2133600" y="29463"/>
                  </a:lnTo>
                  <a:lnTo>
                    <a:pt x="2133600" y="51688"/>
                  </a:lnTo>
                  <a:lnTo>
                    <a:pt x="2155825" y="51688"/>
                  </a:lnTo>
                  <a:lnTo>
                    <a:pt x="2155825" y="29463"/>
                  </a:lnTo>
                  <a:close/>
                </a:path>
                <a:path w="5685155" h="76200">
                  <a:moveTo>
                    <a:pt x="2200275" y="29463"/>
                  </a:moveTo>
                  <a:lnTo>
                    <a:pt x="2178050" y="29463"/>
                  </a:lnTo>
                  <a:lnTo>
                    <a:pt x="2178050" y="51688"/>
                  </a:lnTo>
                  <a:lnTo>
                    <a:pt x="2200275" y="51688"/>
                  </a:lnTo>
                  <a:lnTo>
                    <a:pt x="2200275" y="29463"/>
                  </a:lnTo>
                  <a:close/>
                </a:path>
                <a:path w="5685155" h="76200">
                  <a:moveTo>
                    <a:pt x="2244725" y="29463"/>
                  </a:moveTo>
                  <a:lnTo>
                    <a:pt x="2222500" y="29463"/>
                  </a:lnTo>
                  <a:lnTo>
                    <a:pt x="2222500" y="51688"/>
                  </a:lnTo>
                  <a:lnTo>
                    <a:pt x="2244725" y="51688"/>
                  </a:lnTo>
                  <a:lnTo>
                    <a:pt x="2244725" y="29463"/>
                  </a:lnTo>
                  <a:close/>
                </a:path>
                <a:path w="5685155" h="76200">
                  <a:moveTo>
                    <a:pt x="2289175" y="29337"/>
                  </a:moveTo>
                  <a:lnTo>
                    <a:pt x="2266950" y="29337"/>
                  </a:lnTo>
                  <a:lnTo>
                    <a:pt x="2266950" y="51562"/>
                  </a:lnTo>
                  <a:lnTo>
                    <a:pt x="2289175" y="51562"/>
                  </a:lnTo>
                  <a:lnTo>
                    <a:pt x="2289175" y="29337"/>
                  </a:lnTo>
                  <a:close/>
                </a:path>
                <a:path w="5685155" h="76200">
                  <a:moveTo>
                    <a:pt x="2333625" y="29337"/>
                  </a:moveTo>
                  <a:lnTo>
                    <a:pt x="2311400" y="29337"/>
                  </a:lnTo>
                  <a:lnTo>
                    <a:pt x="2311400" y="51562"/>
                  </a:lnTo>
                  <a:lnTo>
                    <a:pt x="2333625" y="51562"/>
                  </a:lnTo>
                  <a:lnTo>
                    <a:pt x="2333625" y="29337"/>
                  </a:lnTo>
                  <a:close/>
                </a:path>
                <a:path w="5685155" h="76200">
                  <a:moveTo>
                    <a:pt x="2378075" y="29337"/>
                  </a:moveTo>
                  <a:lnTo>
                    <a:pt x="2355850" y="29337"/>
                  </a:lnTo>
                  <a:lnTo>
                    <a:pt x="2355850" y="51562"/>
                  </a:lnTo>
                  <a:lnTo>
                    <a:pt x="2378075" y="51562"/>
                  </a:lnTo>
                  <a:lnTo>
                    <a:pt x="2378075" y="29337"/>
                  </a:lnTo>
                  <a:close/>
                </a:path>
                <a:path w="5685155" h="76200">
                  <a:moveTo>
                    <a:pt x="2422525" y="29337"/>
                  </a:moveTo>
                  <a:lnTo>
                    <a:pt x="2400300" y="29337"/>
                  </a:lnTo>
                  <a:lnTo>
                    <a:pt x="2400300" y="51562"/>
                  </a:lnTo>
                  <a:lnTo>
                    <a:pt x="2422525" y="51562"/>
                  </a:lnTo>
                  <a:lnTo>
                    <a:pt x="2422525" y="29337"/>
                  </a:lnTo>
                  <a:close/>
                </a:path>
                <a:path w="5685155" h="76200">
                  <a:moveTo>
                    <a:pt x="2466975" y="29210"/>
                  </a:moveTo>
                  <a:lnTo>
                    <a:pt x="2444750" y="29210"/>
                  </a:lnTo>
                  <a:lnTo>
                    <a:pt x="2444750" y="51435"/>
                  </a:lnTo>
                  <a:lnTo>
                    <a:pt x="2466975" y="51435"/>
                  </a:lnTo>
                  <a:lnTo>
                    <a:pt x="2466975" y="29210"/>
                  </a:lnTo>
                  <a:close/>
                </a:path>
                <a:path w="5685155" h="76200">
                  <a:moveTo>
                    <a:pt x="2511425" y="29210"/>
                  </a:moveTo>
                  <a:lnTo>
                    <a:pt x="2489200" y="29210"/>
                  </a:lnTo>
                  <a:lnTo>
                    <a:pt x="2489200" y="51435"/>
                  </a:lnTo>
                  <a:lnTo>
                    <a:pt x="2511425" y="51435"/>
                  </a:lnTo>
                  <a:lnTo>
                    <a:pt x="2511425" y="29210"/>
                  </a:lnTo>
                  <a:close/>
                </a:path>
                <a:path w="5685155" h="76200">
                  <a:moveTo>
                    <a:pt x="2555875" y="29210"/>
                  </a:moveTo>
                  <a:lnTo>
                    <a:pt x="2533650" y="29210"/>
                  </a:lnTo>
                  <a:lnTo>
                    <a:pt x="2533650" y="51435"/>
                  </a:lnTo>
                  <a:lnTo>
                    <a:pt x="2555875" y="51435"/>
                  </a:lnTo>
                  <a:lnTo>
                    <a:pt x="2555875" y="29210"/>
                  </a:lnTo>
                  <a:close/>
                </a:path>
                <a:path w="5685155" h="76200">
                  <a:moveTo>
                    <a:pt x="2600325" y="29210"/>
                  </a:moveTo>
                  <a:lnTo>
                    <a:pt x="2578100" y="29210"/>
                  </a:lnTo>
                  <a:lnTo>
                    <a:pt x="2578100" y="51435"/>
                  </a:lnTo>
                  <a:lnTo>
                    <a:pt x="2600325" y="51435"/>
                  </a:lnTo>
                  <a:lnTo>
                    <a:pt x="2600325" y="29210"/>
                  </a:lnTo>
                  <a:close/>
                </a:path>
                <a:path w="5685155" h="76200">
                  <a:moveTo>
                    <a:pt x="2644775" y="29083"/>
                  </a:moveTo>
                  <a:lnTo>
                    <a:pt x="2622550" y="29083"/>
                  </a:lnTo>
                  <a:lnTo>
                    <a:pt x="2622550" y="51308"/>
                  </a:lnTo>
                  <a:lnTo>
                    <a:pt x="2644775" y="51308"/>
                  </a:lnTo>
                  <a:lnTo>
                    <a:pt x="2644775" y="29083"/>
                  </a:lnTo>
                  <a:close/>
                </a:path>
                <a:path w="5685155" h="76200">
                  <a:moveTo>
                    <a:pt x="2689225" y="29083"/>
                  </a:moveTo>
                  <a:lnTo>
                    <a:pt x="2667000" y="29083"/>
                  </a:lnTo>
                  <a:lnTo>
                    <a:pt x="2667000" y="51308"/>
                  </a:lnTo>
                  <a:lnTo>
                    <a:pt x="2689225" y="51308"/>
                  </a:lnTo>
                  <a:lnTo>
                    <a:pt x="2689225" y="29083"/>
                  </a:lnTo>
                  <a:close/>
                </a:path>
                <a:path w="5685155" h="76200">
                  <a:moveTo>
                    <a:pt x="2733675" y="29083"/>
                  </a:moveTo>
                  <a:lnTo>
                    <a:pt x="2711450" y="29083"/>
                  </a:lnTo>
                  <a:lnTo>
                    <a:pt x="2711450" y="51308"/>
                  </a:lnTo>
                  <a:lnTo>
                    <a:pt x="2733675" y="51308"/>
                  </a:lnTo>
                  <a:lnTo>
                    <a:pt x="2733675" y="29083"/>
                  </a:lnTo>
                  <a:close/>
                </a:path>
                <a:path w="5685155" h="76200">
                  <a:moveTo>
                    <a:pt x="2778125" y="29083"/>
                  </a:moveTo>
                  <a:lnTo>
                    <a:pt x="2755900" y="29083"/>
                  </a:lnTo>
                  <a:lnTo>
                    <a:pt x="2755900" y="51308"/>
                  </a:lnTo>
                  <a:lnTo>
                    <a:pt x="2778125" y="51308"/>
                  </a:lnTo>
                  <a:lnTo>
                    <a:pt x="2778125" y="29083"/>
                  </a:lnTo>
                  <a:close/>
                </a:path>
                <a:path w="5685155" h="76200">
                  <a:moveTo>
                    <a:pt x="2822575" y="28956"/>
                  </a:moveTo>
                  <a:lnTo>
                    <a:pt x="2800350" y="28956"/>
                  </a:lnTo>
                  <a:lnTo>
                    <a:pt x="2800350" y="51181"/>
                  </a:lnTo>
                  <a:lnTo>
                    <a:pt x="2822575" y="51181"/>
                  </a:lnTo>
                  <a:lnTo>
                    <a:pt x="2822575" y="28956"/>
                  </a:lnTo>
                  <a:close/>
                </a:path>
                <a:path w="5685155" h="76200">
                  <a:moveTo>
                    <a:pt x="2867025" y="28956"/>
                  </a:moveTo>
                  <a:lnTo>
                    <a:pt x="2844800" y="28956"/>
                  </a:lnTo>
                  <a:lnTo>
                    <a:pt x="2844800" y="51181"/>
                  </a:lnTo>
                  <a:lnTo>
                    <a:pt x="2867025" y="51181"/>
                  </a:lnTo>
                  <a:lnTo>
                    <a:pt x="2867025" y="28956"/>
                  </a:lnTo>
                  <a:close/>
                </a:path>
                <a:path w="5685155" h="76200">
                  <a:moveTo>
                    <a:pt x="2911475" y="28956"/>
                  </a:moveTo>
                  <a:lnTo>
                    <a:pt x="2889250" y="28956"/>
                  </a:lnTo>
                  <a:lnTo>
                    <a:pt x="2889250" y="51181"/>
                  </a:lnTo>
                  <a:lnTo>
                    <a:pt x="2911475" y="51181"/>
                  </a:lnTo>
                  <a:lnTo>
                    <a:pt x="2911475" y="28956"/>
                  </a:lnTo>
                  <a:close/>
                </a:path>
                <a:path w="5685155" h="76200">
                  <a:moveTo>
                    <a:pt x="2955925" y="28828"/>
                  </a:moveTo>
                  <a:lnTo>
                    <a:pt x="2933700" y="28956"/>
                  </a:lnTo>
                  <a:lnTo>
                    <a:pt x="2933700" y="51181"/>
                  </a:lnTo>
                  <a:lnTo>
                    <a:pt x="2955925" y="51053"/>
                  </a:lnTo>
                  <a:lnTo>
                    <a:pt x="2955925" y="28828"/>
                  </a:lnTo>
                  <a:close/>
                </a:path>
                <a:path w="5685155" h="76200">
                  <a:moveTo>
                    <a:pt x="3000375" y="28828"/>
                  </a:moveTo>
                  <a:lnTo>
                    <a:pt x="2978150" y="28828"/>
                  </a:lnTo>
                  <a:lnTo>
                    <a:pt x="2978150" y="51053"/>
                  </a:lnTo>
                  <a:lnTo>
                    <a:pt x="3000375" y="51053"/>
                  </a:lnTo>
                  <a:lnTo>
                    <a:pt x="3000375" y="28828"/>
                  </a:lnTo>
                  <a:close/>
                </a:path>
                <a:path w="5685155" h="76200">
                  <a:moveTo>
                    <a:pt x="3044825" y="28828"/>
                  </a:moveTo>
                  <a:lnTo>
                    <a:pt x="3022600" y="28828"/>
                  </a:lnTo>
                  <a:lnTo>
                    <a:pt x="3022600" y="51053"/>
                  </a:lnTo>
                  <a:lnTo>
                    <a:pt x="3044825" y="51053"/>
                  </a:lnTo>
                  <a:lnTo>
                    <a:pt x="3044825" y="28828"/>
                  </a:lnTo>
                  <a:close/>
                </a:path>
                <a:path w="5685155" h="76200">
                  <a:moveTo>
                    <a:pt x="3089275" y="28828"/>
                  </a:moveTo>
                  <a:lnTo>
                    <a:pt x="3067050" y="28828"/>
                  </a:lnTo>
                  <a:lnTo>
                    <a:pt x="3067050" y="51053"/>
                  </a:lnTo>
                  <a:lnTo>
                    <a:pt x="3089275" y="51053"/>
                  </a:lnTo>
                  <a:lnTo>
                    <a:pt x="3089275" y="28828"/>
                  </a:lnTo>
                  <a:close/>
                </a:path>
                <a:path w="5685155" h="76200">
                  <a:moveTo>
                    <a:pt x="3133725" y="28828"/>
                  </a:moveTo>
                  <a:lnTo>
                    <a:pt x="3111500" y="28828"/>
                  </a:lnTo>
                  <a:lnTo>
                    <a:pt x="3111500" y="51053"/>
                  </a:lnTo>
                  <a:lnTo>
                    <a:pt x="3133725" y="51053"/>
                  </a:lnTo>
                  <a:lnTo>
                    <a:pt x="3133725" y="28828"/>
                  </a:lnTo>
                  <a:close/>
                </a:path>
                <a:path w="5685155" h="76200">
                  <a:moveTo>
                    <a:pt x="3178175" y="28701"/>
                  </a:moveTo>
                  <a:lnTo>
                    <a:pt x="3155950" y="28701"/>
                  </a:lnTo>
                  <a:lnTo>
                    <a:pt x="3155950" y="50926"/>
                  </a:lnTo>
                  <a:lnTo>
                    <a:pt x="3178175" y="50926"/>
                  </a:lnTo>
                  <a:lnTo>
                    <a:pt x="3178175" y="28701"/>
                  </a:lnTo>
                  <a:close/>
                </a:path>
                <a:path w="5685155" h="76200">
                  <a:moveTo>
                    <a:pt x="3222625" y="28701"/>
                  </a:moveTo>
                  <a:lnTo>
                    <a:pt x="3200400" y="28701"/>
                  </a:lnTo>
                  <a:lnTo>
                    <a:pt x="3200400" y="50926"/>
                  </a:lnTo>
                  <a:lnTo>
                    <a:pt x="3222625" y="50926"/>
                  </a:lnTo>
                  <a:lnTo>
                    <a:pt x="3222625" y="28701"/>
                  </a:lnTo>
                  <a:close/>
                </a:path>
                <a:path w="5685155" h="76200">
                  <a:moveTo>
                    <a:pt x="3267075" y="28701"/>
                  </a:moveTo>
                  <a:lnTo>
                    <a:pt x="3244850" y="28701"/>
                  </a:lnTo>
                  <a:lnTo>
                    <a:pt x="3244850" y="50926"/>
                  </a:lnTo>
                  <a:lnTo>
                    <a:pt x="3267075" y="50926"/>
                  </a:lnTo>
                  <a:lnTo>
                    <a:pt x="3267075" y="28701"/>
                  </a:lnTo>
                  <a:close/>
                </a:path>
                <a:path w="5685155" h="76200">
                  <a:moveTo>
                    <a:pt x="3311525" y="28701"/>
                  </a:moveTo>
                  <a:lnTo>
                    <a:pt x="3289300" y="28701"/>
                  </a:lnTo>
                  <a:lnTo>
                    <a:pt x="3289300" y="50926"/>
                  </a:lnTo>
                  <a:lnTo>
                    <a:pt x="3311525" y="50926"/>
                  </a:lnTo>
                  <a:lnTo>
                    <a:pt x="3311525" y="28701"/>
                  </a:lnTo>
                  <a:close/>
                </a:path>
                <a:path w="5685155" h="76200">
                  <a:moveTo>
                    <a:pt x="3355975" y="28575"/>
                  </a:moveTo>
                  <a:lnTo>
                    <a:pt x="3333750" y="28575"/>
                  </a:lnTo>
                  <a:lnTo>
                    <a:pt x="3333750" y="50800"/>
                  </a:lnTo>
                  <a:lnTo>
                    <a:pt x="3355975" y="50800"/>
                  </a:lnTo>
                  <a:lnTo>
                    <a:pt x="3355975" y="28575"/>
                  </a:lnTo>
                  <a:close/>
                </a:path>
                <a:path w="5685155" h="76200">
                  <a:moveTo>
                    <a:pt x="3400425" y="28575"/>
                  </a:moveTo>
                  <a:lnTo>
                    <a:pt x="3378200" y="28575"/>
                  </a:lnTo>
                  <a:lnTo>
                    <a:pt x="3378200" y="50800"/>
                  </a:lnTo>
                  <a:lnTo>
                    <a:pt x="3400425" y="50800"/>
                  </a:lnTo>
                  <a:lnTo>
                    <a:pt x="3400425" y="28575"/>
                  </a:lnTo>
                  <a:close/>
                </a:path>
                <a:path w="5685155" h="76200">
                  <a:moveTo>
                    <a:pt x="3444875" y="28575"/>
                  </a:moveTo>
                  <a:lnTo>
                    <a:pt x="3422650" y="28575"/>
                  </a:lnTo>
                  <a:lnTo>
                    <a:pt x="3422650" y="50800"/>
                  </a:lnTo>
                  <a:lnTo>
                    <a:pt x="3444875" y="50800"/>
                  </a:lnTo>
                  <a:lnTo>
                    <a:pt x="3444875" y="28575"/>
                  </a:lnTo>
                  <a:close/>
                </a:path>
                <a:path w="5685155" h="76200">
                  <a:moveTo>
                    <a:pt x="3489325" y="28575"/>
                  </a:moveTo>
                  <a:lnTo>
                    <a:pt x="3467100" y="28575"/>
                  </a:lnTo>
                  <a:lnTo>
                    <a:pt x="3467100" y="50800"/>
                  </a:lnTo>
                  <a:lnTo>
                    <a:pt x="3489325" y="50800"/>
                  </a:lnTo>
                  <a:lnTo>
                    <a:pt x="3489325" y="28575"/>
                  </a:lnTo>
                  <a:close/>
                </a:path>
                <a:path w="5685155" h="76200">
                  <a:moveTo>
                    <a:pt x="3533775" y="28448"/>
                  </a:moveTo>
                  <a:lnTo>
                    <a:pt x="3511550" y="28448"/>
                  </a:lnTo>
                  <a:lnTo>
                    <a:pt x="3511550" y="50673"/>
                  </a:lnTo>
                  <a:lnTo>
                    <a:pt x="3533775" y="50673"/>
                  </a:lnTo>
                  <a:lnTo>
                    <a:pt x="3533775" y="28448"/>
                  </a:lnTo>
                  <a:close/>
                </a:path>
                <a:path w="5685155" h="76200">
                  <a:moveTo>
                    <a:pt x="3578225" y="28448"/>
                  </a:moveTo>
                  <a:lnTo>
                    <a:pt x="3556000" y="28448"/>
                  </a:lnTo>
                  <a:lnTo>
                    <a:pt x="3556000" y="50673"/>
                  </a:lnTo>
                  <a:lnTo>
                    <a:pt x="3578225" y="50673"/>
                  </a:lnTo>
                  <a:lnTo>
                    <a:pt x="3578225" y="28448"/>
                  </a:lnTo>
                  <a:close/>
                </a:path>
                <a:path w="5685155" h="76200">
                  <a:moveTo>
                    <a:pt x="3622675" y="28448"/>
                  </a:moveTo>
                  <a:lnTo>
                    <a:pt x="3600450" y="28448"/>
                  </a:lnTo>
                  <a:lnTo>
                    <a:pt x="3600450" y="50673"/>
                  </a:lnTo>
                  <a:lnTo>
                    <a:pt x="3622675" y="50673"/>
                  </a:lnTo>
                  <a:lnTo>
                    <a:pt x="3622675" y="28448"/>
                  </a:lnTo>
                  <a:close/>
                </a:path>
                <a:path w="5685155" h="76200">
                  <a:moveTo>
                    <a:pt x="3667125" y="28448"/>
                  </a:moveTo>
                  <a:lnTo>
                    <a:pt x="3644900" y="28448"/>
                  </a:lnTo>
                  <a:lnTo>
                    <a:pt x="3644900" y="50673"/>
                  </a:lnTo>
                  <a:lnTo>
                    <a:pt x="3667125" y="50673"/>
                  </a:lnTo>
                  <a:lnTo>
                    <a:pt x="3667125" y="28448"/>
                  </a:lnTo>
                  <a:close/>
                </a:path>
                <a:path w="5685155" h="76200">
                  <a:moveTo>
                    <a:pt x="3711575" y="28321"/>
                  </a:moveTo>
                  <a:lnTo>
                    <a:pt x="3689350" y="28321"/>
                  </a:lnTo>
                  <a:lnTo>
                    <a:pt x="3689350" y="50546"/>
                  </a:lnTo>
                  <a:lnTo>
                    <a:pt x="3711575" y="50546"/>
                  </a:lnTo>
                  <a:lnTo>
                    <a:pt x="3711575" y="28321"/>
                  </a:lnTo>
                  <a:close/>
                </a:path>
                <a:path w="5685155" h="76200">
                  <a:moveTo>
                    <a:pt x="3756025" y="28321"/>
                  </a:moveTo>
                  <a:lnTo>
                    <a:pt x="3733800" y="28321"/>
                  </a:lnTo>
                  <a:lnTo>
                    <a:pt x="3733800" y="50546"/>
                  </a:lnTo>
                  <a:lnTo>
                    <a:pt x="3756025" y="50546"/>
                  </a:lnTo>
                  <a:lnTo>
                    <a:pt x="3756025" y="28321"/>
                  </a:lnTo>
                  <a:close/>
                </a:path>
                <a:path w="5685155" h="76200">
                  <a:moveTo>
                    <a:pt x="3800475" y="28321"/>
                  </a:moveTo>
                  <a:lnTo>
                    <a:pt x="3778250" y="28321"/>
                  </a:lnTo>
                  <a:lnTo>
                    <a:pt x="3778250" y="50546"/>
                  </a:lnTo>
                  <a:lnTo>
                    <a:pt x="3800475" y="50546"/>
                  </a:lnTo>
                  <a:lnTo>
                    <a:pt x="3800475" y="28321"/>
                  </a:lnTo>
                  <a:close/>
                </a:path>
                <a:path w="5685155" h="76200">
                  <a:moveTo>
                    <a:pt x="3844925" y="28321"/>
                  </a:moveTo>
                  <a:lnTo>
                    <a:pt x="3822700" y="28321"/>
                  </a:lnTo>
                  <a:lnTo>
                    <a:pt x="3822700" y="50546"/>
                  </a:lnTo>
                  <a:lnTo>
                    <a:pt x="3844925" y="50546"/>
                  </a:lnTo>
                  <a:lnTo>
                    <a:pt x="3844925" y="28321"/>
                  </a:lnTo>
                  <a:close/>
                </a:path>
                <a:path w="5685155" h="76200">
                  <a:moveTo>
                    <a:pt x="3889375" y="28194"/>
                  </a:moveTo>
                  <a:lnTo>
                    <a:pt x="3867150" y="28194"/>
                  </a:lnTo>
                  <a:lnTo>
                    <a:pt x="3867150" y="50419"/>
                  </a:lnTo>
                  <a:lnTo>
                    <a:pt x="3889375" y="50419"/>
                  </a:lnTo>
                  <a:lnTo>
                    <a:pt x="3889375" y="28194"/>
                  </a:lnTo>
                  <a:close/>
                </a:path>
                <a:path w="5685155" h="76200">
                  <a:moveTo>
                    <a:pt x="3933825" y="28194"/>
                  </a:moveTo>
                  <a:lnTo>
                    <a:pt x="3911600" y="28194"/>
                  </a:lnTo>
                  <a:lnTo>
                    <a:pt x="3911600" y="50419"/>
                  </a:lnTo>
                  <a:lnTo>
                    <a:pt x="3933825" y="50419"/>
                  </a:lnTo>
                  <a:lnTo>
                    <a:pt x="3933825" y="28194"/>
                  </a:lnTo>
                  <a:close/>
                </a:path>
                <a:path w="5685155" h="76200">
                  <a:moveTo>
                    <a:pt x="3978275" y="28194"/>
                  </a:moveTo>
                  <a:lnTo>
                    <a:pt x="3956050" y="28194"/>
                  </a:lnTo>
                  <a:lnTo>
                    <a:pt x="3956050" y="50419"/>
                  </a:lnTo>
                  <a:lnTo>
                    <a:pt x="3978275" y="50419"/>
                  </a:lnTo>
                  <a:lnTo>
                    <a:pt x="3978275" y="28194"/>
                  </a:lnTo>
                  <a:close/>
                </a:path>
                <a:path w="5685155" h="76200">
                  <a:moveTo>
                    <a:pt x="4022725" y="28194"/>
                  </a:moveTo>
                  <a:lnTo>
                    <a:pt x="4000500" y="28194"/>
                  </a:lnTo>
                  <a:lnTo>
                    <a:pt x="4000500" y="50419"/>
                  </a:lnTo>
                  <a:lnTo>
                    <a:pt x="4022725" y="50419"/>
                  </a:lnTo>
                  <a:lnTo>
                    <a:pt x="4022725" y="28194"/>
                  </a:lnTo>
                  <a:close/>
                </a:path>
                <a:path w="5685155" h="76200">
                  <a:moveTo>
                    <a:pt x="4067175" y="28067"/>
                  </a:moveTo>
                  <a:lnTo>
                    <a:pt x="4044950" y="28067"/>
                  </a:lnTo>
                  <a:lnTo>
                    <a:pt x="4044950" y="50292"/>
                  </a:lnTo>
                  <a:lnTo>
                    <a:pt x="4067175" y="50292"/>
                  </a:lnTo>
                  <a:lnTo>
                    <a:pt x="4067175" y="28067"/>
                  </a:lnTo>
                  <a:close/>
                </a:path>
                <a:path w="5685155" h="76200">
                  <a:moveTo>
                    <a:pt x="4111625" y="28067"/>
                  </a:moveTo>
                  <a:lnTo>
                    <a:pt x="4089400" y="28067"/>
                  </a:lnTo>
                  <a:lnTo>
                    <a:pt x="4089400" y="50292"/>
                  </a:lnTo>
                  <a:lnTo>
                    <a:pt x="4111625" y="50292"/>
                  </a:lnTo>
                  <a:lnTo>
                    <a:pt x="4111625" y="28067"/>
                  </a:lnTo>
                  <a:close/>
                </a:path>
                <a:path w="5685155" h="76200">
                  <a:moveTo>
                    <a:pt x="4156075" y="28067"/>
                  </a:moveTo>
                  <a:lnTo>
                    <a:pt x="4133850" y="28067"/>
                  </a:lnTo>
                  <a:lnTo>
                    <a:pt x="4133850" y="50292"/>
                  </a:lnTo>
                  <a:lnTo>
                    <a:pt x="4156075" y="50292"/>
                  </a:lnTo>
                  <a:lnTo>
                    <a:pt x="4156075" y="28067"/>
                  </a:lnTo>
                  <a:close/>
                </a:path>
                <a:path w="5685155" h="76200">
                  <a:moveTo>
                    <a:pt x="4200525" y="27939"/>
                  </a:moveTo>
                  <a:lnTo>
                    <a:pt x="4178300" y="27939"/>
                  </a:lnTo>
                  <a:lnTo>
                    <a:pt x="4178300" y="50164"/>
                  </a:lnTo>
                  <a:lnTo>
                    <a:pt x="4200525" y="50164"/>
                  </a:lnTo>
                  <a:lnTo>
                    <a:pt x="4200525" y="27939"/>
                  </a:lnTo>
                  <a:close/>
                </a:path>
                <a:path w="5685155" h="76200">
                  <a:moveTo>
                    <a:pt x="4244975" y="27939"/>
                  </a:moveTo>
                  <a:lnTo>
                    <a:pt x="4222750" y="27939"/>
                  </a:lnTo>
                  <a:lnTo>
                    <a:pt x="4222750" y="50164"/>
                  </a:lnTo>
                  <a:lnTo>
                    <a:pt x="4244975" y="50164"/>
                  </a:lnTo>
                  <a:lnTo>
                    <a:pt x="4244975" y="27939"/>
                  </a:lnTo>
                  <a:close/>
                </a:path>
                <a:path w="5685155" h="76200">
                  <a:moveTo>
                    <a:pt x="4289425" y="27939"/>
                  </a:moveTo>
                  <a:lnTo>
                    <a:pt x="4267200" y="27939"/>
                  </a:lnTo>
                  <a:lnTo>
                    <a:pt x="4267200" y="50164"/>
                  </a:lnTo>
                  <a:lnTo>
                    <a:pt x="4289425" y="50164"/>
                  </a:lnTo>
                  <a:lnTo>
                    <a:pt x="4289425" y="27939"/>
                  </a:lnTo>
                  <a:close/>
                </a:path>
                <a:path w="5685155" h="76200">
                  <a:moveTo>
                    <a:pt x="4333875" y="27939"/>
                  </a:moveTo>
                  <a:lnTo>
                    <a:pt x="4311650" y="27939"/>
                  </a:lnTo>
                  <a:lnTo>
                    <a:pt x="4311650" y="50164"/>
                  </a:lnTo>
                  <a:lnTo>
                    <a:pt x="4333875" y="50164"/>
                  </a:lnTo>
                  <a:lnTo>
                    <a:pt x="4333875" y="27939"/>
                  </a:lnTo>
                  <a:close/>
                </a:path>
                <a:path w="5685155" h="76200">
                  <a:moveTo>
                    <a:pt x="4378325" y="27812"/>
                  </a:moveTo>
                  <a:lnTo>
                    <a:pt x="4356100" y="27812"/>
                  </a:lnTo>
                  <a:lnTo>
                    <a:pt x="4356100" y="50037"/>
                  </a:lnTo>
                  <a:lnTo>
                    <a:pt x="4378325" y="50037"/>
                  </a:lnTo>
                  <a:lnTo>
                    <a:pt x="4378325" y="27812"/>
                  </a:lnTo>
                  <a:close/>
                </a:path>
                <a:path w="5685155" h="76200">
                  <a:moveTo>
                    <a:pt x="4422775" y="27812"/>
                  </a:moveTo>
                  <a:lnTo>
                    <a:pt x="4400550" y="27812"/>
                  </a:lnTo>
                  <a:lnTo>
                    <a:pt x="4400550" y="50037"/>
                  </a:lnTo>
                  <a:lnTo>
                    <a:pt x="4422775" y="50037"/>
                  </a:lnTo>
                  <a:lnTo>
                    <a:pt x="4422775" y="27812"/>
                  </a:lnTo>
                  <a:close/>
                </a:path>
                <a:path w="5685155" h="76200">
                  <a:moveTo>
                    <a:pt x="4467225" y="27812"/>
                  </a:moveTo>
                  <a:lnTo>
                    <a:pt x="4445000" y="27812"/>
                  </a:lnTo>
                  <a:lnTo>
                    <a:pt x="4445000" y="50037"/>
                  </a:lnTo>
                  <a:lnTo>
                    <a:pt x="4467225" y="50037"/>
                  </a:lnTo>
                  <a:lnTo>
                    <a:pt x="4467225" y="27812"/>
                  </a:lnTo>
                  <a:close/>
                </a:path>
                <a:path w="5685155" h="76200">
                  <a:moveTo>
                    <a:pt x="4511675" y="27812"/>
                  </a:moveTo>
                  <a:lnTo>
                    <a:pt x="4489450" y="27812"/>
                  </a:lnTo>
                  <a:lnTo>
                    <a:pt x="4489450" y="50037"/>
                  </a:lnTo>
                  <a:lnTo>
                    <a:pt x="4511675" y="50037"/>
                  </a:lnTo>
                  <a:lnTo>
                    <a:pt x="4511675" y="27812"/>
                  </a:lnTo>
                  <a:close/>
                </a:path>
                <a:path w="5685155" h="76200">
                  <a:moveTo>
                    <a:pt x="4556125" y="27686"/>
                  </a:moveTo>
                  <a:lnTo>
                    <a:pt x="4533900" y="27686"/>
                  </a:lnTo>
                  <a:lnTo>
                    <a:pt x="4533900" y="49911"/>
                  </a:lnTo>
                  <a:lnTo>
                    <a:pt x="4556125" y="49911"/>
                  </a:lnTo>
                  <a:lnTo>
                    <a:pt x="4556125" y="27686"/>
                  </a:lnTo>
                  <a:close/>
                </a:path>
                <a:path w="5685155" h="76200">
                  <a:moveTo>
                    <a:pt x="4600575" y="27686"/>
                  </a:moveTo>
                  <a:lnTo>
                    <a:pt x="4578350" y="27686"/>
                  </a:lnTo>
                  <a:lnTo>
                    <a:pt x="4578350" y="49911"/>
                  </a:lnTo>
                  <a:lnTo>
                    <a:pt x="4600575" y="49911"/>
                  </a:lnTo>
                  <a:lnTo>
                    <a:pt x="4600575" y="27686"/>
                  </a:lnTo>
                  <a:close/>
                </a:path>
                <a:path w="5685155" h="76200">
                  <a:moveTo>
                    <a:pt x="4645025" y="27686"/>
                  </a:moveTo>
                  <a:lnTo>
                    <a:pt x="4622800" y="27686"/>
                  </a:lnTo>
                  <a:lnTo>
                    <a:pt x="4622800" y="49911"/>
                  </a:lnTo>
                  <a:lnTo>
                    <a:pt x="4645025" y="49911"/>
                  </a:lnTo>
                  <a:lnTo>
                    <a:pt x="4645025" y="27686"/>
                  </a:lnTo>
                  <a:close/>
                </a:path>
                <a:path w="5685155" h="76200">
                  <a:moveTo>
                    <a:pt x="4689475" y="27686"/>
                  </a:moveTo>
                  <a:lnTo>
                    <a:pt x="4667250" y="27686"/>
                  </a:lnTo>
                  <a:lnTo>
                    <a:pt x="4667250" y="49911"/>
                  </a:lnTo>
                  <a:lnTo>
                    <a:pt x="4689475" y="49911"/>
                  </a:lnTo>
                  <a:lnTo>
                    <a:pt x="4689475" y="27686"/>
                  </a:lnTo>
                  <a:close/>
                </a:path>
                <a:path w="5685155" h="76200">
                  <a:moveTo>
                    <a:pt x="4733925" y="27559"/>
                  </a:moveTo>
                  <a:lnTo>
                    <a:pt x="4711700" y="27559"/>
                  </a:lnTo>
                  <a:lnTo>
                    <a:pt x="4711700" y="49784"/>
                  </a:lnTo>
                  <a:lnTo>
                    <a:pt x="4733925" y="49784"/>
                  </a:lnTo>
                  <a:lnTo>
                    <a:pt x="4733925" y="27559"/>
                  </a:lnTo>
                  <a:close/>
                </a:path>
                <a:path w="5685155" h="76200">
                  <a:moveTo>
                    <a:pt x="4778375" y="27559"/>
                  </a:moveTo>
                  <a:lnTo>
                    <a:pt x="4756150" y="27559"/>
                  </a:lnTo>
                  <a:lnTo>
                    <a:pt x="4756150" y="49784"/>
                  </a:lnTo>
                  <a:lnTo>
                    <a:pt x="4778375" y="49784"/>
                  </a:lnTo>
                  <a:lnTo>
                    <a:pt x="4778375" y="27559"/>
                  </a:lnTo>
                  <a:close/>
                </a:path>
                <a:path w="5685155" h="76200">
                  <a:moveTo>
                    <a:pt x="4822825" y="27559"/>
                  </a:moveTo>
                  <a:lnTo>
                    <a:pt x="4800600" y="27559"/>
                  </a:lnTo>
                  <a:lnTo>
                    <a:pt x="4800600" y="49784"/>
                  </a:lnTo>
                  <a:lnTo>
                    <a:pt x="4822825" y="49784"/>
                  </a:lnTo>
                  <a:lnTo>
                    <a:pt x="4822825" y="27559"/>
                  </a:lnTo>
                  <a:close/>
                </a:path>
                <a:path w="5685155" h="76200">
                  <a:moveTo>
                    <a:pt x="4867275" y="27559"/>
                  </a:moveTo>
                  <a:lnTo>
                    <a:pt x="4845050" y="27559"/>
                  </a:lnTo>
                  <a:lnTo>
                    <a:pt x="4845050" y="49784"/>
                  </a:lnTo>
                  <a:lnTo>
                    <a:pt x="4867275" y="49784"/>
                  </a:lnTo>
                  <a:lnTo>
                    <a:pt x="4867275" y="27559"/>
                  </a:lnTo>
                  <a:close/>
                </a:path>
                <a:path w="5685155" h="76200">
                  <a:moveTo>
                    <a:pt x="4911725" y="27432"/>
                  </a:moveTo>
                  <a:lnTo>
                    <a:pt x="4889500" y="27432"/>
                  </a:lnTo>
                  <a:lnTo>
                    <a:pt x="4889500" y="49657"/>
                  </a:lnTo>
                  <a:lnTo>
                    <a:pt x="4911725" y="49657"/>
                  </a:lnTo>
                  <a:lnTo>
                    <a:pt x="4911725" y="27432"/>
                  </a:lnTo>
                  <a:close/>
                </a:path>
                <a:path w="5685155" h="76200">
                  <a:moveTo>
                    <a:pt x="4956175" y="27432"/>
                  </a:moveTo>
                  <a:lnTo>
                    <a:pt x="4933950" y="27432"/>
                  </a:lnTo>
                  <a:lnTo>
                    <a:pt x="4933950" y="49657"/>
                  </a:lnTo>
                  <a:lnTo>
                    <a:pt x="4956175" y="49657"/>
                  </a:lnTo>
                  <a:lnTo>
                    <a:pt x="4956175" y="27432"/>
                  </a:lnTo>
                  <a:close/>
                </a:path>
                <a:path w="5685155" h="76200">
                  <a:moveTo>
                    <a:pt x="5000625" y="27432"/>
                  </a:moveTo>
                  <a:lnTo>
                    <a:pt x="4978400" y="27432"/>
                  </a:lnTo>
                  <a:lnTo>
                    <a:pt x="4978400" y="49657"/>
                  </a:lnTo>
                  <a:lnTo>
                    <a:pt x="5000625" y="49657"/>
                  </a:lnTo>
                  <a:lnTo>
                    <a:pt x="5000625" y="27432"/>
                  </a:lnTo>
                  <a:close/>
                </a:path>
                <a:path w="5685155" h="76200">
                  <a:moveTo>
                    <a:pt x="5045075" y="27432"/>
                  </a:moveTo>
                  <a:lnTo>
                    <a:pt x="5022850" y="27432"/>
                  </a:lnTo>
                  <a:lnTo>
                    <a:pt x="5022850" y="49657"/>
                  </a:lnTo>
                  <a:lnTo>
                    <a:pt x="5045075" y="49657"/>
                  </a:lnTo>
                  <a:lnTo>
                    <a:pt x="5045075" y="27432"/>
                  </a:lnTo>
                  <a:close/>
                </a:path>
                <a:path w="5685155" h="76200">
                  <a:moveTo>
                    <a:pt x="5089525" y="27305"/>
                  </a:moveTo>
                  <a:lnTo>
                    <a:pt x="5067300" y="27305"/>
                  </a:lnTo>
                  <a:lnTo>
                    <a:pt x="5067300" y="49530"/>
                  </a:lnTo>
                  <a:lnTo>
                    <a:pt x="5089525" y="49530"/>
                  </a:lnTo>
                  <a:lnTo>
                    <a:pt x="5089525" y="27305"/>
                  </a:lnTo>
                  <a:close/>
                </a:path>
                <a:path w="5685155" h="76200">
                  <a:moveTo>
                    <a:pt x="5133975" y="27305"/>
                  </a:moveTo>
                  <a:lnTo>
                    <a:pt x="5111750" y="27305"/>
                  </a:lnTo>
                  <a:lnTo>
                    <a:pt x="5111750" y="49530"/>
                  </a:lnTo>
                  <a:lnTo>
                    <a:pt x="5133975" y="49530"/>
                  </a:lnTo>
                  <a:lnTo>
                    <a:pt x="5133975" y="27305"/>
                  </a:lnTo>
                  <a:close/>
                </a:path>
                <a:path w="5685155" h="76200">
                  <a:moveTo>
                    <a:pt x="5178425" y="27305"/>
                  </a:moveTo>
                  <a:lnTo>
                    <a:pt x="5156200" y="27305"/>
                  </a:lnTo>
                  <a:lnTo>
                    <a:pt x="5156200" y="49530"/>
                  </a:lnTo>
                  <a:lnTo>
                    <a:pt x="5178425" y="49530"/>
                  </a:lnTo>
                  <a:lnTo>
                    <a:pt x="5178425" y="27305"/>
                  </a:lnTo>
                  <a:close/>
                </a:path>
                <a:path w="5685155" h="76200">
                  <a:moveTo>
                    <a:pt x="5222875" y="27305"/>
                  </a:moveTo>
                  <a:lnTo>
                    <a:pt x="5200650" y="27305"/>
                  </a:lnTo>
                  <a:lnTo>
                    <a:pt x="5200650" y="49530"/>
                  </a:lnTo>
                  <a:lnTo>
                    <a:pt x="5222875" y="49530"/>
                  </a:lnTo>
                  <a:lnTo>
                    <a:pt x="5222875" y="27305"/>
                  </a:lnTo>
                  <a:close/>
                </a:path>
                <a:path w="5685155" h="76200">
                  <a:moveTo>
                    <a:pt x="5267325" y="27177"/>
                  </a:moveTo>
                  <a:lnTo>
                    <a:pt x="5245100" y="27177"/>
                  </a:lnTo>
                  <a:lnTo>
                    <a:pt x="5245100" y="49402"/>
                  </a:lnTo>
                  <a:lnTo>
                    <a:pt x="5267325" y="49402"/>
                  </a:lnTo>
                  <a:lnTo>
                    <a:pt x="5267325" y="27177"/>
                  </a:lnTo>
                  <a:close/>
                </a:path>
                <a:path w="5685155" h="76200">
                  <a:moveTo>
                    <a:pt x="5311775" y="27177"/>
                  </a:moveTo>
                  <a:lnTo>
                    <a:pt x="5289550" y="27177"/>
                  </a:lnTo>
                  <a:lnTo>
                    <a:pt x="5289550" y="49402"/>
                  </a:lnTo>
                  <a:lnTo>
                    <a:pt x="5311775" y="49402"/>
                  </a:lnTo>
                  <a:lnTo>
                    <a:pt x="5311775" y="27177"/>
                  </a:lnTo>
                  <a:close/>
                </a:path>
                <a:path w="5685155" h="76200">
                  <a:moveTo>
                    <a:pt x="5356225" y="27177"/>
                  </a:moveTo>
                  <a:lnTo>
                    <a:pt x="5334000" y="27177"/>
                  </a:lnTo>
                  <a:lnTo>
                    <a:pt x="5334000" y="49402"/>
                  </a:lnTo>
                  <a:lnTo>
                    <a:pt x="5356225" y="49402"/>
                  </a:lnTo>
                  <a:lnTo>
                    <a:pt x="5356225" y="27177"/>
                  </a:lnTo>
                  <a:close/>
                </a:path>
                <a:path w="5685155" h="76200">
                  <a:moveTo>
                    <a:pt x="5400675" y="27177"/>
                  </a:moveTo>
                  <a:lnTo>
                    <a:pt x="5378450" y="27177"/>
                  </a:lnTo>
                  <a:lnTo>
                    <a:pt x="5378450" y="49402"/>
                  </a:lnTo>
                  <a:lnTo>
                    <a:pt x="5400675" y="49402"/>
                  </a:lnTo>
                  <a:lnTo>
                    <a:pt x="5400675" y="27177"/>
                  </a:lnTo>
                  <a:close/>
                </a:path>
                <a:path w="5685155" h="76200">
                  <a:moveTo>
                    <a:pt x="5445125" y="27050"/>
                  </a:moveTo>
                  <a:lnTo>
                    <a:pt x="5422900" y="27050"/>
                  </a:lnTo>
                  <a:lnTo>
                    <a:pt x="5422900" y="49275"/>
                  </a:lnTo>
                  <a:lnTo>
                    <a:pt x="5445125" y="49275"/>
                  </a:lnTo>
                  <a:lnTo>
                    <a:pt x="5445125" y="27050"/>
                  </a:lnTo>
                  <a:close/>
                </a:path>
                <a:path w="5685155" h="76200">
                  <a:moveTo>
                    <a:pt x="5489575" y="27050"/>
                  </a:moveTo>
                  <a:lnTo>
                    <a:pt x="5467350" y="27050"/>
                  </a:lnTo>
                  <a:lnTo>
                    <a:pt x="5467350" y="49275"/>
                  </a:lnTo>
                  <a:lnTo>
                    <a:pt x="5489575" y="49275"/>
                  </a:lnTo>
                  <a:lnTo>
                    <a:pt x="5489575" y="27050"/>
                  </a:lnTo>
                  <a:close/>
                </a:path>
                <a:path w="5685155" h="76200">
                  <a:moveTo>
                    <a:pt x="5534025" y="27050"/>
                  </a:moveTo>
                  <a:lnTo>
                    <a:pt x="5511800" y="27050"/>
                  </a:lnTo>
                  <a:lnTo>
                    <a:pt x="5511800" y="49275"/>
                  </a:lnTo>
                  <a:lnTo>
                    <a:pt x="5534025" y="49275"/>
                  </a:lnTo>
                  <a:lnTo>
                    <a:pt x="5534025" y="27050"/>
                  </a:lnTo>
                  <a:close/>
                </a:path>
                <a:path w="5685155" h="76200">
                  <a:moveTo>
                    <a:pt x="5578475" y="27050"/>
                  </a:moveTo>
                  <a:lnTo>
                    <a:pt x="5556250" y="27050"/>
                  </a:lnTo>
                  <a:lnTo>
                    <a:pt x="5556250" y="49275"/>
                  </a:lnTo>
                  <a:lnTo>
                    <a:pt x="5578475" y="49275"/>
                  </a:lnTo>
                  <a:lnTo>
                    <a:pt x="5578475" y="27050"/>
                  </a:lnTo>
                  <a:close/>
                </a:path>
                <a:path w="5685155" h="76200">
                  <a:moveTo>
                    <a:pt x="5608955" y="0"/>
                  </a:moveTo>
                  <a:lnTo>
                    <a:pt x="5609082" y="76200"/>
                  </a:lnTo>
                  <a:lnTo>
                    <a:pt x="5662914" y="49149"/>
                  </a:lnTo>
                  <a:lnTo>
                    <a:pt x="5621782" y="49149"/>
                  </a:lnTo>
                  <a:lnTo>
                    <a:pt x="5621782" y="26924"/>
                  </a:lnTo>
                  <a:lnTo>
                    <a:pt x="5662983" y="26924"/>
                  </a:lnTo>
                  <a:lnTo>
                    <a:pt x="5608955" y="0"/>
                  </a:lnTo>
                  <a:close/>
                </a:path>
                <a:path w="5685155" h="76200">
                  <a:moveTo>
                    <a:pt x="5608999" y="26924"/>
                  </a:moveTo>
                  <a:lnTo>
                    <a:pt x="5600700" y="26924"/>
                  </a:lnTo>
                  <a:lnTo>
                    <a:pt x="5600700" y="49149"/>
                  </a:lnTo>
                  <a:lnTo>
                    <a:pt x="5609036" y="49149"/>
                  </a:lnTo>
                  <a:lnTo>
                    <a:pt x="5608999" y="26924"/>
                  </a:lnTo>
                  <a:close/>
                </a:path>
                <a:path w="5685155" h="76200">
                  <a:moveTo>
                    <a:pt x="5662983" y="26924"/>
                  </a:moveTo>
                  <a:lnTo>
                    <a:pt x="5621782" y="26924"/>
                  </a:lnTo>
                  <a:lnTo>
                    <a:pt x="5621782" y="49149"/>
                  </a:lnTo>
                  <a:lnTo>
                    <a:pt x="5662914" y="49149"/>
                  </a:lnTo>
                  <a:lnTo>
                    <a:pt x="5685155" y="37973"/>
                  </a:lnTo>
                  <a:lnTo>
                    <a:pt x="5662983" y="26924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75776" y="2737065"/>
              <a:ext cx="234670" cy="349034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56929" y="2759455"/>
              <a:ext cx="76200" cy="192151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02468" y="1357883"/>
              <a:ext cx="234670" cy="1728216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10684129" y="1380870"/>
              <a:ext cx="76200" cy="1570990"/>
            </a:xfrm>
            <a:custGeom>
              <a:avLst/>
              <a:gdLst/>
              <a:ahLst/>
              <a:cxnLst/>
              <a:rect l="l" t="t" r="r" b="b"/>
              <a:pathLst>
                <a:path w="76200" h="1570989">
                  <a:moveTo>
                    <a:pt x="47625" y="0"/>
                  </a:moveTo>
                  <a:lnTo>
                    <a:pt x="28575" y="0"/>
                  </a:lnTo>
                  <a:lnTo>
                    <a:pt x="28575" y="19050"/>
                  </a:lnTo>
                  <a:lnTo>
                    <a:pt x="47625" y="19050"/>
                  </a:lnTo>
                  <a:lnTo>
                    <a:pt x="47625" y="0"/>
                  </a:lnTo>
                  <a:close/>
                </a:path>
                <a:path w="76200" h="1570989">
                  <a:moveTo>
                    <a:pt x="47625" y="38100"/>
                  </a:moveTo>
                  <a:lnTo>
                    <a:pt x="28575" y="38100"/>
                  </a:lnTo>
                  <a:lnTo>
                    <a:pt x="28575" y="57150"/>
                  </a:lnTo>
                  <a:lnTo>
                    <a:pt x="47625" y="57150"/>
                  </a:lnTo>
                  <a:lnTo>
                    <a:pt x="47625" y="38100"/>
                  </a:lnTo>
                  <a:close/>
                </a:path>
                <a:path w="76200" h="1570989">
                  <a:moveTo>
                    <a:pt x="47625" y="76200"/>
                  </a:moveTo>
                  <a:lnTo>
                    <a:pt x="28575" y="76200"/>
                  </a:lnTo>
                  <a:lnTo>
                    <a:pt x="28575" y="95250"/>
                  </a:lnTo>
                  <a:lnTo>
                    <a:pt x="47625" y="95250"/>
                  </a:lnTo>
                  <a:lnTo>
                    <a:pt x="47625" y="76200"/>
                  </a:lnTo>
                  <a:close/>
                </a:path>
                <a:path w="76200" h="1570989">
                  <a:moveTo>
                    <a:pt x="47625" y="114300"/>
                  </a:moveTo>
                  <a:lnTo>
                    <a:pt x="28575" y="114300"/>
                  </a:lnTo>
                  <a:lnTo>
                    <a:pt x="28575" y="133350"/>
                  </a:lnTo>
                  <a:lnTo>
                    <a:pt x="47625" y="133350"/>
                  </a:lnTo>
                  <a:lnTo>
                    <a:pt x="47625" y="114300"/>
                  </a:lnTo>
                  <a:close/>
                </a:path>
                <a:path w="76200" h="1570989">
                  <a:moveTo>
                    <a:pt x="47625" y="152400"/>
                  </a:moveTo>
                  <a:lnTo>
                    <a:pt x="28575" y="152400"/>
                  </a:lnTo>
                  <a:lnTo>
                    <a:pt x="28575" y="171450"/>
                  </a:lnTo>
                  <a:lnTo>
                    <a:pt x="47625" y="171450"/>
                  </a:lnTo>
                  <a:lnTo>
                    <a:pt x="47625" y="152400"/>
                  </a:lnTo>
                  <a:close/>
                </a:path>
                <a:path w="76200" h="1570989">
                  <a:moveTo>
                    <a:pt x="47625" y="190500"/>
                  </a:moveTo>
                  <a:lnTo>
                    <a:pt x="28575" y="190500"/>
                  </a:lnTo>
                  <a:lnTo>
                    <a:pt x="28575" y="209550"/>
                  </a:lnTo>
                  <a:lnTo>
                    <a:pt x="47625" y="209550"/>
                  </a:lnTo>
                  <a:lnTo>
                    <a:pt x="47625" y="190500"/>
                  </a:lnTo>
                  <a:close/>
                </a:path>
                <a:path w="76200" h="1570989">
                  <a:moveTo>
                    <a:pt x="47625" y="228600"/>
                  </a:moveTo>
                  <a:lnTo>
                    <a:pt x="28575" y="228600"/>
                  </a:lnTo>
                  <a:lnTo>
                    <a:pt x="28575" y="247650"/>
                  </a:lnTo>
                  <a:lnTo>
                    <a:pt x="47625" y="247650"/>
                  </a:lnTo>
                  <a:lnTo>
                    <a:pt x="47625" y="228600"/>
                  </a:lnTo>
                  <a:close/>
                </a:path>
                <a:path w="76200" h="1570989">
                  <a:moveTo>
                    <a:pt x="47625" y="266700"/>
                  </a:moveTo>
                  <a:lnTo>
                    <a:pt x="28575" y="266700"/>
                  </a:lnTo>
                  <a:lnTo>
                    <a:pt x="28575" y="285750"/>
                  </a:lnTo>
                  <a:lnTo>
                    <a:pt x="47625" y="285750"/>
                  </a:lnTo>
                  <a:lnTo>
                    <a:pt x="47625" y="266700"/>
                  </a:lnTo>
                  <a:close/>
                </a:path>
                <a:path w="76200" h="1570989">
                  <a:moveTo>
                    <a:pt x="47625" y="304800"/>
                  </a:moveTo>
                  <a:lnTo>
                    <a:pt x="28575" y="304800"/>
                  </a:lnTo>
                  <a:lnTo>
                    <a:pt x="28575" y="323850"/>
                  </a:lnTo>
                  <a:lnTo>
                    <a:pt x="47625" y="323850"/>
                  </a:lnTo>
                  <a:lnTo>
                    <a:pt x="47625" y="304800"/>
                  </a:lnTo>
                  <a:close/>
                </a:path>
                <a:path w="76200" h="1570989">
                  <a:moveTo>
                    <a:pt x="47625" y="342900"/>
                  </a:moveTo>
                  <a:lnTo>
                    <a:pt x="28575" y="342900"/>
                  </a:lnTo>
                  <a:lnTo>
                    <a:pt x="28575" y="361950"/>
                  </a:lnTo>
                  <a:lnTo>
                    <a:pt x="47625" y="361950"/>
                  </a:lnTo>
                  <a:lnTo>
                    <a:pt x="47625" y="342900"/>
                  </a:lnTo>
                  <a:close/>
                </a:path>
                <a:path w="76200" h="1570989">
                  <a:moveTo>
                    <a:pt x="47625" y="381000"/>
                  </a:moveTo>
                  <a:lnTo>
                    <a:pt x="28575" y="381000"/>
                  </a:lnTo>
                  <a:lnTo>
                    <a:pt x="28575" y="400050"/>
                  </a:lnTo>
                  <a:lnTo>
                    <a:pt x="47625" y="400050"/>
                  </a:lnTo>
                  <a:lnTo>
                    <a:pt x="47625" y="381000"/>
                  </a:lnTo>
                  <a:close/>
                </a:path>
                <a:path w="76200" h="1570989">
                  <a:moveTo>
                    <a:pt x="47625" y="419100"/>
                  </a:moveTo>
                  <a:lnTo>
                    <a:pt x="28575" y="419100"/>
                  </a:lnTo>
                  <a:lnTo>
                    <a:pt x="28575" y="438150"/>
                  </a:lnTo>
                  <a:lnTo>
                    <a:pt x="47625" y="438150"/>
                  </a:lnTo>
                  <a:lnTo>
                    <a:pt x="47625" y="419100"/>
                  </a:lnTo>
                  <a:close/>
                </a:path>
                <a:path w="76200" h="1570989">
                  <a:moveTo>
                    <a:pt x="47625" y="457200"/>
                  </a:moveTo>
                  <a:lnTo>
                    <a:pt x="28575" y="457200"/>
                  </a:lnTo>
                  <a:lnTo>
                    <a:pt x="28575" y="476250"/>
                  </a:lnTo>
                  <a:lnTo>
                    <a:pt x="47625" y="476250"/>
                  </a:lnTo>
                  <a:lnTo>
                    <a:pt x="47625" y="457200"/>
                  </a:lnTo>
                  <a:close/>
                </a:path>
                <a:path w="76200" h="1570989">
                  <a:moveTo>
                    <a:pt x="47625" y="495300"/>
                  </a:moveTo>
                  <a:lnTo>
                    <a:pt x="28575" y="495300"/>
                  </a:lnTo>
                  <a:lnTo>
                    <a:pt x="28575" y="514350"/>
                  </a:lnTo>
                  <a:lnTo>
                    <a:pt x="47625" y="514350"/>
                  </a:lnTo>
                  <a:lnTo>
                    <a:pt x="47625" y="495300"/>
                  </a:lnTo>
                  <a:close/>
                </a:path>
                <a:path w="76200" h="1570989">
                  <a:moveTo>
                    <a:pt x="47625" y="533400"/>
                  </a:moveTo>
                  <a:lnTo>
                    <a:pt x="28575" y="533400"/>
                  </a:lnTo>
                  <a:lnTo>
                    <a:pt x="28575" y="552450"/>
                  </a:lnTo>
                  <a:lnTo>
                    <a:pt x="47625" y="552450"/>
                  </a:lnTo>
                  <a:lnTo>
                    <a:pt x="47625" y="533400"/>
                  </a:lnTo>
                  <a:close/>
                </a:path>
                <a:path w="76200" h="1570989">
                  <a:moveTo>
                    <a:pt x="47625" y="571500"/>
                  </a:moveTo>
                  <a:lnTo>
                    <a:pt x="28575" y="571500"/>
                  </a:lnTo>
                  <a:lnTo>
                    <a:pt x="28575" y="590550"/>
                  </a:lnTo>
                  <a:lnTo>
                    <a:pt x="47625" y="590550"/>
                  </a:lnTo>
                  <a:lnTo>
                    <a:pt x="47625" y="571500"/>
                  </a:lnTo>
                  <a:close/>
                </a:path>
                <a:path w="76200" h="1570989">
                  <a:moveTo>
                    <a:pt x="47625" y="609600"/>
                  </a:moveTo>
                  <a:lnTo>
                    <a:pt x="28575" y="609600"/>
                  </a:lnTo>
                  <a:lnTo>
                    <a:pt x="28575" y="628650"/>
                  </a:lnTo>
                  <a:lnTo>
                    <a:pt x="47625" y="628650"/>
                  </a:lnTo>
                  <a:lnTo>
                    <a:pt x="47625" y="609600"/>
                  </a:lnTo>
                  <a:close/>
                </a:path>
                <a:path w="76200" h="1570989">
                  <a:moveTo>
                    <a:pt x="47625" y="647700"/>
                  </a:moveTo>
                  <a:lnTo>
                    <a:pt x="28575" y="647700"/>
                  </a:lnTo>
                  <a:lnTo>
                    <a:pt x="28575" y="666750"/>
                  </a:lnTo>
                  <a:lnTo>
                    <a:pt x="47625" y="666750"/>
                  </a:lnTo>
                  <a:lnTo>
                    <a:pt x="47625" y="647700"/>
                  </a:lnTo>
                  <a:close/>
                </a:path>
                <a:path w="76200" h="1570989">
                  <a:moveTo>
                    <a:pt x="47625" y="685800"/>
                  </a:moveTo>
                  <a:lnTo>
                    <a:pt x="28575" y="685800"/>
                  </a:lnTo>
                  <a:lnTo>
                    <a:pt x="28575" y="704850"/>
                  </a:lnTo>
                  <a:lnTo>
                    <a:pt x="47625" y="704850"/>
                  </a:lnTo>
                  <a:lnTo>
                    <a:pt x="47625" y="685800"/>
                  </a:lnTo>
                  <a:close/>
                </a:path>
                <a:path w="76200" h="1570989">
                  <a:moveTo>
                    <a:pt x="47625" y="723900"/>
                  </a:moveTo>
                  <a:lnTo>
                    <a:pt x="28575" y="723900"/>
                  </a:lnTo>
                  <a:lnTo>
                    <a:pt x="28575" y="742950"/>
                  </a:lnTo>
                  <a:lnTo>
                    <a:pt x="47625" y="742950"/>
                  </a:lnTo>
                  <a:lnTo>
                    <a:pt x="47625" y="723900"/>
                  </a:lnTo>
                  <a:close/>
                </a:path>
                <a:path w="76200" h="1570989">
                  <a:moveTo>
                    <a:pt x="47625" y="762000"/>
                  </a:moveTo>
                  <a:lnTo>
                    <a:pt x="28575" y="762000"/>
                  </a:lnTo>
                  <a:lnTo>
                    <a:pt x="28575" y="781050"/>
                  </a:lnTo>
                  <a:lnTo>
                    <a:pt x="47625" y="781050"/>
                  </a:lnTo>
                  <a:lnTo>
                    <a:pt x="47625" y="762000"/>
                  </a:lnTo>
                  <a:close/>
                </a:path>
                <a:path w="76200" h="1570989">
                  <a:moveTo>
                    <a:pt x="47625" y="800100"/>
                  </a:moveTo>
                  <a:lnTo>
                    <a:pt x="28575" y="800100"/>
                  </a:lnTo>
                  <a:lnTo>
                    <a:pt x="28575" y="819150"/>
                  </a:lnTo>
                  <a:lnTo>
                    <a:pt x="47625" y="819150"/>
                  </a:lnTo>
                  <a:lnTo>
                    <a:pt x="47625" y="800100"/>
                  </a:lnTo>
                  <a:close/>
                </a:path>
                <a:path w="76200" h="1570989">
                  <a:moveTo>
                    <a:pt x="47625" y="838200"/>
                  </a:moveTo>
                  <a:lnTo>
                    <a:pt x="28575" y="838200"/>
                  </a:lnTo>
                  <a:lnTo>
                    <a:pt x="28575" y="857250"/>
                  </a:lnTo>
                  <a:lnTo>
                    <a:pt x="47625" y="857250"/>
                  </a:lnTo>
                  <a:lnTo>
                    <a:pt x="47625" y="838200"/>
                  </a:lnTo>
                  <a:close/>
                </a:path>
                <a:path w="76200" h="1570989">
                  <a:moveTo>
                    <a:pt x="47625" y="876300"/>
                  </a:moveTo>
                  <a:lnTo>
                    <a:pt x="28575" y="876300"/>
                  </a:lnTo>
                  <a:lnTo>
                    <a:pt x="28575" y="895350"/>
                  </a:lnTo>
                  <a:lnTo>
                    <a:pt x="47625" y="895350"/>
                  </a:lnTo>
                  <a:lnTo>
                    <a:pt x="47625" y="876300"/>
                  </a:lnTo>
                  <a:close/>
                </a:path>
                <a:path w="76200" h="1570989">
                  <a:moveTo>
                    <a:pt x="47625" y="914400"/>
                  </a:moveTo>
                  <a:lnTo>
                    <a:pt x="28575" y="914400"/>
                  </a:lnTo>
                  <a:lnTo>
                    <a:pt x="28575" y="933450"/>
                  </a:lnTo>
                  <a:lnTo>
                    <a:pt x="47625" y="933450"/>
                  </a:lnTo>
                  <a:lnTo>
                    <a:pt x="47625" y="914400"/>
                  </a:lnTo>
                  <a:close/>
                </a:path>
                <a:path w="76200" h="1570989">
                  <a:moveTo>
                    <a:pt x="47625" y="952500"/>
                  </a:moveTo>
                  <a:lnTo>
                    <a:pt x="28575" y="952500"/>
                  </a:lnTo>
                  <a:lnTo>
                    <a:pt x="28575" y="971550"/>
                  </a:lnTo>
                  <a:lnTo>
                    <a:pt x="47625" y="971550"/>
                  </a:lnTo>
                  <a:lnTo>
                    <a:pt x="47625" y="952500"/>
                  </a:lnTo>
                  <a:close/>
                </a:path>
                <a:path w="76200" h="1570989">
                  <a:moveTo>
                    <a:pt x="47625" y="990600"/>
                  </a:moveTo>
                  <a:lnTo>
                    <a:pt x="28575" y="990600"/>
                  </a:lnTo>
                  <a:lnTo>
                    <a:pt x="28575" y="1009650"/>
                  </a:lnTo>
                  <a:lnTo>
                    <a:pt x="47625" y="1009650"/>
                  </a:lnTo>
                  <a:lnTo>
                    <a:pt x="47625" y="990600"/>
                  </a:lnTo>
                  <a:close/>
                </a:path>
                <a:path w="76200" h="1570989">
                  <a:moveTo>
                    <a:pt x="47625" y="1028700"/>
                  </a:moveTo>
                  <a:lnTo>
                    <a:pt x="28575" y="1028700"/>
                  </a:lnTo>
                  <a:lnTo>
                    <a:pt x="28575" y="1047750"/>
                  </a:lnTo>
                  <a:lnTo>
                    <a:pt x="47625" y="1047750"/>
                  </a:lnTo>
                  <a:lnTo>
                    <a:pt x="47625" y="1028700"/>
                  </a:lnTo>
                  <a:close/>
                </a:path>
                <a:path w="76200" h="1570989">
                  <a:moveTo>
                    <a:pt x="47625" y="1066800"/>
                  </a:moveTo>
                  <a:lnTo>
                    <a:pt x="28575" y="1066800"/>
                  </a:lnTo>
                  <a:lnTo>
                    <a:pt x="28575" y="1085850"/>
                  </a:lnTo>
                  <a:lnTo>
                    <a:pt x="47625" y="1085850"/>
                  </a:lnTo>
                  <a:lnTo>
                    <a:pt x="47625" y="1066800"/>
                  </a:lnTo>
                  <a:close/>
                </a:path>
                <a:path w="76200" h="1570989">
                  <a:moveTo>
                    <a:pt x="47625" y="1104900"/>
                  </a:moveTo>
                  <a:lnTo>
                    <a:pt x="28575" y="1104900"/>
                  </a:lnTo>
                  <a:lnTo>
                    <a:pt x="28575" y="1123950"/>
                  </a:lnTo>
                  <a:lnTo>
                    <a:pt x="47625" y="1123950"/>
                  </a:lnTo>
                  <a:lnTo>
                    <a:pt x="47625" y="1104900"/>
                  </a:lnTo>
                  <a:close/>
                </a:path>
                <a:path w="76200" h="1570989">
                  <a:moveTo>
                    <a:pt x="47625" y="1143000"/>
                  </a:moveTo>
                  <a:lnTo>
                    <a:pt x="28575" y="1143000"/>
                  </a:lnTo>
                  <a:lnTo>
                    <a:pt x="28575" y="1162050"/>
                  </a:lnTo>
                  <a:lnTo>
                    <a:pt x="47625" y="1162050"/>
                  </a:lnTo>
                  <a:lnTo>
                    <a:pt x="47625" y="1143000"/>
                  </a:lnTo>
                  <a:close/>
                </a:path>
                <a:path w="76200" h="1570989">
                  <a:moveTo>
                    <a:pt x="47625" y="1181100"/>
                  </a:moveTo>
                  <a:lnTo>
                    <a:pt x="28575" y="1181100"/>
                  </a:lnTo>
                  <a:lnTo>
                    <a:pt x="28575" y="1200150"/>
                  </a:lnTo>
                  <a:lnTo>
                    <a:pt x="47625" y="1200150"/>
                  </a:lnTo>
                  <a:lnTo>
                    <a:pt x="47625" y="1181100"/>
                  </a:lnTo>
                  <a:close/>
                </a:path>
                <a:path w="76200" h="1570989">
                  <a:moveTo>
                    <a:pt x="47625" y="1219200"/>
                  </a:moveTo>
                  <a:lnTo>
                    <a:pt x="28575" y="1219200"/>
                  </a:lnTo>
                  <a:lnTo>
                    <a:pt x="28575" y="1238250"/>
                  </a:lnTo>
                  <a:lnTo>
                    <a:pt x="47625" y="1238250"/>
                  </a:lnTo>
                  <a:lnTo>
                    <a:pt x="47625" y="1219200"/>
                  </a:lnTo>
                  <a:close/>
                </a:path>
                <a:path w="76200" h="1570989">
                  <a:moveTo>
                    <a:pt x="47625" y="1257300"/>
                  </a:moveTo>
                  <a:lnTo>
                    <a:pt x="28575" y="1257300"/>
                  </a:lnTo>
                  <a:lnTo>
                    <a:pt x="28575" y="1276350"/>
                  </a:lnTo>
                  <a:lnTo>
                    <a:pt x="47625" y="1276350"/>
                  </a:lnTo>
                  <a:lnTo>
                    <a:pt x="47625" y="1257300"/>
                  </a:lnTo>
                  <a:close/>
                </a:path>
                <a:path w="76200" h="1570989">
                  <a:moveTo>
                    <a:pt x="47625" y="1295400"/>
                  </a:moveTo>
                  <a:lnTo>
                    <a:pt x="28575" y="1295400"/>
                  </a:lnTo>
                  <a:lnTo>
                    <a:pt x="28575" y="1314450"/>
                  </a:lnTo>
                  <a:lnTo>
                    <a:pt x="47625" y="1314450"/>
                  </a:lnTo>
                  <a:lnTo>
                    <a:pt x="47625" y="1295400"/>
                  </a:lnTo>
                  <a:close/>
                </a:path>
                <a:path w="76200" h="1570989">
                  <a:moveTo>
                    <a:pt x="47625" y="1333500"/>
                  </a:moveTo>
                  <a:lnTo>
                    <a:pt x="28575" y="1333500"/>
                  </a:lnTo>
                  <a:lnTo>
                    <a:pt x="28575" y="1352550"/>
                  </a:lnTo>
                  <a:lnTo>
                    <a:pt x="47625" y="1352550"/>
                  </a:lnTo>
                  <a:lnTo>
                    <a:pt x="47625" y="1333500"/>
                  </a:lnTo>
                  <a:close/>
                </a:path>
                <a:path w="76200" h="1570989">
                  <a:moveTo>
                    <a:pt x="47625" y="1371600"/>
                  </a:moveTo>
                  <a:lnTo>
                    <a:pt x="28575" y="1371600"/>
                  </a:lnTo>
                  <a:lnTo>
                    <a:pt x="28575" y="1390650"/>
                  </a:lnTo>
                  <a:lnTo>
                    <a:pt x="47625" y="1390650"/>
                  </a:lnTo>
                  <a:lnTo>
                    <a:pt x="47625" y="1371600"/>
                  </a:lnTo>
                  <a:close/>
                </a:path>
                <a:path w="76200" h="1570989">
                  <a:moveTo>
                    <a:pt x="47625" y="1409700"/>
                  </a:moveTo>
                  <a:lnTo>
                    <a:pt x="28575" y="1409700"/>
                  </a:lnTo>
                  <a:lnTo>
                    <a:pt x="28575" y="1428750"/>
                  </a:lnTo>
                  <a:lnTo>
                    <a:pt x="47625" y="1428750"/>
                  </a:lnTo>
                  <a:lnTo>
                    <a:pt x="47625" y="1409700"/>
                  </a:lnTo>
                  <a:close/>
                </a:path>
                <a:path w="76200" h="1570989">
                  <a:moveTo>
                    <a:pt x="47625" y="1447800"/>
                  </a:moveTo>
                  <a:lnTo>
                    <a:pt x="28575" y="1447800"/>
                  </a:lnTo>
                  <a:lnTo>
                    <a:pt x="28575" y="1466850"/>
                  </a:lnTo>
                  <a:lnTo>
                    <a:pt x="47625" y="1466850"/>
                  </a:lnTo>
                  <a:lnTo>
                    <a:pt x="47625" y="1447800"/>
                  </a:lnTo>
                  <a:close/>
                </a:path>
                <a:path w="76200" h="1570989">
                  <a:moveTo>
                    <a:pt x="28575" y="1494536"/>
                  </a:moveTo>
                  <a:lnTo>
                    <a:pt x="0" y="1494536"/>
                  </a:lnTo>
                  <a:lnTo>
                    <a:pt x="38100" y="1570736"/>
                  </a:lnTo>
                  <a:lnTo>
                    <a:pt x="70993" y="1504950"/>
                  </a:lnTo>
                  <a:lnTo>
                    <a:pt x="28575" y="1504950"/>
                  </a:lnTo>
                  <a:lnTo>
                    <a:pt x="28575" y="1494536"/>
                  </a:lnTo>
                  <a:close/>
                </a:path>
                <a:path w="76200" h="1570989">
                  <a:moveTo>
                    <a:pt x="47625" y="1485900"/>
                  </a:moveTo>
                  <a:lnTo>
                    <a:pt x="28575" y="1485900"/>
                  </a:lnTo>
                  <a:lnTo>
                    <a:pt x="28575" y="1504950"/>
                  </a:lnTo>
                  <a:lnTo>
                    <a:pt x="47625" y="1504950"/>
                  </a:lnTo>
                  <a:lnTo>
                    <a:pt x="47625" y="1485900"/>
                  </a:lnTo>
                  <a:close/>
                </a:path>
                <a:path w="76200" h="1570989">
                  <a:moveTo>
                    <a:pt x="76200" y="1494536"/>
                  </a:moveTo>
                  <a:lnTo>
                    <a:pt x="47625" y="1494536"/>
                  </a:lnTo>
                  <a:lnTo>
                    <a:pt x="47625" y="1504950"/>
                  </a:lnTo>
                  <a:lnTo>
                    <a:pt x="70993" y="1504950"/>
                  </a:lnTo>
                  <a:lnTo>
                    <a:pt x="76200" y="1494536"/>
                  </a:lnTo>
                  <a:close/>
                </a:path>
              </a:pathLst>
            </a:custGeom>
            <a:solidFill>
              <a:srgbClr val="0F3A4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45880" y="1086611"/>
              <a:ext cx="1833372" cy="1423415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9001379" y="1121536"/>
              <a:ext cx="1739900" cy="1330325"/>
            </a:xfrm>
            <a:custGeom>
              <a:avLst/>
              <a:gdLst/>
              <a:ahLst/>
              <a:cxnLst/>
              <a:rect l="l" t="t" r="r" b="b"/>
              <a:pathLst>
                <a:path w="1739900" h="1330325">
                  <a:moveTo>
                    <a:pt x="0" y="1330325"/>
                  </a:moveTo>
                  <a:lnTo>
                    <a:pt x="1601" y="1289462"/>
                  </a:lnTo>
                  <a:lnTo>
                    <a:pt x="4837" y="1248904"/>
                  </a:lnTo>
                  <a:lnTo>
                    <a:pt x="9684" y="1208667"/>
                  </a:lnTo>
                  <a:lnTo>
                    <a:pt x="16120" y="1168771"/>
                  </a:lnTo>
                  <a:lnTo>
                    <a:pt x="24121" y="1129232"/>
                  </a:lnTo>
                  <a:lnTo>
                    <a:pt x="33663" y="1090067"/>
                  </a:lnTo>
                  <a:lnTo>
                    <a:pt x="44725" y="1051296"/>
                  </a:lnTo>
                  <a:lnTo>
                    <a:pt x="57282" y="1012935"/>
                  </a:lnTo>
                  <a:lnTo>
                    <a:pt x="71312" y="975002"/>
                  </a:lnTo>
                  <a:lnTo>
                    <a:pt x="86791" y="937515"/>
                  </a:lnTo>
                  <a:lnTo>
                    <a:pt x="103696" y="900492"/>
                  </a:lnTo>
                  <a:lnTo>
                    <a:pt x="122005" y="863950"/>
                  </a:lnTo>
                  <a:lnTo>
                    <a:pt x="141694" y="827907"/>
                  </a:lnTo>
                  <a:lnTo>
                    <a:pt x="162740" y="792380"/>
                  </a:lnTo>
                  <a:lnTo>
                    <a:pt x="185119" y="757388"/>
                  </a:lnTo>
                  <a:lnTo>
                    <a:pt x="208809" y="722947"/>
                  </a:lnTo>
                  <a:lnTo>
                    <a:pt x="233787" y="689077"/>
                  </a:lnTo>
                  <a:lnTo>
                    <a:pt x="260030" y="655793"/>
                  </a:lnTo>
                  <a:lnTo>
                    <a:pt x="287513" y="623115"/>
                  </a:lnTo>
                  <a:lnTo>
                    <a:pt x="316215" y="591060"/>
                  </a:lnTo>
                  <a:lnTo>
                    <a:pt x="346112" y="559645"/>
                  </a:lnTo>
                  <a:lnTo>
                    <a:pt x="377181" y="528888"/>
                  </a:lnTo>
                  <a:lnTo>
                    <a:pt x="409399" y="498808"/>
                  </a:lnTo>
                  <a:lnTo>
                    <a:pt x="442743" y="469420"/>
                  </a:lnTo>
                  <a:lnTo>
                    <a:pt x="477189" y="440744"/>
                  </a:lnTo>
                  <a:lnTo>
                    <a:pt x="512714" y="412797"/>
                  </a:lnTo>
                  <a:lnTo>
                    <a:pt x="549296" y="385597"/>
                  </a:lnTo>
                  <a:lnTo>
                    <a:pt x="586911" y="359161"/>
                  </a:lnTo>
                  <a:lnTo>
                    <a:pt x="625537" y="333507"/>
                  </a:lnTo>
                  <a:lnTo>
                    <a:pt x="665149" y="308652"/>
                  </a:lnTo>
                  <a:lnTo>
                    <a:pt x="705725" y="284615"/>
                  </a:lnTo>
                  <a:lnTo>
                    <a:pt x="747242" y="261413"/>
                  </a:lnTo>
                  <a:lnTo>
                    <a:pt x="789676" y="239064"/>
                  </a:lnTo>
                  <a:lnTo>
                    <a:pt x="833005" y="217586"/>
                  </a:lnTo>
                  <a:lnTo>
                    <a:pt x="877205" y="196996"/>
                  </a:lnTo>
                  <a:lnTo>
                    <a:pt x="922254" y="177311"/>
                  </a:lnTo>
                  <a:lnTo>
                    <a:pt x="968127" y="158550"/>
                  </a:lnTo>
                  <a:lnTo>
                    <a:pt x="1014803" y="140731"/>
                  </a:lnTo>
                  <a:lnTo>
                    <a:pt x="1062257" y="123870"/>
                  </a:lnTo>
                  <a:lnTo>
                    <a:pt x="1110467" y="107986"/>
                  </a:lnTo>
                  <a:lnTo>
                    <a:pt x="1159410" y="93097"/>
                  </a:lnTo>
                  <a:lnTo>
                    <a:pt x="1209062" y="79219"/>
                  </a:lnTo>
                  <a:lnTo>
                    <a:pt x="1259401" y="66371"/>
                  </a:lnTo>
                  <a:lnTo>
                    <a:pt x="1310403" y="54571"/>
                  </a:lnTo>
                  <a:lnTo>
                    <a:pt x="1362045" y="43836"/>
                  </a:lnTo>
                  <a:lnTo>
                    <a:pt x="1414303" y="34183"/>
                  </a:lnTo>
                  <a:lnTo>
                    <a:pt x="1467156" y="25632"/>
                  </a:lnTo>
                  <a:lnTo>
                    <a:pt x="1520580" y="18198"/>
                  </a:lnTo>
                  <a:lnTo>
                    <a:pt x="1574551" y="11900"/>
                  </a:lnTo>
                  <a:lnTo>
                    <a:pt x="1629046" y="6756"/>
                  </a:lnTo>
                  <a:lnTo>
                    <a:pt x="1684043" y="2783"/>
                  </a:lnTo>
                  <a:lnTo>
                    <a:pt x="1739519" y="0"/>
                  </a:lnTo>
                </a:path>
              </a:pathLst>
            </a:custGeom>
            <a:ln w="25400">
              <a:solidFill>
                <a:srgbClr val="1C6B7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" name="object 30" descr=""/>
          <p:cNvGrpSpPr/>
          <p:nvPr/>
        </p:nvGrpSpPr>
        <p:grpSpPr>
          <a:xfrm>
            <a:off x="4192523" y="3669804"/>
            <a:ext cx="3005455" cy="2087880"/>
            <a:chOff x="4192523" y="3669804"/>
            <a:chExt cx="3005455" cy="2087880"/>
          </a:xfrm>
        </p:grpSpPr>
        <p:sp>
          <p:nvSpPr>
            <p:cNvPr id="31" name="object 31" descr=""/>
            <p:cNvSpPr/>
            <p:nvPr/>
          </p:nvSpPr>
          <p:spPr>
            <a:xfrm>
              <a:off x="4608448" y="4776977"/>
              <a:ext cx="278130" cy="379730"/>
            </a:xfrm>
            <a:custGeom>
              <a:avLst/>
              <a:gdLst/>
              <a:ahLst/>
              <a:cxnLst/>
              <a:rect l="l" t="t" r="r" b="b"/>
              <a:pathLst>
                <a:path w="278129" h="379729">
                  <a:moveTo>
                    <a:pt x="0" y="379730"/>
                  </a:moveTo>
                  <a:lnTo>
                    <a:pt x="277875" y="0"/>
                  </a:lnTo>
                </a:path>
              </a:pathLst>
            </a:custGeom>
            <a:ln w="28575">
              <a:solidFill>
                <a:srgbClr val="2596A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92523" y="3669804"/>
              <a:ext cx="234670" cy="2011679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4273803" y="3769613"/>
              <a:ext cx="76200" cy="1854200"/>
            </a:xfrm>
            <a:custGeom>
              <a:avLst/>
              <a:gdLst/>
              <a:ahLst/>
              <a:cxnLst/>
              <a:rect l="l" t="t" r="r" b="b"/>
              <a:pathLst>
                <a:path w="76200" h="1854200">
                  <a:moveTo>
                    <a:pt x="25427" y="76030"/>
                  </a:moveTo>
                  <a:lnTo>
                    <a:pt x="11430" y="1853387"/>
                  </a:lnTo>
                  <a:lnTo>
                    <a:pt x="36830" y="1853577"/>
                  </a:lnTo>
                  <a:lnTo>
                    <a:pt x="50824" y="76454"/>
                  </a:lnTo>
                  <a:lnTo>
                    <a:pt x="50826" y="76242"/>
                  </a:lnTo>
                  <a:lnTo>
                    <a:pt x="25427" y="76030"/>
                  </a:lnTo>
                  <a:close/>
                </a:path>
                <a:path w="76200" h="1854200">
                  <a:moveTo>
                    <a:pt x="69852" y="63500"/>
                  </a:moveTo>
                  <a:lnTo>
                    <a:pt x="50926" y="63500"/>
                  </a:lnTo>
                  <a:lnTo>
                    <a:pt x="50826" y="76242"/>
                  </a:lnTo>
                  <a:lnTo>
                    <a:pt x="76200" y="76454"/>
                  </a:lnTo>
                  <a:lnTo>
                    <a:pt x="69852" y="63500"/>
                  </a:lnTo>
                  <a:close/>
                </a:path>
                <a:path w="76200" h="1854200">
                  <a:moveTo>
                    <a:pt x="50926" y="63500"/>
                  </a:moveTo>
                  <a:lnTo>
                    <a:pt x="25525" y="63500"/>
                  </a:lnTo>
                  <a:lnTo>
                    <a:pt x="25427" y="76030"/>
                  </a:lnTo>
                  <a:lnTo>
                    <a:pt x="50826" y="76242"/>
                  </a:lnTo>
                  <a:lnTo>
                    <a:pt x="50926" y="63500"/>
                  </a:lnTo>
                  <a:close/>
                </a:path>
                <a:path w="76200" h="1854200">
                  <a:moveTo>
                    <a:pt x="38735" y="0"/>
                  </a:moveTo>
                  <a:lnTo>
                    <a:pt x="0" y="75818"/>
                  </a:lnTo>
                  <a:lnTo>
                    <a:pt x="25427" y="76030"/>
                  </a:lnTo>
                  <a:lnTo>
                    <a:pt x="25525" y="63500"/>
                  </a:lnTo>
                  <a:lnTo>
                    <a:pt x="69852" y="63500"/>
                  </a:lnTo>
                  <a:lnTo>
                    <a:pt x="38735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55007" y="5524500"/>
              <a:ext cx="2942843" cy="233172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4297933" y="5584951"/>
              <a:ext cx="2785745" cy="76835"/>
            </a:xfrm>
            <a:custGeom>
              <a:avLst/>
              <a:gdLst/>
              <a:ahLst/>
              <a:cxnLst/>
              <a:rect l="l" t="t" r="r" b="b"/>
              <a:pathLst>
                <a:path w="2785745" h="76835">
                  <a:moveTo>
                    <a:pt x="2709164" y="0"/>
                  </a:moveTo>
                  <a:lnTo>
                    <a:pt x="2709164" y="76250"/>
                  </a:lnTo>
                  <a:lnTo>
                    <a:pt x="2759964" y="50850"/>
                  </a:lnTo>
                  <a:lnTo>
                    <a:pt x="2721864" y="50850"/>
                  </a:lnTo>
                  <a:lnTo>
                    <a:pt x="2721864" y="25450"/>
                  </a:lnTo>
                  <a:lnTo>
                    <a:pt x="2759997" y="25450"/>
                  </a:lnTo>
                  <a:lnTo>
                    <a:pt x="2709164" y="0"/>
                  </a:lnTo>
                  <a:close/>
                </a:path>
                <a:path w="2785745" h="76835">
                  <a:moveTo>
                    <a:pt x="2709164" y="25450"/>
                  </a:moveTo>
                  <a:lnTo>
                    <a:pt x="0" y="25450"/>
                  </a:lnTo>
                  <a:lnTo>
                    <a:pt x="0" y="50850"/>
                  </a:lnTo>
                  <a:lnTo>
                    <a:pt x="2709164" y="50850"/>
                  </a:lnTo>
                  <a:lnTo>
                    <a:pt x="2709164" y="25450"/>
                  </a:lnTo>
                  <a:close/>
                </a:path>
                <a:path w="2785745" h="76835">
                  <a:moveTo>
                    <a:pt x="2759997" y="25450"/>
                  </a:moveTo>
                  <a:lnTo>
                    <a:pt x="2721864" y="25450"/>
                  </a:lnTo>
                  <a:lnTo>
                    <a:pt x="2721864" y="50850"/>
                  </a:lnTo>
                  <a:lnTo>
                    <a:pt x="2759964" y="50850"/>
                  </a:lnTo>
                  <a:lnTo>
                    <a:pt x="2785364" y="38150"/>
                  </a:lnTo>
                  <a:lnTo>
                    <a:pt x="2759997" y="2545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4868544" y="4776977"/>
              <a:ext cx="1201420" cy="431800"/>
            </a:xfrm>
            <a:custGeom>
              <a:avLst/>
              <a:gdLst/>
              <a:ahLst/>
              <a:cxnLst/>
              <a:rect l="l" t="t" r="r" b="b"/>
              <a:pathLst>
                <a:path w="1201420" h="431800">
                  <a:moveTo>
                    <a:pt x="249427" y="199771"/>
                  </a:moveTo>
                  <a:lnTo>
                    <a:pt x="0" y="0"/>
                  </a:lnTo>
                </a:path>
                <a:path w="1201420" h="431800">
                  <a:moveTo>
                    <a:pt x="756538" y="431546"/>
                  </a:moveTo>
                  <a:lnTo>
                    <a:pt x="249427" y="199771"/>
                  </a:lnTo>
                </a:path>
                <a:path w="1201420" h="431800">
                  <a:moveTo>
                    <a:pt x="756538" y="431546"/>
                  </a:moveTo>
                  <a:lnTo>
                    <a:pt x="1200912" y="199771"/>
                  </a:lnTo>
                </a:path>
              </a:pathLst>
            </a:custGeom>
            <a:ln w="28575">
              <a:solidFill>
                <a:srgbClr val="2596A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5513578" y="5635853"/>
            <a:ext cx="5772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585858"/>
                </a:solidFill>
                <a:latin typeface="Corbel"/>
                <a:cs typeface="Corbel"/>
              </a:rPr>
              <a:t>tiempo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3955530" y="3955631"/>
            <a:ext cx="203835" cy="8432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400" b="1">
                <a:solidFill>
                  <a:srgbClr val="585858"/>
                </a:solidFill>
                <a:latin typeface="Corbel"/>
                <a:cs typeface="Corbel"/>
              </a:rPr>
              <a:t>water</a:t>
            </a:r>
            <a:r>
              <a:rPr dirty="0" sz="1400" spc="-35" b="1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dirty="0" sz="1400" spc="-20" b="1">
                <a:solidFill>
                  <a:srgbClr val="585858"/>
                </a:solidFill>
                <a:latin typeface="Corbel"/>
                <a:cs typeface="Corbel"/>
              </a:rPr>
              <a:t>flow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39" name="object 39" descr=""/>
          <p:cNvGrpSpPr/>
          <p:nvPr/>
        </p:nvGrpSpPr>
        <p:grpSpPr>
          <a:xfrm>
            <a:off x="7944611" y="3669804"/>
            <a:ext cx="3005455" cy="2087880"/>
            <a:chOff x="7944611" y="3669804"/>
            <a:chExt cx="3005455" cy="2087880"/>
          </a:xfrm>
        </p:grpSpPr>
        <p:pic>
          <p:nvPicPr>
            <p:cNvPr id="40" name="object 4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44611" y="3669804"/>
              <a:ext cx="234670" cy="2011679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8025129" y="3769613"/>
              <a:ext cx="76200" cy="1854200"/>
            </a:xfrm>
            <a:custGeom>
              <a:avLst/>
              <a:gdLst/>
              <a:ahLst/>
              <a:cxnLst/>
              <a:rect l="l" t="t" r="r" b="b"/>
              <a:pathLst>
                <a:path w="76200" h="1854200">
                  <a:moveTo>
                    <a:pt x="25427" y="76030"/>
                  </a:moveTo>
                  <a:lnTo>
                    <a:pt x="11429" y="1853387"/>
                  </a:lnTo>
                  <a:lnTo>
                    <a:pt x="36829" y="1853577"/>
                  </a:lnTo>
                  <a:lnTo>
                    <a:pt x="50824" y="76454"/>
                  </a:lnTo>
                  <a:lnTo>
                    <a:pt x="50826" y="76242"/>
                  </a:lnTo>
                  <a:lnTo>
                    <a:pt x="25427" y="76030"/>
                  </a:lnTo>
                  <a:close/>
                </a:path>
                <a:path w="76200" h="1854200">
                  <a:moveTo>
                    <a:pt x="69852" y="63500"/>
                  </a:moveTo>
                  <a:lnTo>
                    <a:pt x="50926" y="63500"/>
                  </a:lnTo>
                  <a:lnTo>
                    <a:pt x="50826" y="76242"/>
                  </a:lnTo>
                  <a:lnTo>
                    <a:pt x="76200" y="76454"/>
                  </a:lnTo>
                  <a:lnTo>
                    <a:pt x="69852" y="63500"/>
                  </a:lnTo>
                  <a:close/>
                </a:path>
                <a:path w="76200" h="1854200">
                  <a:moveTo>
                    <a:pt x="50926" y="63500"/>
                  </a:moveTo>
                  <a:lnTo>
                    <a:pt x="25525" y="63500"/>
                  </a:lnTo>
                  <a:lnTo>
                    <a:pt x="25427" y="76030"/>
                  </a:lnTo>
                  <a:lnTo>
                    <a:pt x="50826" y="76242"/>
                  </a:lnTo>
                  <a:lnTo>
                    <a:pt x="50926" y="63500"/>
                  </a:lnTo>
                  <a:close/>
                </a:path>
                <a:path w="76200" h="1854200">
                  <a:moveTo>
                    <a:pt x="38735" y="0"/>
                  </a:moveTo>
                  <a:lnTo>
                    <a:pt x="0" y="75818"/>
                  </a:lnTo>
                  <a:lnTo>
                    <a:pt x="25427" y="76030"/>
                  </a:lnTo>
                  <a:lnTo>
                    <a:pt x="25525" y="63500"/>
                  </a:lnTo>
                  <a:lnTo>
                    <a:pt x="69852" y="63500"/>
                  </a:lnTo>
                  <a:lnTo>
                    <a:pt x="38735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07095" y="5524500"/>
              <a:ext cx="2942844" cy="233172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8049259" y="5584951"/>
              <a:ext cx="2785745" cy="76835"/>
            </a:xfrm>
            <a:custGeom>
              <a:avLst/>
              <a:gdLst/>
              <a:ahLst/>
              <a:cxnLst/>
              <a:rect l="l" t="t" r="r" b="b"/>
              <a:pathLst>
                <a:path w="2785745" h="76835">
                  <a:moveTo>
                    <a:pt x="2709164" y="0"/>
                  </a:moveTo>
                  <a:lnTo>
                    <a:pt x="2709164" y="76250"/>
                  </a:lnTo>
                  <a:lnTo>
                    <a:pt x="2759964" y="50850"/>
                  </a:lnTo>
                  <a:lnTo>
                    <a:pt x="2721864" y="50850"/>
                  </a:lnTo>
                  <a:lnTo>
                    <a:pt x="2721864" y="25450"/>
                  </a:lnTo>
                  <a:lnTo>
                    <a:pt x="2759997" y="25450"/>
                  </a:lnTo>
                  <a:lnTo>
                    <a:pt x="2709164" y="0"/>
                  </a:lnTo>
                  <a:close/>
                </a:path>
                <a:path w="2785745" h="76835">
                  <a:moveTo>
                    <a:pt x="2709164" y="25450"/>
                  </a:moveTo>
                  <a:lnTo>
                    <a:pt x="0" y="25450"/>
                  </a:lnTo>
                  <a:lnTo>
                    <a:pt x="0" y="50850"/>
                  </a:lnTo>
                  <a:lnTo>
                    <a:pt x="2709164" y="50850"/>
                  </a:lnTo>
                  <a:lnTo>
                    <a:pt x="2709164" y="25450"/>
                  </a:lnTo>
                  <a:close/>
                </a:path>
                <a:path w="2785745" h="76835">
                  <a:moveTo>
                    <a:pt x="2759997" y="25450"/>
                  </a:moveTo>
                  <a:lnTo>
                    <a:pt x="2721864" y="25450"/>
                  </a:lnTo>
                  <a:lnTo>
                    <a:pt x="2721864" y="50850"/>
                  </a:lnTo>
                  <a:lnTo>
                    <a:pt x="2759964" y="50850"/>
                  </a:lnTo>
                  <a:lnTo>
                    <a:pt x="2785364" y="38150"/>
                  </a:lnTo>
                  <a:lnTo>
                    <a:pt x="2759997" y="2545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 descr=""/>
          <p:cNvSpPr txBox="1"/>
          <p:nvPr/>
        </p:nvSpPr>
        <p:spPr>
          <a:xfrm>
            <a:off x="9318752" y="5635853"/>
            <a:ext cx="47053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585858"/>
                </a:solidFill>
                <a:latin typeface="Corbel"/>
                <a:cs typeface="Corbel"/>
              </a:rPr>
              <a:t>Costo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7707238" y="3955631"/>
            <a:ext cx="203835" cy="8432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400" b="1">
                <a:solidFill>
                  <a:srgbClr val="585858"/>
                </a:solidFill>
                <a:latin typeface="Corbel"/>
                <a:cs typeface="Corbel"/>
              </a:rPr>
              <a:t>water</a:t>
            </a:r>
            <a:r>
              <a:rPr dirty="0" sz="1400" spc="-35" b="1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dirty="0" sz="1400" spc="-20" b="1">
                <a:solidFill>
                  <a:srgbClr val="585858"/>
                </a:solidFill>
                <a:latin typeface="Corbel"/>
                <a:cs typeface="Corbel"/>
              </a:rPr>
              <a:t>flow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4607052" y="4052315"/>
            <a:ext cx="5878195" cy="1629410"/>
            <a:chOff x="4607052" y="4052315"/>
            <a:chExt cx="5878195" cy="1629410"/>
          </a:xfrm>
        </p:grpSpPr>
        <p:pic>
          <p:nvPicPr>
            <p:cNvPr id="47" name="object 4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07052" y="4937759"/>
              <a:ext cx="4319015" cy="233171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4650359" y="4969128"/>
              <a:ext cx="4161790" cy="104775"/>
            </a:xfrm>
            <a:custGeom>
              <a:avLst/>
              <a:gdLst/>
              <a:ahLst/>
              <a:cxnLst/>
              <a:rect l="l" t="t" r="r" b="b"/>
              <a:pathLst>
                <a:path w="4161790" h="104775">
                  <a:moveTo>
                    <a:pt x="253" y="0"/>
                  </a:moveTo>
                  <a:lnTo>
                    <a:pt x="0" y="25400"/>
                  </a:lnTo>
                  <a:lnTo>
                    <a:pt x="25400" y="25781"/>
                  </a:lnTo>
                  <a:lnTo>
                    <a:pt x="25653" y="381"/>
                  </a:lnTo>
                  <a:lnTo>
                    <a:pt x="253" y="0"/>
                  </a:lnTo>
                  <a:close/>
                </a:path>
                <a:path w="4161790" h="104775">
                  <a:moveTo>
                    <a:pt x="51053" y="762"/>
                  </a:moveTo>
                  <a:lnTo>
                    <a:pt x="50800" y="26162"/>
                  </a:lnTo>
                  <a:lnTo>
                    <a:pt x="76200" y="26416"/>
                  </a:lnTo>
                  <a:lnTo>
                    <a:pt x="76453" y="1016"/>
                  </a:lnTo>
                  <a:lnTo>
                    <a:pt x="51053" y="762"/>
                  </a:lnTo>
                  <a:close/>
                </a:path>
                <a:path w="4161790" h="104775">
                  <a:moveTo>
                    <a:pt x="101853" y="1397"/>
                  </a:moveTo>
                  <a:lnTo>
                    <a:pt x="101600" y="26797"/>
                  </a:lnTo>
                  <a:lnTo>
                    <a:pt x="126873" y="27178"/>
                  </a:lnTo>
                  <a:lnTo>
                    <a:pt x="127253" y="1778"/>
                  </a:lnTo>
                  <a:lnTo>
                    <a:pt x="101853" y="1397"/>
                  </a:lnTo>
                  <a:close/>
                </a:path>
                <a:path w="4161790" h="104775">
                  <a:moveTo>
                    <a:pt x="152653" y="2032"/>
                  </a:moveTo>
                  <a:lnTo>
                    <a:pt x="152273" y="27432"/>
                  </a:lnTo>
                  <a:lnTo>
                    <a:pt x="177673" y="27813"/>
                  </a:lnTo>
                  <a:lnTo>
                    <a:pt x="178053" y="2413"/>
                  </a:lnTo>
                  <a:lnTo>
                    <a:pt x="152653" y="2032"/>
                  </a:lnTo>
                  <a:close/>
                </a:path>
                <a:path w="4161790" h="104775">
                  <a:moveTo>
                    <a:pt x="203453" y="2794"/>
                  </a:moveTo>
                  <a:lnTo>
                    <a:pt x="203073" y="28194"/>
                  </a:lnTo>
                  <a:lnTo>
                    <a:pt x="228473" y="28448"/>
                  </a:lnTo>
                  <a:lnTo>
                    <a:pt x="228853" y="3048"/>
                  </a:lnTo>
                  <a:lnTo>
                    <a:pt x="203453" y="2794"/>
                  </a:lnTo>
                  <a:close/>
                </a:path>
                <a:path w="4161790" h="104775">
                  <a:moveTo>
                    <a:pt x="254253" y="3429"/>
                  </a:moveTo>
                  <a:lnTo>
                    <a:pt x="253873" y="28829"/>
                  </a:lnTo>
                  <a:lnTo>
                    <a:pt x="279273" y="29083"/>
                  </a:lnTo>
                  <a:lnTo>
                    <a:pt x="279653" y="3683"/>
                  </a:lnTo>
                  <a:lnTo>
                    <a:pt x="254253" y="3429"/>
                  </a:lnTo>
                  <a:close/>
                </a:path>
                <a:path w="4161790" h="104775">
                  <a:moveTo>
                    <a:pt x="305053" y="4064"/>
                  </a:moveTo>
                  <a:lnTo>
                    <a:pt x="304673" y="29464"/>
                  </a:lnTo>
                  <a:lnTo>
                    <a:pt x="330073" y="29845"/>
                  </a:lnTo>
                  <a:lnTo>
                    <a:pt x="330453" y="4445"/>
                  </a:lnTo>
                  <a:lnTo>
                    <a:pt x="305053" y="4064"/>
                  </a:lnTo>
                  <a:close/>
                </a:path>
                <a:path w="4161790" h="104775">
                  <a:moveTo>
                    <a:pt x="355853" y="4699"/>
                  </a:moveTo>
                  <a:lnTo>
                    <a:pt x="355473" y="30099"/>
                  </a:lnTo>
                  <a:lnTo>
                    <a:pt x="380873" y="30480"/>
                  </a:lnTo>
                  <a:lnTo>
                    <a:pt x="381253" y="5080"/>
                  </a:lnTo>
                  <a:lnTo>
                    <a:pt x="355853" y="4699"/>
                  </a:lnTo>
                  <a:close/>
                </a:path>
                <a:path w="4161790" h="104775">
                  <a:moveTo>
                    <a:pt x="406653" y="5461"/>
                  </a:moveTo>
                  <a:lnTo>
                    <a:pt x="406273" y="30861"/>
                  </a:lnTo>
                  <a:lnTo>
                    <a:pt x="431673" y="31115"/>
                  </a:lnTo>
                  <a:lnTo>
                    <a:pt x="432053" y="5715"/>
                  </a:lnTo>
                  <a:lnTo>
                    <a:pt x="406653" y="5461"/>
                  </a:lnTo>
                  <a:close/>
                </a:path>
                <a:path w="4161790" h="104775">
                  <a:moveTo>
                    <a:pt x="457453" y="6096"/>
                  </a:moveTo>
                  <a:lnTo>
                    <a:pt x="457073" y="31496"/>
                  </a:lnTo>
                  <a:lnTo>
                    <a:pt x="482473" y="31877"/>
                  </a:lnTo>
                  <a:lnTo>
                    <a:pt x="482853" y="6477"/>
                  </a:lnTo>
                  <a:lnTo>
                    <a:pt x="457453" y="6096"/>
                  </a:lnTo>
                  <a:close/>
                </a:path>
                <a:path w="4161790" h="104775">
                  <a:moveTo>
                    <a:pt x="508253" y="6731"/>
                  </a:moveTo>
                  <a:lnTo>
                    <a:pt x="507873" y="32131"/>
                  </a:lnTo>
                  <a:lnTo>
                    <a:pt x="533273" y="32512"/>
                  </a:lnTo>
                  <a:lnTo>
                    <a:pt x="533653" y="7112"/>
                  </a:lnTo>
                  <a:lnTo>
                    <a:pt x="508253" y="6731"/>
                  </a:lnTo>
                  <a:close/>
                </a:path>
                <a:path w="4161790" h="104775">
                  <a:moveTo>
                    <a:pt x="559053" y="7493"/>
                  </a:moveTo>
                  <a:lnTo>
                    <a:pt x="558673" y="32766"/>
                  </a:lnTo>
                  <a:lnTo>
                    <a:pt x="584073" y="33147"/>
                  </a:lnTo>
                  <a:lnTo>
                    <a:pt x="584453" y="7747"/>
                  </a:lnTo>
                  <a:lnTo>
                    <a:pt x="559053" y="7493"/>
                  </a:lnTo>
                  <a:close/>
                </a:path>
                <a:path w="4161790" h="104775">
                  <a:moveTo>
                    <a:pt x="609853" y="8128"/>
                  </a:moveTo>
                  <a:lnTo>
                    <a:pt x="609473" y="33528"/>
                  </a:lnTo>
                  <a:lnTo>
                    <a:pt x="634873" y="33782"/>
                  </a:lnTo>
                  <a:lnTo>
                    <a:pt x="635253" y="8382"/>
                  </a:lnTo>
                  <a:lnTo>
                    <a:pt x="609853" y="8128"/>
                  </a:lnTo>
                  <a:close/>
                </a:path>
                <a:path w="4161790" h="104775">
                  <a:moveTo>
                    <a:pt x="660653" y="8763"/>
                  </a:moveTo>
                  <a:lnTo>
                    <a:pt x="660273" y="34163"/>
                  </a:lnTo>
                  <a:lnTo>
                    <a:pt x="685673" y="34544"/>
                  </a:lnTo>
                  <a:lnTo>
                    <a:pt x="686053" y="9144"/>
                  </a:lnTo>
                  <a:lnTo>
                    <a:pt x="660653" y="8763"/>
                  </a:lnTo>
                  <a:close/>
                </a:path>
                <a:path w="4161790" h="104775">
                  <a:moveTo>
                    <a:pt x="711453" y="9398"/>
                  </a:moveTo>
                  <a:lnTo>
                    <a:pt x="711073" y="34798"/>
                  </a:lnTo>
                  <a:lnTo>
                    <a:pt x="736473" y="35179"/>
                  </a:lnTo>
                  <a:lnTo>
                    <a:pt x="736853" y="9779"/>
                  </a:lnTo>
                  <a:lnTo>
                    <a:pt x="711453" y="9398"/>
                  </a:lnTo>
                  <a:close/>
                </a:path>
                <a:path w="4161790" h="104775">
                  <a:moveTo>
                    <a:pt x="762253" y="10160"/>
                  </a:moveTo>
                  <a:lnTo>
                    <a:pt x="761873" y="35560"/>
                  </a:lnTo>
                  <a:lnTo>
                    <a:pt x="787273" y="35814"/>
                  </a:lnTo>
                  <a:lnTo>
                    <a:pt x="787653" y="10414"/>
                  </a:lnTo>
                  <a:lnTo>
                    <a:pt x="762253" y="10160"/>
                  </a:lnTo>
                  <a:close/>
                </a:path>
                <a:path w="4161790" h="104775">
                  <a:moveTo>
                    <a:pt x="813053" y="10795"/>
                  </a:moveTo>
                  <a:lnTo>
                    <a:pt x="812673" y="36195"/>
                  </a:lnTo>
                  <a:lnTo>
                    <a:pt x="838073" y="36449"/>
                  </a:lnTo>
                  <a:lnTo>
                    <a:pt x="838453" y="11176"/>
                  </a:lnTo>
                  <a:lnTo>
                    <a:pt x="813053" y="10795"/>
                  </a:lnTo>
                  <a:close/>
                </a:path>
                <a:path w="4161790" h="104775">
                  <a:moveTo>
                    <a:pt x="863853" y="11430"/>
                  </a:moveTo>
                  <a:lnTo>
                    <a:pt x="863473" y="36830"/>
                  </a:lnTo>
                  <a:lnTo>
                    <a:pt x="888873" y="37211"/>
                  </a:lnTo>
                  <a:lnTo>
                    <a:pt x="889253" y="11811"/>
                  </a:lnTo>
                  <a:lnTo>
                    <a:pt x="863853" y="11430"/>
                  </a:lnTo>
                  <a:close/>
                </a:path>
                <a:path w="4161790" h="104775">
                  <a:moveTo>
                    <a:pt x="914653" y="12065"/>
                  </a:moveTo>
                  <a:lnTo>
                    <a:pt x="914273" y="37465"/>
                  </a:lnTo>
                  <a:lnTo>
                    <a:pt x="939673" y="37846"/>
                  </a:lnTo>
                  <a:lnTo>
                    <a:pt x="940053" y="12446"/>
                  </a:lnTo>
                  <a:lnTo>
                    <a:pt x="914653" y="12065"/>
                  </a:lnTo>
                  <a:close/>
                </a:path>
                <a:path w="4161790" h="104775">
                  <a:moveTo>
                    <a:pt x="965453" y="12827"/>
                  </a:moveTo>
                  <a:lnTo>
                    <a:pt x="965073" y="38227"/>
                  </a:lnTo>
                  <a:lnTo>
                    <a:pt x="990473" y="38481"/>
                  </a:lnTo>
                  <a:lnTo>
                    <a:pt x="990853" y="13081"/>
                  </a:lnTo>
                  <a:lnTo>
                    <a:pt x="965453" y="12827"/>
                  </a:lnTo>
                  <a:close/>
                </a:path>
                <a:path w="4161790" h="104775">
                  <a:moveTo>
                    <a:pt x="1016253" y="13462"/>
                  </a:moveTo>
                  <a:lnTo>
                    <a:pt x="1015873" y="38862"/>
                  </a:lnTo>
                  <a:lnTo>
                    <a:pt x="1041273" y="39243"/>
                  </a:lnTo>
                  <a:lnTo>
                    <a:pt x="1041653" y="13843"/>
                  </a:lnTo>
                  <a:lnTo>
                    <a:pt x="1016253" y="13462"/>
                  </a:lnTo>
                  <a:close/>
                </a:path>
                <a:path w="4161790" h="104775">
                  <a:moveTo>
                    <a:pt x="1066927" y="14097"/>
                  </a:moveTo>
                  <a:lnTo>
                    <a:pt x="1066673" y="39497"/>
                  </a:lnTo>
                  <a:lnTo>
                    <a:pt x="1092073" y="39878"/>
                  </a:lnTo>
                  <a:lnTo>
                    <a:pt x="1092327" y="14478"/>
                  </a:lnTo>
                  <a:lnTo>
                    <a:pt x="1066927" y="14097"/>
                  </a:lnTo>
                  <a:close/>
                </a:path>
                <a:path w="4161790" h="104775">
                  <a:moveTo>
                    <a:pt x="1117727" y="14859"/>
                  </a:moveTo>
                  <a:lnTo>
                    <a:pt x="1117473" y="40259"/>
                  </a:lnTo>
                  <a:lnTo>
                    <a:pt x="1142873" y="40513"/>
                  </a:lnTo>
                  <a:lnTo>
                    <a:pt x="1143127" y="15113"/>
                  </a:lnTo>
                  <a:lnTo>
                    <a:pt x="1117727" y="14859"/>
                  </a:lnTo>
                  <a:close/>
                </a:path>
                <a:path w="4161790" h="104775">
                  <a:moveTo>
                    <a:pt x="1168527" y="15494"/>
                  </a:moveTo>
                  <a:lnTo>
                    <a:pt x="1168273" y="40894"/>
                  </a:lnTo>
                  <a:lnTo>
                    <a:pt x="1193673" y="41148"/>
                  </a:lnTo>
                  <a:lnTo>
                    <a:pt x="1193927" y="15748"/>
                  </a:lnTo>
                  <a:lnTo>
                    <a:pt x="1168527" y="15494"/>
                  </a:lnTo>
                  <a:close/>
                </a:path>
                <a:path w="4161790" h="104775">
                  <a:moveTo>
                    <a:pt x="1219327" y="16129"/>
                  </a:moveTo>
                  <a:lnTo>
                    <a:pt x="1219073" y="41529"/>
                  </a:lnTo>
                  <a:lnTo>
                    <a:pt x="1244473" y="41910"/>
                  </a:lnTo>
                  <a:lnTo>
                    <a:pt x="1244727" y="16510"/>
                  </a:lnTo>
                  <a:lnTo>
                    <a:pt x="1219327" y="16129"/>
                  </a:lnTo>
                  <a:close/>
                </a:path>
                <a:path w="4161790" h="104775">
                  <a:moveTo>
                    <a:pt x="1270127" y="16764"/>
                  </a:moveTo>
                  <a:lnTo>
                    <a:pt x="1269873" y="42164"/>
                  </a:lnTo>
                  <a:lnTo>
                    <a:pt x="1295273" y="42545"/>
                  </a:lnTo>
                  <a:lnTo>
                    <a:pt x="1295527" y="17145"/>
                  </a:lnTo>
                  <a:lnTo>
                    <a:pt x="1270127" y="16764"/>
                  </a:lnTo>
                  <a:close/>
                </a:path>
                <a:path w="4161790" h="104775">
                  <a:moveTo>
                    <a:pt x="1320927" y="17526"/>
                  </a:moveTo>
                  <a:lnTo>
                    <a:pt x="1320673" y="42926"/>
                  </a:lnTo>
                  <a:lnTo>
                    <a:pt x="1346073" y="43180"/>
                  </a:lnTo>
                  <a:lnTo>
                    <a:pt x="1346327" y="17780"/>
                  </a:lnTo>
                  <a:lnTo>
                    <a:pt x="1320927" y="17526"/>
                  </a:lnTo>
                  <a:close/>
                </a:path>
                <a:path w="4161790" h="104775">
                  <a:moveTo>
                    <a:pt x="1371727" y="18161"/>
                  </a:moveTo>
                  <a:lnTo>
                    <a:pt x="1371473" y="43561"/>
                  </a:lnTo>
                  <a:lnTo>
                    <a:pt x="1396873" y="43942"/>
                  </a:lnTo>
                  <a:lnTo>
                    <a:pt x="1397127" y="18542"/>
                  </a:lnTo>
                  <a:lnTo>
                    <a:pt x="1371727" y="18161"/>
                  </a:lnTo>
                  <a:close/>
                </a:path>
                <a:path w="4161790" h="104775">
                  <a:moveTo>
                    <a:pt x="1422527" y="18796"/>
                  </a:moveTo>
                  <a:lnTo>
                    <a:pt x="1422273" y="44196"/>
                  </a:lnTo>
                  <a:lnTo>
                    <a:pt x="1447673" y="44577"/>
                  </a:lnTo>
                  <a:lnTo>
                    <a:pt x="1447927" y="19177"/>
                  </a:lnTo>
                  <a:lnTo>
                    <a:pt x="1422527" y="18796"/>
                  </a:lnTo>
                  <a:close/>
                </a:path>
                <a:path w="4161790" h="104775">
                  <a:moveTo>
                    <a:pt x="1473327" y="19431"/>
                  </a:moveTo>
                  <a:lnTo>
                    <a:pt x="1473073" y="44831"/>
                  </a:lnTo>
                  <a:lnTo>
                    <a:pt x="1498473" y="45212"/>
                  </a:lnTo>
                  <a:lnTo>
                    <a:pt x="1498727" y="19812"/>
                  </a:lnTo>
                  <a:lnTo>
                    <a:pt x="1473327" y="19431"/>
                  </a:lnTo>
                  <a:close/>
                </a:path>
                <a:path w="4161790" h="104775">
                  <a:moveTo>
                    <a:pt x="1524127" y="20193"/>
                  </a:moveTo>
                  <a:lnTo>
                    <a:pt x="1523873" y="45593"/>
                  </a:lnTo>
                  <a:lnTo>
                    <a:pt x="1549273" y="45847"/>
                  </a:lnTo>
                  <a:lnTo>
                    <a:pt x="1549527" y="20447"/>
                  </a:lnTo>
                  <a:lnTo>
                    <a:pt x="1524127" y="20193"/>
                  </a:lnTo>
                  <a:close/>
                </a:path>
                <a:path w="4161790" h="104775">
                  <a:moveTo>
                    <a:pt x="1574927" y="20828"/>
                  </a:moveTo>
                  <a:lnTo>
                    <a:pt x="1574545" y="46228"/>
                  </a:lnTo>
                  <a:lnTo>
                    <a:pt x="1599945" y="46609"/>
                  </a:lnTo>
                  <a:lnTo>
                    <a:pt x="1600327" y="21209"/>
                  </a:lnTo>
                  <a:lnTo>
                    <a:pt x="1574927" y="20828"/>
                  </a:lnTo>
                  <a:close/>
                </a:path>
                <a:path w="4161790" h="104775">
                  <a:moveTo>
                    <a:pt x="1625727" y="21463"/>
                  </a:moveTo>
                  <a:lnTo>
                    <a:pt x="1625345" y="46863"/>
                  </a:lnTo>
                  <a:lnTo>
                    <a:pt x="1650745" y="47244"/>
                  </a:lnTo>
                  <a:lnTo>
                    <a:pt x="1651127" y="21844"/>
                  </a:lnTo>
                  <a:lnTo>
                    <a:pt x="1625727" y="21463"/>
                  </a:lnTo>
                  <a:close/>
                </a:path>
                <a:path w="4161790" h="104775">
                  <a:moveTo>
                    <a:pt x="1676527" y="22225"/>
                  </a:moveTo>
                  <a:lnTo>
                    <a:pt x="1676145" y="47625"/>
                  </a:lnTo>
                  <a:lnTo>
                    <a:pt x="1701545" y="47879"/>
                  </a:lnTo>
                  <a:lnTo>
                    <a:pt x="1701927" y="22479"/>
                  </a:lnTo>
                  <a:lnTo>
                    <a:pt x="1676527" y="22225"/>
                  </a:lnTo>
                  <a:close/>
                </a:path>
                <a:path w="4161790" h="104775">
                  <a:moveTo>
                    <a:pt x="1727327" y="22860"/>
                  </a:moveTo>
                  <a:lnTo>
                    <a:pt x="1726945" y="48260"/>
                  </a:lnTo>
                  <a:lnTo>
                    <a:pt x="1752345" y="48514"/>
                  </a:lnTo>
                  <a:lnTo>
                    <a:pt x="1752727" y="23114"/>
                  </a:lnTo>
                  <a:lnTo>
                    <a:pt x="1727327" y="22860"/>
                  </a:lnTo>
                  <a:close/>
                </a:path>
                <a:path w="4161790" h="104775">
                  <a:moveTo>
                    <a:pt x="1778127" y="23495"/>
                  </a:moveTo>
                  <a:lnTo>
                    <a:pt x="1777745" y="48895"/>
                  </a:lnTo>
                  <a:lnTo>
                    <a:pt x="1803145" y="49276"/>
                  </a:lnTo>
                  <a:lnTo>
                    <a:pt x="1803527" y="23876"/>
                  </a:lnTo>
                  <a:lnTo>
                    <a:pt x="1778127" y="23495"/>
                  </a:lnTo>
                  <a:close/>
                </a:path>
                <a:path w="4161790" h="104775">
                  <a:moveTo>
                    <a:pt x="1828927" y="24130"/>
                  </a:moveTo>
                  <a:lnTo>
                    <a:pt x="1828545" y="49530"/>
                  </a:lnTo>
                  <a:lnTo>
                    <a:pt x="1853945" y="49911"/>
                  </a:lnTo>
                  <a:lnTo>
                    <a:pt x="1854326" y="24511"/>
                  </a:lnTo>
                  <a:lnTo>
                    <a:pt x="1828927" y="24130"/>
                  </a:lnTo>
                  <a:close/>
                </a:path>
                <a:path w="4161790" h="104775">
                  <a:moveTo>
                    <a:pt x="1879726" y="24892"/>
                  </a:moveTo>
                  <a:lnTo>
                    <a:pt x="1879345" y="50292"/>
                  </a:lnTo>
                  <a:lnTo>
                    <a:pt x="1904745" y="50546"/>
                  </a:lnTo>
                  <a:lnTo>
                    <a:pt x="1905126" y="25146"/>
                  </a:lnTo>
                  <a:lnTo>
                    <a:pt x="1879726" y="24892"/>
                  </a:lnTo>
                  <a:close/>
                </a:path>
                <a:path w="4161790" h="104775">
                  <a:moveTo>
                    <a:pt x="1930526" y="25527"/>
                  </a:moveTo>
                  <a:lnTo>
                    <a:pt x="1930145" y="50927"/>
                  </a:lnTo>
                  <a:lnTo>
                    <a:pt x="1955545" y="51308"/>
                  </a:lnTo>
                  <a:lnTo>
                    <a:pt x="1955926" y="25908"/>
                  </a:lnTo>
                  <a:lnTo>
                    <a:pt x="1930526" y="25527"/>
                  </a:lnTo>
                  <a:close/>
                </a:path>
                <a:path w="4161790" h="104775">
                  <a:moveTo>
                    <a:pt x="1981326" y="26162"/>
                  </a:moveTo>
                  <a:lnTo>
                    <a:pt x="1980945" y="51562"/>
                  </a:lnTo>
                  <a:lnTo>
                    <a:pt x="2006345" y="51943"/>
                  </a:lnTo>
                  <a:lnTo>
                    <a:pt x="2006726" y="26543"/>
                  </a:lnTo>
                  <a:lnTo>
                    <a:pt x="1981326" y="26162"/>
                  </a:lnTo>
                  <a:close/>
                </a:path>
                <a:path w="4161790" h="104775">
                  <a:moveTo>
                    <a:pt x="2032126" y="26797"/>
                  </a:moveTo>
                  <a:lnTo>
                    <a:pt x="2031745" y="52197"/>
                  </a:lnTo>
                  <a:lnTo>
                    <a:pt x="2057145" y="52578"/>
                  </a:lnTo>
                  <a:lnTo>
                    <a:pt x="2057526" y="27178"/>
                  </a:lnTo>
                  <a:lnTo>
                    <a:pt x="2032126" y="26797"/>
                  </a:lnTo>
                  <a:close/>
                </a:path>
                <a:path w="4161790" h="104775">
                  <a:moveTo>
                    <a:pt x="2082926" y="27559"/>
                  </a:moveTo>
                  <a:lnTo>
                    <a:pt x="2082545" y="52959"/>
                  </a:lnTo>
                  <a:lnTo>
                    <a:pt x="2107945" y="53213"/>
                  </a:lnTo>
                  <a:lnTo>
                    <a:pt x="2108326" y="27813"/>
                  </a:lnTo>
                  <a:lnTo>
                    <a:pt x="2082926" y="27559"/>
                  </a:lnTo>
                  <a:close/>
                </a:path>
                <a:path w="4161790" h="104775">
                  <a:moveTo>
                    <a:pt x="2133726" y="28194"/>
                  </a:moveTo>
                  <a:lnTo>
                    <a:pt x="2133345" y="53594"/>
                  </a:lnTo>
                  <a:lnTo>
                    <a:pt x="2158745" y="53975"/>
                  </a:lnTo>
                  <a:lnTo>
                    <a:pt x="2159126" y="28575"/>
                  </a:lnTo>
                  <a:lnTo>
                    <a:pt x="2133726" y="28194"/>
                  </a:lnTo>
                  <a:close/>
                </a:path>
                <a:path w="4161790" h="104775">
                  <a:moveTo>
                    <a:pt x="2184526" y="28829"/>
                  </a:moveTo>
                  <a:lnTo>
                    <a:pt x="2184145" y="54229"/>
                  </a:lnTo>
                  <a:lnTo>
                    <a:pt x="2209545" y="54610"/>
                  </a:lnTo>
                  <a:lnTo>
                    <a:pt x="2209926" y="29210"/>
                  </a:lnTo>
                  <a:lnTo>
                    <a:pt x="2184526" y="28829"/>
                  </a:lnTo>
                  <a:close/>
                </a:path>
                <a:path w="4161790" h="104775">
                  <a:moveTo>
                    <a:pt x="2235326" y="29591"/>
                  </a:moveTo>
                  <a:lnTo>
                    <a:pt x="2234945" y="54991"/>
                  </a:lnTo>
                  <a:lnTo>
                    <a:pt x="2260345" y="55245"/>
                  </a:lnTo>
                  <a:lnTo>
                    <a:pt x="2260726" y="29845"/>
                  </a:lnTo>
                  <a:lnTo>
                    <a:pt x="2235326" y="29591"/>
                  </a:lnTo>
                  <a:close/>
                </a:path>
                <a:path w="4161790" h="104775">
                  <a:moveTo>
                    <a:pt x="2286126" y="30226"/>
                  </a:moveTo>
                  <a:lnTo>
                    <a:pt x="2285745" y="55626"/>
                  </a:lnTo>
                  <a:lnTo>
                    <a:pt x="2311145" y="55880"/>
                  </a:lnTo>
                  <a:lnTo>
                    <a:pt x="2311526" y="30480"/>
                  </a:lnTo>
                  <a:lnTo>
                    <a:pt x="2286126" y="30226"/>
                  </a:lnTo>
                  <a:close/>
                </a:path>
                <a:path w="4161790" h="104775">
                  <a:moveTo>
                    <a:pt x="2336926" y="30861"/>
                  </a:moveTo>
                  <a:lnTo>
                    <a:pt x="2336545" y="56261"/>
                  </a:lnTo>
                  <a:lnTo>
                    <a:pt x="2361945" y="56642"/>
                  </a:lnTo>
                  <a:lnTo>
                    <a:pt x="2362326" y="31242"/>
                  </a:lnTo>
                  <a:lnTo>
                    <a:pt x="2336926" y="30861"/>
                  </a:lnTo>
                  <a:close/>
                </a:path>
                <a:path w="4161790" h="104775">
                  <a:moveTo>
                    <a:pt x="2387726" y="31496"/>
                  </a:moveTo>
                  <a:lnTo>
                    <a:pt x="2387345" y="56896"/>
                  </a:lnTo>
                  <a:lnTo>
                    <a:pt x="2412745" y="57277"/>
                  </a:lnTo>
                  <a:lnTo>
                    <a:pt x="2413126" y="31877"/>
                  </a:lnTo>
                  <a:lnTo>
                    <a:pt x="2387726" y="31496"/>
                  </a:lnTo>
                  <a:close/>
                </a:path>
                <a:path w="4161790" h="104775">
                  <a:moveTo>
                    <a:pt x="2438526" y="32258"/>
                  </a:moveTo>
                  <a:lnTo>
                    <a:pt x="2438145" y="57658"/>
                  </a:lnTo>
                  <a:lnTo>
                    <a:pt x="2463545" y="57912"/>
                  </a:lnTo>
                  <a:lnTo>
                    <a:pt x="2463926" y="32512"/>
                  </a:lnTo>
                  <a:lnTo>
                    <a:pt x="2438526" y="32258"/>
                  </a:lnTo>
                  <a:close/>
                </a:path>
                <a:path w="4161790" h="104775">
                  <a:moveTo>
                    <a:pt x="2489199" y="32893"/>
                  </a:moveTo>
                  <a:lnTo>
                    <a:pt x="2488945" y="58293"/>
                  </a:lnTo>
                  <a:lnTo>
                    <a:pt x="2514345" y="58674"/>
                  </a:lnTo>
                  <a:lnTo>
                    <a:pt x="2514599" y="33274"/>
                  </a:lnTo>
                  <a:lnTo>
                    <a:pt x="2489199" y="32893"/>
                  </a:lnTo>
                  <a:close/>
                </a:path>
                <a:path w="4161790" h="104775">
                  <a:moveTo>
                    <a:pt x="2539999" y="33528"/>
                  </a:moveTo>
                  <a:lnTo>
                    <a:pt x="2539745" y="58928"/>
                  </a:lnTo>
                  <a:lnTo>
                    <a:pt x="2565145" y="59309"/>
                  </a:lnTo>
                  <a:lnTo>
                    <a:pt x="2565399" y="33909"/>
                  </a:lnTo>
                  <a:lnTo>
                    <a:pt x="2539999" y="33528"/>
                  </a:lnTo>
                  <a:close/>
                </a:path>
                <a:path w="4161790" h="104775">
                  <a:moveTo>
                    <a:pt x="2590799" y="34290"/>
                  </a:moveTo>
                  <a:lnTo>
                    <a:pt x="2590545" y="59563"/>
                  </a:lnTo>
                  <a:lnTo>
                    <a:pt x="2615945" y="59944"/>
                  </a:lnTo>
                  <a:lnTo>
                    <a:pt x="2616199" y="34544"/>
                  </a:lnTo>
                  <a:lnTo>
                    <a:pt x="2590799" y="34290"/>
                  </a:lnTo>
                  <a:close/>
                </a:path>
                <a:path w="4161790" h="104775">
                  <a:moveTo>
                    <a:pt x="2641599" y="34925"/>
                  </a:moveTo>
                  <a:lnTo>
                    <a:pt x="2641345" y="60325"/>
                  </a:lnTo>
                  <a:lnTo>
                    <a:pt x="2666745" y="60579"/>
                  </a:lnTo>
                  <a:lnTo>
                    <a:pt x="2666999" y="35179"/>
                  </a:lnTo>
                  <a:lnTo>
                    <a:pt x="2641599" y="34925"/>
                  </a:lnTo>
                  <a:close/>
                </a:path>
                <a:path w="4161790" h="104775">
                  <a:moveTo>
                    <a:pt x="2692399" y="35560"/>
                  </a:moveTo>
                  <a:lnTo>
                    <a:pt x="2692145" y="60960"/>
                  </a:lnTo>
                  <a:lnTo>
                    <a:pt x="2717545" y="61341"/>
                  </a:lnTo>
                  <a:lnTo>
                    <a:pt x="2717799" y="35941"/>
                  </a:lnTo>
                  <a:lnTo>
                    <a:pt x="2692399" y="35560"/>
                  </a:lnTo>
                  <a:close/>
                </a:path>
                <a:path w="4161790" h="104775">
                  <a:moveTo>
                    <a:pt x="2743199" y="36195"/>
                  </a:moveTo>
                  <a:lnTo>
                    <a:pt x="2742945" y="61595"/>
                  </a:lnTo>
                  <a:lnTo>
                    <a:pt x="2768345" y="61976"/>
                  </a:lnTo>
                  <a:lnTo>
                    <a:pt x="2768599" y="36576"/>
                  </a:lnTo>
                  <a:lnTo>
                    <a:pt x="2743199" y="36195"/>
                  </a:lnTo>
                  <a:close/>
                </a:path>
                <a:path w="4161790" h="104775">
                  <a:moveTo>
                    <a:pt x="2793999" y="36957"/>
                  </a:moveTo>
                  <a:lnTo>
                    <a:pt x="2793745" y="62357"/>
                  </a:lnTo>
                  <a:lnTo>
                    <a:pt x="2819145" y="62611"/>
                  </a:lnTo>
                  <a:lnTo>
                    <a:pt x="2819399" y="37211"/>
                  </a:lnTo>
                  <a:lnTo>
                    <a:pt x="2793999" y="36957"/>
                  </a:lnTo>
                  <a:close/>
                </a:path>
                <a:path w="4161790" h="104775">
                  <a:moveTo>
                    <a:pt x="2844799" y="37592"/>
                  </a:moveTo>
                  <a:lnTo>
                    <a:pt x="2844545" y="62992"/>
                  </a:lnTo>
                  <a:lnTo>
                    <a:pt x="2869945" y="63373"/>
                  </a:lnTo>
                  <a:lnTo>
                    <a:pt x="2870199" y="37973"/>
                  </a:lnTo>
                  <a:lnTo>
                    <a:pt x="2844799" y="37592"/>
                  </a:lnTo>
                  <a:close/>
                </a:path>
                <a:path w="4161790" h="104775">
                  <a:moveTo>
                    <a:pt x="2895599" y="38227"/>
                  </a:moveTo>
                  <a:lnTo>
                    <a:pt x="2895345" y="63627"/>
                  </a:lnTo>
                  <a:lnTo>
                    <a:pt x="2920745" y="64008"/>
                  </a:lnTo>
                  <a:lnTo>
                    <a:pt x="2920999" y="38608"/>
                  </a:lnTo>
                  <a:lnTo>
                    <a:pt x="2895599" y="38227"/>
                  </a:lnTo>
                  <a:close/>
                </a:path>
                <a:path w="4161790" h="104775">
                  <a:moveTo>
                    <a:pt x="2946399" y="38862"/>
                  </a:moveTo>
                  <a:lnTo>
                    <a:pt x="2946145" y="64262"/>
                  </a:lnTo>
                  <a:lnTo>
                    <a:pt x="2971545" y="64643"/>
                  </a:lnTo>
                  <a:lnTo>
                    <a:pt x="2971799" y="39243"/>
                  </a:lnTo>
                  <a:lnTo>
                    <a:pt x="2946399" y="38862"/>
                  </a:lnTo>
                  <a:close/>
                </a:path>
                <a:path w="4161790" h="104775">
                  <a:moveTo>
                    <a:pt x="2997199" y="39624"/>
                  </a:moveTo>
                  <a:lnTo>
                    <a:pt x="2996818" y="65024"/>
                  </a:lnTo>
                  <a:lnTo>
                    <a:pt x="3022218" y="65278"/>
                  </a:lnTo>
                  <a:lnTo>
                    <a:pt x="3022599" y="39878"/>
                  </a:lnTo>
                  <a:lnTo>
                    <a:pt x="2997199" y="39624"/>
                  </a:lnTo>
                  <a:close/>
                </a:path>
                <a:path w="4161790" h="104775">
                  <a:moveTo>
                    <a:pt x="3047999" y="40259"/>
                  </a:moveTo>
                  <a:lnTo>
                    <a:pt x="3047618" y="65659"/>
                  </a:lnTo>
                  <a:lnTo>
                    <a:pt x="3073018" y="66040"/>
                  </a:lnTo>
                  <a:lnTo>
                    <a:pt x="3073399" y="40640"/>
                  </a:lnTo>
                  <a:lnTo>
                    <a:pt x="3047999" y="40259"/>
                  </a:lnTo>
                  <a:close/>
                </a:path>
                <a:path w="4161790" h="104775">
                  <a:moveTo>
                    <a:pt x="3098799" y="40894"/>
                  </a:moveTo>
                  <a:lnTo>
                    <a:pt x="3098418" y="66294"/>
                  </a:lnTo>
                  <a:lnTo>
                    <a:pt x="3123818" y="66675"/>
                  </a:lnTo>
                  <a:lnTo>
                    <a:pt x="3124199" y="41275"/>
                  </a:lnTo>
                  <a:lnTo>
                    <a:pt x="3098799" y="40894"/>
                  </a:lnTo>
                  <a:close/>
                </a:path>
                <a:path w="4161790" h="104775">
                  <a:moveTo>
                    <a:pt x="3149599" y="41656"/>
                  </a:moveTo>
                  <a:lnTo>
                    <a:pt x="3149218" y="67056"/>
                  </a:lnTo>
                  <a:lnTo>
                    <a:pt x="3174618" y="67310"/>
                  </a:lnTo>
                  <a:lnTo>
                    <a:pt x="3174999" y="41910"/>
                  </a:lnTo>
                  <a:lnTo>
                    <a:pt x="3149599" y="41656"/>
                  </a:lnTo>
                  <a:close/>
                </a:path>
                <a:path w="4161790" h="104775">
                  <a:moveTo>
                    <a:pt x="3200399" y="42291"/>
                  </a:moveTo>
                  <a:lnTo>
                    <a:pt x="3200018" y="67691"/>
                  </a:lnTo>
                  <a:lnTo>
                    <a:pt x="3225418" y="67945"/>
                  </a:lnTo>
                  <a:lnTo>
                    <a:pt x="3225799" y="42545"/>
                  </a:lnTo>
                  <a:lnTo>
                    <a:pt x="3200399" y="42291"/>
                  </a:lnTo>
                  <a:close/>
                </a:path>
                <a:path w="4161790" h="104775">
                  <a:moveTo>
                    <a:pt x="3251199" y="42926"/>
                  </a:moveTo>
                  <a:lnTo>
                    <a:pt x="3250818" y="68326"/>
                  </a:lnTo>
                  <a:lnTo>
                    <a:pt x="3276218" y="68707"/>
                  </a:lnTo>
                  <a:lnTo>
                    <a:pt x="3276599" y="43307"/>
                  </a:lnTo>
                  <a:lnTo>
                    <a:pt x="3251199" y="42926"/>
                  </a:lnTo>
                  <a:close/>
                </a:path>
                <a:path w="4161790" h="104775">
                  <a:moveTo>
                    <a:pt x="3301999" y="43561"/>
                  </a:moveTo>
                  <a:lnTo>
                    <a:pt x="3301618" y="68961"/>
                  </a:lnTo>
                  <a:lnTo>
                    <a:pt x="3327018" y="69342"/>
                  </a:lnTo>
                  <a:lnTo>
                    <a:pt x="3327399" y="43942"/>
                  </a:lnTo>
                  <a:lnTo>
                    <a:pt x="3301999" y="43561"/>
                  </a:lnTo>
                  <a:close/>
                </a:path>
                <a:path w="4161790" h="104775">
                  <a:moveTo>
                    <a:pt x="3352799" y="44323"/>
                  </a:moveTo>
                  <a:lnTo>
                    <a:pt x="3352418" y="69723"/>
                  </a:lnTo>
                  <a:lnTo>
                    <a:pt x="3377818" y="69977"/>
                  </a:lnTo>
                  <a:lnTo>
                    <a:pt x="3378199" y="44577"/>
                  </a:lnTo>
                  <a:lnTo>
                    <a:pt x="3352799" y="44323"/>
                  </a:lnTo>
                  <a:close/>
                </a:path>
                <a:path w="4161790" h="104775">
                  <a:moveTo>
                    <a:pt x="3403599" y="44958"/>
                  </a:moveTo>
                  <a:lnTo>
                    <a:pt x="3403218" y="70358"/>
                  </a:lnTo>
                  <a:lnTo>
                    <a:pt x="3428618" y="70739"/>
                  </a:lnTo>
                  <a:lnTo>
                    <a:pt x="3428999" y="45339"/>
                  </a:lnTo>
                  <a:lnTo>
                    <a:pt x="3403599" y="44958"/>
                  </a:lnTo>
                  <a:close/>
                </a:path>
                <a:path w="4161790" h="104775">
                  <a:moveTo>
                    <a:pt x="3454399" y="45593"/>
                  </a:moveTo>
                  <a:lnTo>
                    <a:pt x="3454018" y="70993"/>
                  </a:lnTo>
                  <a:lnTo>
                    <a:pt x="3479418" y="71374"/>
                  </a:lnTo>
                  <a:lnTo>
                    <a:pt x="3479799" y="45974"/>
                  </a:lnTo>
                  <a:lnTo>
                    <a:pt x="3454399" y="45593"/>
                  </a:lnTo>
                  <a:close/>
                </a:path>
                <a:path w="4161790" h="104775">
                  <a:moveTo>
                    <a:pt x="3505199" y="46228"/>
                  </a:moveTo>
                  <a:lnTo>
                    <a:pt x="3504818" y="71628"/>
                  </a:lnTo>
                  <a:lnTo>
                    <a:pt x="3530218" y="72009"/>
                  </a:lnTo>
                  <a:lnTo>
                    <a:pt x="3530599" y="46609"/>
                  </a:lnTo>
                  <a:lnTo>
                    <a:pt x="3505199" y="46228"/>
                  </a:lnTo>
                  <a:close/>
                </a:path>
                <a:path w="4161790" h="104775">
                  <a:moveTo>
                    <a:pt x="3555999" y="46990"/>
                  </a:moveTo>
                  <a:lnTo>
                    <a:pt x="3555618" y="72390"/>
                  </a:lnTo>
                  <a:lnTo>
                    <a:pt x="3581018" y="72644"/>
                  </a:lnTo>
                  <a:lnTo>
                    <a:pt x="3581399" y="47244"/>
                  </a:lnTo>
                  <a:lnTo>
                    <a:pt x="3555999" y="46990"/>
                  </a:lnTo>
                  <a:close/>
                </a:path>
                <a:path w="4161790" h="104775">
                  <a:moveTo>
                    <a:pt x="3606799" y="47625"/>
                  </a:moveTo>
                  <a:lnTo>
                    <a:pt x="3606418" y="73025"/>
                  </a:lnTo>
                  <a:lnTo>
                    <a:pt x="3631818" y="73406"/>
                  </a:lnTo>
                  <a:lnTo>
                    <a:pt x="3632199" y="48006"/>
                  </a:lnTo>
                  <a:lnTo>
                    <a:pt x="3606799" y="47625"/>
                  </a:lnTo>
                  <a:close/>
                </a:path>
                <a:path w="4161790" h="104775">
                  <a:moveTo>
                    <a:pt x="3657599" y="48260"/>
                  </a:moveTo>
                  <a:lnTo>
                    <a:pt x="3657218" y="73660"/>
                  </a:lnTo>
                  <a:lnTo>
                    <a:pt x="3682618" y="74041"/>
                  </a:lnTo>
                  <a:lnTo>
                    <a:pt x="3682999" y="48641"/>
                  </a:lnTo>
                  <a:lnTo>
                    <a:pt x="3657599" y="48260"/>
                  </a:lnTo>
                  <a:close/>
                </a:path>
                <a:path w="4161790" h="104775">
                  <a:moveTo>
                    <a:pt x="3708399" y="49022"/>
                  </a:moveTo>
                  <a:lnTo>
                    <a:pt x="3708018" y="74422"/>
                  </a:lnTo>
                  <a:lnTo>
                    <a:pt x="3733418" y="74676"/>
                  </a:lnTo>
                  <a:lnTo>
                    <a:pt x="3733799" y="49276"/>
                  </a:lnTo>
                  <a:lnTo>
                    <a:pt x="3708399" y="49022"/>
                  </a:lnTo>
                  <a:close/>
                </a:path>
                <a:path w="4161790" h="104775">
                  <a:moveTo>
                    <a:pt x="3759199" y="49657"/>
                  </a:moveTo>
                  <a:lnTo>
                    <a:pt x="3758818" y="75057"/>
                  </a:lnTo>
                  <a:lnTo>
                    <a:pt x="3784218" y="75311"/>
                  </a:lnTo>
                  <a:lnTo>
                    <a:pt x="3784599" y="49911"/>
                  </a:lnTo>
                  <a:lnTo>
                    <a:pt x="3759199" y="49657"/>
                  </a:lnTo>
                  <a:close/>
                </a:path>
                <a:path w="4161790" h="104775">
                  <a:moveTo>
                    <a:pt x="3809999" y="50292"/>
                  </a:moveTo>
                  <a:lnTo>
                    <a:pt x="3809618" y="75692"/>
                  </a:lnTo>
                  <a:lnTo>
                    <a:pt x="3835018" y="76073"/>
                  </a:lnTo>
                  <a:lnTo>
                    <a:pt x="3835399" y="50673"/>
                  </a:lnTo>
                  <a:lnTo>
                    <a:pt x="3809999" y="50292"/>
                  </a:lnTo>
                  <a:close/>
                </a:path>
                <a:path w="4161790" h="104775">
                  <a:moveTo>
                    <a:pt x="3860799" y="50927"/>
                  </a:moveTo>
                  <a:lnTo>
                    <a:pt x="3860418" y="76327"/>
                  </a:lnTo>
                  <a:lnTo>
                    <a:pt x="3885818" y="76708"/>
                  </a:lnTo>
                  <a:lnTo>
                    <a:pt x="3886199" y="51308"/>
                  </a:lnTo>
                  <a:lnTo>
                    <a:pt x="3860799" y="50927"/>
                  </a:lnTo>
                  <a:close/>
                </a:path>
                <a:path w="4161790" h="104775">
                  <a:moveTo>
                    <a:pt x="3911599" y="51689"/>
                  </a:moveTo>
                  <a:lnTo>
                    <a:pt x="3911218" y="77089"/>
                  </a:lnTo>
                  <a:lnTo>
                    <a:pt x="3936618" y="77343"/>
                  </a:lnTo>
                  <a:lnTo>
                    <a:pt x="3936999" y="51943"/>
                  </a:lnTo>
                  <a:lnTo>
                    <a:pt x="3911599" y="51689"/>
                  </a:lnTo>
                  <a:close/>
                </a:path>
                <a:path w="4161790" h="104775">
                  <a:moveTo>
                    <a:pt x="3962272" y="52324"/>
                  </a:moveTo>
                  <a:lnTo>
                    <a:pt x="3962018" y="77724"/>
                  </a:lnTo>
                  <a:lnTo>
                    <a:pt x="3987418" y="78105"/>
                  </a:lnTo>
                  <a:lnTo>
                    <a:pt x="3987672" y="52705"/>
                  </a:lnTo>
                  <a:lnTo>
                    <a:pt x="3962272" y="52324"/>
                  </a:lnTo>
                  <a:close/>
                </a:path>
                <a:path w="4161790" h="104775">
                  <a:moveTo>
                    <a:pt x="4013072" y="52959"/>
                  </a:moveTo>
                  <a:lnTo>
                    <a:pt x="4012818" y="78359"/>
                  </a:lnTo>
                  <a:lnTo>
                    <a:pt x="4038218" y="78740"/>
                  </a:lnTo>
                  <a:lnTo>
                    <a:pt x="4038472" y="53340"/>
                  </a:lnTo>
                  <a:lnTo>
                    <a:pt x="4013072" y="52959"/>
                  </a:lnTo>
                  <a:close/>
                </a:path>
                <a:path w="4161790" h="104775">
                  <a:moveTo>
                    <a:pt x="4085970" y="28575"/>
                  </a:moveTo>
                  <a:lnTo>
                    <a:pt x="4084955" y="104775"/>
                  </a:lnTo>
                  <a:lnTo>
                    <a:pt x="4137494" y="79375"/>
                  </a:lnTo>
                  <a:lnTo>
                    <a:pt x="4089018" y="79375"/>
                  </a:lnTo>
                  <a:lnTo>
                    <a:pt x="4089272" y="53975"/>
                  </a:lnTo>
                  <a:lnTo>
                    <a:pt x="4135121" y="53975"/>
                  </a:lnTo>
                  <a:lnTo>
                    <a:pt x="4085970" y="28575"/>
                  </a:lnTo>
                  <a:close/>
                </a:path>
                <a:path w="4161790" h="104775">
                  <a:moveTo>
                    <a:pt x="4063872" y="53594"/>
                  </a:moveTo>
                  <a:lnTo>
                    <a:pt x="4063732" y="67691"/>
                  </a:lnTo>
                  <a:lnTo>
                    <a:pt x="4063618" y="78994"/>
                  </a:lnTo>
                  <a:lnTo>
                    <a:pt x="4089019" y="79375"/>
                  </a:lnTo>
                  <a:lnTo>
                    <a:pt x="4085293" y="79375"/>
                  </a:lnTo>
                  <a:lnTo>
                    <a:pt x="4085632" y="53975"/>
                  </a:lnTo>
                  <a:lnTo>
                    <a:pt x="4089272" y="53975"/>
                  </a:lnTo>
                  <a:lnTo>
                    <a:pt x="4063872" y="53594"/>
                  </a:lnTo>
                  <a:close/>
                </a:path>
                <a:path w="4161790" h="104775">
                  <a:moveTo>
                    <a:pt x="4135121" y="53975"/>
                  </a:moveTo>
                  <a:lnTo>
                    <a:pt x="4089272" y="53975"/>
                  </a:lnTo>
                  <a:lnTo>
                    <a:pt x="4089135" y="67691"/>
                  </a:lnTo>
                  <a:lnTo>
                    <a:pt x="4089018" y="79375"/>
                  </a:lnTo>
                  <a:lnTo>
                    <a:pt x="4137494" y="79375"/>
                  </a:lnTo>
                  <a:lnTo>
                    <a:pt x="4161663" y="67691"/>
                  </a:lnTo>
                  <a:lnTo>
                    <a:pt x="4135121" y="5397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692896" y="5070347"/>
              <a:ext cx="233172" cy="611098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8773922" y="5092572"/>
              <a:ext cx="76200" cy="455295"/>
            </a:xfrm>
            <a:custGeom>
              <a:avLst/>
              <a:gdLst/>
              <a:ahLst/>
              <a:cxnLst/>
              <a:rect l="l" t="t" r="r" b="b"/>
              <a:pathLst>
                <a:path w="76200" h="455295">
                  <a:moveTo>
                    <a:pt x="50673" y="0"/>
                  </a:moveTo>
                  <a:lnTo>
                    <a:pt x="25273" y="0"/>
                  </a:lnTo>
                  <a:lnTo>
                    <a:pt x="25273" y="25400"/>
                  </a:lnTo>
                  <a:lnTo>
                    <a:pt x="50673" y="25400"/>
                  </a:lnTo>
                  <a:lnTo>
                    <a:pt x="50673" y="0"/>
                  </a:lnTo>
                  <a:close/>
                </a:path>
                <a:path w="76200" h="455295">
                  <a:moveTo>
                    <a:pt x="50673" y="50800"/>
                  </a:moveTo>
                  <a:lnTo>
                    <a:pt x="25273" y="50800"/>
                  </a:lnTo>
                  <a:lnTo>
                    <a:pt x="25273" y="76200"/>
                  </a:lnTo>
                  <a:lnTo>
                    <a:pt x="50673" y="76200"/>
                  </a:lnTo>
                  <a:lnTo>
                    <a:pt x="50673" y="50800"/>
                  </a:lnTo>
                  <a:close/>
                </a:path>
                <a:path w="76200" h="455295">
                  <a:moveTo>
                    <a:pt x="50673" y="101600"/>
                  </a:moveTo>
                  <a:lnTo>
                    <a:pt x="25273" y="101600"/>
                  </a:lnTo>
                  <a:lnTo>
                    <a:pt x="25273" y="127000"/>
                  </a:lnTo>
                  <a:lnTo>
                    <a:pt x="50673" y="127000"/>
                  </a:lnTo>
                  <a:lnTo>
                    <a:pt x="50673" y="101600"/>
                  </a:lnTo>
                  <a:close/>
                </a:path>
                <a:path w="76200" h="455295">
                  <a:moveTo>
                    <a:pt x="50673" y="152399"/>
                  </a:moveTo>
                  <a:lnTo>
                    <a:pt x="25273" y="152399"/>
                  </a:lnTo>
                  <a:lnTo>
                    <a:pt x="25273" y="177799"/>
                  </a:lnTo>
                  <a:lnTo>
                    <a:pt x="50673" y="177799"/>
                  </a:lnTo>
                  <a:lnTo>
                    <a:pt x="50673" y="152399"/>
                  </a:lnTo>
                  <a:close/>
                </a:path>
                <a:path w="76200" h="455295">
                  <a:moveTo>
                    <a:pt x="50673" y="203199"/>
                  </a:moveTo>
                  <a:lnTo>
                    <a:pt x="25273" y="203199"/>
                  </a:lnTo>
                  <a:lnTo>
                    <a:pt x="25273" y="228599"/>
                  </a:lnTo>
                  <a:lnTo>
                    <a:pt x="50800" y="228599"/>
                  </a:lnTo>
                  <a:lnTo>
                    <a:pt x="50673" y="203199"/>
                  </a:lnTo>
                  <a:close/>
                </a:path>
                <a:path w="76200" h="455295">
                  <a:moveTo>
                    <a:pt x="50800" y="253999"/>
                  </a:moveTo>
                  <a:lnTo>
                    <a:pt x="25273" y="253999"/>
                  </a:lnTo>
                  <a:lnTo>
                    <a:pt x="25273" y="279399"/>
                  </a:lnTo>
                  <a:lnTo>
                    <a:pt x="50800" y="279399"/>
                  </a:lnTo>
                  <a:lnTo>
                    <a:pt x="50800" y="253999"/>
                  </a:lnTo>
                  <a:close/>
                </a:path>
                <a:path w="76200" h="455295">
                  <a:moveTo>
                    <a:pt x="50800" y="304799"/>
                  </a:moveTo>
                  <a:lnTo>
                    <a:pt x="25400" y="304799"/>
                  </a:lnTo>
                  <a:lnTo>
                    <a:pt x="25400" y="330199"/>
                  </a:lnTo>
                  <a:lnTo>
                    <a:pt x="50800" y="330199"/>
                  </a:lnTo>
                  <a:lnTo>
                    <a:pt x="50800" y="304799"/>
                  </a:lnTo>
                  <a:close/>
                </a:path>
                <a:path w="76200" h="455295">
                  <a:moveTo>
                    <a:pt x="25400" y="378713"/>
                  </a:moveTo>
                  <a:lnTo>
                    <a:pt x="0" y="378713"/>
                  </a:lnTo>
                  <a:lnTo>
                    <a:pt x="38100" y="454913"/>
                  </a:lnTo>
                  <a:lnTo>
                    <a:pt x="75056" y="380999"/>
                  </a:lnTo>
                  <a:lnTo>
                    <a:pt x="25400" y="380999"/>
                  </a:lnTo>
                  <a:lnTo>
                    <a:pt x="25400" y="378713"/>
                  </a:lnTo>
                  <a:close/>
                </a:path>
                <a:path w="76200" h="455295">
                  <a:moveTo>
                    <a:pt x="50800" y="355599"/>
                  </a:moveTo>
                  <a:lnTo>
                    <a:pt x="25400" y="355599"/>
                  </a:lnTo>
                  <a:lnTo>
                    <a:pt x="25400" y="380999"/>
                  </a:lnTo>
                  <a:lnTo>
                    <a:pt x="50800" y="380999"/>
                  </a:lnTo>
                  <a:lnTo>
                    <a:pt x="50800" y="355599"/>
                  </a:lnTo>
                  <a:close/>
                </a:path>
                <a:path w="76200" h="455295">
                  <a:moveTo>
                    <a:pt x="76200" y="378713"/>
                  </a:moveTo>
                  <a:lnTo>
                    <a:pt x="50800" y="378713"/>
                  </a:lnTo>
                  <a:lnTo>
                    <a:pt x="50800" y="380999"/>
                  </a:lnTo>
                  <a:lnTo>
                    <a:pt x="75056" y="380999"/>
                  </a:lnTo>
                  <a:lnTo>
                    <a:pt x="76200" y="378713"/>
                  </a:lnTo>
                  <a:close/>
                </a:path>
              </a:pathLst>
            </a:custGeom>
            <a:solidFill>
              <a:srgbClr val="0F3A4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726423" y="4052315"/>
              <a:ext cx="1758696" cy="1330452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8782177" y="4087113"/>
              <a:ext cx="1664335" cy="1238250"/>
            </a:xfrm>
            <a:custGeom>
              <a:avLst/>
              <a:gdLst/>
              <a:ahLst/>
              <a:cxnLst/>
              <a:rect l="l" t="t" r="r" b="b"/>
              <a:pathLst>
                <a:path w="1664334" h="1238250">
                  <a:moveTo>
                    <a:pt x="0" y="1237869"/>
                  </a:moveTo>
                  <a:lnTo>
                    <a:pt x="1696" y="1197489"/>
                  </a:lnTo>
                  <a:lnTo>
                    <a:pt x="5153" y="1157430"/>
                  </a:lnTo>
                  <a:lnTo>
                    <a:pt x="10341" y="1117713"/>
                  </a:lnTo>
                  <a:lnTo>
                    <a:pt x="17236" y="1078356"/>
                  </a:lnTo>
                  <a:lnTo>
                    <a:pt x="25810" y="1039379"/>
                  </a:lnTo>
                  <a:lnTo>
                    <a:pt x="36038" y="1000802"/>
                  </a:lnTo>
                  <a:lnTo>
                    <a:pt x="47892" y="962645"/>
                  </a:lnTo>
                  <a:lnTo>
                    <a:pt x="61346" y="924928"/>
                  </a:lnTo>
                  <a:lnTo>
                    <a:pt x="76374" y="887669"/>
                  </a:lnTo>
                  <a:lnTo>
                    <a:pt x="92950" y="850890"/>
                  </a:lnTo>
                  <a:lnTo>
                    <a:pt x="111046" y="814609"/>
                  </a:lnTo>
                  <a:lnTo>
                    <a:pt x="130636" y="778846"/>
                  </a:lnTo>
                  <a:lnTo>
                    <a:pt x="151695" y="743621"/>
                  </a:lnTo>
                  <a:lnTo>
                    <a:pt x="174195" y="708954"/>
                  </a:lnTo>
                  <a:lnTo>
                    <a:pt x="198109" y="674864"/>
                  </a:lnTo>
                  <a:lnTo>
                    <a:pt x="223412" y="641371"/>
                  </a:lnTo>
                  <a:lnTo>
                    <a:pt x="250078" y="608495"/>
                  </a:lnTo>
                  <a:lnTo>
                    <a:pt x="278078" y="576255"/>
                  </a:lnTo>
                  <a:lnTo>
                    <a:pt x="307388" y="544672"/>
                  </a:lnTo>
                  <a:lnTo>
                    <a:pt x="337980" y="513764"/>
                  </a:lnTo>
                  <a:lnTo>
                    <a:pt x="369828" y="483552"/>
                  </a:lnTo>
                  <a:lnTo>
                    <a:pt x="402906" y="454055"/>
                  </a:lnTo>
                  <a:lnTo>
                    <a:pt x="437187" y="425293"/>
                  </a:lnTo>
                  <a:lnTo>
                    <a:pt x="472645" y="397286"/>
                  </a:lnTo>
                  <a:lnTo>
                    <a:pt x="509253" y="370053"/>
                  </a:lnTo>
                  <a:lnTo>
                    <a:pt x="546985" y="343614"/>
                  </a:lnTo>
                  <a:lnTo>
                    <a:pt x="585814" y="317989"/>
                  </a:lnTo>
                  <a:lnTo>
                    <a:pt x="625713" y="293197"/>
                  </a:lnTo>
                  <a:lnTo>
                    <a:pt x="666657" y="269259"/>
                  </a:lnTo>
                  <a:lnTo>
                    <a:pt x="708619" y="246193"/>
                  </a:lnTo>
                  <a:lnTo>
                    <a:pt x="751573" y="224020"/>
                  </a:lnTo>
                  <a:lnTo>
                    <a:pt x="795491" y="202760"/>
                  </a:lnTo>
                  <a:lnTo>
                    <a:pt x="840347" y="182431"/>
                  </a:lnTo>
                  <a:lnTo>
                    <a:pt x="886116" y="163054"/>
                  </a:lnTo>
                  <a:lnTo>
                    <a:pt x="932770" y="144648"/>
                  </a:lnTo>
                  <a:lnTo>
                    <a:pt x="980283" y="127234"/>
                  </a:lnTo>
                  <a:lnTo>
                    <a:pt x="1028629" y="110830"/>
                  </a:lnTo>
                  <a:lnTo>
                    <a:pt x="1077781" y="95457"/>
                  </a:lnTo>
                  <a:lnTo>
                    <a:pt x="1127712" y="81134"/>
                  </a:lnTo>
                  <a:lnTo>
                    <a:pt x="1178396" y="67881"/>
                  </a:lnTo>
                  <a:lnTo>
                    <a:pt x="1229808" y="55717"/>
                  </a:lnTo>
                  <a:lnTo>
                    <a:pt x="1281919" y="44663"/>
                  </a:lnTo>
                  <a:lnTo>
                    <a:pt x="1334704" y="34738"/>
                  </a:lnTo>
                  <a:lnTo>
                    <a:pt x="1388136" y="25961"/>
                  </a:lnTo>
                  <a:lnTo>
                    <a:pt x="1442190" y="18353"/>
                  </a:lnTo>
                  <a:lnTo>
                    <a:pt x="1496837" y="11934"/>
                  </a:lnTo>
                  <a:lnTo>
                    <a:pt x="1552052" y="6721"/>
                  </a:lnTo>
                  <a:lnTo>
                    <a:pt x="1607809" y="2737"/>
                  </a:lnTo>
                  <a:lnTo>
                    <a:pt x="1664080" y="0"/>
                  </a:lnTo>
                </a:path>
              </a:pathLst>
            </a:custGeom>
            <a:ln w="25400">
              <a:solidFill>
                <a:srgbClr val="1C6B7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" name="object 53" descr=""/>
          <p:cNvSpPr txBox="1"/>
          <p:nvPr/>
        </p:nvSpPr>
        <p:spPr>
          <a:xfrm>
            <a:off x="793495" y="3958590"/>
            <a:ext cx="2359025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1C6B79"/>
                </a:solidFill>
                <a:latin typeface="Corbel"/>
                <a:cs typeface="Corbel"/>
              </a:rPr>
              <a:t>Sistema</a:t>
            </a:r>
            <a:r>
              <a:rPr dirty="0" sz="1800" spc="-65" b="1">
                <a:solidFill>
                  <a:srgbClr val="1C6B79"/>
                </a:solidFill>
                <a:latin typeface="Corbel"/>
                <a:cs typeface="Corbel"/>
              </a:rPr>
              <a:t> </a:t>
            </a:r>
            <a:r>
              <a:rPr dirty="0" sz="1800" spc="-10" b="1">
                <a:solidFill>
                  <a:srgbClr val="1C6B79"/>
                </a:solidFill>
                <a:latin typeface="Corbel"/>
                <a:cs typeface="Corbel"/>
              </a:rPr>
              <a:t>integrado</a:t>
            </a:r>
            <a:endParaRPr sz="1800">
              <a:latin typeface="Corbel"/>
              <a:cs typeface="Corbel"/>
            </a:endParaRPr>
          </a:p>
          <a:p>
            <a:pPr marL="299085" marR="5080" indent="-287020">
              <a:lnSpc>
                <a:spcPct val="100000"/>
              </a:lnSpc>
              <a:buClr>
                <a:srgbClr val="1C6B79"/>
              </a:buClr>
              <a:buFont typeface="Arial MT"/>
              <a:buChar char="•"/>
              <a:tabLst>
                <a:tab pos="299085" algn="l"/>
              </a:tabLst>
            </a:pPr>
            <a:r>
              <a:rPr dirty="0" sz="1800">
                <a:solidFill>
                  <a:srgbClr val="585858"/>
                </a:solidFill>
                <a:latin typeface="Corbel"/>
                <a:cs typeface="Corbel"/>
              </a:rPr>
              <a:t>Menor</a:t>
            </a:r>
            <a:r>
              <a:rPr dirty="0" sz="1800" spc="-55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dirty="0" sz="1800">
                <a:solidFill>
                  <a:srgbClr val="585858"/>
                </a:solidFill>
                <a:latin typeface="Corbel"/>
                <a:cs typeface="Corbel"/>
              </a:rPr>
              <a:t>variabilidad</a:t>
            </a:r>
            <a:r>
              <a:rPr dirty="0" sz="1800" spc="-3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Corbel"/>
                <a:cs typeface="Corbel"/>
              </a:rPr>
              <a:t>de </a:t>
            </a:r>
            <a:r>
              <a:rPr dirty="0" sz="1800">
                <a:solidFill>
                  <a:srgbClr val="585858"/>
                </a:solidFill>
                <a:latin typeface="Corbel"/>
                <a:cs typeface="Corbel"/>
              </a:rPr>
              <a:t>demanda</a:t>
            </a:r>
            <a:r>
              <a:rPr dirty="0" sz="1800" spc="-1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dirty="0" sz="1800" spc="-50">
                <a:solidFill>
                  <a:srgbClr val="585858"/>
                </a:solidFill>
                <a:latin typeface="Corbel"/>
                <a:cs typeface="Corbel"/>
              </a:rPr>
              <a:t>+ </a:t>
            </a:r>
            <a:r>
              <a:rPr dirty="0" sz="1800" spc="-10">
                <a:solidFill>
                  <a:srgbClr val="585858"/>
                </a:solidFill>
                <a:latin typeface="Corbel"/>
                <a:cs typeface="Corbel"/>
              </a:rPr>
              <a:t>almacenamiento</a:t>
            </a:r>
            <a:endParaRPr sz="180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buClr>
                <a:srgbClr val="1C6B79"/>
              </a:buClr>
              <a:buFont typeface="Arial MT"/>
              <a:buChar char="•"/>
              <a:tabLst>
                <a:tab pos="299085" algn="l"/>
              </a:tabLst>
            </a:pPr>
            <a:r>
              <a:rPr dirty="0" sz="1800">
                <a:solidFill>
                  <a:srgbClr val="585858"/>
                </a:solidFill>
                <a:latin typeface="Corbel"/>
                <a:cs typeface="Corbel"/>
              </a:rPr>
              <a:t>Operación</a:t>
            </a:r>
            <a:r>
              <a:rPr dirty="0" sz="1800" spc="-6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Corbel"/>
                <a:cs typeface="Corbel"/>
              </a:rPr>
              <a:t>estable</a:t>
            </a:r>
            <a:endParaRPr sz="180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buClr>
                <a:srgbClr val="1C6B79"/>
              </a:buClr>
              <a:buFont typeface="Arial MT"/>
              <a:buChar char="•"/>
              <a:tabLst>
                <a:tab pos="299085" algn="l"/>
              </a:tabLst>
            </a:pPr>
            <a:r>
              <a:rPr dirty="0" sz="1800">
                <a:solidFill>
                  <a:srgbClr val="585858"/>
                </a:solidFill>
                <a:latin typeface="Corbel"/>
                <a:cs typeface="Corbel"/>
              </a:rPr>
              <a:t>Mayor</a:t>
            </a:r>
            <a:r>
              <a:rPr dirty="0" sz="1800" spc="-3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Corbel"/>
                <a:cs typeface="Corbel"/>
              </a:rPr>
              <a:t>eficiencia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Eficiencia</a:t>
            </a:r>
            <a:r>
              <a:rPr dirty="0" spc="55"/>
              <a:t> </a:t>
            </a:r>
            <a:r>
              <a:rPr dirty="0" spc="50"/>
              <a:t>operacional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30"/>
              <a:t>Seguridad</a:t>
            </a:r>
            <a:r>
              <a:rPr dirty="0" spc="-229"/>
              <a:t> </a:t>
            </a:r>
            <a:r>
              <a:rPr dirty="0" spc="-10"/>
              <a:t>hídrica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993" y="1285278"/>
            <a:ext cx="4632579" cy="489762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6386" y="1290866"/>
            <a:ext cx="4845303" cy="48920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916610" y="4469726"/>
            <a:ext cx="5182870" cy="1917064"/>
            <a:chOff x="6916610" y="4469726"/>
            <a:chExt cx="5182870" cy="191706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26071" y="4479251"/>
              <a:ext cx="5163439" cy="189750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921372" y="4474489"/>
              <a:ext cx="5173345" cy="1907539"/>
            </a:xfrm>
            <a:custGeom>
              <a:avLst/>
              <a:gdLst/>
              <a:ahLst/>
              <a:cxnLst/>
              <a:rect l="l" t="t" r="r" b="b"/>
              <a:pathLst>
                <a:path w="5173345" h="1907539">
                  <a:moveTo>
                    <a:pt x="0" y="1907032"/>
                  </a:moveTo>
                  <a:lnTo>
                    <a:pt x="5172963" y="1907032"/>
                  </a:lnTo>
                  <a:lnTo>
                    <a:pt x="5172963" y="0"/>
                  </a:lnTo>
                  <a:lnTo>
                    <a:pt x="0" y="0"/>
                  </a:lnTo>
                  <a:lnTo>
                    <a:pt x="0" y="190703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6921182" y="1109281"/>
            <a:ext cx="5182870" cy="3293110"/>
            <a:chOff x="6921182" y="1109281"/>
            <a:chExt cx="5182870" cy="329311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07854" y="1118870"/>
              <a:ext cx="2586354" cy="3273933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9503028" y="1114044"/>
              <a:ext cx="2595880" cy="3283585"/>
            </a:xfrm>
            <a:custGeom>
              <a:avLst/>
              <a:gdLst/>
              <a:ahLst/>
              <a:cxnLst/>
              <a:rect l="l" t="t" r="r" b="b"/>
              <a:pathLst>
                <a:path w="2595879" h="3283585">
                  <a:moveTo>
                    <a:pt x="0" y="3283458"/>
                  </a:moveTo>
                  <a:lnTo>
                    <a:pt x="2595879" y="3283458"/>
                  </a:lnTo>
                  <a:lnTo>
                    <a:pt x="2595879" y="0"/>
                  </a:lnTo>
                  <a:lnTo>
                    <a:pt x="0" y="0"/>
                  </a:lnTo>
                  <a:lnTo>
                    <a:pt x="0" y="328345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0770" y="1118870"/>
              <a:ext cx="2545461" cy="3273933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925944" y="1114044"/>
              <a:ext cx="2555240" cy="3283585"/>
            </a:xfrm>
            <a:custGeom>
              <a:avLst/>
              <a:gdLst/>
              <a:ahLst/>
              <a:cxnLst/>
              <a:rect l="l" t="t" r="r" b="b"/>
              <a:pathLst>
                <a:path w="2555240" h="3283585">
                  <a:moveTo>
                    <a:pt x="0" y="3283458"/>
                  </a:moveTo>
                  <a:lnTo>
                    <a:pt x="2554985" y="3283458"/>
                  </a:lnTo>
                  <a:lnTo>
                    <a:pt x="2554985" y="0"/>
                  </a:lnTo>
                  <a:lnTo>
                    <a:pt x="0" y="0"/>
                  </a:lnTo>
                  <a:lnTo>
                    <a:pt x="0" y="328345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6926071" y="492887"/>
            <a:ext cx="5163820" cy="539750"/>
            <a:chOff x="6926071" y="492887"/>
            <a:chExt cx="5163820" cy="539750"/>
          </a:xfrm>
        </p:grpSpPr>
        <p:sp>
          <p:nvSpPr>
            <p:cNvPr id="11" name="object 11" descr=""/>
            <p:cNvSpPr/>
            <p:nvPr/>
          </p:nvSpPr>
          <p:spPr>
            <a:xfrm>
              <a:off x="6926071" y="492887"/>
              <a:ext cx="5163820" cy="539750"/>
            </a:xfrm>
            <a:custGeom>
              <a:avLst/>
              <a:gdLst/>
              <a:ahLst/>
              <a:cxnLst/>
              <a:rect l="l" t="t" r="r" b="b"/>
              <a:pathLst>
                <a:path w="5163820" h="539750">
                  <a:moveTo>
                    <a:pt x="5073523" y="0"/>
                  </a:moveTo>
                  <a:lnTo>
                    <a:pt x="89916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449707"/>
                  </a:lnTo>
                  <a:lnTo>
                    <a:pt x="7066" y="484705"/>
                  </a:lnTo>
                  <a:lnTo>
                    <a:pt x="26336" y="513286"/>
                  </a:lnTo>
                  <a:lnTo>
                    <a:pt x="54917" y="532556"/>
                  </a:lnTo>
                  <a:lnTo>
                    <a:pt x="89916" y="539623"/>
                  </a:lnTo>
                  <a:lnTo>
                    <a:pt x="5073523" y="539623"/>
                  </a:lnTo>
                  <a:lnTo>
                    <a:pt x="5108521" y="532556"/>
                  </a:lnTo>
                  <a:lnTo>
                    <a:pt x="5137102" y="513286"/>
                  </a:lnTo>
                  <a:lnTo>
                    <a:pt x="5156372" y="484705"/>
                  </a:lnTo>
                  <a:lnTo>
                    <a:pt x="5163438" y="449707"/>
                  </a:lnTo>
                  <a:lnTo>
                    <a:pt x="5163438" y="89915"/>
                  </a:lnTo>
                  <a:lnTo>
                    <a:pt x="5156372" y="54917"/>
                  </a:lnTo>
                  <a:lnTo>
                    <a:pt x="5137102" y="26336"/>
                  </a:lnTo>
                  <a:lnTo>
                    <a:pt x="5108521" y="7066"/>
                  </a:lnTo>
                  <a:lnTo>
                    <a:pt x="5073523" y="0"/>
                  </a:lnTo>
                  <a:close/>
                </a:path>
              </a:pathLst>
            </a:custGeom>
            <a:solidFill>
              <a:srgbClr val="471F6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26221" y="555828"/>
              <a:ext cx="2763266" cy="413689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Economías</a:t>
            </a:r>
            <a:r>
              <a:rPr dirty="0" spc="-30"/>
              <a:t> </a:t>
            </a:r>
            <a:r>
              <a:rPr dirty="0"/>
              <a:t>de</a:t>
            </a:r>
            <a:r>
              <a:rPr dirty="0" spc="260"/>
              <a:t> </a:t>
            </a:r>
            <a:r>
              <a:rPr dirty="0" spc="-10"/>
              <a:t>escala:</a:t>
            </a:r>
          </a:p>
          <a:p>
            <a:pPr algn="just" marL="299085" marR="571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300355" algn="l"/>
              </a:tabLst>
            </a:pPr>
            <a:r>
              <a:rPr dirty="0" b="0">
                <a:solidFill>
                  <a:srgbClr val="154F5F"/>
                </a:solidFill>
                <a:latin typeface="Corbel"/>
                <a:cs typeface="Corbel"/>
              </a:rPr>
              <a:t>	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Compartir</a:t>
            </a:r>
            <a:r>
              <a:rPr dirty="0" spc="114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infraestructura</a:t>
            </a:r>
            <a:r>
              <a:rPr dirty="0" spc="120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de</a:t>
            </a:r>
            <a:r>
              <a:rPr dirty="0" spc="105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conducción</a:t>
            </a:r>
            <a:r>
              <a:rPr dirty="0" spc="125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entre</a:t>
            </a:r>
            <a:r>
              <a:rPr dirty="0" spc="125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múltiples</a:t>
            </a:r>
            <a:r>
              <a:rPr dirty="0" spc="114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pc="-10" b="0">
                <a:solidFill>
                  <a:srgbClr val="7E7E7E"/>
                </a:solidFill>
                <a:latin typeface="Corbel"/>
                <a:cs typeface="Corbel"/>
              </a:rPr>
              <a:t>usuarios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permite</a:t>
            </a:r>
            <a:r>
              <a:rPr dirty="0" spc="160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reducir</a:t>
            </a:r>
            <a:r>
              <a:rPr dirty="0" spc="170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la</a:t>
            </a:r>
            <a:r>
              <a:rPr dirty="0" spc="175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longitud</a:t>
            </a:r>
            <a:r>
              <a:rPr dirty="0" spc="170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total</a:t>
            </a:r>
            <a:r>
              <a:rPr dirty="0" spc="175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de</a:t>
            </a:r>
            <a:r>
              <a:rPr dirty="0" spc="175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red,</a:t>
            </a:r>
            <a:r>
              <a:rPr dirty="0" spc="180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disminuyendo</a:t>
            </a:r>
            <a:r>
              <a:rPr dirty="0" spc="180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el</a:t>
            </a:r>
            <a:r>
              <a:rPr dirty="0" spc="165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pc="-10" b="0">
                <a:solidFill>
                  <a:srgbClr val="7E7E7E"/>
                </a:solidFill>
                <a:latin typeface="Corbel"/>
                <a:cs typeface="Corbel"/>
              </a:rPr>
              <a:t>CAPEX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unitario</a:t>
            </a:r>
            <a:r>
              <a:rPr dirty="0" spc="-30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pc="-10" b="0">
                <a:solidFill>
                  <a:srgbClr val="7E7E7E"/>
                </a:solidFill>
                <a:latin typeface="Corbel"/>
                <a:cs typeface="Corbel"/>
              </a:rPr>
              <a:t>aproximado</a:t>
            </a:r>
          </a:p>
          <a:p>
            <a:pPr algn="just" marL="12700">
              <a:lnSpc>
                <a:spcPct val="100000"/>
              </a:lnSpc>
              <a:spcBef>
                <a:spcPts val="1920"/>
              </a:spcBef>
            </a:pPr>
            <a:r>
              <a:rPr dirty="0"/>
              <a:t>Eficiencia</a:t>
            </a:r>
            <a:r>
              <a:rPr dirty="0" spc="-60"/>
              <a:t> </a:t>
            </a:r>
            <a:r>
              <a:rPr dirty="0" spc="-10"/>
              <a:t>operacional:</a:t>
            </a:r>
          </a:p>
          <a:p>
            <a:pPr algn="just"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300355" algn="l"/>
              </a:tabLst>
            </a:pPr>
            <a:r>
              <a:rPr dirty="0" b="0">
                <a:solidFill>
                  <a:srgbClr val="154F5F"/>
                </a:solidFill>
                <a:latin typeface="Corbel"/>
                <a:cs typeface="Corbel"/>
              </a:rPr>
              <a:t>	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El</a:t>
            </a:r>
            <a:r>
              <a:rPr dirty="0" spc="370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bombeo</a:t>
            </a:r>
            <a:r>
              <a:rPr dirty="0" spc="375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centralizado</a:t>
            </a:r>
            <a:r>
              <a:rPr dirty="0" spc="365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y</a:t>
            </a:r>
            <a:r>
              <a:rPr dirty="0" spc="360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los</a:t>
            </a:r>
            <a:r>
              <a:rPr dirty="0" spc="375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estanques</a:t>
            </a:r>
            <a:r>
              <a:rPr dirty="0" spc="360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compartidos</a:t>
            </a:r>
            <a:r>
              <a:rPr dirty="0" spc="370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pc="-10" b="0">
                <a:solidFill>
                  <a:srgbClr val="7E7E7E"/>
                </a:solidFill>
                <a:latin typeface="Corbel"/>
                <a:cs typeface="Corbel"/>
              </a:rPr>
              <a:t>permiten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operar</a:t>
            </a:r>
            <a:r>
              <a:rPr dirty="0" spc="110" b="0">
                <a:solidFill>
                  <a:srgbClr val="7E7E7E"/>
                </a:solidFill>
                <a:latin typeface="Corbel"/>
                <a:cs typeface="Corbel"/>
              </a:rPr>
              <a:t> 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en</a:t>
            </a:r>
            <a:r>
              <a:rPr dirty="0" spc="110" b="0">
                <a:solidFill>
                  <a:srgbClr val="7E7E7E"/>
                </a:solidFill>
                <a:latin typeface="Corbel"/>
                <a:cs typeface="Corbel"/>
              </a:rPr>
              <a:t> 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horas</a:t>
            </a:r>
            <a:r>
              <a:rPr dirty="0" spc="114" b="0">
                <a:solidFill>
                  <a:srgbClr val="7E7E7E"/>
                </a:solidFill>
                <a:latin typeface="Corbel"/>
                <a:cs typeface="Corbel"/>
              </a:rPr>
              <a:t> 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valle,</a:t>
            </a:r>
            <a:r>
              <a:rPr dirty="0" spc="110" b="0">
                <a:solidFill>
                  <a:srgbClr val="7E7E7E"/>
                </a:solidFill>
                <a:latin typeface="Corbel"/>
                <a:cs typeface="Corbel"/>
              </a:rPr>
              <a:t> 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optimizando</a:t>
            </a:r>
            <a:r>
              <a:rPr dirty="0" spc="110" b="0">
                <a:solidFill>
                  <a:srgbClr val="7E7E7E"/>
                </a:solidFill>
                <a:latin typeface="Corbel"/>
                <a:cs typeface="Corbel"/>
              </a:rPr>
              <a:t> 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el</a:t>
            </a:r>
            <a:r>
              <a:rPr dirty="0" spc="110" b="0">
                <a:solidFill>
                  <a:srgbClr val="7E7E7E"/>
                </a:solidFill>
                <a:latin typeface="Corbel"/>
                <a:cs typeface="Corbel"/>
              </a:rPr>
              <a:t> 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consumo</a:t>
            </a:r>
            <a:r>
              <a:rPr dirty="0" spc="114" b="0">
                <a:solidFill>
                  <a:srgbClr val="7E7E7E"/>
                </a:solidFill>
                <a:latin typeface="Corbel"/>
                <a:cs typeface="Corbel"/>
              </a:rPr>
              <a:t> 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energético</a:t>
            </a:r>
            <a:r>
              <a:rPr dirty="0" spc="110" b="0">
                <a:solidFill>
                  <a:srgbClr val="7E7E7E"/>
                </a:solidFill>
                <a:latin typeface="Corbel"/>
                <a:cs typeface="Corbel"/>
              </a:rPr>
              <a:t>  </a:t>
            </a:r>
            <a:r>
              <a:rPr dirty="0" spc="-50" b="0">
                <a:solidFill>
                  <a:srgbClr val="7E7E7E"/>
                </a:solidFill>
                <a:latin typeface="Corbel"/>
                <a:cs typeface="Corbel"/>
              </a:rPr>
              <a:t>y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reduciendo</a:t>
            </a:r>
            <a:r>
              <a:rPr dirty="0" spc="10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el</a:t>
            </a:r>
            <a:r>
              <a:rPr dirty="0" spc="-25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OPEX</a:t>
            </a:r>
            <a:r>
              <a:rPr dirty="0" spc="-15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energético</a:t>
            </a:r>
            <a:r>
              <a:rPr dirty="0" spc="-5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hasta</a:t>
            </a:r>
            <a:r>
              <a:rPr dirty="0" spc="-25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en</a:t>
            </a:r>
            <a:r>
              <a:rPr dirty="0" spc="-15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un</a:t>
            </a:r>
            <a:r>
              <a:rPr dirty="0" spc="-40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15</a:t>
            </a:r>
            <a:r>
              <a:rPr dirty="0" spc="-45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pc="-25" b="0">
                <a:solidFill>
                  <a:srgbClr val="7E7E7E"/>
                </a:solidFill>
                <a:latin typeface="Corbel"/>
                <a:cs typeface="Corbel"/>
              </a:rPr>
              <a:t>%.</a:t>
            </a:r>
          </a:p>
          <a:p>
            <a:pPr algn="just" marL="12700">
              <a:lnSpc>
                <a:spcPct val="100000"/>
              </a:lnSpc>
              <a:spcBef>
                <a:spcPts val="1925"/>
              </a:spcBef>
            </a:pPr>
            <a:r>
              <a:rPr dirty="0"/>
              <a:t>Seguridad</a:t>
            </a:r>
            <a:r>
              <a:rPr dirty="0" spc="-55"/>
              <a:t> </a:t>
            </a:r>
            <a:r>
              <a:rPr dirty="0" spc="-10"/>
              <a:t>hídrica:</a:t>
            </a:r>
          </a:p>
          <a:p>
            <a:pPr algn="just"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300355" algn="l"/>
              </a:tabLst>
            </a:pPr>
            <a:r>
              <a:rPr dirty="0" b="0">
                <a:solidFill>
                  <a:srgbClr val="154F5F"/>
                </a:solidFill>
                <a:latin typeface="Corbel"/>
                <a:cs typeface="Corbel"/>
              </a:rPr>
              <a:t>	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El</a:t>
            </a:r>
            <a:r>
              <a:rPr dirty="0" spc="90" b="0">
                <a:solidFill>
                  <a:srgbClr val="7E7E7E"/>
                </a:solidFill>
                <a:latin typeface="Corbel"/>
                <a:cs typeface="Corbel"/>
              </a:rPr>
              <a:t> 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almacenamiento</a:t>
            </a:r>
            <a:r>
              <a:rPr dirty="0" spc="95" b="0">
                <a:solidFill>
                  <a:srgbClr val="7E7E7E"/>
                </a:solidFill>
                <a:latin typeface="Corbel"/>
                <a:cs typeface="Corbel"/>
              </a:rPr>
              <a:t> 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común</a:t>
            </a:r>
            <a:r>
              <a:rPr dirty="0" spc="495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mejora</a:t>
            </a:r>
            <a:r>
              <a:rPr dirty="0" spc="85" b="0">
                <a:solidFill>
                  <a:srgbClr val="7E7E7E"/>
                </a:solidFill>
                <a:latin typeface="Corbel"/>
                <a:cs typeface="Corbel"/>
              </a:rPr>
              <a:t> 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la</a:t>
            </a:r>
            <a:r>
              <a:rPr dirty="0" spc="95" b="0">
                <a:solidFill>
                  <a:srgbClr val="7E7E7E"/>
                </a:solidFill>
                <a:latin typeface="Corbel"/>
                <a:cs typeface="Corbel"/>
              </a:rPr>
              <a:t> 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disponibilidad</a:t>
            </a:r>
            <a:r>
              <a:rPr dirty="0" spc="90" b="0">
                <a:solidFill>
                  <a:srgbClr val="7E7E7E"/>
                </a:solidFill>
                <a:latin typeface="Corbel"/>
                <a:cs typeface="Corbel"/>
              </a:rPr>
              <a:t> 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general</a:t>
            </a:r>
            <a:r>
              <a:rPr dirty="0" spc="90" b="0">
                <a:solidFill>
                  <a:srgbClr val="7E7E7E"/>
                </a:solidFill>
                <a:latin typeface="Corbel"/>
                <a:cs typeface="Corbel"/>
              </a:rPr>
              <a:t>  </a:t>
            </a:r>
            <a:r>
              <a:rPr dirty="0" spc="-50" b="0">
                <a:solidFill>
                  <a:srgbClr val="7E7E7E"/>
                </a:solidFill>
                <a:latin typeface="Corbel"/>
                <a:cs typeface="Corbel"/>
              </a:rPr>
              <a:t>y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amortigua</a:t>
            </a:r>
            <a:r>
              <a:rPr dirty="0" spc="50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fallas</a:t>
            </a:r>
            <a:r>
              <a:rPr dirty="0" spc="55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locales,</a:t>
            </a:r>
            <a:r>
              <a:rPr dirty="0" spc="50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evitando</a:t>
            </a:r>
            <a:r>
              <a:rPr dirty="0" spc="55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la</a:t>
            </a:r>
            <a:r>
              <a:rPr dirty="0" spc="40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sobredimensión</a:t>
            </a:r>
            <a:r>
              <a:rPr dirty="0" spc="60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de</a:t>
            </a:r>
            <a:r>
              <a:rPr dirty="0" spc="35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pc="-10" b="0">
                <a:solidFill>
                  <a:srgbClr val="7E7E7E"/>
                </a:solidFill>
                <a:latin typeface="Corbel"/>
                <a:cs typeface="Corbel"/>
              </a:rPr>
              <a:t>respaldos individuales.</a:t>
            </a:r>
          </a:p>
          <a:p>
            <a:pPr algn="just" marL="12700">
              <a:lnSpc>
                <a:spcPct val="100000"/>
              </a:lnSpc>
              <a:spcBef>
                <a:spcPts val="1920"/>
              </a:spcBef>
            </a:pPr>
            <a:r>
              <a:rPr dirty="0"/>
              <a:t>Permisos</a:t>
            </a:r>
            <a:r>
              <a:rPr dirty="0" spc="-30"/>
              <a:t> </a:t>
            </a:r>
            <a:r>
              <a:rPr dirty="0"/>
              <a:t>más</a:t>
            </a:r>
            <a:r>
              <a:rPr dirty="0" spc="-30"/>
              <a:t> </a:t>
            </a:r>
            <a:r>
              <a:rPr dirty="0"/>
              <a:t>ágiles</a:t>
            </a:r>
            <a:r>
              <a:rPr dirty="0" spc="-45"/>
              <a:t> </a:t>
            </a:r>
            <a:r>
              <a:rPr dirty="0"/>
              <a:t>y</a:t>
            </a:r>
            <a:r>
              <a:rPr dirty="0" spc="-40"/>
              <a:t> </a:t>
            </a:r>
            <a:r>
              <a:rPr dirty="0"/>
              <a:t>uso</a:t>
            </a:r>
            <a:r>
              <a:rPr dirty="0" spc="-40"/>
              <a:t> </a:t>
            </a:r>
            <a:r>
              <a:rPr dirty="0"/>
              <a:t>óptimo</a:t>
            </a:r>
            <a:r>
              <a:rPr dirty="0" spc="-25"/>
              <a:t> </a:t>
            </a:r>
            <a:r>
              <a:rPr dirty="0"/>
              <a:t>del</a:t>
            </a:r>
            <a:r>
              <a:rPr dirty="0" spc="-40"/>
              <a:t> </a:t>
            </a:r>
            <a:r>
              <a:rPr dirty="0"/>
              <a:t>borde</a:t>
            </a:r>
            <a:r>
              <a:rPr dirty="0" spc="-40"/>
              <a:t> </a:t>
            </a:r>
            <a:r>
              <a:rPr dirty="0" spc="-10"/>
              <a:t>costero:</a:t>
            </a:r>
          </a:p>
          <a:p>
            <a:pPr algn="just"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300355" algn="l"/>
              </a:tabLst>
            </a:pPr>
            <a:r>
              <a:rPr dirty="0" b="0">
                <a:solidFill>
                  <a:srgbClr val="154F5F"/>
                </a:solidFill>
                <a:latin typeface="Corbel"/>
                <a:cs typeface="Corbel"/>
              </a:rPr>
              <a:t>	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Un</a:t>
            </a:r>
            <a:r>
              <a:rPr dirty="0" spc="15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solo</a:t>
            </a:r>
            <a:r>
              <a:rPr dirty="0" spc="15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corredor</a:t>
            </a:r>
            <a:r>
              <a:rPr dirty="0" spc="15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costero</a:t>
            </a:r>
            <a:r>
              <a:rPr dirty="0" spc="5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simplifica</a:t>
            </a:r>
            <a:r>
              <a:rPr dirty="0" spc="20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la</a:t>
            </a:r>
            <a:r>
              <a:rPr dirty="0" spc="5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captación</a:t>
            </a:r>
            <a:r>
              <a:rPr dirty="0" spc="10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y</a:t>
            </a:r>
            <a:r>
              <a:rPr dirty="0" spc="15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descarga,</a:t>
            </a:r>
            <a:r>
              <a:rPr dirty="0" spc="20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pc="-10" b="0">
                <a:solidFill>
                  <a:srgbClr val="7E7E7E"/>
                </a:solidFill>
                <a:latin typeface="Corbel"/>
                <a:cs typeface="Corbel"/>
              </a:rPr>
              <a:t>acorta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los</a:t>
            </a:r>
            <a:r>
              <a:rPr dirty="0" spc="195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tiempos</a:t>
            </a:r>
            <a:r>
              <a:rPr dirty="0" spc="220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de</a:t>
            </a:r>
            <a:r>
              <a:rPr dirty="0" spc="190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tramitación</a:t>
            </a:r>
            <a:r>
              <a:rPr dirty="0" spc="204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(p.</a:t>
            </a:r>
            <a:r>
              <a:rPr dirty="0" spc="210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ej.,</a:t>
            </a:r>
            <a:r>
              <a:rPr dirty="0" spc="215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concesión</a:t>
            </a:r>
            <a:r>
              <a:rPr dirty="0" spc="215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marítima)</a:t>
            </a:r>
            <a:r>
              <a:rPr dirty="0" spc="200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y</a:t>
            </a:r>
            <a:r>
              <a:rPr dirty="0" spc="200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pc="-10" b="0">
                <a:solidFill>
                  <a:srgbClr val="7E7E7E"/>
                </a:solidFill>
                <a:latin typeface="Corbel"/>
                <a:cs typeface="Corbel"/>
              </a:rPr>
              <a:t>reduce </a:t>
            </a:r>
            <a:r>
              <a:rPr dirty="0" b="0">
                <a:solidFill>
                  <a:srgbClr val="7E7E7E"/>
                </a:solidFill>
                <a:latin typeface="Corbel"/>
                <a:cs typeface="Corbel"/>
              </a:rPr>
              <a:t>litigios</a:t>
            </a:r>
            <a:r>
              <a:rPr dirty="0" spc="-35" b="0">
                <a:solidFill>
                  <a:srgbClr val="7E7E7E"/>
                </a:solidFill>
                <a:latin typeface="Corbel"/>
                <a:cs typeface="Corbel"/>
              </a:rPr>
              <a:t> </a:t>
            </a:r>
            <a:r>
              <a:rPr dirty="0" spc="-10" b="0">
                <a:solidFill>
                  <a:srgbClr val="7E7E7E"/>
                </a:solidFill>
                <a:latin typeface="Corbel"/>
                <a:cs typeface="Corbel"/>
              </a:rPr>
              <a:t>superpuestos.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114"/>
              <a:t>Sistemas</a:t>
            </a:r>
            <a:r>
              <a:rPr dirty="0" spc="-240"/>
              <a:t> </a:t>
            </a:r>
            <a:r>
              <a:rPr dirty="0" spc="80"/>
              <a:t>integrados</a:t>
            </a:r>
            <a:r>
              <a:rPr dirty="0" spc="-220"/>
              <a:t> </a:t>
            </a:r>
            <a:r>
              <a:rPr dirty="0" spc="100"/>
              <a:t>de </a:t>
            </a:r>
            <a:r>
              <a:rPr dirty="0" spc="60"/>
              <a:t>abastecimiento</a:t>
            </a:r>
            <a:r>
              <a:rPr dirty="0" spc="-229"/>
              <a:t> </a:t>
            </a:r>
            <a:r>
              <a:rPr dirty="0" spc="-10"/>
              <a:t>hídrico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CD28515B50541409D6FFCF7FF15D20A" ma:contentTypeVersion="19" ma:contentTypeDescription="Crear nuevo documento." ma:contentTypeScope="" ma:versionID="a8bf4b836887c380ae0b0ac541543702">
  <xsd:schema xmlns:xsd="http://www.w3.org/2001/XMLSchema" xmlns:xs="http://www.w3.org/2001/XMLSchema" xmlns:p="http://schemas.microsoft.com/office/2006/metadata/properties" xmlns:ns2="0f13f387-f99b-47f7-a520-201012914e9a" xmlns:ns3="66ca8165-8028-4611-8e6f-e1f46d8baa55" targetNamespace="http://schemas.microsoft.com/office/2006/metadata/properties" ma:root="true" ma:fieldsID="41170e1865ecbe04c5ba54376190f79e" ns2:_="" ns3:_="">
    <xsd:import namespace="0f13f387-f99b-47f7-a520-201012914e9a"/>
    <xsd:import namespace="66ca8165-8028-4611-8e6f-e1f46d8baa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3f387-f99b-47f7-a520-201012914e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30db8f57-128b-44c2-8a27-6fcb0f7605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ca8165-8028-4611-8e6f-e1f46d8baa5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5d6b777-90dc-41ab-a39b-cf1d3497d108}" ma:internalName="TaxCatchAll" ma:showField="CatchAllData" ma:web="66ca8165-8028-4611-8e6f-e1f46d8baa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ca8165-8028-4611-8e6f-e1f46d8baa55" xsi:nil="true"/>
    <lcf76f155ced4ddcb4097134ff3c332f xmlns="0f13f387-f99b-47f7-a520-201012914e9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C34E6F-6444-4762-82CE-F00A1690F019}"/>
</file>

<file path=customXml/itemProps2.xml><?xml version="1.0" encoding="utf-8"?>
<ds:datastoreItem xmlns:ds="http://schemas.openxmlformats.org/officeDocument/2006/customXml" ds:itemID="{FD0767E7-D676-4715-99B2-673BD5C1FFF1}"/>
</file>

<file path=customXml/itemProps3.xml><?xml version="1.0" encoding="utf-8"?>
<ds:datastoreItem xmlns:ds="http://schemas.openxmlformats.org/officeDocument/2006/customXml" ds:itemID="{4FA10FC7-DFC4-4CA7-A9B3-EB84507FC5E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consectetur adipiscing elit.</dc:title>
  <dc:creator>Juan Pino</dc:creator>
  <dcterms:created xsi:type="dcterms:W3CDTF">2025-10-22T23:22:51Z</dcterms:created>
  <dcterms:modified xsi:type="dcterms:W3CDTF">2025-10-22T23:22:51Z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2025-10-21T00:00:00Z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2025-10-22T00:00:00Z</vt:filetime>
  </property>
  <property fmtid="{D5CDD505-2E9C-101B-9397-08002B2CF9AE}" pid="5" name="Producer">
    <vt:lpwstr>Microsoft® PowerPoint® para Microsoft 365</vt:lpwstr>
  </property>
  <property fmtid="{D5CDD505-2E9C-101B-9397-08002B2CF9AE}" pid="6" name="ContentTypeId">
    <vt:lpwstr>0x010100ACD28515B50541409D6FFCF7FF15D20A</vt:lpwstr>
  </property>
</Properties>
</file>