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10" r:id="rId3"/>
    <p:sldMasterId id="2147483722" r:id="rId4"/>
    <p:sldMasterId id="2147483753" r:id="rId5"/>
    <p:sldMasterId id="2147483766" r:id="rId6"/>
  </p:sldMasterIdLst>
  <p:notesMasterIdLst>
    <p:notesMasterId r:id="rId27"/>
  </p:notesMasterIdLst>
  <p:sldIdLst>
    <p:sldId id="1166" r:id="rId7"/>
    <p:sldId id="1182" r:id="rId8"/>
    <p:sldId id="1184" r:id="rId9"/>
    <p:sldId id="1183" r:id="rId10"/>
    <p:sldId id="1185" r:id="rId11"/>
    <p:sldId id="1179" r:id="rId12"/>
    <p:sldId id="260" r:id="rId13"/>
    <p:sldId id="1060" r:id="rId14"/>
    <p:sldId id="303" r:id="rId15"/>
    <p:sldId id="304" r:id="rId16"/>
    <p:sldId id="305" r:id="rId17"/>
    <p:sldId id="294" r:id="rId18"/>
    <p:sldId id="1160" r:id="rId19"/>
    <p:sldId id="1106" r:id="rId20"/>
    <p:sldId id="1101" r:id="rId21"/>
    <p:sldId id="1074" r:id="rId22"/>
    <p:sldId id="267" r:id="rId23"/>
    <p:sldId id="1129" r:id="rId24"/>
    <p:sldId id="1180" r:id="rId25"/>
    <p:sldId id="262" r:id="rId26"/>
  </p:sldIdLst>
  <p:sldSz cx="10080625" cy="5670550"/>
  <p:notesSz cx="7099300" cy="1022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73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708CC-FCBA-49F4-9EFC-B791DD1047E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BFFB046-EC88-4A78-823C-57099773D0DF}">
      <dgm:prSet phldrT="[Text]" custT="1"/>
      <dgm:spPr/>
      <dgm:t>
        <a:bodyPr/>
        <a:lstStyle/>
        <a:p>
          <a:r>
            <a:rPr lang="en-US" sz="2000" dirty="0">
              <a:latin typeface="Calibri" panose="020F0502020204030204" pitchFamily="34" charset="0"/>
              <a:cs typeface="Calibri" panose="020F0502020204030204" pitchFamily="34" charset="0"/>
            </a:rPr>
            <a:t>Portfolio of Projects (public and private)</a:t>
          </a:r>
        </a:p>
      </dgm:t>
    </dgm:pt>
    <dgm:pt modelId="{84A079C8-9A03-4CFF-97C4-1A1127155AC4}" type="parTrans" cxnId="{32F9E3B5-2C9D-406B-938F-CDCFEA5693F9}">
      <dgm:prSet/>
      <dgm:spPr/>
      <dgm:t>
        <a:bodyPr/>
        <a:lstStyle/>
        <a:p>
          <a:endParaRPr lang="en-US" sz="2000">
            <a:latin typeface="Calibri" panose="020F0502020204030204" pitchFamily="34" charset="0"/>
            <a:cs typeface="Calibri" panose="020F0502020204030204" pitchFamily="34" charset="0"/>
          </a:endParaRPr>
        </a:p>
      </dgm:t>
    </dgm:pt>
    <dgm:pt modelId="{25D43565-30E1-47F5-8C42-FD7BCC66612D}" type="sibTrans" cxnId="{32F9E3B5-2C9D-406B-938F-CDCFEA5693F9}">
      <dgm:prSet/>
      <dgm:spPr/>
      <dgm:t>
        <a:bodyPr/>
        <a:lstStyle/>
        <a:p>
          <a:endParaRPr lang="en-US" sz="2000">
            <a:latin typeface="Calibri" panose="020F0502020204030204" pitchFamily="34" charset="0"/>
            <a:cs typeface="Calibri" panose="020F0502020204030204" pitchFamily="34" charset="0"/>
          </a:endParaRPr>
        </a:p>
      </dgm:t>
    </dgm:pt>
    <dgm:pt modelId="{EF737AF4-8503-47E3-AE1A-5491BC3E2BE7}">
      <dgm:prSet phldrT="[Text]" custT="1"/>
      <dgm:spPr/>
      <dgm:t>
        <a:bodyPr/>
        <a:lstStyle/>
        <a:p>
          <a:r>
            <a:rPr lang="en-US" sz="2000" dirty="0">
              <a:latin typeface="Calibri" panose="020F0502020204030204" pitchFamily="34" charset="0"/>
              <a:cs typeface="Calibri" panose="020F0502020204030204" pitchFamily="34" charset="0"/>
            </a:rPr>
            <a:t>Matchmaking services </a:t>
          </a:r>
        </a:p>
      </dgm:t>
    </dgm:pt>
    <dgm:pt modelId="{CB87B380-7496-45D0-B58C-A4B1B8D3EC58}" type="parTrans" cxnId="{9201D573-0476-47AF-9392-530050EAD2BB}">
      <dgm:prSet/>
      <dgm:spPr/>
      <dgm:t>
        <a:bodyPr/>
        <a:lstStyle/>
        <a:p>
          <a:endParaRPr lang="en-US" sz="2000">
            <a:latin typeface="Calibri" panose="020F0502020204030204" pitchFamily="34" charset="0"/>
            <a:cs typeface="Calibri" panose="020F0502020204030204" pitchFamily="34" charset="0"/>
          </a:endParaRPr>
        </a:p>
      </dgm:t>
    </dgm:pt>
    <dgm:pt modelId="{33470944-612E-40F7-B514-FC3AD00CEB0B}" type="sibTrans" cxnId="{9201D573-0476-47AF-9392-530050EAD2BB}">
      <dgm:prSet/>
      <dgm:spPr/>
      <dgm:t>
        <a:bodyPr/>
        <a:lstStyle/>
        <a:p>
          <a:endParaRPr lang="en-US" sz="2000">
            <a:latin typeface="Calibri" panose="020F0502020204030204" pitchFamily="34" charset="0"/>
            <a:cs typeface="Calibri" panose="020F0502020204030204" pitchFamily="34" charset="0"/>
          </a:endParaRPr>
        </a:p>
      </dgm:t>
    </dgm:pt>
    <dgm:pt modelId="{5B3BB6D7-ED7D-43E3-9A84-AA1F56BFD7AB}">
      <dgm:prSet phldrT="[Text]" custT="1"/>
      <dgm:spPr/>
      <dgm:t>
        <a:bodyPr/>
        <a:lstStyle/>
        <a:p>
          <a:r>
            <a:rPr lang="en-US" sz="2000" dirty="0">
              <a:latin typeface="Calibri" panose="020F0502020204030204" pitchFamily="34" charset="0"/>
              <a:cs typeface="Calibri" panose="020F0502020204030204" pitchFamily="34" charset="0"/>
            </a:rPr>
            <a:t>Site location</a:t>
          </a:r>
        </a:p>
      </dgm:t>
    </dgm:pt>
    <dgm:pt modelId="{CB6CF96A-3A5B-4AE1-8817-EDDBB6A099B6}" type="parTrans" cxnId="{6B3A20FF-AEF0-456F-B4C1-D5334C77EBB7}">
      <dgm:prSet/>
      <dgm:spPr/>
      <dgm:t>
        <a:bodyPr/>
        <a:lstStyle/>
        <a:p>
          <a:endParaRPr lang="en-US" sz="2000">
            <a:latin typeface="Calibri" panose="020F0502020204030204" pitchFamily="34" charset="0"/>
            <a:cs typeface="Calibri" panose="020F0502020204030204" pitchFamily="34" charset="0"/>
          </a:endParaRPr>
        </a:p>
      </dgm:t>
    </dgm:pt>
    <dgm:pt modelId="{6ACCC898-72BC-47AB-B62D-364727AA31B2}" type="sibTrans" cxnId="{6B3A20FF-AEF0-456F-B4C1-D5334C77EBB7}">
      <dgm:prSet/>
      <dgm:spPr/>
      <dgm:t>
        <a:bodyPr/>
        <a:lstStyle/>
        <a:p>
          <a:endParaRPr lang="en-US" sz="2000">
            <a:latin typeface="Calibri" panose="020F0502020204030204" pitchFamily="34" charset="0"/>
            <a:cs typeface="Calibri" panose="020F0502020204030204" pitchFamily="34" charset="0"/>
          </a:endParaRPr>
        </a:p>
      </dgm:t>
    </dgm:pt>
    <dgm:pt modelId="{6B3F5FFC-E847-4D72-A3F4-D4976F7174EE}">
      <dgm:prSet custT="1"/>
      <dgm:spPr/>
      <dgm:t>
        <a:bodyPr/>
        <a:lstStyle/>
        <a:p>
          <a:r>
            <a:rPr lang="en-GB" sz="2000" dirty="0">
              <a:latin typeface="Calibri" panose="020F0502020204030204" pitchFamily="34" charset="0"/>
              <a:cs typeface="Calibri" panose="020F0502020204030204" pitchFamily="34" charset="0"/>
            </a:rPr>
            <a:t> Available financial tools and incentives </a:t>
          </a:r>
          <a:endParaRPr lang="en-US" sz="2000" dirty="0">
            <a:latin typeface="Calibri" panose="020F0502020204030204" pitchFamily="34" charset="0"/>
            <a:cs typeface="Calibri" panose="020F0502020204030204" pitchFamily="34" charset="0"/>
          </a:endParaRPr>
        </a:p>
      </dgm:t>
    </dgm:pt>
    <dgm:pt modelId="{9A93214C-5A8E-4C1A-891D-CA585445CE61}" type="parTrans" cxnId="{58E49063-7067-4288-B954-3DB8489B433E}">
      <dgm:prSet/>
      <dgm:spPr/>
      <dgm:t>
        <a:bodyPr/>
        <a:lstStyle/>
        <a:p>
          <a:endParaRPr lang="en-US" sz="2000">
            <a:latin typeface="Calibri" panose="020F0502020204030204" pitchFamily="34" charset="0"/>
            <a:cs typeface="Calibri" panose="020F0502020204030204" pitchFamily="34" charset="0"/>
          </a:endParaRPr>
        </a:p>
      </dgm:t>
    </dgm:pt>
    <dgm:pt modelId="{D2CD598C-879B-4EBE-9F39-F12183FA4294}" type="sibTrans" cxnId="{58E49063-7067-4288-B954-3DB8489B433E}">
      <dgm:prSet/>
      <dgm:spPr/>
      <dgm:t>
        <a:bodyPr/>
        <a:lstStyle/>
        <a:p>
          <a:endParaRPr lang="en-US" sz="2000">
            <a:latin typeface="Calibri" panose="020F0502020204030204" pitchFamily="34" charset="0"/>
            <a:cs typeface="Calibri" panose="020F0502020204030204" pitchFamily="34" charset="0"/>
          </a:endParaRPr>
        </a:p>
      </dgm:t>
    </dgm:pt>
    <dgm:pt modelId="{0AB86341-0AB4-422C-8F66-405814209D24}">
      <dgm:prSet custT="1"/>
      <dgm:spPr/>
      <dgm:t>
        <a:bodyPr/>
        <a:lstStyle/>
        <a:p>
          <a:r>
            <a:rPr lang="en-GB" sz="2000" dirty="0" err="1">
              <a:latin typeface="Calibri" panose="020F0502020204030204" pitchFamily="34" charset="0"/>
              <a:cs typeface="Calibri" panose="020F0502020204030204" pitchFamily="34" charset="0"/>
            </a:rPr>
            <a:t>Labor</a:t>
          </a:r>
          <a:r>
            <a:rPr lang="en-GB" sz="2000" dirty="0">
              <a:latin typeface="Calibri" panose="020F0502020204030204" pitchFamily="34" charset="0"/>
              <a:cs typeface="Calibri" panose="020F0502020204030204" pitchFamily="34" charset="0"/>
            </a:rPr>
            <a:t> regulations, taxation, cost related topics</a:t>
          </a:r>
          <a:endParaRPr lang="en-US" sz="2000" dirty="0">
            <a:latin typeface="Calibri" panose="020F0502020204030204" pitchFamily="34" charset="0"/>
            <a:cs typeface="Calibri" panose="020F0502020204030204" pitchFamily="34" charset="0"/>
          </a:endParaRPr>
        </a:p>
      </dgm:t>
    </dgm:pt>
    <dgm:pt modelId="{FD9FEA9F-BC1C-49FA-A37C-31FFBF81671C}" type="parTrans" cxnId="{C3426249-301E-4763-8187-8819688BEF2F}">
      <dgm:prSet/>
      <dgm:spPr/>
      <dgm:t>
        <a:bodyPr/>
        <a:lstStyle/>
        <a:p>
          <a:endParaRPr lang="en-US" sz="2000">
            <a:latin typeface="Calibri" panose="020F0502020204030204" pitchFamily="34" charset="0"/>
            <a:cs typeface="Calibri" panose="020F0502020204030204" pitchFamily="34" charset="0"/>
          </a:endParaRPr>
        </a:p>
      </dgm:t>
    </dgm:pt>
    <dgm:pt modelId="{3525C35C-46B4-4C67-B6A0-170FA892E0D3}" type="sibTrans" cxnId="{C3426249-301E-4763-8187-8819688BEF2F}">
      <dgm:prSet/>
      <dgm:spPr/>
      <dgm:t>
        <a:bodyPr/>
        <a:lstStyle/>
        <a:p>
          <a:endParaRPr lang="en-US" sz="2000">
            <a:latin typeface="Calibri" panose="020F0502020204030204" pitchFamily="34" charset="0"/>
            <a:cs typeface="Calibri" panose="020F0502020204030204" pitchFamily="34" charset="0"/>
          </a:endParaRPr>
        </a:p>
      </dgm:t>
    </dgm:pt>
    <dgm:pt modelId="{F71CF17C-8BFF-4482-BBFB-3D47F97C5AE9}">
      <dgm:prSet custT="1"/>
      <dgm:spPr/>
      <dgm:t>
        <a:bodyPr/>
        <a:lstStyle/>
        <a:p>
          <a:r>
            <a:rPr lang="en-US" sz="2000" dirty="0">
              <a:latin typeface="Calibri" panose="020F0502020204030204" pitchFamily="34" charset="0"/>
              <a:cs typeface="Calibri" panose="020F0502020204030204" pitchFamily="34" charset="0"/>
            </a:rPr>
            <a:t>Customized investment proposals</a:t>
          </a:r>
        </a:p>
      </dgm:t>
    </dgm:pt>
    <dgm:pt modelId="{1E157A8D-88C0-4939-96E6-2C8279B9A3AA}" type="parTrans" cxnId="{45B38642-6470-4E97-A757-08FF8B94E1AB}">
      <dgm:prSet/>
      <dgm:spPr/>
      <dgm:t>
        <a:bodyPr/>
        <a:lstStyle/>
        <a:p>
          <a:endParaRPr lang="en-US" sz="2000">
            <a:latin typeface="Calibri" panose="020F0502020204030204" pitchFamily="34" charset="0"/>
            <a:cs typeface="Calibri" panose="020F0502020204030204" pitchFamily="34" charset="0"/>
          </a:endParaRPr>
        </a:p>
      </dgm:t>
    </dgm:pt>
    <dgm:pt modelId="{E7D64ACD-9735-4CA9-8222-7766993C04C1}" type="sibTrans" cxnId="{45B38642-6470-4E97-A757-08FF8B94E1AB}">
      <dgm:prSet/>
      <dgm:spPr/>
      <dgm:t>
        <a:bodyPr/>
        <a:lstStyle/>
        <a:p>
          <a:endParaRPr lang="en-US" sz="2000">
            <a:latin typeface="Calibri" panose="020F0502020204030204" pitchFamily="34" charset="0"/>
            <a:cs typeface="Calibri" panose="020F0502020204030204" pitchFamily="34" charset="0"/>
          </a:endParaRPr>
        </a:p>
      </dgm:t>
    </dgm:pt>
    <dgm:pt modelId="{6317E372-4523-49AD-9A79-15BAA2565945}" type="pres">
      <dgm:prSet presAssocID="{AD5708CC-FCBA-49F4-9EFC-B791DD1047EE}" presName="Name0" presStyleCnt="0">
        <dgm:presLayoutVars>
          <dgm:chMax val="7"/>
          <dgm:chPref val="7"/>
          <dgm:dir/>
        </dgm:presLayoutVars>
      </dgm:prSet>
      <dgm:spPr/>
    </dgm:pt>
    <dgm:pt modelId="{BE2C0627-F715-4BFF-AFAC-3A0121F0620B}" type="pres">
      <dgm:prSet presAssocID="{AD5708CC-FCBA-49F4-9EFC-B791DD1047EE}" presName="Name1" presStyleCnt="0"/>
      <dgm:spPr/>
    </dgm:pt>
    <dgm:pt modelId="{D91171C8-E1B0-4137-952B-D187FF6900EC}" type="pres">
      <dgm:prSet presAssocID="{AD5708CC-FCBA-49F4-9EFC-B791DD1047EE}" presName="cycle" presStyleCnt="0"/>
      <dgm:spPr/>
    </dgm:pt>
    <dgm:pt modelId="{2AF022BC-1D5D-4DBA-830F-F48C33BF83F5}" type="pres">
      <dgm:prSet presAssocID="{AD5708CC-FCBA-49F4-9EFC-B791DD1047EE}" presName="srcNode" presStyleLbl="node1" presStyleIdx="0" presStyleCnt="6"/>
      <dgm:spPr/>
    </dgm:pt>
    <dgm:pt modelId="{A9F7EDB2-E00C-4611-8F09-25F356804DCD}" type="pres">
      <dgm:prSet presAssocID="{AD5708CC-FCBA-49F4-9EFC-B791DD1047EE}" presName="conn" presStyleLbl="parChTrans1D2" presStyleIdx="0" presStyleCnt="1"/>
      <dgm:spPr/>
    </dgm:pt>
    <dgm:pt modelId="{7ADFB207-570B-4284-8971-0BF3834C0848}" type="pres">
      <dgm:prSet presAssocID="{AD5708CC-FCBA-49F4-9EFC-B791DD1047EE}" presName="extraNode" presStyleLbl="node1" presStyleIdx="0" presStyleCnt="6"/>
      <dgm:spPr/>
    </dgm:pt>
    <dgm:pt modelId="{A0BD6951-5C13-447F-A6C6-2E0C3FA285A7}" type="pres">
      <dgm:prSet presAssocID="{AD5708CC-FCBA-49F4-9EFC-B791DD1047EE}" presName="dstNode" presStyleLbl="node1" presStyleIdx="0" presStyleCnt="6"/>
      <dgm:spPr/>
    </dgm:pt>
    <dgm:pt modelId="{00B0309C-29E2-4F22-80F9-37931E2B5653}" type="pres">
      <dgm:prSet presAssocID="{CBFFB046-EC88-4A78-823C-57099773D0DF}" presName="text_1" presStyleLbl="node1" presStyleIdx="0" presStyleCnt="6">
        <dgm:presLayoutVars>
          <dgm:bulletEnabled val="1"/>
        </dgm:presLayoutVars>
      </dgm:prSet>
      <dgm:spPr/>
    </dgm:pt>
    <dgm:pt modelId="{2BAB9163-87D4-4766-A18A-D11EAFAEBCAC}" type="pres">
      <dgm:prSet presAssocID="{CBFFB046-EC88-4A78-823C-57099773D0DF}" presName="accent_1" presStyleCnt="0"/>
      <dgm:spPr/>
    </dgm:pt>
    <dgm:pt modelId="{863EB2F4-1D3C-40AA-8CA0-D4E10848E840}" type="pres">
      <dgm:prSet presAssocID="{CBFFB046-EC88-4A78-823C-57099773D0DF}" presName="accentRepeatNode" presStyleLbl="solidFgAcc1" presStyleIdx="0" presStyleCnt="6"/>
      <dgm:spPr/>
    </dgm:pt>
    <dgm:pt modelId="{14BA0FA4-2086-4079-A7C7-A82B814F8E31}" type="pres">
      <dgm:prSet presAssocID="{EF737AF4-8503-47E3-AE1A-5491BC3E2BE7}" presName="text_2" presStyleLbl="node1" presStyleIdx="1" presStyleCnt="6">
        <dgm:presLayoutVars>
          <dgm:bulletEnabled val="1"/>
        </dgm:presLayoutVars>
      </dgm:prSet>
      <dgm:spPr/>
    </dgm:pt>
    <dgm:pt modelId="{DC94DA43-BA33-45C8-B0C0-B8D801C963D8}" type="pres">
      <dgm:prSet presAssocID="{EF737AF4-8503-47E3-AE1A-5491BC3E2BE7}" presName="accent_2" presStyleCnt="0"/>
      <dgm:spPr/>
    </dgm:pt>
    <dgm:pt modelId="{1660B8BB-2717-42F2-9FFF-C102C05C49D6}" type="pres">
      <dgm:prSet presAssocID="{EF737AF4-8503-47E3-AE1A-5491BC3E2BE7}" presName="accentRepeatNode" presStyleLbl="solidFgAcc1" presStyleIdx="1" presStyleCnt="6"/>
      <dgm:spPr/>
    </dgm:pt>
    <dgm:pt modelId="{B1409479-6338-4EA8-9172-6C103063A98A}" type="pres">
      <dgm:prSet presAssocID="{5B3BB6D7-ED7D-43E3-9A84-AA1F56BFD7AB}" presName="text_3" presStyleLbl="node1" presStyleIdx="2" presStyleCnt="6">
        <dgm:presLayoutVars>
          <dgm:bulletEnabled val="1"/>
        </dgm:presLayoutVars>
      </dgm:prSet>
      <dgm:spPr/>
    </dgm:pt>
    <dgm:pt modelId="{98C486A8-2607-48A7-AADD-4BC13FEBF43C}" type="pres">
      <dgm:prSet presAssocID="{5B3BB6D7-ED7D-43E3-9A84-AA1F56BFD7AB}" presName="accent_3" presStyleCnt="0"/>
      <dgm:spPr/>
    </dgm:pt>
    <dgm:pt modelId="{1F4F757B-E70C-4B8E-AFD8-41A6DC09BC71}" type="pres">
      <dgm:prSet presAssocID="{5B3BB6D7-ED7D-43E3-9A84-AA1F56BFD7AB}" presName="accentRepeatNode" presStyleLbl="solidFgAcc1" presStyleIdx="2" presStyleCnt="6"/>
      <dgm:spPr/>
    </dgm:pt>
    <dgm:pt modelId="{21A053F9-9F9D-4E0D-AA5F-9360EE8A8C82}" type="pres">
      <dgm:prSet presAssocID="{6B3F5FFC-E847-4D72-A3F4-D4976F7174EE}" presName="text_4" presStyleLbl="node1" presStyleIdx="3" presStyleCnt="6">
        <dgm:presLayoutVars>
          <dgm:bulletEnabled val="1"/>
        </dgm:presLayoutVars>
      </dgm:prSet>
      <dgm:spPr/>
    </dgm:pt>
    <dgm:pt modelId="{F5A4F26A-F034-42BC-B006-E23D4C58A95D}" type="pres">
      <dgm:prSet presAssocID="{6B3F5FFC-E847-4D72-A3F4-D4976F7174EE}" presName="accent_4" presStyleCnt="0"/>
      <dgm:spPr/>
    </dgm:pt>
    <dgm:pt modelId="{18289982-A76C-4011-9202-7E5D7EFD2AFA}" type="pres">
      <dgm:prSet presAssocID="{6B3F5FFC-E847-4D72-A3F4-D4976F7174EE}" presName="accentRepeatNode" presStyleLbl="solidFgAcc1" presStyleIdx="3" presStyleCnt="6"/>
      <dgm:spPr/>
    </dgm:pt>
    <dgm:pt modelId="{0603D69C-548A-4053-9A87-ABC8207D2C6A}" type="pres">
      <dgm:prSet presAssocID="{F71CF17C-8BFF-4482-BBFB-3D47F97C5AE9}" presName="text_5" presStyleLbl="node1" presStyleIdx="4" presStyleCnt="6">
        <dgm:presLayoutVars>
          <dgm:bulletEnabled val="1"/>
        </dgm:presLayoutVars>
      </dgm:prSet>
      <dgm:spPr/>
    </dgm:pt>
    <dgm:pt modelId="{9623A768-12E5-4DEF-957B-DC5D9CB62F56}" type="pres">
      <dgm:prSet presAssocID="{F71CF17C-8BFF-4482-BBFB-3D47F97C5AE9}" presName="accent_5" presStyleCnt="0"/>
      <dgm:spPr/>
    </dgm:pt>
    <dgm:pt modelId="{BABB52D5-7F66-4123-B5B6-B786C449F48D}" type="pres">
      <dgm:prSet presAssocID="{F71CF17C-8BFF-4482-BBFB-3D47F97C5AE9}" presName="accentRepeatNode" presStyleLbl="solidFgAcc1" presStyleIdx="4" presStyleCnt="6"/>
      <dgm:spPr/>
    </dgm:pt>
    <dgm:pt modelId="{DB4821AA-EE28-42AF-864E-0DDB0DAED534}" type="pres">
      <dgm:prSet presAssocID="{0AB86341-0AB4-422C-8F66-405814209D24}" presName="text_6" presStyleLbl="node1" presStyleIdx="5" presStyleCnt="6" custScaleY="136408">
        <dgm:presLayoutVars>
          <dgm:bulletEnabled val="1"/>
        </dgm:presLayoutVars>
      </dgm:prSet>
      <dgm:spPr/>
    </dgm:pt>
    <dgm:pt modelId="{583F0024-2867-448F-86E6-47F3EDD41DE4}" type="pres">
      <dgm:prSet presAssocID="{0AB86341-0AB4-422C-8F66-405814209D24}" presName="accent_6" presStyleCnt="0"/>
      <dgm:spPr/>
    </dgm:pt>
    <dgm:pt modelId="{191C0433-9B87-4516-9D4C-BF668777CD46}" type="pres">
      <dgm:prSet presAssocID="{0AB86341-0AB4-422C-8F66-405814209D24}" presName="accentRepeatNode" presStyleLbl="solidFgAcc1" presStyleIdx="5" presStyleCnt="6"/>
      <dgm:spPr/>
    </dgm:pt>
  </dgm:ptLst>
  <dgm:cxnLst>
    <dgm:cxn modelId="{3298DA18-E87D-41F3-AAD2-C9E704ECC419}" type="presOf" srcId="{5B3BB6D7-ED7D-43E3-9A84-AA1F56BFD7AB}" destId="{B1409479-6338-4EA8-9172-6C103063A98A}" srcOrd="0" destOrd="0" presId="urn:microsoft.com/office/officeart/2008/layout/VerticalCurvedList"/>
    <dgm:cxn modelId="{45B38642-6470-4E97-A757-08FF8B94E1AB}" srcId="{AD5708CC-FCBA-49F4-9EFC-B791DD1047EE}" destId="{F71CF17C-8BFF-4482-BBFB-3D47F97C5AE9}" srcOrd="4" destOrd="0" parTransId="{1E157A8D-88C0-4939-96E6-2C8279B9A3AA}" sibTransId="{E7D64ACD-9735-4CA9-8222-7766993C04C1}"/>
    <dgm:cxn modelId="{58E49063-7067-4288-B954-3DB8489B433E}" srcId="{AD5708CC-FCBA-49F4-9EFC-B791DD1047EE}" destId="{6B3F5FFC-E847-4D72-A3F4-D4976F7174EE}" srcOrd="3" destOrd="0" parTransId="{9A93214C-5A8E-4C1A-891D-CA585445CE61}" sibTransId="{D2CD598C-879B-4EBE-9F39-F12183FA4294}"/>
    <dgm:cxn modelId="{C3426249-301E-4763-8187-8819688BEF2F}" srcId="{AD5708CC-FCBA-49F4-9EFC-B791DD1047EE}" destId="{0AB86341-0AB4-422C-8F66-405814209D24}" srcOrd="5" destOrd="0" parTransId="{FD9FEA9F-BC1C-49FA-A37C-31FFBF81671C}" sibTransId="{3525C35C-46B4-4C67-B6A0-170FA892E0D3}"/>
    <dgm:cxn modelId="{AFEAE04D-C828-46C2-9CA4-124988D35FA8}" type="presOf" srcId="{0AB86341-0AB4-422C-8F66-405814209D24}" destId="{DB4821AA-EE28-42AF-864E-0DDB0DAED534}" srcOrd="0" destOrd="0" presId="urn:microsoft.com/office/officeart/2008/layout/VerticalCurvedList"/>
    <dgm:cxn modelId="{9201D573-0476-47AF-9392-530050EAD2BB}" srcId="{AD5708CC-FCBA-49F4-9EFC-B791DD1047EE}" destId="{EF737AF4-8503-47E3-AE1A-5491BC3E2BE7}" srcOrd="1" destOrd="0" parTransId="{CB87B380-7496-45D0-B58C-A4B1B8D3EC58}" sibTransId="{33470944-612E-40F7-B514-FC3AD00CEB0B}"/>
    <dgm:cxn modelId="{6307D354-D774-4459-909E-9B7C887979E8}" type="presOf" srcId="{25D43565-30E1-47F5-8C42-FD7BCC66612D}" destId="{A9F7EDB2-E00C-4611-8F09-25F356804DCD}" srcOrd="0" destOrd="0" presId="urn:microsoft.com/office/officeart/2008/layout/VerticalCurvedList"/>
    <dgm:cxn modelId="{171BC583-CF79-4F80-AF9B-467571BEA02B}" type="presOf" srcId="{6B3F5FFC-E847-4D72-A3F4-D4976F7174EE}" destId="{21A053F9-9F9D-4E0D-AA5F-9360EE8A8C82}" srcOrd="0" destOrd="0" presId="urn:microsoft.com/office/officeart/2008/layout/VerticalCurvedList"/>
    <dgm:cxn modelId="{097F109A-7747-48C8-866B-D04B33C461F1}" type="presOf" srcId="{AD5708CC-FCBA-49F4-9EFC-B791DD1047EE}" destId="{6317E372-4523-49AD-9A79-15BAA2565945}" srcOrd="0" destOrd="0" presId="urn:microsoft.com/office/officeart/2008/layout/VerticalCurvedList"/>
    <dgm:cxn modelId="{9120DEAE-803E-4F29-8FB8-518F3CBDD94A}" type="presOf" srcId="{F71CF17C-8BFF-4482-BBFB-3D47F97C5AE9}" destId="{0603D69C-548A-4053-9A87-ABC8207D2C6A}" srcOrd="0" destOrd="0" presId="urn:microsoft.com/office/officeart/2008/layout/VerticalCurvedList"/>
    <dgm:cxn modelId="{7D82C1B1-2296-4C94-B7EA-F9ABC60688DC}" type="presOf" srcId="{CBFFB046-EC88-4A78-823C-57099773D0DF}" destId="{00B0309C-29E2-4F22-80F9-37931E2B5653}" srcOrd="0" destOrd="0" presId="urn:microsoft.com/office/officeart/2008/layout/VerticalCurvedList"/>
    <dgm:cxn modelId="{32F9E3B5-2C9D-406B-938F-CDCFEA5693F9}" srcId="{AD5708CC-FCBA-49F4-9EFC-B791DD1047EE}" destId="{CBFFB046-EC88-4A78-823C-57099773D0DF}" srcOrd="0" destOrd="0" parTransId="{84A079C8-9A03-4CFF-97C4-1A1127155AC4}" sibTransId="{25D43565-30E1-47F5-8C42-FD7BCC66612D}"/>
    <dgm:cxn modelId="{C402B2D2-DC71-4BEA-AD72-AF724B288B13}" type="presOf" srcId="{EF737AF4-8503-47E3-AE1A-5491BC3E2BE7}" destId="{14BA0FA4-2086-4079-A7C7-A82B814F8E31}" srcOrd="0" destOrd="0" presId="urn:microsoft.com/office/officeart/2008/layout/VerticalCurvedList"/>
    <dgm:cxn modelId="{6B3A20FF-AEF0-456F-B4C1-D5334C77EBB7}" srcId="{AD5708CC-FCBA-49F4-9EFC-B791DD1047EE}" destId="{5B3BB6D7-ED7D-43E3-9A84-AA1F56BFD7AB}" srcOrd="2" destOrd="0" parTransId="{CB6CF96A-3A5B-4AE1-8817-EDDBB6A099B6}" sibTransId="{6ACCC898-72BC-47AB-B62D-364727AA31B2}"/>
    <dgm:cxn modelId="{0AD13F20-7EFC-4D72-B268-9C2B44BF55E7}" type="presParOf" srcId="{6317E372-4523-49AD-9A79-15BAA2565945}" destId="{BE2C0627-F715-4BFF-AFAC-3A0121F0620B}" srcOrd="0" destOrd="0" presId="urn:microsoft.com/office/officeart/2008/layout/VerticalCurvedList"/>
    <dgm:cxn modelId="{41DCFAC7-A840-4550-B696-4B2912BCE1CE}" type="presParOf" srcId="{BE2C0627-F715-4BFF-AFAC-3A0121F0620B}" destId="{D91171C8-E1B0-4137-952B-D187FF6900EC}" srcOrd="0" destOrd="0" presId="urn:microsoft.com/office/officeart/2008/layout/VerticalCurvedList"/>
    <dgm:cxn modelId="{592FA08C-50F2-434C-96D0-C5F178A0FA97}" type="presParOf" srcId="{D91171C8-E1B0-4137-952B-D187FF6900EC}" destId="{2AF022BC-1D5D-4DBA-830F-F48C33BF83F5}" srcOrd="0" destOrd="0" presId="urn:microsoft.com/office/officeart/2008/layout/VerticalCurvedList"/>
    <dgm:cxn modelId="{6006882B-37C9-42C9-8FA8-E3254195B075}" type="presParOf" srcId="{D91171C8-E1B0-4137-952B-D187FF6900EC}" destId="{A9F7EDB2-E00C-4611-8F09-25F356804DCD}" srcOrd="1" destOrd="0" presId="urn:microsoft.com/office/officeart/2008/layout/VerticalCurvedList"/>
    <dgm:cxn modelId="{4CFE585E-152A-49F0-AB89-C855208DA85F}" type="presParOf" srcId="{D91171C8-E1B0-4137-952B-D187FF6900EC}" destId="{7ADFB207-570B-4284-8971-0BF3834C0848}" srcOrd="2" destOrd="0" presId="urn:microsoft.com/office/officeart/2008/layout/VerticalCurvedList"/>
    <dgm:cxn modelId="{66C8C51C-BD2A-4FC1-B6F0-6C048DFB0E8D}" type="presParOf" srcId="{D91171C8-E1B0-4137-952B-D187FF6900EC}" destId="{A0BD6951-5C13-447F-A6C6-2E0C3FA285A7}" srcOrd="3" destOrd="0" presId="urn:microsoft.com/office/officeart/2008/layout/VerticalCurvedList"/>
    <dgm:cxn modelId="{E398E3B5-A119-4F5E-A350-793203189D0C}" type="presParOf" srcId="{BE2C0627-F715-4BFF-AFAC-3A0121F0620B}" destId="{00B0309C-29E2-4F22-80F9-37931E2B5653}" srcOrd="1" destOrd="0" presId="urn:microsoft.com/office/officeart/2008/layout/VerticalCurvedList"/>
    <dgm:cxn modelId="{1E98A75C-5DE6-4778-838D-CB2EAF13A077}" type="presParOf" srcId="{BE2C0627-F715-4BFF-AFAC-3A0121F0620B}" destId="{2BAB9163-87D4-4766-A18A-D11EAFAEBCAC}" srcOrd="2" destOrd="0" presId="urn:microsoft.com/office/officeart/2008/layout/VerticalCurvedList"/>
    <dgm:cxn modelId="{ABACF591-7E87-4024-B6A3-CD30CA1966DF}" type="presParOf" srcId="{2BAB9163-87D4-4766-A18A-D11EAFAEBCAC}" destId="{863EB2F4-1D3C-40AA-8CA0-D4E10848E840}" srcOrd="0" destOrd="0" presId="urn:microsoft.com/office/officeart/2008/layout/VerticalCurvedList"/>
    <dgm:cxn modelId="{D34C9F58-5D4C-4854-A227-E2E4D3F7FAF0}" type="presParOf" srcId="{BE2C0627-F715-4BFF-AFAC-3A0121F0620B}" destId="{14BA0FA4-2086-4079-A7C7-A82B814F8E31}" srcOrd="3" destOrd="0" presId="urn:microsoft.com/office/officeart/2008/layout/VerticalCurvedList"/>
    <dgm:cxn modelId="{740E8A0E-5432-4DF9-95FD-8CAA17828604}" type="presParOf" srcId="{BE2C0627-F715-4BFF-AFAC-3A0121F0620B}" destId="{DC94DA43-BA33-45C8-B0C0-B8D801C963D8}" srcOrd="4" destOrd="0" presId="urn:microsoft.com/office/officeart/2008/layout/VerticalCurvedList"/>
    <dgm:cxn modelId="{B75D79A0-EBFB-47AE-8BC0-EDAB379D3D58}" type="presParOf" srcId="{DC94DA43-BA33-45C8-B0C0-B8D801C963D8}" destId="{1660B8BB-2717-42F2-9FFF-C102C05C49D6}" srcOrd="0" destOrd="0" presId="urn:microsoft.com/office/officeart/2008/layout/VerticalCurvedList"/>
    <dgm:cxn modelId="{38AAE11B-0ABF-4DF0-BA44-C596C056C380}" type="presParOf" srcId="{BE2C0627-F715-4BFF-AFAC-3A0121F0620B}" destId="{B1409479-6338-4EA8-9172-6C103063A98A}" srcOrd="5" destOrd="0" presId="urn:microsoft.com/office/officeart/2008/layout/VerticalCurvedList"/>
    <dgm:cxn modelId="{EFB7A117-94B1-41BF-989B-FECCC9888A89}" type="presParOf" srcId="{BE2C0627-F715-4BFF-AFAC-3A0121F0620B}" destId="{98C486A8-2607-48A7-AADD-4BC13FEBF43C}" srcOrd="6" destOrd="0" presId="urn:microsoft.com/office/officeart/2008/layout/VerticalCurvedList"/>
    <dgm:cxn modelId="{159FF5AE-3287-4112-B052-BC6C79CBD017}" type="presParOf" srcId="{98C486A8-2607-48A7-AADD-4BC13FEBF43C}" destId="{1F4F757B-E70C-4B8E-AFD8-41A6DC09BC71}" srcOrd="0" destOrd="0" presId="urn:microsoft.com/office/officeart/2008/layout/VerticalCurvedList"/>
    <dgm:cxn modelId="{1EE0AE1D-F4A7-4610-8349-85F7A0188958}" type="presParOf" srcId="{BE2C0627-F715-4BFF-AFAC-3A0121F0620B}" destId="{21A053F9-9F9D-4E0D-AA5F-9360EE8A8C82}" srcOrd="7" destOrd="0" presId="urn:microsoft.com/office/officeart/2008/layout/VerticalCurvedList"/>
    <dgm:cxn modelId="{D25679F1-8D8C-432B-9517-1F158AC2D1F2}" type="presParOf" srcId="{BE2C0627-F715-4BFF-AFAC-3A0121F0620B}" destId="{F5A4F26A-F034-42BC-B006-E23D4C58A95D}" srcOrd="8" destOrd="0" presId="urn:microsoft.com/office/officeart/2008/layout/VerticalCurvedList"/>
    <dgm:cxn modelId="{63017368-7EDB-4188-9393-E0D9CFF6D9FA}" type="presParOf" srcId="{F5A4F26A-F034-42BC-B006-E23D4C58A95D}" destId="{18289982-A76C-4011-9202-7E5D7EFD2AFA}" srcOrd="0" destOrd="0" presId="urn:microsoft.com/office/officeart/2008/layout/VerticalCurvedList"/>
    <dgm:cxn modelId="{CFAFB4FD-E9BA-478D-BA61-E47068BE941C}" type="presParOf" srcId="{BE2C0627-F715-4BFF-AFAC-3A0121F0620B}" destId="{0603D69C-548A-4053-9A87-ABC8207D2C6A}" srcOrd="9" destOrd="0" presId="urn:microsoft.com/office/officeart/2008/layout/VerticalCurvedList"/>
    <dgm:cxn modelId="{3BAA431A-2EDB-4F28-B00A-756D1417CD64}" type="presParOf" srcId="{BE2C0627-F715-4BFF-AFAC-3A0121F0620B}" destId="{9623A768-12E5-4DEF-957B-DC5D9CB62F56}" srcOrd="10" destOrd="0" presId="urn:microsoft.com/office/officeart/2008/layout/VerticalCurvedList"/>
    <dgm:cxn modelId="{0BCFB0AF-9B89-455D-B48D-05724EBA91C7}" type="presParOf" srcId="{9623A768-12E5-4DEF-957B-DC5D9CB62F56}" destId="{BABB52D5-7F66-4123-B5B6-B786C449F48D}" srcOrd="0" destOrd="0" presId="urn:microsoft.com/office/officeart/2008/layout/VerticalCurvedList"/>
    <dgm:cxn modelId="{85CBFF0F-4D5A-4018-B6AB-3DC4D22BB634}" type="presParOf" srcId="{BE2C0627-F715-4BFF-AFAC-3A0121F0620B}" destId="{DB4821AA-EE28-42AF-864E-0DDB0DAED534}" srcOrd="11" destOrd="0" presId="urn:microsoft.com/office/officeart/2008/layout/VerticalCurvedList"/>
    <dgm:cxn modelId="{33B123CE-9B81-467A-B87D-98955180F3C3}" type="presParOf" srcId="{BE2C0627-F715-4BFF-AFAC-3A0121F0620B}" destId="{583F0024-2867-448F-86E6-47F3EDD41DE4}" srcOrd="12" destOrd="0" presId="urn:microsoft.com/office/officeart/2008/layout/VerticalCurvedList"/>
    <dgm:cxn modelId="{A7AFD68D-7A1A-4D34-ACC2-98A4A9450F70}" type="presParOf" srcId="{583F0024-2867-448F-86E6-47F3EDD41DE4}" destId="{191C0433-9B87-4516-9D4C-BF668777CD4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7EDB2-E00C-4611-8F09-25F356804DCD}">
      <dsp:nvSpPr>
        <dsp:cNvPr id="0" name=""/>
        <dsp:cNvSpPr/>
      </dsp:nvSpPr>
      <dsp:spPr>
        <a:xfrm>
          <a:off x="-4843037" y="-742217"/>
          <a:ext cx="5768255" cy="5768255"/>
        </a:xfrm>
        <a:prstGeom prst="blockArc">
          <a:avLst>
            <a:gd name="adj1" fmla="val 18900000"/>
            <a:gd name="adj2" fmla="val 2700000"/>
            <a:gd name="adj3" fmla="val 374"/>
          </a:avLst>
        </a:prstGeom>
        <a:noFill/>
        <a:ln w="25400" cap="flat" cmpd="sng" algn="ctr">
          <a:solidFill>
            <a:schemeClr val="accent2">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00B0309C-29E2-4F22-80F9-37931E2B5653}">
      <dsp:nvSpPr>
        <dsp:cNvPr id="0" name=""/>
        <dsp:cNvSpPr/>
      </dsp:nvSpPr>
      <dsp:spPr>
        <a:xfrm>
          <a:off x="345305" y="225586"/>
          <a:ext cx="6316452" cy="4510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Portfolio of Projects (public and private)</a:t>
          </a:r>
        </a:p>
      </dsp:txBody>
      <dsp:txXfrm>
        <a:off x="345305" y="225586"/>
        <a:ext cx="6316452" cy="451000"/>
      </dsp:txXfrm>
    </dsp:sp>
    <dsp:sp modelId="{863EB2F4-1D3C-40AA-8CA0-D4E10848E840}">
      <dsp:nvSpPr>
        <dsp:cNvPr id="0" name=""/>
        <dsp:cNvSpPr/>
      </dsp:nvSpPr>
      <dsp:spPr>
        <a:xfrm>
          <a:off x="63430" y="169210"/>
          <a:ext cx="563750" cy="56375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14BA0FA4-2086-4079-A7C7-A82B814F8E31}">
      <dsp:nvSpPr>
        <dsp:cNvPr id="0" name=""/>
        <dsp:cNvSpPr/>
      </dsp:nvSpPr>
      <dsp:spPr>
        <a:xfrm>
          <a:off x="716284" y="902001"/>
          <a:ext cx="5945473" cy="4510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Matchmaking services </a:t>
          </a:r>
        </a:p>
      </dsp:txBody>
      <dsp:txXfrm>
        <a:off x="716284" y="902001"/>
        <a:ext cx="5945473" cy="451000"/>
      </dsp:txXfrm>
    </dsp:sp>
    <dsp:sp modelId="{1660B8BB-2717-42F2-9FFF-C102C05C49D6}">
      <dsp:nvSpPr>
        <dsp:cNvPr id="0" name=""/>
        <dsp:cNvSpPr/>
      </dsp:nvSpPr>
      <dsp:spPr>
        <a:xfrm>
          <a:off x="434409" y="845626"/>
          <a:ext cx="563750" cy="56375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B1409479-6338-4EA8-9172-6C103063A98A}">
      <dsp:nvSpPr>
        <dsp:cNvPr id="0" name=""/>
        <dsp:cNvSpPr/>
      </dsp:nvSpPr>
      <dsp:spPr>
        <a:xfrm>
          <a:off x="885924" y="1578416"/>
          <a:ext cx="5775834" cy="45100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Site location</a:t>
          </a:r>
        </a:p>
      </dsp:txBody>
      <dsp:txXfrm>
        <a:off x="885924" y="1578416"/>
        <a:ext cx="5775834" cy="451000"/>
      </dsp:txXfrm>
    </dsp:sp>
    <dsp:sp modelId="{1F4F757B-E70C-4B8E-AFD8-41A6DC09BC71}">
      <dsp:nvSpPr>
        <dsp:cNvPr id="0" name=""/>
        <dsp:cNvSpPr/>
      </dsp:nvSpPr>
      <dsp:spPr>
        <a:xfrm>
          <a:off x="604048" y="1522041"/>
          <a:ext cx="563750" cy="56375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21A053F9-9F9D-4E0D-AA5F-9360EE8A8C82}">
      <dsp:nvSpPr>
        <dsp:cNvPr id="0" name=""/>
        <dsp:cNvSpPr/>
      </dsp:nvSpPr>
      <dsp:spPr>
        <a:xfrm>
          <a:off x="885924" y="2254403"/>
          <a:ext cx="5775834" cy="451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 Available financial tools and incentives </a:t>
          </a:r>
          <a:endParaRPr lang="en-US" sz="2000" kern="1200" dirty="0">
            <a:latin typeface="Calibri" panose="020F0502020204030204" pitchFamily="34" charset="0"/>
            <a:cs typeface="Calibri" panose="020F0502020204030204" pitchFamily="34" charset="0"/>
          </a:endParaRPr>
        </a:p>
      </dsp:txBody>
      <dsp:txXfrm>
        <a:off x="885924" y="2254403"/>
        <a:ext cx="5775834" cy="451000"/>
      </dsp:txXfrm>
    </dsp:sp>
    <dsp:sp modelId="{18289982-A76C-4011-9202-7E5D7EFD2AFA}">
      <dsp:nvSpPr>
        <dsp:cNvPr id="0" name=""/>
        <dsp:cNvSpPr/>
      </dsp:nvSpPr>
      <dsp:spPr>
        <a:xfrm>
          <a:off x="604048" y="2198028"/>
          <a:ext cx="563750" cy="56375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0603D69C-548A-4053-9A87-ABC8207D2C6A}">
      <dsp:nvSpPr>
        <dsp:cNvPr id="0" name=""/>
        <dsp:cNvSpPr/>
      </dsp:nvSpPr>
      <dsp:spPr>
        <a:xfrm>
          <a:off x="716284" y="2930818"/>
          <a:ext cx="5945473" cy="45100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Customized investment proposals</a:t>
          </a:r>
        </a:p>
      </dsp:txBody>
      <dsp:txXfrm>
        <a:off x="716284" y="2930818"/>
        <a:ext cx="5945473" cy="451000"/>
      </dsp:txXfrm>
    </dsp:sp>
    <dsp:sp modelId="{BABB52D5-7F66-4123-B5B6-B786C449F48D}">
      <dsp:nvSpPr>
        <dsp:cNvPr id="0" name=""/>
        <dsp:cNvSpPr/>
      </dsp:nvSpPr>
      <dsp:spPr>
        <a:xfrm>
          <a:off x="434409" y="2874443"/>
          <a:ext cx="563750" cy="563750"/>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DB4821AA-EE28-42AF-864E-0DDB0DAED534}">
      <dsp:nvSpPr>
        <dsp:cNvPr id="0" name=""/>
        <dsp:cNvSpPr/>
      </dsp:nvSpPr>
      <dsp:spPr>
        <a:xfrm>
          <a:off x="345305" y="3525134"/>
          <a:ext cx="6316452" cy="6152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5798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err="1">
              <a:latin typeface="Calibri" panose="020F0502020204030204" pitchFamily="34" charset="0"/>
              <a:cs typeface="Calibri" panose="020F0502020204030204" pitchFamily="34" charset="0"/>
            </a:rPr>
            <a:t>Labor</a:t>
          </a:r>
          <a:r>
            <a:rPr lang="en-GB" sz="2000" kern="1200" dirty="0">
              <a:latin typeface="Calibri" panose="020F0502020204030204" pitchFamily="34" charset="0"/>
              <a:cs typeface="Calibri" panose="020F0502020204030204" pitchFamily="34" charset="0"/>
            </a:rPr>
            <a:t> regulations, taxation, cost related topics</a:t>
          </a:r>
          <a:endParaRPr lang="en-US" sz="2000" kern="1200" dirty="0">
            <a:latin typeface="Calibri" panose="020F0502020204030204" pitchFamily="34" charset="0"/>
            <a:cs typeface="Calibri" panose="020F0502020204030204" pitchFamily="34" charset="0"/>
          </a:endParaRPr>
        </a:p>
      </dsp:txBody>
      <dsp:txXfrm>
        <a:off x="345305" y="3525134"/>
        <a:ext cx="6316452" cy="615201"/>
      </dsp:txXfrm>
    </dsp:sp>
    <dsp:sp modelId="{191C0433-9B87-4516-9D4C-BF668777CD46}">
      <dsp:nvSpPr>
        <dsp:cNvPr id="0" name=""/>
        <dsp:cNvSpPr/>
      </dsp:nvSpPr>
      <dsp:spPr>
        <a:xfrm>
          <a:off x="63430" y="3550859"/>
          <a:ext cx="563750" cy="56375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059" cy="513072"/>
          </a:xfrm>
          <a:prstGeom prst="rect">
            <a:avLst/>
          </a:prstGeom>
        </p:spPr>
        <p:txBody>
          <a:bodyPr vert="horz" lIns="86772" tIns="43386" rIns="86772" bIns="43386" rtlCol="0"/>
          <a:lstStyle>
            <a:lvl1pPr algn="l">
              <a:defRPr sz="1100"/>
            </a:lvl1pPr>
          </a:lstStyle>
          <a:p>
            <a:endParaRPr lang="en-US"/>
          </a:p>
        </p:txBody>
      </p:sp>
      <p:sp>
        <p:nvSpPr>
          <p:cNvPr id="3" name="Date Placeholder 2"/>
          <p:cNvSpPr>
            <a:spLocks noGrp="1"/>
          </p:cNvSpPr>
          <p:nvPr>
            <p:ph type="dt" idx="1"/>
          </p:nvPr>
        </p:nvSpPr>
        <p:spPr>
          <a:xfrm>
            <a:off x="4020751" y="1"/>
            <a:ext cx="3077059" cy="513072"/>
          </a:xfrm>
          <a:prstGeom prst="rect">
            <a:avLst/>
          </a:prstGeom>
        </p:spPr>
        <p:txBody>
          <a:bodyPr vert="horz" lIns="86772" tIns="43386" rIns="86772" bIns="43386" rtlCol="0"/>
          <a:lstStyle>
            <a:lvl1pPr algn="r">
              <a:defRPr sz="1100"/>
            </a:lvl1pPr>
          </a:lstStyle>
          <a:p>
            <a:fld id="{FB717666-7976-473B-A69E-E024D4C4BA29}" type="datetimeFigureOut">
              <a:rPr lang="en-US" smtClean="0"/>
              <a:t>1/26/2021</a:t>
            </a:fld>
            <a:endParaRPr lang="en-US"/>
          </a:p>
        </p:txBody>
      </p:sp>
      <p:sp>
        <p:nvSpPr>
          <p:cNvPr id="4" name="Slide Image Placeholder 3"/>
          <p:cNvSpPr>
            <a:spLocks noGrp="1" noRot="1" noChangeAspect="1"/>
          </p:cNvSpPr>
          <p:nvPr>
            <p:ph type="sldImg" idx="2"/>
          </p:nvPr>
        </p:nvSpPr>
        <p:spPr>
          <a:xfrm>
            <a:off x="482600" y="1277938"/>
            <a:ext cx="6134100" cy="3451225"/>
          </a:xfrm>
          <a:prstGeom prst="rect">
            <a:avLst/>
          </a:prstGeom>
          <a:noFill/>
          <a:ln w="12700">
            <a:solidFill>
              <a:prstClr val="black"/>
            </a:solidFill>
          </a:ln>
        </p:spPr>
        <p:txBody>
          <a:bodyPr vert="horz" lIns="86772" tIns="43386" rIns="86772" bIns="43386" rtlCol="0" anchor="ctr"/>
          <a:lstStyle/>
          <a:p>
            <a:endParaRPr lang="en-US"/>
          </a:p>
        </p:txBody>
      </p:sp>
      <p:sp>
        <p:nvSpPr>
          <p:cNvPr id="5" name="Notes Placeholder 4"/>
          <p:cNvSpPr>
            <a:spLocks noGrp="1"/>
          </p:cNvSpPr>
          <p:nvPr>
            <p:ph type="body" sz="quarter" idx="3"/>
          </p:nvPr>
        </p:nvSpPr>
        <p:spPr>
          <a:xfrm>
            <a:off x="709632" y="4919728"/>
            <a:ext cx="5680036" cy="4025645"/>
          </a:xfrm>
          <a:prstGeom prst="rect">
            <a:avLst/>
          </a:prstGeom>
        </p:spPr>
        <p:txBody>
          <a:bodyPr vert="horz" lIns="86772" tIns="43386" rIns="86772" bIns="433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10428"/>
            <a:ext cx="3077059" cy="513072"/>
          </a:xfrm>
          <a:prstGeom prst="rect">
            <a:avLst/>
          </a:prstGeom>
        </p:spPr>
        <p:txBody>
          <a:bodyPr vert="horz" lIns="86772" tIns="43386" rIns="86772" bIns="43386" rtlCol="0" anchor="b"/>
          <a:lstStyle>
            <a:lvl1pPr algn="l">
              <a:defRPr sz="1100"/>
            </a:lvl1pPr>
          </a:lstStyle>
          <a:p>
            <a:endParaRPr lang="en-US"/>
          </a:p>
        </p:txBody>
      </p:sp>
      <p:sp>
        <p:nvSpPr>
          <p:cNvPr id="7" name="Slide Number Placeholder 6"/>
          <p:cNvSpPr>
            <a:spLocks noGrp="1"/>
          </p:cNvSpPr>
          <p:nvPr>
            <p:ph type="sldNum" sz="quarter" idx="5"/>
          </p:nvPr>
        </p:nvSpPr>
        <p:spPr>
          <a:xfrm>
            <a:off x="4020751" y="9710428"/>
            <a:ext cx="3077059" cy="513072"/>
          </a:xfrm>
          <a:prstGeom prst="rect">
            <a:avLst/>
          </a:prstGeom>
        </p:spPr>
        <p:txBody>
          <a:bodyPr vert="horz" lIns="86772" tIns="43386" rIns="86772" bIns="43386" rtlCol="0" anchor="b"/>
          <a:lstStyle>
            <a:lvl1pPr algn="r">
              <a:defRPr sz="1100"/>
            </a:lvl1pPr>
          </a:lstStyle>
          <a:p>
            <a:fld id="{94241914-EA19-44EE-B44D-108789D947AF}" type="slidenum">
              <a:rPr lang="en-US" smtClean="0"/>
              <a:t>‹#›</a:t>
            </a:fld>
            <a:endParaRPr lang="en-US"/>
          </a:p>
        </p:txBody>
      </p:sp>
    </p:spTree>
    <p:extLst>
      <p:ext uri="{BB962C8B-B14F-4D97-AF65-F5344CB8AC3E}">
        <p14:creationId xmlns:p14="http://schemas.microsoft.com/office/powerpoint/2010/main" val="171955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41914-EA19-44EE-B44D-108789D947A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41914-EA19-44EE-B44D-108789D947AF}"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77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l-GR" sz="3200" b="0" strike="noStrike" spc="-1">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l-GR" sz="3200" b="0" strike="noStrike" spc="-1">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l-GR" sz="3200" b="0" strike="noStrike" spc="-1">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l-GR" sz="3200" b="0" strike="noStrike" spc="-1">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l-GR" sz="3200" b="0" strike="noStrike" spc="-1">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l-GR" sz="3200" b="0" strike="noStrike" spc="-1">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1/26/2021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69285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l-GR" sz="3200" b="0" strike="noStrike" spc="-1">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l-GR" sz="3200" b="0" strike="noStrike" spc="-1">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l-GR" sz="3200" b="0" strike="noStrike" spc="-1">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l-GR" sz="3200" b="0" strike="noStrike" spc="-1">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l-GR" sz="3200" b="0" strike="noStrike" spc="-1">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l-GR" sz="3200" b="0" strike="noStrike" spc="-1">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761546"/>
            <a:ext cx="8568531" cy="1215493"/>
          </a:xfrm>
        </p:spPr>
        <p:txBody>
          <a:bodyPr/>
          <a:lstStyle/>
          <a:p>
            <a:r>
              <a:rPr lang="en-US"/>
              <a:t>Click to edit Master title style</a:t>
            </a:r>
          </a:p>
        </p:txBody>
      </p:sp>
      <p:sp>
        <p:nvSpPr>
          <p:cNvPr id="3" name="Subtitle 2"/>
          <p:cNvSpPr>
            <a:spLocks noGrp="1"/>
          </p:cNvSpPr>
          <p:nvPr>
            <p:ph type="subTitle" idx="1"/>
          </p:nvPr>
        </p:nvSpPr>
        <p:spPr>
          <a:xfrm>
            <a:off x="1512094" y="3213311"/>
            <a:ext cx="7056438" cy="1449141"/>
          </a:xfrm>
        </p:spPr>
        <p:txBody>
          <a:bodyPr/>
          <a:lstStyle>
            <a:lvl1pPr marL="0" indent="0" algn="ctr">
              <a:buNone/>
              <a:defRPr>
                <a:solidFill>
                  <a:schemeClr val="tx1">
                    <a:tint val="75000"/>
                  </a:schemeClr>
                </a:solidFill>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fld id="{FE5E5B78-9268-1F40-AFA9-11808D44F9FF}"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5644185-3D74-7948-85CD-6EC36C8757D8}" type="slidenum">
              <a:rPr lang="en-US"/>
              <a:pPr>
                <a:defRPr/>
              </a:pPr>
              <a:t>‹#›</a:t>
            </a:fld>
            <a:endParaRPr lang="en-US" dirty="0"/>
          </a:p>
        </p:txBody>
      </p:sp>
    </p:spTree>
    <p:extLst>
      <p:ext uri="{BB962C8B-B14F-4D97-AF65-F5344CB8AC3E}">
        <p14:creationId xmlns:p14="http://schemas.microsoft.com/office/powerpoint/2010/main" val="3739083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9BBB9F8D-7BEB-D644-BC75-46BE8573DE68}"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C793CB-03EB-4241-8438-92D880E26CFC}" type="slidenum">
              <a:rPr lang="en-US"/>
              <a:pPr>
                <a:defRPr/>
              </a:pPr>
              <a:t>‹#›</a:t>
            </a:fld>
            <a:endParaRPr lang="en-US" dirty="0"/>
          </a:p>
        </p:txBody>
      </p:sp>
    </p:spTree>
    <p:extLst>
      <p:ext uri="{BB962C8B-B14F-4D97-AF65-F5344CB8AC3E}">
        <p14:creationId xmlns:p14="http://schemas.microsoft.com/office/powerpoint/2010/main" val="359196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3643854"/>
            <a:ext cx="8568531" cy="1126234"/>
          </a:xfrm>
        </p:spPr>
        <p:txBody>
          <a:bodyPr anchor="t"/>
          <a:lstStyle>
            <a:lvl1pPr algn="l">
              <a:defRPr sz="3308" b="1" cap="all"/>
            </a:lvl1pPr>
          </a:lstStyle>
          <a:p>
            <a:r>
              <a:rPr lang="en-US"/>
              <a:t>Click to edit Master title style</a:t>
            </a:r>
          </a:p>
        </p:txBody>
      </p:sp>
      <p:sp>
        <p:nvSpPr>
          <p:cNvPr id="3" name="Text Placeholder 2"/>
          <p:cNvSpPr>
            <a:spLocks noGrp="1"/>
          </p:cNvSpPr>
          <p:nvPr>
            <p:ph type="body" idx="1"/>
          </p:nvPr>
        </p:nvSpPr>
        <p:spPr>
          <a:xfrm>
            <a:off x="796300" y="2403422"/>
            <a:ext cx="8568531" cy="1240432"/>
          </a:xfrm>
        </p:spPr>
        <p:txBody>
          <a:bodyPr anchor="b"/>
          <a:lstStyle>
            <a:lvl1pPr marL="0" indent="0">
              <a:buNone/>
              <a:defRPr sz="1654">
                <a:solidFill>
                  <a:schemeClr val="tx1">
                    <a:tint val="75000"/>
                  </a:schemeClr>
                </a:solidFill>
              </a:defRPr>
            </a:lvl1pPr>
            <a:lvl2pPr marL="378059" indent="0">
              <a:buNone/>
              <a:defRPr sz="1488">
                <a:solidFill>
                  <a:schemeClr val="tx1">
                    <a:tint val="75000"/>
                  </a:schemeClr>
                </a:solidFill>
              </a:defRPr>
            </a:lvl2pPr>
            <a:lvl3pPr marL="756117" indent="0">
              <a:buNone/>
              <a:defRPr sz="1323">
                <a:solidFill>
                  <a:schemeClr val="tx1">
                    <a:tint val="75000"/>
                  </a:schemeClr>
                </a:solidFill>
              </a:defRPr>
            </a:lvl3pPr>
            <a:lvl4pPr marL="1134176" indent="0">
              <a:buNone/>
              <a:defRPr sz="1158">
                <a:solidFill>
                  <a:schemeClr val="tx1">
                    <a:tint val="75000"/>
                  </a:schemeClr>
                </a:solidFill>
              </a:defRPr>
            </a:lvl4pPr>
            <a:lvl5pPr marL="1512235" indent="0">
              <a:buNone/>
              <a:defRPr sz="1158">
                <a:solidFill>
                  <a:schemeClr val="tx1">
                    <a:tint val="75000"/>
                  </a:schemeClr>
                </a:solidFill>
              </a:defRPr>
            </a:lvl5pPr>
            <a:lvl6pPr marL="1890293" indent="0">
              <a:buNone/>
              <a:defRPr sz="1158">
                <a:solidFill>
                  <a:schemeClr val="tx1">
                    <a:tint val="75000"/>
                  </a:schemeClr>
                </a:solidFill>
              </a:defRPr>
            </a:lvl6pPr>
            <a:lvl7pPr marL="2268352" indent="0">
              <a:buNone/>
              <a:defRPr sz="1158">
                <a:solidFill>
                  <a:schemeClr val="tx1">
                    <a:tint val="75000"/>
                  </a:schemeClr>
                </a:solidFill>
              </a:defRPr>
            </a:lvl7pPr>
            <a:lvl8pPr marL="2646411" indent="0">
              <a:buNone/>
              <a:defRPr sz="1158">
                <a:solidFill>
                  <a:schemeClr val="tx1">
                    <a:tint val="75000"/>
                  </a:schemeClr>
                </a:solidFill>
              </a:defRPr>
            </a:lvl8pPr>
            <a:lvl9pPr marL="3024469" indent="0">
              <a:buNone/>
              <a:defRPr sz="11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410C6C89-00CF-D64C-9817-E4848887947C}"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60C13E0C-0FF4-0348-AF29-3432D146757C}" type="slidenum">
              <a:rPr lang="en-US"/>
              <a:pPr>
                <a:defRPr/>
              </a:pPr>
              <a:t>‹#›</a:t>
            </a:fld>
            <a:endParaRPr lang="en-US" dirty="0"/>
          </a:p>
        </p:txBody>
      </p:sp>
    </p:spTree>
    <p:extLst>
      <p:ext uri="{BB962C8B-B14F-4D97-AF65-F5344CB8AC3E}">
        <p14:creationId xmlns:p14="http://schemas.microsoft.com/office/powerpoint/2010/main" val="682891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4031" y="1323129"/>
            <a:ext cx="4452276" cy="3742301"/>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4318" y="1323129"/>
            <a:ext cx="4452276" cy="3742301"/>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fld id="{643A1808-7837-DE45-88A2-FF3609BB3869}"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2DB7C05-B815-044D-A704-F4E9D4850BDF}" type="slidenum">
              <a:rPr lang="en-US"/>
              <a:pPr>
                <a:defRPr/>
              </a:pPr>
              <a:t>‹#›</a:t>
            </a:fld>
            <a:endParaRPr lang="en-US" dirty="0"/>
          </a:p>
        </p:txBody>
      </p:sp>
    </p:spTree>
    <p:extLst>
      <p:ext uri="{BB962C8B-B14F-4D97-AF65-F5344CB8AC3E}">
        <p14:creationId xmlns:p14="http://schemas.microsoft.com/office/powerpoint/2010/main" val="2600741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031" y="1269311"/>
            <a:ext cx="4454027" cy="528988"/>
          </a:xfrm>
        </p:spPr>
        <p:txBody>
          <a:bodyPr anchor="b"/>
          <a:lstStyle>
            <a:lvl1pPr marL="0" indent="0">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4" name="Content Placeholder 3"/>
          <p:cNvSpPr>
            <a:spLocks noGrp="1"/>
          </p:cNvSpPr>
          <p:nvPr>
            <p:ph sz="half" idx="2"/>
          </p:nvPr>
        </p:nvSpPr>
        <p:spPr>
          <a:xfrm>
            <a:off x="504031" y="1798299"/>
            <a:ext cx="4454027" cy="3267130"/>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0818" y="1269311"/>
            <a:ext cx="4455776" cy="528988"/>
          </a:xfrm>
        </p:spPr>
        <p:txBody>
          <a:bodyPr anchor="b"/>
          <a:lstStyle>
            <a:lvl1pPr marL="0" indent="0">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120818" y="1798299"/>
            <a:ext cx="4455776" cy="3267130"/>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fld id="{44026AA3-D576-E648-91FB-BA13612E0D10}" type="datetime1">
              <a:rPr lang="en-US"/>
              <a:pPr>
                <a:defRPr/>
              </a:pPr>
              <a:t>1/26/2021</a:t>
            </a:fld>
            <a:endParaRPr lang="en-US" dirty="0"/>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3DF2CE9B-1F37-4745-8225-46C8A00F7667}" type="slidenum">
              <a:rPr lang="en-US"/>
              <a:pPr>
                <a:defRPr/>
              </a:pPr>
              <a:t>‹#›</a:t>
            </a:fld>
            <a:endParaRPr lang="en-US" dirty="0"/>
          </a:p>
        </p:txBody>
      </p:sp>
    </p:spTree>
    <p:extLst>
      <p:ext uri="{BB962C8B-B14F-4D97-AF65-F5344CB8AC3E}">
        <p14:creationId xmlns:p14="http://schemas.microsoft.com/office/powerpoint/2010/main" val="210472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fld id="{63A816C8-856A-AB4F-9763-9D826794037C}" type="datetime1">
              <a:rPr lang="en-US"/>
              <a:pPr>
                <a:defRPr/>
              </a:pPr>
              <a:t>1/26/2021</a:t>
            </a:fld>
            <a:endParaRPr lang="en-US" dirty="0"/>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13611DC0-CD62-9D4D-9337-A7AE22FADB93}" type="slidenum">
              <a:rPr lang="en-US"/>
              <a:pPr>
                <a:defRPr/>
              </a:pPr>
              <a:t>‹#›</a:t>
            </a:fld>
            <a:endParaRPr lang="en-US" dirty="0"/>
          </a:p>
        </p:txBody>
      </p:sp>
    </p:spTree>
    <p:extLst>
      <p:ext uri="{BB962C8B-B14F-4D97-AF65-F5344CB8AC3E}">
        <p14:creationId xmlns:p14="http://schemas.microsoft.com/office/powerpoint/2010/main" val="2439932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142C8488-F636-E742-ADE7-2CF72B6370BF}" type="datetime1">
              <a:rPr lang="en-US"/>
              <a:pPr>
                <a:defRPr/>
              </a:pPr>
              <a:t>1/26/2021</a:t>
            </a:fld>
            <a:endParaRPr lang="en-US" dirty="0"/>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6C352652-EF5E-A343-A706-D5803BEFB7DA}" type="slidenum">
              <a:rPr lang="en-US"/>
              <a:pPr>
                <a:defRPr/>
              </a:pPr>
              <a:t>‹#›</a:t>
            </a:fld>
            <a:endParaRPr lang="en-US" dirty="0"/>
          </a:p>
        </p:txBody>
      </p:sp>
    </p:spTree>
    <p:extLst>
      <p:ext uri="{BB962C8B-B14F-4D97-AF65-F5344CB8AC3E}">
        <p14:creationId xmlns:p14="http://schemas.microsoft.com/office/powerpoint/2010/main" val="1706271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225772"/>
            <a:ext cx="3316456" cy="960843"/>
          </a:xfrm>
        </p:spPr>
        <p:txBody>
          <a:bodyPr anchor="b"/>
          <a:lstStyle>
            <a:lvl1pPr algn="l">
              <a:defRPr sz="1654" b="1"/>
            </a:lvl1pPr>
          </a:lstStyle>
          <a:p>
            <a:r>
              <a:rPr lang="en-US"/>
              <a:t>Click to edit Master title style</a:t>
            </a:r>
          </a:p>
        </p:txBody>
      </p:sp>
      <p:sp>
        <p:nvSpPr>
          <p:cNvPr id="3" name="Content Placeholder 2"/>
          <p:cNvSpPr>
            <a:spLocks noGrp="1"/>
          </p:cNvSpPr>
          <p:nvPr>
            <p:ph idx="1"/>
          </p:nvPr>
        </p:nvSpPr>
        <p:spPr>
          <a:xfrm>
            <a:off x="3941245" y="225772"/>
            <a:ext cx="5635349" cy="4839657"/>
          </a:xfrm>
        </p:spPr>
        <p:txBody>
          <a:bodyPr/>
          <a:lstStyle>
            <a:lvl1pPr>
              <a:defRPr sz="2646"/>
            </a:lvl1pPr>
            <a:lvl2pPr>
              <a:defRPr sz="2315"/>
            </a:lvl2pPr>
            <a:lvl3pPr>
              <a:defRPr sz="1985"/>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032" y="1186616"/>
            <a:ext cx="3316456" cy="3878814"/>
          </a:xfrm>
        </p:spPr>
        <p:txBody>
          <a:bodyPr/>
          <a:lstStyle>
            <a:lvl1pPr marL="0" indent="0">
              <a:buNone/>
              <a:defRPr sz="1158"/>
            </a:lvl1pPr>
            <a:lvl2pPr marL="378059" indent="0">
              <a:buNone/>
              <a:defRPr sz="992"/>
            </a:lvl2pPr>
            <a:lvl3pPr marL="756117" indent="0">
              <a:buNone/>
              <a:defRPr sz="827"/>
            </a:lvl3pPr>
            <a:lvl4pPr marL="1134176" indent="0">
              <a:buNone/>
              <a:defRPr sz="744"/>
            </a:lvl4pPr>
            <a:lvl5pPr marL="1512235" indent="0">
              <a:buNone/>
              <a:defRPr sz="744"/>
            </a:lvl5pPr>
            <a:lvl6pPr marL="1890293" indent="0">
              <a:buNone/>
              <a:defRPr sz="744"/>
            </a:lvl6pPr>
            <a:lvl7pPr marL="2268352" indent="0">
              <a:buNone/>
              <a:defRPr sz="744"/>
            </a:lvl7pPr>
            <a:lvl8pPr marL="2646411" indent="0">
              <a:buNone/>
              <a:defRPr sz="744"/>
            </a:lvl8pPr>
            <a:lvl9pPr marL="3024469"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69005EB1-5AF5-0541-8849-51E2C176E8C0}"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76878F0-1A85-4A4E-A4D6-3B271FCE9571}" type="slidenum">
              <a:rPr lang="en-US"/>
              <a:pPr>
                <a:defRPr/>
              </a:pPr>
              <a:t>‹#›</a:t>
            </a:fld>
            <a:endParaRPr lang="en-US" dirty="0"/>
          </a:p>
        </p:txBody>
      </p:sp>
    </p:spTree>
    <p:extLst>
      <p:ext uri="{BB962C8B-B14F-4D97-AF65-F5344CB8AC3E}">
        <p14:creationId xmlns:p14="http://schemas.microsoft.com/office/powerpoint/2010/main" val="1465839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3969385"/>
            <a:ext cx="6048375" cy="468608"/>
          </a:xfrm>
        </p:spPr>
        <p:txBody>
          <a:bodyPr anchor="b"/>
          <a:lstStyle>
            <a:lvl1pPr algn="l">
              <a:defRPr sz="1654" b="1"/>
            </a:lvl1pPr>
          </a:lstStyle>
          <a:p>
            <a:r>
              <a:rPr lang="en-US"/>
              <a:t>Click to edit Master title style</a:t>
            </a:r>
          </a:p>
        </p:txBody>
      </p:sp>
      <p:sp>
        <p:nvSpPr>
          <p:cNvPr id="3" name="Picture Placeholder 2"/>
          <p:cNvSpPr>
            <a:spLocks noGrp="1"/>
          </p:cNvSpPr>
          <p:nvPr>
            <p:ph type="pic" idx="1"/>
          </p:nvPr>
        </p:nvSpPr>
        <p:spPr>
          <a:xfrm>
            <a:off x="1975873" y="506674"/>
            <a:ext cx="6048375" cy="3402330"/>
          </a:xfrm>
        </p:spPr>
        <p:txBody>
          <a:bodyPr rtlCol="0">
            <a:normAutofit/>
          </a:bodyPr>
          <a:lstStyle>
            <a:lvl1pPr marL="0" indent="0">
              <a:buNone/>
              <a:defRPr sz="2646"/>
            </a:lvl1pPr>
            <a:lvl2pPr marL="378059" indent="0">
              <a:buNone/>
              <a:defRPr sz="2315"/>
            </a:lvl2pPr>
            <a:lvl3pPr marL="756117" indent="0">
              <a:buNone/>
              <a:defRPr sz="1985"/>
            </a:lvl3pPr>
            <a:lvl4pPr marL="1134176" indent="0">
              <a:buNone/>
              <a:defRPr sz="1654"/>
            </a:lvl4pPr>
            <a:lvl5pPr marL="1512235" indent="0">
              <a:buNone/>
              <a:defRPr sz="1654"/>
            </a:lvl5pPr>
            <a:lvl6pPr marL="1890293" indent="0">
              <a:buNone/>
              <a:defRPr sz="1654"/>
            </a:lvl6pPr>
            <a:lvl7pPr marL="2268352" indent="0">
              <a:buNone/>
              <a:defRPr sz="1654"/>
            </a:lvl7pPr>
            <a:lvl8pPr marL="2646411" indent="0">
              <a:buNone/>
              <a:defRPr sz="1654"/>
            </a:lvl8pPr>
            <a:lvl9pPr marL="3024469" indent="0">
              <a:buNone/>
              <a:defRPr sz="1654"/>
            </a:lvl9pPr>
          </a:lstStyle>
          <a:p>
            <a:pPr lvl="0"/>
            <a:endParaRPr lang="en-US" noProof="0" dirty="0"/>
          </a:p>
        </p:txBody>
      </p:sp>
      <p:sp>
        <p:nvSpPr>
          <p:cNvPr id="4" name="Text Placeholder 3"/>
          <p:cNvSpPr>
            <a:spLocks noGrp="1"/>
          </p:cNvSpPr>
          <p:nvPr>
            <p:ph type="body" sz="half" idx="2"/>
          </p:nvPr>
        </p:nvSpPr>
        <p:spPr>
          <a:xfrm>
            <a:off x="1975873" y="4437993"/>
            <a:ext cx="6048375" cy="665502"/>
          </a:xfrm>
        </p:spPr>
        <p:txBody>
          <a:bodyPr/>
          <a:lstStyle>
            <a:lvl1pPr marL="0" indent="0">
              <a:buNone/>
              <a:defRPr sz="1158"/>
            </a:lvl1pPr>
            <a:lvl2pPr marL="378059" indent="0">
              <a:buNone/>
              <a:defRPr sz="992"/>
            </a:lvl2pPr>
            <a:lvl3pPr marL="756117" indent="0">
              <a:buNone/>
              <a:defRPr sz="827"/>
            </a:lvl3pPr>
            <a:lvl4pPr marL="1134176" indent="0">
              <a:buNone/>
              <a:defRPr sz="744"/>
            </a:lvl4pPr>
            <a:lvl5pPr marL="1512235" indent="0">
              <a:buNone/>
              <a:defRPr sz="744"/>
            </a:lvl5pPr>
            <a:lvl6pPr marL="1890293" indent="0">
              <a:buNone/>
              <a:defRPr sz="744"/>
            </a:lvl6pPr>
            <a:lvl7pPr marL="2268352" indent="0">
              <a:buNone/>
              <a:defRPr sz="744"/>
            </a:lvl7pPr>
            <a:lvl8pPr marL="2646411" indent="0">
              <a:buNone/>
              <a:defRPr sz="744"/>
            </a:lvl8pPr>
            <a:lvl9pPr marL="3024469"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2B74491A-B746-7642-A147-1A7EE9B0F2F5}"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09C9D927-A197-AD4A-A495-6BD295F06767}" type="slidenum">
              <a:rPr lang="en-US"/>
              <a:pPr>
                <a:defRPr/>
              </a:pPr>
              <a:t>‹#›</a:t>
            </a:fld>
            <a:endParaRPr lang="en-US" dirty="0"/>
          </a:p>
        </p:txBody>
      </p:sp>
    </p:spTree>
    <p:extLst>
      <p:ext uri="{BB962C8B-B14F-4D97-AF65-F5344CB8AC3E}">
        <p14:creationId xmlns:p14="http://schemas.microsoft.com/office/powerpoint/2010/main" val="97276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21EDCDCF-00E7-9B4E-BCB9-039952C871C6}"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2C8C7EF-AF10-464B-AC3C-A2ABBD73C76B}" type="slidenum">
              <a:rPr lang="en-US"/>
              <a:pPr>
                <a:defRPr/>
              </a:pPr>
              <a:t>‹#›</a:t>
            </a:fld>
            <a:endParaRPr lang="en-US" dirty="0"/>
          </a:p>
        </p:txBody>
      </p:sp>
    </p:spTree>
    <p:extLst>
      <p:ext uri="{BB962C8B-B14F-4D97-AF65-F5344CB8AC3E}">
        <p14:creationId xmlns:p14="http://schemas.microsoft.com/office/powerpoint/2010/main" val="1702713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227085"/>
            <a:ext cx="2268141" cy="48383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4031" y="227085"/>
            <a:ext cx="6636411" cy="4838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FA402A19-810B-C944-B7D3-02100F5771A7}"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6DE0E88-E7C8-2748-BA28-3B2E988A39B2}" type="slidenum">
              <a:rPr lang="en-US"/>
              <a:pPr>
                <a:defRPr/>
              </a:pPr>
              <a:t>‹#›</a:t>
            </a:fld>
            <a:endParaRPr lang="en-US" dirty="0"/>
          </a:p>
        </p:txBody>
      </p:sp>
    </p:spTree>
    <p:extLst>
      <p:ext uri="{BB962C8B-B14F-4D97-AF65-F5344CB8AC3E}">
        <p14:creationId xmlns:p14="http://schemas.microsoft.com/office/powerpoint/2010/main" val="1894967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761591"/>
            <a:ext cx="8568531" cy="1215493"/>
          </a:xfrm>
        </p:spPr>
        <p:txBody>
          <a:bodyPr/>
          <a:lstStyle/>
          <a:p>
            <a:r>
              <a:rPr lang="en-US"/>
              <a:t>Click to edit Master title style</a:t>
            </a:r>
          </a:p>
        </p:txBody>
      </p:sp>
      <p:sp>
        <p:nvSpPr>
          <p:cNvPr id="3" name="Subtitle 2"/>
          <p:cNvSpPr>
            <a:spLocks noGrp="1"/>
          </p:cNvSpPr>
          <p:nvPr>
            <p:ph type="subTitle" idx="1"/>
          </p:nvPr>
        </p:nvSpPr>
        <p:spPr>
          <a:xfrm>
            <a:off x="1512094" y="3213311"/>
            <a:ext cx="7056438" cy="1449141"/>
          </a:xfrm>
        </p:spPr>
        <p:txBody>
          <a:bodyPr/>
          <a:lstStyle>
            <a:lvl1pPr marL="0" indent="0" algn="ctr">
              <a:buNone/>
              <a:defRPr>
                <a:solidFill>
                  <a:schemeClr val="tx1">
                    <a:tint val="75000"/>
                  </a:schemeClr>
                </a:solidFill>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fld id="{7DDD47A3-07E8-844A-B7CA-232E04F5A1CC}"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309D13-FF11-5F45-9A30-2914F7A5AD04}" type="slidenum">
              <a:rPr lang="en-US"/>
              <a:pPr>
                <a:defRPr/>
              </a:pPr>
              <a:t>‹#›</a:t>
            </a:fld>
            <a:endParaRPr lang="en-US" dirty="0"/>
          </a:p>
        </p:txBody>
      </p:sp>
    </p:spTree>
    <p:extLst>
      <p:ext uri="{BB962C8B-B14F-4D97-AF65-F5344CB8AC3E}">
        <p14:creationId xmlns:p14="http://schemas.microsoft.com/office/powerpoint/2010/main" val="2926464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C5EAD625-CD5A-2940-8E4C-E42B02BA71ED}"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DB81EBF-938C-CF4F-8364-7BDB50939D75}" type="slidenum">
              <a:rPr lang="en-US"/>
              <a:pPr>
                <a:defRPr/>
              </a:pPr>
              <a:t>‹#›</a:t>
            </a:fld>
            <a:endParaRPr lang="en-US" dirty="0"/>
          </a:p>
        </p:txBody>
      </p:sp>
    </p:spTree>
    <p:extLst>
      <p:ext uri="{BB962C8B-B14F-4D97-AF65-F5344CB8AC3E}">
        <p14:creationId xmlns:p14="http://schemas.microsoft.com/office/powerpoint/2010/main" val="659440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3643899"/>
            <a:ext cx="8568531" cy="1126234"/>
          </a:xfrm>
        </p:spPr>
        <p:txBody>
          <a:bodyPr anchor="t"/>
          <a:lstStyle>
            <a:lvl1pPr algn="l">
              <a:defRPr sz="3308" b="1" cap="all"/>
            </a:lvl1pPr>
          </a:lstStyle>
          <a:p>
            <a:r>
              <a:rPr lang="en-US"/>
              <a:t>Click to edit Master title style</a:t>
            </a:r>
          </a:p>
        </p:txBody>
      </p:sp>
      <p:sp>
        <p:nvSpPr>
          <p:cNvPr id="3" name="Text Placeholder 2"/>
          <p:cNvSpPr>
            <a:spLocks noGrp="1"/>
          </p:cNvSpPr>
          <p:nvPr>
            <p:ph type="body" idx="1"/>
          </p:nvPr>
        </p:nvSpPr>
        <p:spPr>
          <a:xfrm>
            <a:off x="796300" y="2403422"/>
            <a:ext cx="8568531" cy="1240432"/>
          </a:xfrm>
        </p:spPr>
        <p:txBody>
          <a:bodyPr anchor="b"/>
          <a:lstStyle>
            <a:lvl1pPr marL="0" indent="0">
              <a:buNone/>
              <a:defRPr sz="1654">
                <a:solidFill>
                  <a:schemeClr val="tx1">
                    <a:tint val="75000"/>
                  </a:schemeClr>
                </a:solidFill>
              </a:defRPr>
            </a:lvl1pPr>
            <a:lvl2pPr marL="378059" indent="0">
              <a:buNone/>
              <a:defRPr sz="1488">
                <a:solidFill>
                  <a:schemeClr val="tx1">
                    <a:tint val="75000"/>
                  </a:schemeClr>
                </a:solidFill>
              </a:defRPr>
            </a:lvl2pPr>
            <a:lvl3pPr marL="756117" indent="0">
              <a:buNone/>
              <a:defRPr sz="1323">
                <a:solidFill>
                  <a:schemeClr val="tx1">
                    <a:tint val="75000"/>
                  </a:schemeClr>
                </a:solidFill>
              </a:defRPr>
            </a:lvl3pPr>
            <a:lvl4pPr marL="1134176" indent="0">
              <a:buNone/>
              <a:defRPr sz="1158">
                <a:solidFill>
                  <a:schemeClr val="tx1">
                    <a:tint val="75000"/>
                  </a:schemeClr>
                </a:solidFill>
              </a:defRPr>
            </a:lvl4pPr>
            <a:lvl5pPr marL="1512235" indent="0">
              <a:buNone/>
              <a:defRPr sz="1158">
                <a:solidFill>
                  <a:schemeClr val="tx1">
                    <a:tint val="75000"/>
                  </a:schemeClr>
                </a:solidFill>
              </a:defRPr>
            </a:lvl5pPr>
            <a:lvl6pPr marL="1890293" indent="0">
              <a:buNone/>
              <a:defRPr sz="1158">
                <a:solidFill>
                  <a:schemeClr val="tx1">
                    <a:tint val="75000"/>
                  </a:schemeClr>
                </a:solidFill>
              </a:defRPr>
            </a:lvl6pPr>
            <a:lvl7pPr marL="2268352" indent="0">
              <a:buNone/>
              <a:defRPr sz="1158">
                <a:solidFill>
                  <a:schemeClr val="tx1">
                    <a:tint val="75000"/>
                  </a:schemeClr>
                </a:solidFill>
              </a:defRPr>
            </a:lvl7pPr>
            <a:lvl8pPr marL="2646411" indent="0">
              <a:buNone/>
              <a:defRPr sz="1158">
                <a:solidFill>
                  <a:schemeClr val="tx1">
                    <a:tint val="75000"/>
                  </a:schemeClr>
                </a:solidFill>
              </a:defRPr>
            </a:lvl8pPr>
            <a:lvl9pPr marL="3024469" indent="0">
              <a:buNone/>
              <a:defRPr sz="11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2E9A8587-21E3-1840-8985-B56954AEAFA7}"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B7D7AE-0728-394F-A4A2-ACF057486AB6}" type="slidenum">
              <a:rPr lang="en-US"/>
              <a:pPr>
                <a:defRPr/>
              </a:pPr>
              <a:t>‹#›</a:t>
            </a:fld>
            <a:endParaRPr lang="en-US" dirty="0"/>
          </a:p>
        </p:txBody>
      </p:sp>
    </p:spTree>
    <p:extLst>
      <p:ext uri="{BB962C8B-B14F-4D97-AF65-F5344CB8AC3E}">
        <p14:creationId xmlns:p14="http://schemas.microsoft.com/office/powerpoint/2010/main" val="69282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4031" y="1323132"/>
            <a:ext cx="4452276" cy="3742301"/>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4318" y="1323132"/>
            <a:ext cx="4452276" cy="3742301"/>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fld id="{ECDB3CD7-E60E-D646-A1EF-9231035CF44D}"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9E35FE-14AA-6C40-821A-BE8331044DE3}" type="slidenum">
              <a:rPr lang="en-US"/>
              <a:pPr>
                <a:defRPr/>
              </a:pPr>
              <a:t>‹#›</a:t>
            </a:fld>
            <a:endParaRPr lang="en-US" dirty="0"/>
          </a:p>
        </p:txBody>
      </p:sp>
    </p:spTree>
    <p:extLst>
      <p:ext uri="{BB962C8B-B14F-4D97-AF65-F5344CB8AC3E}">
        <p14:creationId xmlns:p14="http://schemas.microsoft.com/office/powerpoint/2010/main" val="1913729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031" y="1269311"/>
            <a:ext cx="4454027" cy="528988"/>
          </a:xfrm>
        </p:spPr>
        <p:txBody>
          <a:bodyPr anchor="b"/>
          <a:lstStyle>
            <a:lvl1pPr marL="0" indent="0">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4" name="Content Placeholder 3"/>
          <p:cNvSpPr>
            <a:spLocks noGrp="1"/>
          </p:cNvSpPr>
          <p:nvPr>
            <p:ph sz="half" idx="2"/>
          </p:nvPr>
        </p:nvSpPr>
        <p:spPr>
          <a:xfrm>
            <a:off x="504031" y="1798299"/>
            <a:ext cx="4454027" cy="3267130"/>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0823" y="1269311"/>
            <a:ext cx="4455776" cy="528988"/>
          </a:xfrm>
        </p:spPr>
        <p:txBody>
          <a:bodyPr anchor="b"/>
          <a:lstStyle>
            <a:lvl1pPr marL="0" indent="0">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120823" y="1798299"/>
            <a:ext cx="4455776" cy="3267130"/>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fld id="{92BF5481-7AD5-BA4C-8569-F051E999FBDD}" type="datetime1">
              <a:rPr lang="en-US"/>
              <a:pPr>
                <a:defRPr/>
              </a:pPr>
              <a:t>1/26/2021</a:t>
            </a:fld>
            <a:endParaRPr lang="en-US" dirty="0"/>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E4F1A861-DC6D-F242-A9C7-A132BE385726}" type="slidenum">
              <a:rPr lang="en-US"/>
              <a:pPr>
                <a:defRPr/>
              </a:pPr>
              <a:t>‹#›</a:t>
            </a:fld>
            <a:endParaRPr lang="en-US" dirty="0"/>
          </a:p>
        </p:txBody>
      </p:sp>
    </p:spTree>
    <p:extLst>
      <p:ext uri="{BB962C8B-B14F-4D97-AF65-F5344CB8AC3E}">
        <p14:creationId xmlns:p14="http://schemas.microsoft.com/office/powerpoint/2010/main" val="187430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fld id="{384BC0E2-7B3B-A144-BFDD-46967C7A9125}" type="datetime1">
              <a:rPr lang="en-US"/>
              <a:pPr>
                <a:defRPr/>
              </a:pPr>
              <a:t>1/26/2021</a:t>
            </a:fld>
            <a:endParaRPr lang="en-US" dirty="0"/>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513CDFB5-B92D-9246-9085-42B172F5461B}" type="slidenum">
              <a:rPr lang="en-US"/>
              <a:pPr>
                <a:defRPr/>
              </a:pPr>
              <a:t>‹#›</a:t>
            </a:fld>
            <a:endParaRPr lang="en-US" dirty="0"/>
          </a:p>
        </p:txBody>
      </p:sp>
    </p:spTree>
    <p:extLst>
      <p:ext uri="{BB962C8B-B14F-4D97-AF65-F5344CB8AC3E}">
        <p14:creationId xmlns:p14="http://schemas.microsoft.com/office/powerpoint/2010/main" val="1443240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BC747796-FF1B-B147-8E6B-FDDFE6F13980}" type="datetime1">
              <a:rPr lang="en-US"/>
              <a:pPr>
                <a:defRPr/>
              </a:pPr>
              <a:t>1/26/2021</a:t>
            </a:fld>
            <a:endParaRPr lang="en-US" dirty="0"/>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6DA736B2-7A1C-5F4C-AC2D-D94048CADDFD}" type="slidenum">
              <a:rPr lang="en-US"/>
              <a:pPr>
                <a:defRPr/>
              </a:pPr>
              <a:t>‹#›</a:t>
            </a:fld>
            <a:endParaRPr lang="en-US" dirty="0"/>
          </a:p>
        </p:txBody>
      </p:sp>
    </p:spTree>
    <p:extLst>
      <p:ext uri="{BB962C8B-B14F-4D97-AF65-F5344CB8AC3E}">
        <p14:creationId xmlns:p14="http://schemas.microsoft.com/office/powerpoint/2010/main" val="2641570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225772"/>
            <a:ext cx="3316456" cy="960843"/>
          </a:xfrm>
        </p:spPr>
        <p:txBody>
          <a:bodyPr anchor="b"/>
          <a:lstStyle>
            <a:lvl1pPr algn="l">
              <a:defRPr sz="1654" b="1"/>
            </a:lvl1pPr>
          </a:lstStyle>
          <a:p>
            <a:r>
              <a:rPr lang="en-US"/>
              <a:t>Click to edit Master title style</a:t>
            </a:r>
          </a:p>
        </p:txBody>
      </p:sp>
      <p:sp>
        <p:nvSpPr>
          <p:cNvPr id="3" name="Content Placeholder 2"/>
          <p:cNvSpPr>
            <a:spLocks noGrp="1"/>
          </p:cNvSpPr>
          <p:nvPr>
            <p:ph idx="1"/>
          </p:nvPr>
        </p:nvSpPr>
        <p:spPr>
          <a:xfrm>
            <a:off x="3941246" y="225774"/>
            <a:ext cx="5635349" cy="4839657"/>
          </a:xfrm>
        </p:spPr>
        <p:txBody>
          <a:bodyPr/>
          <a:lstStyle>
            <a:lvl1pPr>
              <a:defRPr sz="2646"/>
            </a:lvl1pPr>
            <a:lvl2pPr>
              <a:defRPr sz="2315"/>
            </a:lvl2pPr>
            <a:lvl3pPr>
              <a:defRPr sz="1985"/>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032" y="1186617"/>
            <a:ext cx="3316456" cy="3878814"/>
          </a:xfrm>
        </p:spPr>
        <p:txBody>
          <a:bodyPr/>
          <a:lstStyle>
            <a:lvl1pPr marL="0" indent="0">
              <a:buNone/>
              <a:defRPr sz="1158"/>
            </a:lvl1pPr>
            <a:lvl2pPr marL="378059" indent="0">
              <a:buNone/>
              <a:defRPr sz="992"/>
            </a:lvl2pPr>
            <a:lvl3pPr marL="756117" indent="0">
              <a:buNone/>
              <a:defRPr sz="827"/>
            </a:lvl3pPr>
            <a:lvl4pPr marL="1134176" indent="0">
              <a:buNone/>
              <a:defRPr sz="744"/>
            </a:lvl4pPr>
            <a:lvl5pPr marL="1512235" indent="0">
              <a:buNone/>
              <a:defRPr sz="744"/>
            </a:lvl5pPr>
            <a:lvl6pPr marL="1890293" indent="0">
              <a:buNone/>
              <a:defRPr sz="744"/>
            </a:lvl6pPr>
            <a:lvl7pPr marL="2268352" indent="0">
              <a:buNone/>
              <a:defRPr sz="744"/>
            </a:lvl7pPr>
            <a:lvl8pPr marL="2646411" indent="0">
              <a:buNone/>
              <a:defRPr sz="744"/>
            </a:lvl8pPr>
            <a:lvl9pPr marL="3024469"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EEFCF7F9-585B-6E44-9386-DB120F75237B}"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65D0E5B-C49A-3C4E-B051-5D1E87D0F784}" type="slidenum">
              <a:rPr lang="en-US"/>
              <a:pPr>
                <a:defRPr/>
              </a:pPr>
              <a:t>‹#›</a:t>
            </a:fld>
            <a:endParaRPr lang="en-US" dirty="0"/>
          </a:p>
        </p:txBody>
      </p:sp>
    </p:spTree>
    <p:extLst>
      <p:ext uri="{BB962C8B-B14F-4D97-AF65-F5344CB8AC3E}">
        <p14:creationId xmlns:p14="http://schemas.microsoft.com/office/powerpoint/2010/main" val="1120777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3969385"/>
            <a:ext cx="6048375" cy="468608"/>
          </a:xfrm>
        </p:spPr>
        <p:txBody>
          <a:bodyPr anchor="b"/>
          <a:lstStyle>
            <a:lvl1pPr algn="l">
              <a:defRPr sz="1654" b="1"/>
            </a:lvl1pPr>
          </a:lstStyle>
          <a:p>
            <a:r>
              <a:rPr lang="en-US"/>
              <a:t>Click to edit Master title style</a:t>
            </a:r>
          </a:p>
        </p:txBody>
      </p:sp>
      <p:sp>
        <p:nvSpPr>
          <p:cNvPr id="3" name="Picture Placeholder 2"/>
          <p:cNvSpPr>
            <a:spLocks noGrp="1"/>
          </p:cNvSpPr>
          <p:nvPr>
            <p:ph type="pic" idx="1"/>
          </p:nvPr>
        </p:nvSpPr>
        <p:spPr>
          <a:xfrm>
            <a:off x="1975873" y="506674"/>
            <a:ext cx="6048375" cy="3402330"/>
          </a:xfrm>
        </p:spPr>
        <p:txBody>
          <a:bodyPr rtlCol="0">
            <a:normAutofit/>
          </a:bodyPr>
          <a:lstStyle>
            <a:lvl1pPr marL="0" indent="0">
              <a:buNone/>
              <a:defRPr sz="2646"/>
            </a:lvl1pPr>
            <a:lvl2pPr marL="378059" indent="0">
              <a:buNone/>
              <a:defRPr sz="2315"/>
            </a:lvl2pPr>
            <a:lvl3pPr marL="756117" indent="0">
              <a:buNone/>
              <a:defRPr sz="1985"/>
            </a:lvl3pPr>
            <a:lvl4pPr marL="1134176" indent="0">
              <a:buNone/>
              <a:defRPr sz="1654"/>
            </a:lvl4pPr>
            <a:lvl5pPr marL="1512235" indent="0">
              <a:buNone/>
              <a:defRPr sz="1654"/>
            </a:lvl5pPr>
            <a:lvl6pPr marL="1890293" indent="0">
              <a:buNone/>
              <a:defRPr sz="1654"/>
            </a:lvl6pPr>
            <a:lvl7pPr marL="2268352" indent="0">
              <a:buNone/>
              <a:defRPr sz="1654"/>
            </a:lvl7pPr>
            <a:lvl8pPr marL="2646411" indent="0">
              <a:buNone/>
              <a:defRPr sz="1654"/>
            </a:lvl8pPr>
            <a:lvl9pPr marL="3024469" indent="0">
              <a:buNone/>
              <a:defRPr sz="1654"/>
            </a:lvl9pPr>
          </a:lstStyle>
          <a:p>
            <a:pPr lvl="0"/>
            <a:endParaRPr lang="en-US" noProof="0" dirty="0"/>
          </a:p>
        </p:txBody>
      </p:sp>
      <p:sp>
        <p:nvSpPr>
          <p:cNvPr id="4" name="Text Placeholder 3"/>
          <p:cNvSpPr>
            <a:spLocks noGrp="1"/>
          </p:cNvSpPr>
          <p:nvPr>
            <p:ph type="body" sz="half" idx="2"/>
          </p:nvPr>
        </p:nvSpPr>
        <p:spPr>
          <a:xfrm>
            <a:off x="1975873" y="4437993"/>
            <a:ext cx="6048375" cy="665502"/>
          </a:xfrm>
        </p:spPr>
        <p:txBody>
          <a:bodyPr/>
          <a:lstStyle>
            <a:lvl1pPr marL="0" indent="0">
              <a:buNone/>
              <a:defRPr sz="1158"/>
            </a:lvl1pPr>
            <a:lvl2pPr marL="378059" indent="0">
              <a:buNone/>
              <a:defRPr sz="992"/>
            </a:lvl2pPr>
            <a:lvl3pPr marL="756117" indent="0">
              <a:buNone/>
              <a:defRPr sz="827"/>
            </a:lvl3pPr>
            <a:lvl4pPr marL="1134176" indent="0">
              <a:buNone/>
              <a:defRPr sz="744"/>
            </a:lvl4pPr>
            <a:lvl5pPr marL="1512235" indent="0">
              <a:buNone/>
              <a:defRPr sz="744"/>
            </a:lvl5pPr>
            <a:lvl6pPr marL="1890293" indent="0">
              <a:buNone/>
              <a:defRPr sz="744"/>
            </a:lvl6pPr>
            <a:lvl7pPr marL="2268352" indent="0">
              <a:buNone/>
              <a:defRPr sz="744"/>
            </a:lvl7pPr>
            <a:lvl8pPr marL="2646411" indent="0">
              <a:buNone/>
              <a:defRPr sz="744"/>
            </a:lvl8pPr>
            <a:lvl9pPr marL="3024469"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7DF083D9-69B6-324F-AD50-B92D28DCAFA7}" type="datetime1">
              <a:rPr lang="en-US"/>
              <a:pPr>
                <a:defRPr/>
              </a:pPr>
              <a:t>1/26/2021</a:t>
            </a:fld>
            <a:endParaRPr lang="en-US" dirty="0"/>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3ED1E18A-AA70-7743-86F1-82F487534112}" type="slidenum">
              <a:rPr lang="en-US"/>
              <a:pPr>
                <a:defRPr/>
              </a:pPr>
              <a:t>‹#›</a:t>
            </a:fld>
            <a:endParaRPr lang="en-US" dirty="0"/>
          </a:p>
        </p:txBody>
      </p:sp>
    </p:spTree>
    <p:extLst>
      <p:ext uri="{BB962C8B-B14F-4D97-AF65-F5344CB8AC3E}">
        <p14:creationId xmlns:p14="http://schemas.microsoft.com/office/powerpoint/2010/main" val="2934207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8CF86111-EB77-AA4E-AC2D-66373B6E4C76}"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822D6E-C85B-CE41-BE8A-FA0B6B82DC94}" type="slidenum">
              <a:rPr lang="en-US"/>
              <a:pPr>
                <a:defRPr/>
              </a:pPr>
              <a:t>‹#›</a:t>
            </a:fld>
            <a:endParaRPr lang="en-US" dirty="0"/>
          </a:p>
        </p:txBody>
      </p:sp>
    </p:spTree>
    <p:extLst>
      <p:ext uri="{BB962C8B-B14F-4D97-AF65-F5344CB8AC3E}">
        <p14:creationId xmlns:p14="http://schemas.microsoft.com/office/powerpoint/2010/main" val="182471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227086"/>
            <a:ext cx="2268141" cy="48383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4031" y="227086"/>
            <a:ext cx="6636411" cy="4838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fld id="{47D9722B-4049-1448-B5BA-632908F2739C}" type="datetime1">
              <a:rPr lang="en-US"/>
              <a:pPr>
                <a:defRPr/>
              </a:pPr>
              <a:t>1/26/2021</a:t>
            </a:fld>
            <a:endParaRPr lang="en-US" dirty="0"/>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A7978B1-55A9-1843-8BD3-0D6C7C7DB7AA}" type="slidenum">
              <a:rPr lang="en-US"/>
              <a:pPr>
                <a:defRPr/>
              </a:pPr>
              <a:t>‹#›</a:t>
            </a:fld>
            <a:endParaRPr lang="en-US" dirty="0"/>
          </a:p>
        </p:txBody>
      </p:sp>
    </p:spTree>
    <p:extLst>
      <p:ext uri="{BB962C8B-B14F-4D97-AF65-F5344CB8AC3E}">
        <p14:creationId xmlns:p14="http://schemas.microsoft.com/office/powerpoint/2010/main" val="1614792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72042" y="225772"/>
            <a:ext cx="8904551" cy="719319"/>
          </a:xfrm>
          <a:prstGeom prst="rect">
            <a:avLst/>
          </a:prstGeom>
          <a:noFill/>
          <a:ln>
            <a:noFill/>
          </a:ln>
        </p:spPr>
        <p:txBody>
          <a:bodyPr lIns="91425" tIns="91425" rIns="91425" bIns="91425"/>
          <a:lstStyle>
            <a:lvl1pPr algn="l" rtl="0">
              <a:spcBef>
                <a:spcPts val="0"/>
              </a:spcBef>
              <a:spcAft>
                <a:spcPts val="0"/>
              </a:spcAft>
              <a:defRPr sz="3638">
                <a:solidFill>
                  <a:schemeClr val="dk2"/>
                </a:solidFill>
              </a:defRPr>
            </a:lvl1pPr>
            <a:lvl2pPr algn="l" rtl="0">
              <a:spcBef>
                <a:spcPts val="0"/>
              </a:spcBef>
              <a:spcAft>
                <a:spcPts val="0"/>
              </a:spcAft>
              <a:defRPr sz="3638">
                <a:solidFill>
                  <a:schemeClr val="dk2"/>
                </a:solidFill>
                <a:latin typeface="Calibri"/>
                <a:ea typeface="Calibri"/>
                <a:cs typeface="Calibri"/>
                <a:sym typeface="Calibri"/>
              </a:defRPr>
            </a:lvl2pPr>
            <a:lvl3pPr algn="l" rtl="0">
              <a:spcBef>
                <a:spcPts val="0"/>
              </a:spcBef>
              <a:spcAft>
                <a:spcPts val="0"/>
              </a:spcAft>
              <a:defRPr sz="3638">
                <a:solidFill>
                  <a:schemeClr val="dk2"/>
                </a:solidFill>
                <a:latin typeface="Calibri"/>
                <a:ea typeface="Calibri"/>
                <a:cs typeface="Calibri"/>
                <a:sym typeface="Calibri"/>
              </a:defRPr>
            </a:lvl3pPr>
            <a:lvl4pPr algn="l" rtl="0">
              <a:spcBef>
                <a:spcPts val="0"/>
              </a:spcBef>
              <a:spcAft>
                <a:spcPts val="0"/>
              </a:spcAft>
              <a:defRPr sz="3638">
                <a:solidFill>
                  <a:schemeClr val="dk2"/>
                </a:solidFill>
                <a:latin typeface="Calibri"/>
                <a:ea typeface="Calibri"/>
                <a:cs typeface="Calibri"/>
                <a:sym typeface="Calibri"/>
              </a:defRPr>
            </a:lvl4pPr>
            <a:lvl5pPr algn="l" rtl="0">
              <a:spcBef>
                <a:spcPts val="0"/>
              </a:spcBef>
              <a:spcAft>
                <a:spcPts val="0"/>
              </a:spcAft>
              <a:defRPr sz="3638">
                <a:solidFill>
                  <a:schemeClr val="dk2"/>
                </a:solidFill>
                <a:latin typeface="Calibri"/>
                <a:ea typeface="Calibri"/>
                <a:cs typeface="Calibri"/>
                <a:sym typeface="Calibri"/>
              </a:defRPr>
            </a:lvl5pPr>
            <a:lvl6pPr marL="378059" algn="l" rtl="0">
              <a:spcBef>
                <a:spcPts val="0"/>
              </a:spcBef>
              <a:spcAft>
                <a:spcPts val="0"/>
              </a:spcAft>
              <a:defRPr sz="3638">
                <a:solidFill>
                  <a:schemeClr val="dk2"/>
                </a:solidFill>
                <a:latin typeface="Calibri"/>
                <a:ea typeface="Calibri"/>
                <a:cs typeface="Calibri"/>
                <a:sym typeface="Calibri"/>
              </a:defRPr>
            </a:lvl6pPr>
            <a:lvl7pPr marL="756117" algn="l" rtl="0">
              <a:spcBef>
                <a:spcPts val="0"/>
              </a:spcBef>
              <a:spcAft>
                <a:spcPts val="0"/>
              </a:spcAft>
              <a:defRPr sz="3638">
                <a:solidFill>
                  <a:schemeClr val="dk2"/>
                </a:solidFill>
                <a:latin typeface="Calibri"/>
                <a:ea typeface="Calibri"/>
                <a:cs typeface="Calibri"/>
                <a:sym typeface="Calibri"/>
              </a:defRPr>
            </a:lvl7pPr>
            <a:lvl8pPr marL="1134176" algn="l" rtl="0">
              <a:spcBef>
                <a:spcPts val="0"/>
              </a:spcBef>
              <a:spcAft>
                <a:spcPts val="0"/>
              </a:spcAft>
              <a:defRPr sz="3638">
                <a:solidFill>
                  <a:schemeClr val="dk2"/>
                </a:solidFill>
                <a:latin typeface="Calibri"/>
                <a:ea typeface="Calibri"/>
                <a:cs typeface="Calibri"/>
                <a:sym typeface="Calibri"/>
              </a:defRPr>
            </a:lvl8pPr>
            <a:lvl9pPr marL="1512235" algn="l" rtl="0">
              <a:spcBef>
                <a:spcPts val="0"/>
              </a:spcBef>
              <a:spcAft>
                <a:spcPts val="0"/>
              </a:spcAft>
              <a:defRPr sz="3638">
                <a:solidFill>
                  <a:schemeClr val="dk2"/>
                </a:solidFill>
                <a:latin typeface="Calibri"/>
                <a:ea typeface="Calibri"/>
                <a:cs typeface="Calibri"/>
                <a:sym typeface="Calibri"/>
              </a:defRPr>
            </a:lvl9pPr>
          </a:lstStyle>
          <a:p>
            <a:endParaRPr/>
          </a:p>
        </p:txBody>
      </p:sp>
      <p:sp>
        <p:nvSpPr>
          <p:cNvPr id="31" name="Shape 31"/>
          <p:cNvSpPr txBox="1">
            <a:spLocks noGrp="1"/>
          </p:cNvSpPr>
          <p:nvPr>
            <p:ph type="body" idx="1"/>
          </p:nvPr>
        </p:nvSpPr>
        <p:spPr>
          <a:xfrm>
            <a:off x="119008" y="1287687"/>
            <a:ext cx="2380146" cy="4226660"/>
          </a:xfrm>
          <a:prstGeom prst="rect">
            <a:avLst/>
          </a:prstGeom>
          <a:solidFill>
            <a:schemeClr val="accent2"/>
          </a:solidFill>
          <a:ln w="50800" cap="sq">
            <a:solidFill>
              <a:schemeClr val="accent2"/>
            </a:solidFill>
            <a:prstDash val="solid"/>
            <a:miter/>
            <a:headEnd type="none" w="med" len="med"/>
            <a:tailEnd type="none" w="med" len="med"/>
          </a:ln>
        </p:spPr>
        <p:txBody>
          <a:bodyPr lIns="91425" tIns="91425" rIns="91425" bIns="91425"/>
          <a:lstStyle>
            <a:lvl1pPr marL="263854" indent="-119456" algn="l" rtl="0">
              <a:spcBef>
                <a:spcPts val="579"/>
              </a:spcBef>
              <a:spcAft>
                <a:spcPts val="0"/>
              </a:spcAft>
              <a:buClr>
                <a:schemeClr val="accent2"/>
              </a:buClr>
              <a:buFont typeface="Arial"/>
              <a:buChar char="•"/>
              <a:defRPr sz="2398">
                <a:solidFill>
                  <a:schemeClr val="dk1"/>
                </a:solidFill>
              </a:defRPr>
            </a:lvl1pPr>
            <a:lvl2pPr marL="529020" indent="-101078" algn="l" rtl="0">
              <a:spcBef>
                <a:spcPts val="455"/>
              </a:spcBef>
              <a:spcAft>
                <a:spcPts val="0"/>
              </a:spcAft>
              <a:buClr>
                <a:schemeClr val="accent1"/>
              </a:buClr>
              <a:buFont typeface="Arial"/>
              <a:buChar char="•"/>
              <a:defRPr sz="2150">
                <a:solidFill>
                  <a:schemeClr val="dk1"/>
                </a:solidFill>
              </a:defRPr>
            </a:lvl2pPr>
            <a:lvl3pPr marL="756117" indent="-63010" algn="l" rtl="0">
              <a:spcBef>
                <a:spcPts val="413"/>
              </a:spcBef>
              <a:spcAft>
                <a:spcPts val="0"/>
              </a:spcAft>
              <a:buClr>
                <a:schemeClr val="accent2"/>
              </a:buClr>
              <a:buFont typeface="Arial"/>
              <a:buChar char="•"/>
              <a:defRPr sz="1902">
                <a:solidFill>
                  <a:schemeClr val="dk1"/>
                </a:solidFill>
              </a:defRPr>
            </a:lvl3pPr>
            <a:lvl4pPr marL="1134176" indent="-84013" algn="l" rtl="0">
              <a:spcBef>
                <a:spcPts val="331"/>
              </a:spcBef>
              <a:spcAft>
                <a:spcPts val="0"/>
              </a:spcAft>
              <a:buClr>
                <a:srgbClr val="A5AB81"/>
              </a:buClr>
              <a:buFont typeface="Arial"/>
              <a:buChar char="•"/>
              <a:defRPr sz="1654">
                <a:solidFill>
                  <a:schemeClr val="dk1"/>
                </a:solidFill>
              </a:defRPr>
            </a:lvl4pPr>
            <a:lvl5pPr marL="1512235" indent="-84013" algn="l" rtl="0">
              <a:spcBef>
                <a:spcPts val="331"/>
              </a:spcBef>
              <a:spcAft>
                <a:spcPts val="0"/>
              </a:spcAft>
              <a:buClr>
                <a:srgbClr val="D8B25C"/>
              </a:buClr>
              <a:buFont typeface="Arial"/>
              <a:buChar char="•"/>
              <a:defRPr sz="1654">
                <a:solidFill>
                  <a:schemeClr val="dk1"/>
                </a:solidFill>
              </a:defRPr>
            </a:lvl5pPr>
            <a:lvl6pPr marL="1739070" indent="-6301" algn="l" rtl="0">
              <a:spcBef>
                <a:spcPts val="298"/>
              </a:spcBef>
              <a:buClr>
                <a:schemeClr val="accent1"/>
              </a:buClr>
              <a:buFont typeface="Wingdings"/>
              <a:buChar char="§"/>
              <a:defRPr sz="1488" baseline="0">
                <a:solidFill>
                  <a:schemeClr val="dk1"/>
                </a:solidFill>
              </a:defRPr>
            </a:lvl6pPr>
            <a:lvl7pPr marL="1965905" indent="-2099" algn="l" rtl="0">
              <a:spcBef>
                <a:spcPts val="298"/>
              </a:spcBef>
              <a:buClr>
                <a:schemeClr val="accent2"/>
              </a:buClr>
              <a:buFont typeface="Wingdings"/>
              <a:buChar char="§"/>
              <a:defRPr sz="1488" baseline="0">
                <a:solidFill>
                  <a:schemeClr val="dk1"/>
                </a:solidFill>
              </a:defRPr>
            </a:lvl7pPr>
            <a:lvl8pPr marL="2192740" indent="-8401" algn="l" rtl="0">
              <a:spcBef>
                <a:spcPts val="298"/>
              </a:spcBef>
              <a:buClr>
                <a:schemeClr val="accent3"/>
              </a:buClr>
              <a:buFont typeface="Wingdings"/>
              <a:buChar char="§"/>
              <a:defRPr sz="1488" baseline="0">
                <a:solidFill>
                  <a:schemeClr val="dk1"/>
                </a:solidFill>
              </a:defRPr>
            </a:lvl8pPr>
            <a:lvl9pPr marL="2419576" indent="-4200" algn="l" rtl="0">
              <a:spcBef>
                <a:spcPts val="298"/>
              </a:spcBef>
              <a:buClr>
                <a:schemeClr val="accent4"/>
              </a:buClr>
              <a:buFont typeface="Wingdings"/>
              <a:buChar char="§"/>
              <a:defRPr sz="1488" baseline="0">
                <a:solidFill>
                  <a:schemeClr val="dk1"/>
                </a:solidFill>
              </a:defRPr>
            </a:lvl9pPr>
          </a:lstStyle>
          <a:p>
            <a:endParaRPr/>
          </a:p>
        </p:txBody>
      </p:sp>
      <p:sp>
        <p:nvSpPr>
          <p:cNvPr id="4" name="Shape 32"/>
          <p:cNvSpPr txBox="1">
            <a:spLocks noGrp="1"/>
          </p:cNvSpPr>
          <p:nvPr>
            <p:ph type="sldNum" idx="10"/>
          </p:nvPr>
        </p:nvSpPr>
        <p:spPr>
          <a:xfrm>
            <a:off x="0" y="1051415"/>
            <a:ext cx="588036" cy="202145"/>
          </a:xfrm>
        </p:spPr>
        <p:txBody>
          <a:bodyPr lIns="91425" tIns="91425" rIns="91425" bIns="91425"/>
          <a:lstStyle>
            <a:lvl1pPr algn="ctr">
              <a:buClr>
                <a:srgbClr val="FFFFFF"/>
              </a:buClr>
              <a:buFont typeface="Calibri" pitchFamily="34" charset="0"/>
              <a:buNone/>
              <a:defRPr sz="1158">
                <a:solidFill>
                  <a:srgbClr val="FFFFFF"/>
                </a:solidFill>
                <a:latin typeface="Calibri" panose="020F0502020204030204" pitchFamily="34" charset="0"/>
                <a:ea typeface="Calibri" pitchFamily="34" charset="0"/>
                <a:cs typeface="Calibri" pitchFamily="34" charset="0"/>
                <a:sym typeface="Calibri" pitchFamily="34" charset="0"/>
              </a:defRPr>
            </a:lvl1pPr>
          </a:lstStyle>
          <a:p>
            <a:pPr>
              <a:defRPr/>
            </a:pPr>
            <a:endParaRPr lang="el-GR"/>
          </a:p>
        </p:txBody>
      </p:sp>
      <p:sp>
        <p:nvSpPr>
          <p:cNvPr id="5" name="Shape 33"/>
          <p:cNvSpPr txBox="1">
            <a:spLocks noGrp="1"/>
          </p:cNvSpPr>
          <p:nvPr>
            <p:ph type="dt" idx="11"/>
          </p:nvPr>
        </p:nvSpPr>
        <p:spPr>
          <a:xfrm>
            <a:off x="6720417" y="5166502"/>
            <a:ext cx="2940182" cy="301904"/>
          </a:xfrm>
        </p:spPr>
        <p:txBody>
          <a:bodyPr lIns="91425" tIns="91425" rIns="91425" bIns="91425"/>
          <a:lstStyle>
            <a:lvl1pPr>
              <a:buClr>
                <a:srgbClr val="1F497D"/>
              </a:buClr>
              <a:buFont typeface="Calibri" charset="0"/>
              <a:buNone/>
              <a:defRPr sz="1158">
                <a:solidFill>
                  <a:srgbClr val="1F497D"/>
                </a:solidFill>
                <a:latin typeface="Calibri" charset="0"/>
                <a:ea typeface="ＭＳ Ｐゴシック" charset="0"/>
                <a:cs typeface="Calibri" charset="0"/>
                <a:sym typeface="Calibri" charset="0"/>
              </a:defRPr>
            </a:lvl1pPr>
            <a:lvl2pPr marL="614345" indent="-236287">
              <a:defRPr>
                <a:solidFill>
                  <a:schemeClr val="tx1"/>
                </a:solidFill>
                <a:latin typeface="Arial" charset="0"/>
                <a:ea typeface="ＭＳ Ｐゴシック" charset="0"/>
              </a:defRPr>
            </a:lvl2pPr>
            <a:lvl3pPr marL="945147" indent="-189029">
              <a:defRPr>
                <a:solidFill>
                  <a:schemeClr val="tx1"/>
                </a:solidFill>
                <a:latin typeface="Arial" charset="0"/>
                <a:ea typeface="ＭＳ Ｐゴシック" charset="0"/>
              </a:defRPr>
            </a:lvl3pPr>
            <a:lvl4pPr marL="1323205" indent="-189029">
              <a:defRPr>
                <a:solidFill>
                  <a:schemeClr val="tx1"/>
                </a:solidFill>
                <a:latin typeface="Arial" charset="0"/>
                <a:ea typeface="ＭＳ Ｐゴシック" charset="0"/>
              </a:defRPr>
            </a:lvl4pPr>
            <a:lvl5pPr marL="1701264" indent="-189029">
              <a:defRPr>
                <a:solidFill>
                  <a:schemeClr val="tx1"/>
                </a:solidFill>
                <a:latin typeface="Arial" charset="0"/>
                <a:ea typeface="ＭＳ Ｐゴシック" charset="0"/>
              </a:defRPr>
            </a:lvl5pPr>
            <a:lvl6pPr marL="2079323" indent="-189029" eaLnBrk="0" fontAlgn="base" hangingPunct="0">
              <a:spcBef>
                <a:spcPct val="0"/>
              </a:spcBef>
              <a:spcAft>
                <a:spcPct val="0"/>
              </a:spcAft>
              <a:defRPr>
                <a:solidFill>
                  <a:schemeClr val="tx1"/>
                </a:solidFill>
                <a:latin typeface="Arial" charset="0"/>
                <a:ea typeface="ＭＳ Ｐゴシック" charset="0"/>
              </a:defRPr>
            </a:lvl6pPr>
            <a:lvl7pPr marL="2457381" indent="-189029" eaLnBrk="0" fontAlgn="base" hangingPunct="0">
              <a:spcBef>
                <a:spcPct val="0"/>
              </a:spcBef>
              <a:spcAft>
                <a:spcPct val="0"/>
              </a:spcAft>
              <a:defRPr>
                <a:solidFill>
                  <a:schemeClr val="tx1"/>
                </a:solidFill>
                <a:latin typeface="Arial" charset="0"/>
                <a:ea typeface="ＭＳ Ｐゴシック" charset="0"/>
              </a:defRPr>
            </a:lvl7pPr>
            <a:lvl8pPr marL="2835440" indent="-189029" eaLnBrk="0" fontAlgn="base" hangingPunct="0">
              <a:spcBef>
                <a:spcPct val="0"/>
              </a:spcBef>
              <a:spcAft>
                <a:spcPct val="0"/>
              </a:spcAft>
              <a:defRPr>
                <a:solidFill>
                  <a:schemeClr val="tx1"/>
                </a:solidFill>
                <a:latin typeface="Arial" charset="0"/>
                <a:ea typeface="ＭＳ Ｐゴシック" charset="0"/>
              </a:defRPr>
            </a:lvl8pPr>
            <a:lvl9pPr marL="3213499" indent="-189029" eaLnBrk="0" fontAlgn="base" hangingPunct="0">
              <a:spcBef>
                <a:spcPct val="0"/>
              </a:spcBef>
              <a:spcAft>
                <a:spcPct val="0"/>
              </a:spcAft>
              <a:defRPr>
                <a:solidFill>
                  <a:schemeClr val="tx1"/>
                </a:solidFill>
                <a:latin typeface="Arial" charset="0"/>
                <a:ea typeface="ＭＳ Ｐゴシック" charset="0"/>
              </a:defRPr>
            </a:lvl9pPr>
          </a:lstStyle>
          <a:p>
            <a:pPr>
              <a:defRPr/>
            </a:pPr>
            <a:fld id="{B95F20E2-CDEC-9047-BC3E-C0CE081E793F}" type="datetime1">
              <a:rPr lang="en-US"/>
              <a:pPr>
                <a:defRPr/>
              </a:pPr>
              <a:t>1/26/2021</a:t>
            </a:fld>
            <a:endParaRPr lang="el-GR"/>
          </a:p>
        </p:txBody>
      </p:sp>
      <p:sp>
        <p:nvSpPr>
          <p:cNvPr id="6" name="Shape 34"/>
          <p:cNvSpPr txBox="1">
            <a:spLocks noGrp="1"/>
          </p:cNvSpPr>
          <p:nvPr>
            <p:ph type="ftr" idx="12"/>
          </p:nvPr>
        </p:nvSpPr>
        <p:spPr>
          <a:xfrm>
            <a:off x="672042" y="5166502"/>
            <a:ext cx="5976621" cy="301904"/>
          </a:xfrm>
        </p:spPr>
        <p:txBody>
          <a:bodyPr lIns="91425" tIns="91425" rIns="91425" bIns="91425"/>
          <a:lstStyle>
            <a:lvl1pPr algn="l">
              <a:buClr>
                <a:srgbClr val="000000"/>
              </a:buClr>
              <a:buFont typeface="Arial" pitchFamily="34" charset="0"/>
              <a:buNone/>
              <a:defRPr sz="1488">
                <a:solidFill>
                  <a:srgbClr val="000000"/>
                </a:solidFill>
                <a:latin typeface="Arial" pitchFamily="34" charset="0"/>
                <a:cs typeface="Arial" pitchFamily="34" charset="0"/>
                <a:sym typeface="Arial" pitchFamily="34" charset="0"/>
              </a:defRPr>
            </a:lvl1pPr>
          </a:lstStyle>
          <a:p>
            <a:pPr>
              <a:defRPr/>
            </a:pPr>
            <a:endParaRPr lang="el-GR"/>
          </a:p>
        </p:txBody>
      </p:sp>
    </p:spTree>
    <p:extLst>
      <p:ext uri="{BB962C8B-B14F-4D97-AF65-F5344CB8AC3E}">
        <p14:creationId xmlns:p14="http://schemas.microsoft.com/office/powerpoint/2010/main" val="2870658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48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391081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608106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46" name="PlaceHolder 3"/>
          <p:cNvSpPr>
            <a:spLocks noGrp="1"/>
          </p:cNvSpPr>
          <p:nvPr>
            <p:ph type="body"/>
          </p:nvPr>
        </p:nvSpPr>
        <p:spPr>
          <a:xfrm>
            <a:off x="5152681" y="1326600"/>
            <a:ext cx="4426920" cy="328860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92423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Tree>
    <p:extLst>
      <p:ext uri="{BB962C8B-B14F-4D97-AF65-F5344CB8AC3E}">
        <p14:creationId xmlns:p14="http://schemas.microsoft.com/office/powerpoint/2010/main" val="1750929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1"/>
            <a:ext cx="9072000" cy="4388400"/>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1259174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51" name="PlaceHolder 3"/>
          <p:cNvSpPr>
            <a:spLocks noGrp="1"/>
          </p:cNvSpPr>
          <p:nvPr>
            <p:ph type="body"/>
          </p:nvPr>
        </p:nvSpPr>
        <p:spPr>
          <a:xfrm>
            <a:off x="5152681" y="1326600"/>
            <a:ext cx="4426920" cy="3288600"/>
          </a:xfrm>
          <a:prstGeom prst="rect">
            <a:avLst/>
          </a:prstGeom>
        </p:spPr>
        <p:txBody>
          <a:bodyPr lIns="0" tIns="0" rIns="0" bIns="0">
            <a:normAutofit/>
          </a:bodyPr>
          <a:lstStyle/>
          <a:p>
            <a:endParaRPr lang="el-GR" sz="3200" b="0" strike="noStrike" spc="-1">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1667800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55" name="PlaceHolder 3"/>
          <p:cNvSpPr>
            <a:spLocks noGrp="1"/>
          </p:cNvSpPr>
          <p:nvPr>
            <p:ph type="body"/>
          </p:nvPr>
        </p:nvSpPr>
        <p:spPr>
          <a:xfrm>
            <a:off x="5152681" y="1326600"/>
            <a:ext cx="4426920" cy="1568520"/>
          </a:xfrm>
          <a:prstGeom prst="rect">
            <a:avLst/>
          </a:prstGeom>
        </p:spPr>
        <p:txBody>
          <a:bodyPr lIns="0" tIns="0" rIns="0" bIns="0">
            <a:normAutofit/>
          </a:bodyPr>
          <a:lstStyle/>
          <a:p>
            <a:endParaRPr lang="el-GR" sz="3200" b="0" strike="noStrike" spc="-1">
              <a:latin typeface="Arial"/>
            </a:endParaRPr>
          </a:p>
        </p:txBody>
      </p:sp>
      <p:sp>
        <p:nvSpPr>
          <p:cNvPr id="56" name="PlaceHolder 4"/>
          <p:cNvSpPr>
            <a:spLocks noGrp="1"/>
          </p:cNvSpPr>
          <p:nvPr>
            <p:ph type="body"/>
          </p:nvPr>
        </p:nvSpPr>
        <p:spPr>
          <a:xfrm>
            <a:off x="5152681" y="3044520"/>
            <a:ext cx="442692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1105477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59" name="PlaceHolder 3"/>
          <p:cNvSpPr>
            <a:spLocks noGrp="1"/>
          </p:cNvSpPr>
          <p:nvPr>
            <p:ph type="body"/>
          </p:nvPr>
        </p:nvSpPr>
        <p:spPr>
          <a:xfrm>
            <a:off x="5152681" y="1326600"/>
            <a:ext cx="4426920" cy="1568520"/>
          </a:xfrm>
          <a:prstGeom prst="rect">
            <a:avLst/>
          </a:prstGeom>
        </p:spPr>
        <p:txBody>
          <a:bodyPr lIns="0" tIns="0" rIns="0" bIns="0">
            <a:normAutofit/>
          </a:bodyPr>
          <a:lstStyle/>
          <a:p>
            <a:endParaRPr lang="el-GR" sz="3200" b="0" strike="noStrike" spc="-1">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075299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l-GR" sz="3200" b="0" strike="noStrike" spc="-1">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1897130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66" name="PlaceHolder 3"/>
          <p:cNvSpPr>
            <a:spLocks noGrp="1"/>
          </p:cNvSpPr>
          <p:nvPr>
            <p:ph type="body"/>
          </p:nvPr>
        </p:nvSpPr>
        <p:spPr>
          <a:xfrm>
            <a:off x="5152681" y="1326600"/>
            <a:ext cx="4426920" cy="1568520"/>
          </a:xfrm>
          <a:prstGeom prst="rect">
            <a:avLst/>
          </a:prstGeom>
        </p:spPr>
        <p:txBody>
          <a:bodyPr lIns="0" tIns="0" rIns="0" bIns="0">
            <a:normAutofit/>
          </a:bodyPr>
          <a:lstStyle/>
          <a:p>
            <a:endParaRPr lang="el-GR" sz="3200" b="0" strike="noStrike" spc="-1">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
        <p:nvSpPr>
          <p:cNvPr id="68" name="PlaceHolder 5"/>
          <p:cNvSpPr>
            <a:spLocks noGrp="1"/>
          </p:cNvSpPr>
          <p:nvPr>
            <p:ph type="body"/>
          </p:nvPr>
        </p:nvSpPr>
        <p:spPr>
          <a:xfrm>
            <a:off x="5152681" y="3044520"/>
            <a:ext cx="442692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08292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399" b="0" strike="noStrike" spc="-1">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l-GR" sz="3200" b="0" strike="noStrike" spc="-1">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l-GR" sz="3200" b="0" strike="noStrike" spc="-1">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l-GR" sz="3200" b="0" strike="noStrike" spc="-1">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l-GR" sz="3200" b="0" strike="noStrike" spc="-1">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l-GR" sz="3200" b="0" strike="noStrike" spc="-1">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867799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0080624" cy="5670151"/>
          </a:xfrm>
          <a:prstGeom prst="rect">
            <a:avLst/>
          </a:prstGeom>
          <a:blipFill>
            <a:blip r:embed="rId2" cstate="print"/>
            <a:stretch>
              <a:fillRect/>
            </a:stretch>
          </a:blipFill>
        </p:spPr>
        <p:txBody>
          <a:bodyPr wrap="square" lIns="0" tIns="0" rIns="0" bIns="0" rtlCol="0"/>
          <a:lstStyle/>
          <a:p>
            <a:endParaRPr sz="903"/>
          </a:p>
        </p:txBody>
      </p:sp>
      <p:sp>
        <p:nvSpPr>
          <p:cNvPr id="2" name="Holder 2"/>
          <p:cNvSpPr>
            <a:spLocks noGrp="1"/>
          </p:cNvSpPr>
          <p:nvPr>
            <p:ph type="ctrTitle"/>
          </p:nvPr>
        </p:nvSpPr>
        <p:spPr>
          <a:xfrm>
            <a:off x="1169706" y="1618551"/>
            <a:ext cx="7741215" cy="45397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512094" y="3175508"/>
            <a:ext cx="705643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91727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94953" y="513396"/>
            <a:ext cx="8490721" cy="227659"/>
          </a:xfrm>
        </p:spPr>
        <p:txBody>
          <a:bodyPr lIns="0" tIns="0" rIns="0" bIns="0"/>
          <a:lstStyle>
            <a:lvl1pPr>
              <a:defRPr sz="1479" b="0"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176613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94953" y="513396"/>
            <a:ext cx="8490721" cy="227659"/>
          </a:xfrm>
        </p:spPr>
        <p:txBody>
          <a:bodyPr lIns="0" tIns="0" rIns="0" bIns="0"/>
          <a:lstStyle>
            <a:lvl1pPr>
              <a:defRPr sz="1479" b="0" i="0">
                <a:solidFill>
                  <a:schemeClr val="bg1"/>
                </a:solidFill>
                <a:latin typeface="Arial Narrow"/>
                <a:cs typeface="Arial Narrow"/>
              </a:defRPr>
            </a:lvl1pPr>
          </a:lstStyle>
          <a:p>
            <a:endParaRPr/>
          </a:p>
        </p:txBody>
      </p:sp>
      <p:sp>
        <p:nvSpPr>
          <p:cNvPr id="3" name="Holder 3"/>
          <p:cNvSpPr>
            <a:spLocks noGrp="1"/>
          </p:cNvSpPr>
          <p:nvPr>
            <p:ph sz="half" idx="2"/>
          </p:nvPr>
        </p:nvSpPr>
        <p:spPr>
          <a:xfrm>
            <a:off x="504031" y="1304227"/>
            <a:ext cx="438507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1522" y="1304227"/>
            <a:ext cx="438507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403343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0080624" cy="5670151"/>
          </a:xfrm>
          <a:prstGeom prst="rect">
            <a:avLst/>
          </a:prstGeom>
          <a:blipFill>
            <a:blip r:embed="rId2" cstate="print"/>
            <a:stretch>
              <a:fillRect/>
            </a:stretch>
          </a:blipFill>
        </p:spPr>
        <p:txBody>
          <a:bodyPr wrap="square" lIns="0" tIns="0" rIns="0" bIns="0" rtlCol="0"/>
          <a:lstStyle/>
          <a:p>
            <a:endParaRPr sz="903"/>
          </a:p>
        </p:txBody>
      </p:sp>
      <p:sp>
        <p:nvSpPr>
          <p:cNvPr id="2" name="Holder 2"/>
          <p:cNvSpPr>
            <a:spLocks noGrp="1"/>
          </p:cNvSpPr>
          <p:nvPr>
            <p:ph type="title"/>
          </p:nvPr>
        </p:nvSpPr>
        <p:spPr>
          <a:xfrm>
            <a:off x="794953" y="513396"/>
            <a:ext cx="8490721" cy="227659"/>
          </a:xfrm>
        </p:spPr>
        <p:txBody>
          <a:bodyPr lIns="0" tIns="0" rIns="0" bIns="0"/>
          <a:lstStyle>
            <a:lvl1pPr>
              <a:defRPr sz="1479" b="0"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155001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44450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73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l-GR" sz="3200" b="0" strike="noStrike" spc="-1">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l-GR" sz="3200" b="0" strike="noStrike" spc="-1">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l-GR" sz="4400" b="0" strike="noStrike" spc="-1">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l-GR" sz="3200" b="0" strike="noStrike" spc="-1">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l-GR" sz="3200" b="0" strike="noStrike" spc="-1">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l-GR" sz="4400" b="0" strike="noStrike" spc="-1">
                <a:latin typeface="Arial"/>
              </a:rPr>
              <a:t>Click to edit the title text format</a:t>
            </a:r>
          </a:p>
        </p:txBody>
      </p:sp>
      <p:sp>
        <p:nvSpPr>
          <p:cNvPr id="3"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l-GR" sz="4400" b="0" strike="noStrike" spc="-1">
                <a:latin typeface="Arial"/>
              </a:rPr>
              <a:t>Click to edit the title text format</a:t>
            </a:r>
          </a:p>
        </p:txBody>
      </p:sp>
      <p:sp>
        <p:nvSpPr>
          <p:cNvPr id="39"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504031" y="227085"/>
            <a:ext cx="9072563" cy="945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504031" y="1323129"/>
            <a:ext cx="9072563" cy="374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4031" y="5255760"/>
            <a:ext cx="2352146" cy="301904"/>
          </a:xfrm>
          <a:prstGeom prst="rect">
            <a:avLst/>
          </a:prstGeom>
        </p:spPr>
        <p:txBody>
          <a:bodyPr vert="horz" wrap="square" lIns="91440" tIns="45720" rIns="91440" bIns="45720" numCol="1" anchor="ctr" anchorCtr="0" compatLnSpc="1">
            <a:prstTxWarp prst="textNoShape">
              <a:avLst/>
            </a:prstTxWarp>
          </a:bodyPr>
          <a:lstStyle>
            <a:lvl1pPr eaLnBrk="1" hangingPunct="1">
              <a:defRPr sz="992">
                <a:solidFill>
                  <a:srgbClr val="898989"/>
                </a:solidFill>
                <a:latin typeface="Calibri" charset="0"/>
                <a:cs typeface="+mn-cs"/>
              </a:defRPr>
            </a:lvl1pPr>
          </a:lstStyle>
          <a:p>
            <a:pPr>
              <a:defRPr/>
            </a:pPr>
            <a:fld id="{4797D44E-D4CC-BC41-8BE4-2494C54EC8FE}" type="datetime1">
              <a:rPr lang="en-US"/>
              <a:pPr>
                <a:defRPr/>
              </a:pPr>
              <a:t>1/26/2021</a:t>
            </a:fld>
            <a:endParaRPr lang="en-US" dirty="0"/>
          </a:p>
        </p:txBody>
      </p:sp>
      <p:sp>
        <p:nvSpPr>
          <p:cNvPr id="5" name="Footer Placeholder 4"/>
          <p:cNvSpPr>
            <a:spLocks noGrp="1"/>
          </p:cNvSpPr>
          <p:nvPr>
            <p:ph type="ftr" sz="quarter" idx="3"/>
          </p:nvPr>
        </p:nvSpPr>
        <p:spPr>
          <a:xfrm>
            <a:off x="3444214" y="5255760"/>
            <a:ext cx="3192198" cy="30190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92">
                <a:solidFill>
                  <a:srgbClr val="898989"/>
                </a:solidFill>
                <a:latin typeface="Calibri" pitchFamily="34" charset="0"/>
                <a:ea typeface="+mn-ea"/>
                <a:cs typeface="+mn-cs"/>
              </a:defRPr>
            </a:lvl1pPr>
          </a:lstStyle>
          <a:p>
            <a:pPr>
              <a:defRPr/>
            </a:pPr>
            <a:endParaRPr lang="el-GR"/>
          </a:p>
        </p:txBody>
      </p:sp>
      <p:sp>
        <p:nvSpPr>
          <p:cNvPr id="6" name="Slide Number Placeholder 5"/>
          <p:cNvSpPr>
            <a:spLocks noGrp="1"/>
          </p:cNvSpPr>
          <p:nvPr>
            <p:ph type="sldNum" sz="quarter" idx="4"/>
          </p:nvPr>
        </p:nvSpPr>
        <p:spPr>
          <a:xfrm>
            <a:off x="7224448" y="5255760"/>
            <a:ext cx="2352146" cy="30190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92">
                <a:solidFill>
                  <a:srgbClr val="898989"/>
                </a:solidFill>
                <a:latin typeface="Calibri" charset="0"/>
                <a:cs typeface="+mn-cs"/>
              </a:defRPr>
            </a:lvl1pPr>
          </a:lstStyle>
          <a:p>
            <a:pPr>
              <a:defRPr/>
            </a:pPr>
            <a:fld id="{8B0D6688-4CB2-BE4B-934C-8607E1CB764E}" type="slidenum">
              <a:rPr lang="en-US"/>
              <a:pPr>
                <a:defRPr/>
              </a:pPr>
              <a:t>‹#›</a:t>
            </a:fld>
            <a:endParaRPr lang="en-US" dirty="0"/>
          </a:p>
        </p:txBody>
      </p:sp>
    </p:spTree>
    <p:extLst>
      <p:ext uri="{BB962C8B-B14F-4D97-AF65-F5344CB8AC3E}">
        <p14:creationId xmlns:p14="http://schemas.microsoft.com/office/powerpoint/2010/main" val="36134307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ctr" defTabSz="378059" rtl="0" eaLnBrk="0" fontAlgn="base" hangingPunct="0">
        <a:spcBef>
          <a:spcPct val="0"/>
        </a:spcBef>
        <a:spcAft>
          <a:spcPct val="0"/>
        </a:spcAft>
        <a:defRPr sz="3638" kern="1200">
          <a:solidFill>
            <a:schemeClr val="tx1"/>
          </a:solidFill>
          <a:latin typeface="+mj-lt"/>
          <a:ea typeface="ＭＳ Ｐゴシック" charset="0"/>
          <a:cs typeface="ＭＳ Ｐゴシック" charset="0"/>
        </a:defRPr>
      </a:lvl1pPr>
      <a:lvl2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2pPr>
      <a:lvl3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3pPr>
      <a:lvl4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4pPr>
      <a:lvl5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5pPr>
      <a:lvl6pPr marL="378059" algn="ctr" defTabSz="378059" rtl="0" fontAlgn="base">
        <a:spcBef>
          <a:spcPct val="0"/>
        </a:spcBef>
        <a:spcAft>
          <a:spcPct val="0"/>
        </a:spcAft>
        <a:defRPr sz="3638">
          <a:solidFill>
            <a:schemeClr val="tx1"/>
          </a:solidFill>
          <a:latin typeface="Calibri" pitchFamily="34" charset="0"/>
        </a:defRPr>
      </a:lvl6pPr>
      <a:lvl7pPr marL="756117" algn="ctr" defTabSz="378059" rtl="0" fontAlgn="base">
        <a:spcBef>
          <a:spcPct val="0"/>
        </a:spcBef>
        <a:spcAft>
          <a:spcPct val="0"/>
        </a:spcAft>
        <a:defRPr sz="3638">
          <a:solidFill>
            <a:schemeClr val="tx1"/>
          </a:solidFill>
          <a:latin typeface="Calibri" pitchFamily="34" charset="0"/>
        </a:defRPr>
      </a:lvl7pPr>
      <a:lvl8pPr marL="1134176" algn="ctr" defTabSz="378059" rtl="0" fontAlgn="base">
        <a:spcBef>
          <a:spcPct val="0"/>
        </a:spcBef>
        <a:spcAft>
          <a:spcPct val="0"/>
        </a:spcAft>
        <a:defRPr sz="3638">
          <a:solidFill>
            <a:schemeClr val="tx1"/>
          </a:solidFill>
          <a:latin typeface="Calibri" pitchFamily="34" charset="0"/>
        </a:defRPr>
      </a:lvl8pPr>
      <a:lvl9pPr marL="1512235" algn="ctr" defTabSz="378059" rtl="0" fontAlgn="base">
        <a:spcBef>
          <a:spcPct val="0"/>
        </a:spcBef>
        <a:spcAft>
          <a:spcPct val="0"/>
        </a:spcAft>
        <a:defRPr sz="3638">
          <a:solidFill>
            <a:schemeClr val="tx1"/>
          </a:solidFill>
          <a:latin typeface="Calibri" pitchFamily="34" charset="0"/>
        </a:defRPr>
      </a:lvl9pPr>
    </p:titleStyle>
    <p:bodyStyle>
      <a:lvl1pPr marL="283544" indent="-283544" algn="l" defTabSz="378059" rtl="0" eaLnBrk="0" fontAlgn="base" hangingPunct="0">
        <a:spcBef>
          <a:spcPct val="20000"/>
        </a:spcBef>
        <a:spcAft>
          <a:spcPct val="0"/>
        </a:spcAft>
        <a:buFont typeface="Arial" charset="0"/>
        <a:buChar char="•"/>
        <a:defRPr sz="2646" kern="1200">
          <a:solidFill>
            <a:schemeClr val="tx1"/>
          </a:solidFill>
          <a:latin typeface="+mn-lt"/>
          <a:ea typeface="ＭＳ Ｐゴシック" charset="0"/>
          <a:cs typeface="ＭＳ Ｐゴシック" charset="0"/>
        </a:defRPr>
      </a:lvl1pPr>
      <a:lvl2pPr marL="614345" indent="-236287" algn="l" defTabSz="378059" rtl="0" eaLnBrk="0" fontAlgn="base" hangingPunct="0">
        <a:spcBef>
          <a:spcPct val="20000"/>
        </a:spcBef>
        <a:spcAft>
          <a:spcPct val="0"/>
        </a:spcAft>
        <a:buFont typeface="Arial" charset="0"/>
        <a:buChar char="–"/>
        <a:defRPr sz="2315" kern="1200">
          <a:solidFill>
            <a:schemeClr val="tx1"/>
          </a:solidFill>
          <a:latin typeface="+mn-lt"/>
          <a:ea typeface="ＭＳ Ｐゴシック" charset="0"/>
          <a:cs typeface="+mn-cs"/>
        </a:defRPr>
      </a:lvl2pPr>
      <a:lvl3pPr marL="945147" indent="-189029" algn="l" defTabSz="378059" rtl="0" eaLnBrk="0" fontAlgn="base" hangingPunct="0">
        <a:spcBef>
          <a:spcPct val="20000"/>
        </a:spcBef>
        <a:spcAft>
          <a:spcPct val="0"/>
        </a:spcAft>
        <a:buFont typeface="Arial" charset="0"/>
        <a:buChar char="•"/>
        <a:defRPr sz="1985" kern="1200">
          <a:solidFill>
            <a:schemeClr val="tx1"/>
          </a:solidFill>
          <a:latin typeface="+mn-lt"/>
          <a:ea typeface="ＭＳ Ｐゴシック" charset="0"/>
          <a:cs typeface="+mn-cs"/>
        </a:defRPr>
      </a:lvl3pPr>
      <a:lvl4pPr marL="1323205" indent="-189029" algn="l" defTabSz="378059" rtl="0" eaLnBrk="0" fontAlgn="base" hangingPunct="0">
        <a:spcBef>
          <a:spcPct val="20000"/>
        </a:spcBef>
        <a:spcAft>
          <a:spcPct val="0"/>
        </a:spcAft>
        <a:buFont typeface="Arial" charset="0"/>
        <a:buChar char="–"/>
        <a:defRPr sz="1654" kern="1200">
          <a:solidFill>
            <a:schemeClr val="tx1"/>
          </a:solidFill>
          <a:latin typeface="+mn-lt"/>
          <a:ea typeface="ＭＳ Ｐゴシック" charset="0"/>
          <a:cs typeface="+mn-cs"/>
        </a:defRPr>
      </a:lvl4pPr>
      <a:lvl5pPr marL="1701264" indent="-189029" algn="l" defTabSz="378059" rtl="0" eaLnBrk="0" fontAlgn="base" hangingPunct="0">
        <a:spcBef>
          <a:spcPct val="20000"/>
        </a:spcBef>
        <a:spcAft>
          <a:spcPct val="0"/>
        </a:spcAft>
        <a:buFont typeface="Arial" charset="0"/>
        <a:buChar char="»"/>
        <a:defRPr sz="1654" kern="1200">
          <a:solidFill>
            <a:schemeClr val="tx1"/>
          </a:solidFill>
          <a:latin typeface="+mn-lt"/>
          <a:ea typeface="ＭＳ Ｐゴシック" charset="0"/>
          <a:cs typeface="+mn-cs"/>
        </a:defRPr>
      </a:lvl5pPr>
      <a:lvl6pPr marL="2079323" indent="-189029" algn="l" defTabSz="378059" rtl="0" eaLnBrk="1" latinLnBrk="0" hangingPunct="1">
        <a:spcBef>
          <a:spcPct val="20000"/>
        </a:spcBef>
        <a:buFont typeface="Arial"/>
        <a:buChar char="•"/>
        <a:defRPr sz="1654" kern="1200">
          <a:solidFill>
            <a:schemeClr val="tx1"/>
          </a:solidFill>
          <a:latin typeface="+mn-lt"/>
          <a:ea typeface="+mn-ea"/>
          <a:cs typeface="+mn-cs"/>
        </a:defRPr>
      </a:lvl6pPr>
      <a:lvl7pPr marL="2457381" indent="-189029" algn="l" defTabSz="378059" rtl="0" eaLnBrk="1" latinLnBrk="0" hangingPunct="1">
        <a:spcBef>
          <a:spcPct val="20000"/>
        </a:spcBef>
        <a:buFont typeface="Arial"/>
        <a:buChar char="•"/>
        <a:defRPr sz="1654" kern="1200">
          <a:solidFill>
            <a:schemeClr val="tx1"/>
          </a:solidFill>
          <a:latin typeface="+mn-lt"/>
          <a:ea typeface="+mn-ea"/>
          <a:cs typeface="+mn-cs"/>
        </a:defRPr>
      </a:lvl7pPr>
      <a:lvl8pPr marL="2835440" indent="-189029" algn="l" defTabSz="378059" rtl="0" eaLnBrk="1" latinLnBrk="0" hangingPunct="1">
        <a:spcBef>
          <a:spcPct val="20000"/>
        </a:spcBef>
        <a:buFont typeface="Arial"/>
        <a:buChar char="•"/>
        <a:defRPr sz="1654" kern="1200">
          <a:solidFill>
            <a:schemeClr val="tx1"/>
          </a:solidFill>
          <a:latin typeface="+mn-lt"/>
          <a:ea typeface="+mn-ea"/>
          <a:cs typeface="+mn-cs"/>
        </a:defRPr>
      </a:lvl8pPr>
      <a:lvl9pPr marL="3213499" indent="-189029" algn="l" defTabSz="378059" rtl="0" eaLnBrk="1" latinLnBrk="0" hangingPunct="1">
        <a:spcBef>
          <a:spcPct val="20000"/>
        </a:spcBef>
        <a:buFont typeface="Arial"/>
        <a:buChar char="•"/>
        <a:defRPr sz="1654" kern="1200">
          <a:solidFill>
            <a:schemeClr val="tx1"/>
          </a:solidFill>
          <a:latin typeface="+mn-lt"/>
          <a:ea typeface="+mn-ea"/>
          <a:cs typeface="+mn-cs"/>
        </a:defRPr>
      </a:lvl9pPr>
    </p:bodyStyle>
    <p:otherStyle>
      <a:defPPr>
        <a:defRPr lang="en-US"/>
      </a:defPPr>
      <a:lvl1pPr marL="0" algn="l" defTabSz="378059" rtl="0" eaLnBrk="1" latinLnBrk="0" hangingPunct="1">
        <a:defRPr sz="1488" kern="1200">
          <a:solidFill>
            <a:schemeClr val="tx1"/>
          </a:solidFill>
          <a:latin typeface="+mn-lt"/>
          <a:ea typeface="+mn-ea"/>
          <a:cs typeface="+mn-cs"/>
        </a:defRPr>
      </a:lvl1pPr>
      <a:lvl2pPr marL="378059" algn="l" defTabSz="378059" rtl="0" eaLnBrk="1" latinLnBrk="0" hangingPunct="1">
        <a:defRPr sz="1488" kern="1200">
          <a:solidFill>
            <a:schemeClr val="tx1"/>
          </a:solidFill>
          <a:latin typeface="+mn-lt"/>
          <a:ea typeface="+mn-ea"/>
          <a:cs typeface="+mn-cs"/>
        </a:defRPr>
      </a:lvl2pPr>
      <a:lvl3pPr marL="756117" algn="l" defTabSz="378059" rtl="0" eaLnBrk="1" latinLnBrk="0" hangingPunct="1">
        <a:defRPr sz="1488" kern="1200">
          <a:solidFill>
            <a:schemeClr val="tx1"/>
          </a:solidFill>
          <a:latin typeface="+mn-lt"/>
          <a:ea typeface="+mn-ea"/>
          <a:cs typeface="+mn-cs"/>
        </a:defRPr>
      </a:lvl3pPr>
      <a:lvl4pPr marL="1134176" algn="l" defTabSz="378059" rtl="0" eaLnBrk="1" latinLnBrk="0" hangingPunct="1">
        <a:defRPr sz="1488" kern="1200">
          <a:solidFill>
            <a:schemeClr val="tx1"/>
          </a:solidFill>
          <a:latin typeface="+mn-lt"/>
          <a:ea typeface="+mn-ea"/>
          <a:cs typeface="+mn-cs"/>
        </a:defRPr>
      </a:lvl4pPr>
      <a:lvl5pPr marL="1512235" algn="l" defTabSz="378059" rtl="0" eaLnBrk="1" latinLnBrk="0" hangingPunct="1">
        <a:defRPr sz="1488" kern="1200">
          <a:solidFill>
            <a:schemeClr val="tx1"/>
          </a:solidFill>
          <a:latin typeface="+mn-lt"/>
          <a:ea typeface="+mn-ea"/>
          <a:cs typeface="+mn-cs"/>
        </a:defRPr>
      </a:lvl5pPr>
      <a:lvl6pPr marL="1890293" algn="l" defTabSz="378059" rtl="0" eaLnBrk="1" latinLnBrk="0" hangingPunct="1">
        <a:defRPr sz="1488" kern="1200">
          <a:solidFill>
            <a:schemeClr val="tx1"/>
          </a:solidFill>
          <a:latin typeface="+mn-lt"/>
          <a:ea typeface="+mn-ea"/>
          <a:cs typeface="+mn-cs"/>
        </a:defRPr>
      </a:lvl6pPr>
      <a:lvl7pPr marL="2268352" algn="l" defTabSz="378059" rtl="0" eaLnBrk="1" latinLnBrk="0" hangingPunct="1">
        <a:defRPr sz="1488" kern="1200">
          <a:solidFill>
            <a:schemeClr val="tx1"/>
          </a:solidFill>
          <a:latin typeface="+mn-lt"/>
          <a:ea typeface="+mn-ea"/>
          <a:cs typeface="+mn-cs"/>
        </a:defRPr>
      </a:lvl7pPr>
      <a:lvl8pPr marL="2646411" algn="l" defTabSz="378059" rtl="0" eaLnBrk="1" latinLnBrk="0" hangingPunct="1">
        <a:defRPr sz="1488" kern="1200">
          <a:solidFill>
            <a:schemeClr val="tx1"/>
          </a:solidFill>
          <a:latin typeface="+mn-lt"/>
          <a:ea typeface="+mn-ea"/>
          <a:cs typeface="+mn-cs"/>
        </a:defRPr>
      </a:lvl8pPr>
      <a:lvl9pPr marL="3024469" algn="l" defTabSz="378059" rtl="0" eaLnBrk="1" latinLnBrk="0" hangingPunct="1">
        <a:defRPr sz="14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504031" y="227085"/>
            <a:ext cx="9072563" cy="94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2"/>
          <p:cNvSpPr>
            <a:spLocks noGrp="1"/>
          </p:cNvSpPr>
          <p:nvPr>
            <p:ph type="body" idx="1"/>
          </p:nvPr>
        </p:nvSpPr>
        <p:spPr bwMode="auto">
          <a:xfrm>
            <a:off x="504031" y="1323129"/>
            <a:ext cx="9072563" cy="37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4031" y="5255760"/>
            <a:ext cx="2352146" cy="301904"/>
          </a:xfrm>
          <a:prstGeom prst="rect">
            <a:avLst/>
          </a:prstGeom>
        </p:spPr>
        <p:txBody>
          <a:bodyPr vert="horz" wrap="square" lIns="91440" tIns="45720" rIns="91440" bIns="45720" numCol="1" anchor="ctr" anchorCtr="0" compatLnSpc="1">
            <a:prstTxWarp prst="textNoShape">
              <a:avLst/>
            </a:prstTxWarp>
          </a:bodyPr>
          <a:lstStyle>
            <a:lvl1pPr eaLnBrk="1" hangingPunct="1">
              <a:defRPr sz="992">
                <a:solidFill>
                  <a:srgbClr val="898989"/>
                </a:solidFill>
                <a:latin typeface="Calibri" charset="0"/>
                <a:cs typeface="+mn-cs"/>
              </a:defRPr>
            </a:lvl1pPr>
          </a:lstStyle>
          <a:p>
            <a:pPr>
              <a:defRPr/>
            </a:pPr>
            <a:fld id="{B224C02D-56C9-AD45-AD0D-E74BFE73F055}" type="datetime1">
              <a:rPr lang="en-US"/>
              <a:pPr>
                <a:defRPr/>
              </a:pPr>
              <a:t>1/26/2021</a:t>
            </a:fld>
            <a:endParaRPr lang="en-US" dirty="0"/>
          </a:p>
        </p:txBody>
      </p:sp>
      <p:sp>
        <p:nvSpPr>
          <p:cNvPr id="5" name="Footer Placeholder 4"/>
          <p:cNvSpPr>
            <a:spLocks noGrp="1"/>
          </p:cNvSpPr>
          <p:nvPr>
            <p:ph type="ftr" sz="quarter" idx="3"/>
          </p:nvPr>
        </p:nvSpPr>
        <p:spPr>
          <a:xfrm>
            <a:off x="3444214" y="5255760"/>
            <a:ext cx="3192198" cy="30190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92">
                <a:solidFill>
                  <a:srgbClr val="898989"/>
                </a:solidFill>
                <a:latin typeface="Calibri" pitchFamily="34" charset="0"/>
                <a:ea typeface="+mn-ea"/>
                <a:cs typeface="+mn-cs"/>
              </a:defRPr>
            </a:lvl1pPr>
          </a:lstStyle>
          <a:p>
            <a:pPr>
              <a:defRPr/>
            </a:pPr>
            <a:endParaRPr lang="el-GR"/>
          </a:p>
        </p:txBody>
      </p:sp>
      <p:sp>
        <p:nvSpPr>
          <p:cNvPr id="6" name="Slide Number Placeholder 5"/>
          <p:cNvSpPr>
            <a:spLocks noGrp="1"/>
          </p:cNvSpPr>
          <p:nvPr>
            <p:ph type="sldNum" sz="quarter" idx="4"/>
          </p:nvPr>
        </p:nvSpPr>
        <p:spPr>
          <a:xfrm>
            <a:off x="7224448" y="5255760"/>
            <a:ext cx="2352146" cy="30190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92">
                <a:solidFill>
                  <a:srgbClr val="898989"/>
                </a:solidFill>
                <a:latin typeface="Calibri" charset="0"/>
                <a:cs typeface="+mn-cs"/>
              </a:defRPr>
            </a:lvl1pPr>
          </a:lstStyle>
          <a:p>
            <a:pPr>
              <a:defRPr/>
            </a:pPr>
            <a:fld id="{B2955604-A1EA-364A-B7FE-03FAAFE8D099}" type="slidenum">
              <a:rPr lang="en-US"/>
              <a:pPr>
                <a:defRPr/>
              </a:pPr>
              <a:t>‹#›</a:t>
            </a:fld>
            <a:endParaRPr lang="en-US" dirty="0"/>
          </a:p>
        </p:txBody>
      </p:sp>
    </p:spTree>
    <p:extLst>
      <p:ext uri="{BB962C8B-B14F-4D97-AF65-F5344CB8AC3E}">
        <p14:creationId xmlns:p14="http://schemas.microsoft.com/office/powerpoint/2010/main" val="241029236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lvl1pPr algn="ctr" defTabSz="378059" rtl="0" eaLnBrk="0" fontAlgn="base" hangingPunct="0">
        <a:spcBef>
          <a:spcPct val="0"/>
        </a:spcBef>
        <a:spcAft>
          <a:spcPct val="0"/>
        </a:spcAft>
        <a:defRPr sz="3638" kern="1200">
          <a:solidFill>
            <a:schemeClr val="tx1"/>
          </a:solidFill>
          <a:latin typeface="+mj-lt"/>
          <a:ea typeface="ＭＳ Ｐゴシック" charset="0"/>
          <a:cs typeface="ＭＳ Ｐゴシック" charset="0"/>
        </a:defRPr>
      </a:lvl1pPr>
      <a:lvl2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2pPr>
      <a:lvl3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3pPr>
      <a:lvl4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4pPr>
      <a:lvl5pPr algn="ctr" defTabSz="378059" rtl="0" eaLnBrk="0" fontAlgn="base" hangingPunct="0">
        <a:spcBef>
          <a:spcPct val="0"/>
        </a:spcBef>
        <a:spcAft>
          <a:spcPct val="0"/>
        </a:spcAft>
        <a:defRPr sz="3638">
          <a:solidFill>
            <a:schemeClr val="tx1"/>
          </a:solidFill>
          <a:latin typeface="Calibri" pitchFamily="34" charset="0"/>
          <a:ea typeface="ＭＳ Ｐゴシック" charset="0"/>
          <a:cs typeface="ＭＳ Ｐゴシック" charset="0"/>
        </a:defRPr>
      </a:lvl5pPr>
      <a:lvl6pPr marL="378059" algn="ctr" defTabSz="378059" rtl="0" fontAlgn="base">
        <a:spcBef>
          <a:spcPct val="0"/>
        </a:spcBef>
        <a:spcAft>
          <a:spcPct val="0"/>
        </a:spcAft>
        <a:defRPr sz="3638">
          <a:solidFill>
            <a:schemeClr val="tx1"/>
          </a:solidFill>
          <a:latin typeface="Calibri" pitchFamily="34" charset="0"/>
        </a:defRPr>
      </a:lvl6pPr>
      <a:lvl7pPr marL="756117" algn="ctr" defTabSz="378059" rtl="0" fontAlgn="base">
        <a:spcBef>
          <a:spcPct val="0"/>
        </a:spcBef>
        <a:spcAft>
          <a:spcPct val="0"/>
        </a:spcAft>
        <a:defRPr sz="3638">
          <a:solidFill>
            <a:schemeClr val="tx1"/>
          </a:solidFill>
          <a:latin typeface="Calibri" pitchFamily="34" charset="0"/>
        </a:defRPr>
      </a:lvl7pPr>
      <a:lvl8pPr marL="1134176" algn="ctr" defTabSz="378059" rtl="0" fontAlgn="base">
        <a:spcBef>
          <a:spcPct val="0"/>
        </a:spcBef>
        <a:spcAft>
          <a:spcPct val="0"/>
        </a:spcAft>
        <a:defRPr sz="3638">
          <a:solidFill>
            <a:schemeClr val="tx1"/>
          </a:solidFill>
          <a:latin typeface="Calibri" pitchFamily="34" charset="0"/>
        </a:defRPr>
      </a:lvl8pPr>
      <a:lvl9pPr marL="1512235" algn="ctr" defTabSz="378059" rtl="0" fontAlgn="base">
        <a:spcBef>
          <a:spcPct val="0"/>
        </a:spcBef>
        <a:spcAft>
          <a:spcPct val="0"/>
        </a:spcAft>
        <a:defRPr sz="3638">
          <a:solidFill>
            <a:schemeClr val="tx1"/>
          </a:solidFill>
          <a:latin typeface="Calibri" pitchFamily="34" charset="0"/>
        </a:defRPr>
      </a:lvl9pPr>
    </p:titleStyle>
    <p:bodyStyle>
      <a:lvl1pPr marL="283544" indent="-283544" algn="l" defTabSz="378059" rtl="0" eaLnBrk="0" fontAlgn="base" hangingPunct="0">
        <a:spcBef>
          <a:spcPct val="20000"/>
        </a:spcBef>
        <a:spcAft>
          <a:spcPct val="0"/>
        </a:spcAft>
        <a:buFont typeface="Arial" charset="0"/>
        <a:buChar char="•"/>
        <a:defRPr sz="2646" kern="1200">
          <a:solidFill>
            <a:schemeClr val="tx1"/>
          </a:solidFill>
          <a:latin typeface="+mn-lt"/>
          <a:ea typeface="ＭＳ Ｐゴシック" charset="0"/>
          <a:cs typeface="ＭＳ Ｐゴシック" charset="0"/>
        </a:defRPr>
      </a:lvl1pPr>
      <a:lvl2pPr marL="614345" indent="-236287" algn="l" defTabSz="378059" rtl="0" eaLnBrk="0" fontAlgn="base" hangingPunct="0">
        <a:spcBef>
          <a:spcPct val="20000"/>
        </a:spcBef>
        <a:spcAft>
          <a:spcPct val="0"/>
        </a:spcAft>
        <a:buFont typeface="Arial" charset="0"/>
        <a:buChar char="–"/>
        <a:defRPr sz="2315" kern="1200">
          <a:solidFill>
            <a:schemeClr val="tx1"/>
          </a:solidFill>
          <a:latin typeface="+mn-lt"/>
          <a:ea typeface="ＭＳ Ｐゴシック" charset="0"/>
          <a:cs typeface="+mn-cs"/>
        </a:defRPr>
      </a:lvl2pPr>
      <a:lvl3pPr marL="945147" indent="-189029" algn="l" defTabSz="378059" rtl="0" eaLnBrk="0" fontAlgn="base" hangingPunct="0">
        <a:spcBef>
          <a:spcPct val="20000"/>
        </a:spcBef>
        <a:spcAft>
          <a:spcPct val="0"/>
        </a:spcAft>
        <a:buFont typeface="Arial" charset="0"/>
        <a:buChar char="•"/>
        <a:defRPr sz="1985" kern="1200">
          <a:solidFill>
            <a:schemeClr val="tx1"/>
          </a:solidFill>
          <a:latin typeface="+mn-lt"/>
          <a:ea typeface="ＭＳ Ｐゴシック" charset="0"/>
          <a:cs typeface="+mn-cs"/>
        </a:defRPr>
      </a:lvl3pPr>
      <a:lvl4pPr marL="1323205" indent="-189029" algn="l" defTabSz="378059" rtl="0" eaLnBrk="0" fontAlgn="base" hangingPunct="0">
        <a:spcBef>
          <a:spcPct val="20000"/>
        </a:spcBef>
        <a:spcAft>
          <a:spcPct val="0"/>
        </a:spcAft>
        <a:buFont typeface="Arial" charset="0"/>
        <a:buChar char="–"/>
        <a:defRPr sz="1654" kern="1200">
          <a:solidFill>
            <a:schemeClr val="tx1"/>
          </a:solidFill>
          <a:latin typeface="+mn-lt"/>
          <a:ea typeface="ＭＳ Ｐゴシック" charset="0"/>
          <a:cs typeface="+mn-cs"/>
        </a:defRPr>
      </a:lvl4pPr>
      <a:lvl5pPr marL="1701264" indent="-189029" algn="l" defTabSz="378059" rtl="0" eaLnBrk="0" fontAlgn="base" hangingPunct="0">
        <a:spcBef>
          <a:spcPct val="20000"/>
        </a:spcBef>
        <a:spcAft>
          <a:spcPct val="0"/>
        </a:spcAft>
        <a:buFont typeface="Arial" charset="0"/>
        <a:buChar char="»"/>
        <a:defRPr sz="1654" kern="1200">
          <a:solidFill>
            <a:schemeClr val="tx1"/>
          </a:solidFill>
          <a:latin typeface="+mn-lt"/>
          <a:ea typeface="ＭＳ Ｐゴシック" charset="0"/>
          <a:cs typeface="+mn-cs"/>
        </a:defRPr>
      </a:lvl5pPr>
      <a:lvl6pPr marL="2079323" indent="-189029" algn="l" defTabSz="378059" rtl="0" eaLnBrk="1" latinLnBrk="0" hangingPunct="1">
        <a:spcBef>
          <a:spcPct val="20000"/>
        </a:spcBef>
        <a:buFont typeface="Arial"/>
        <a:buChar char="•"/>
        <a:defRPr sz="1654" kern="1200">
          <a:solidFill>
            <a:schemeClr val="tx1"/>
          </a:solidFill>
          <a:latin typeface="+mn-lt"/>
          <a:ea typeface="+mn-ea"/>
          <a:cs typeface="+mn-cs"/>
        </a:defRPr>
      </a:lvl6pPr>
      <a:lvl7pPr marL="2457381" indent="-189029" algn="l" defTabSz="378059" rtl="0" eaLnBrk="1" latinLnBrk="0" hangingPunct="1">
        <a:spcBef>
          <a:spcPct val="20000"/>
        </a:spcBef>
        <a:buFont typeface="Arial"/>
        <a:buChar char="•"/>
        <a:defRPr sz="1654" kern="1200">
          <a:solidFill>
            <a:schemeClr val="tx1"/>
          </a:solidFill>
          <a:latin typeface="+mn-lt"/>
          <a:ea typeface="+mn-ea"/>
          <a:cs typeface="+mn-cs"/>
        </a:defRPr>
      </a:lvl7pPr>
      <a:lvl8pPr marL="2835440" indent="-189029" algn="l" defTabSz="378059" rtl="0" eaLnBrk="1" latinLnBrk="0" hangingPunct="1">
        <a:spcBef>
          <a:spcPct val="20000"/>
        </a:spcBef>
        <a:buFont typeface="Arial"/>
        <a:buChar char="•"/>
        <a:defRPr sz="1654" kern="1200">
          <a:solidFill>
            <a:schemeClr val="tx1"/>
          </a:solidFill>
          <a:latin typeface="+mn-lt"/>
          <a:ea typeface="+mn-ea"/>
          <a:cs typeface="+mn-cs"/>
        </a:defRPr>
      </a:lvl8pPr>
      <a:lvl9pPr marL="3213499" indent="-189029" algn="l" defTabSz="378059" rtl="0" eaLnBrk="1" latinLnBrk="0" hangingPunct="1">
        <a:spcBef>
          <a:spcPct val="20000"/>
        </a:spcBef>
        <a:buFont typeface="Arial"/>
        <a:buChar char="•"/>
        <a:defRPr sz="1654" kern="1200">
          <a:solidFill>
            <a:schemeClr val="tx1"/>
          </a:solidFill>
          <a:latin typeface="+mn-lt"/>
          <a:ea typeface="+mn-ea"/>
          <a:cs typeface="+mn-cs"/>
        </a:defRPr>
      </a:lvl9pPr>
    </p:bodyStyle>
    <p:otherStyle>
      <a:defPPr>
        <a:defRPr lang="en-US"/>
      </a:defPPr>
      <a:lvl1pPr marL="0" algn="l" defTabSz="378059" rtl="0" eaLnBrk="1" latinLnBrk="0" hangingPunct="1">
        <a:defRPr sz="1488" kern="1200">
          <a:solidFill>
            <a:schemeClr val="tx1"/>
          </a:solidFill>
          <a:latin typeface="+mn-lt"/>
          <a:ea typeface="+mn-ea"/>
          <a:cs typeface="+mn-cs"/>
        </a:defRPr>
      </a:lvl1pPr>
      <a:lvl2pPr marL="378059" algn="l" defTabSz="378059" rtl="0" eaLnBrk="1" latinLnBrk="0" hangingPunct="1">
        <a:defRPr sz="1488" kern="1200">
          <a:solidFill>
            <a:schemeClr val="tx1"/>
          </a:solidFill>
          <a:latin typeface="+mn-lt"/>
          <a:ea typeface="+mn-ea"/>
          <a:cs typeface="+mn-cs"/>
        </a:defRPr>
      </a:lvl2pPr>
      <a:lvl3pPr marL="756117" algn="l" defTabSz="378059" rtl="0" eaLnBrk="1" latinLnBrk="0" hangingPunct="1">
        <a:defRPr sz="1488" kern="1200">
          <a:solidFill>
            <a:schemeClr val="tx1"/>
          </a:solidFill>
          <a:latin typeface="+mn-lt"/>
          <a:ea typeface="+mn-ea"/>
          <a:cs typeface="+mn-cs"/>
        </a:defRPr>
      </a:lvl3pPr>
      <a:lvl4pPr marL="1134176" algn="l" defTabSz="378059" rtl="0" eaLnBrk="1" latinLnBrk="0" hangingPunct="1">
        <a:defRPr sz="1488" kern="1200">
          <a:solidFill>
            <a:schemeClr val="tx1"/>
          </a:solidFill>
          <a:latin typeface="+mn-lt"/>
          <a:ea typeface="+mn-ea"/>
          <a:cs typeface="+mn-cs"/>
        </a:defRPr>
      </a:lvl4pPr>
      <a:lvl5pPr marL="1512235" algn="l" defTabSz="378059" rtl="0" eaLnBrk="1" latinLnBrk="0" hangingPunct="1">
        <a:defRPr sz="1488" kern="1200">
          <a:solidFill>
            <a:schemeClr val="tx1"/>
          </a:solidFill>
          <a:latin typeface="+mn-lt"/>
          <a:ea typeface="+mn-ea"/>
          <a:cs typeface="+mn-cs"/>
        </a:defRPr>
      </a:lvl5pPr>
      <a:lvl6pPr marL="1890293" algn="l" defTabSz="378059" rtl="0" eaLnBrk="1" latinLnBrk="0" hangingPunct="1">
        <a:defRPr sz="1488" kern="1200">
          <a:solidFill>
            <a:schemeClr val="tx1"/>
          </a:solidFill>
          <a:latin typeface="+mn-lt"/>
          <a:ea typeface="+mn-ea"/>
          <a:cs typeface="+mn-cs"/>
        </a:defRPr>
      </a:lvl6pPr>
      <a:lvl7pPr marL="2268352" algn="l" defTabSz="378059" rtl="0" eaLnBrk="1" latinLnBrk="0" hangingPunct="1">
        <a:defRPr sz="1488" kern="1200">
          <a:solidFill>
            <a:schemeClr val="tx1"/>
          </a:solidFill>
          <a:latin typeface="+mn-lt"/>
          <a:ea typeface="+mn-ea"/>
          <a:cs typeface="+mn-cs"/>
        </a:defRPr>
      </a:lvl7pPr>
      <a:lvl8pPr marL="2646411" algn="l" defTabSz="378059" rtl="0" eaLnBrk="1" latinLnBrk="0" hangingPunct="1">
        <a:defRPr sz="1488" kern="1200">
          <a:solidFill>
            <a:schemeClr val="tx1"/>
          </a:solidFill>
          <a:latin typeface="+mn-lt"/>
          <a:ea typeface="+mn-ea"/>
          <a:cs typeface="+mn-cs"/>
        </a:defRPr>
      </a:lvl8pPr>
      <a:lvl9pPr marL="3024469" algn="l" defTabSz="378059" rtl="0" eaLnBrk="1" latinLnBrk="0" hangingPunct="1">
        <a:defRPr sz="14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l-GR" sz="4399" b="0" strike="noStrike" spc="-1">
                <a:latin typeface="Arial"/>
              </a:rPr>
              <a:t>Click to edit the title text format</a:t>
            </a:r>
          </a:p>
        </p:txBody>
      </p:sp>
      <p:sp>
        <p:nvSpPr>
          <p:cNvPr id="39"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3942" lvl="1" indent="-323978">
              <a:spcBef>
                <a:spcPts val="1134"/>
              </a:spcBef>
              <a:buClr>
                <a:srgbClr val="000000"/>
              </a:buClr>
              <a:buSzPct val="75000"/>
              <a:buFont typeface="Symbol" charset="2"/>
              <a:buChar char=""/>
            </a:pPr>
            <a:r>
              <a:rPr lang="el-GR" sz="2800" b="0" strike="noStrike" spc="-1">
                <a:latin typeface="Arial"/>
              </a:rPr>
              <a:t>Second Outline Level</a:t>
            </a:r>
          </a:p>
          <a:p>
            <a:pPr marL="1295911" lvl="2" indent="-287980">
              <a:spcBef>
                <a:spcPts val="850"/>
              </a:spcBef>
              <a:buClr>
                <a:srgbClr val="000000"/>
              </a:buClr>
              <a:buSzPct val="45000"/>
              <a:buFont typeface="Wingdings" charset="2"/>
              <a:buChar char=""/>
            </a:pPr>
            <a:r>
              <a:rPr lang="el-GR" sz="2400" b="0" strike="noStrike" spc="-1">
                <a:latin typeface="Arial"/>
              </a:rPr>
              <a:t>Third Outline Level</a:t>
            </a:r>
          </a:p>
          <a:p>
            <a:pPr marL="1727882" lvl="3" indent="-215985">
              <a:spcBef>
                <a:spcPts val="567"/>
              </a:spcBef>
              <a:buClr>
                <a:srgbClr val="000000"/>
              </a:buClr>
              <a:buSzPct val="75000"/>
              <a:buFont typeface="Symbol" charset="2"/>
              <a:buChar char=""/>
            </a:pPr>
            <a:r>
              <a:rPr lang="el-GR" sz="2000" b="0" strike="noStrike" spc="-1">
                <a:latin typeface="Arial"/>
              </a:rPr>
              <a:t>Fourth Outline Level</a:t>
            </a:r>
          </a:p>
          <a:p>
            <a:pPr marL="2159853" lvl="4" indent="-215985">
              <a:spcBef>
                <a:spcPts val="283"/>
              </a:spcBef>
              <a:buClr>
                <a:srgbClr val="000000"/>
              </a:buClr>
              <a:buSzPct val="45000"/>
              <a:buFont typeface="Wingdings" charset="2"/>
              <a:buChar char=""/>
            </a:pPr>
            <a:r>
              <a:rPr lang="el-GR" sz="2000" b="0" strike="noStrike" spc="-1">
                <a:latin typeface="Arial"/>
              </a:rPr>
              <a:t>Fifth Outline Level</a:t>
            </a:r>
          </a:p>
          <a:p>
            <a:pPr marL="2591824" lvl="5" indent="-215985">
              <a:spcBef>
                <a:spcPts val="283"/>
              </a:spcBef>
              <a:buClr>
                <a:srgbClr val="000000"/>
              </a:buClr>
              <a:buSzPct val="45000"/>
              <a:buFont typeface="Wingdings" charset="2"/>
              <a:buChar char=""/>
            </a:pPr>
            <a:r>
              <a:rPr lang="el-GR" sz="2000" b="0" strike="noStrike" spc="-1">
                <a:latin typeface="Arial"/>
              </a:rPr>
              <a:t>Sixth Outline Level</a:t>
            </a:r>
          </a:p>
          <a:p>
            <a:pPr marL="3023794" lvl="6" indent="-215985">
              <a:spcBef>
                <a:spcPts val="283"/>
              </a:spcBef>
              <a:buClr>
                <a:srgbClr val="000000"/>
              </a:buClr>
              <a:buSzPct val="45000"/>
              <a:buFont typeface="Wingdings" charset="2"/>
              <a:buChar char=""/>
            </a:pPr>
            <a:r>
              <a:rPr lang="el-GR" sz="2000" b="0" strike="noStrike" spc="-1">
                <a:latin typeface="Arial"/>
              </a:rPr>
              <a:t>Seventh Outline Level</a:t>
            </a:r>
          </a:p>
        </p:txBody>
      </p:sp>
    </p:spTree>
    <p:extLst>
      <p:ext uri="{BB962C8B-B14F-4D97-AF65-F5344CB8AC3E}">
        <p14:creationId xmlns:p14="http://schemas.microsoft.com/office/powerpoint/2010/main" val="122502901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33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357178" indent="-267883" algn="l" defTabSz="914337" rtl="0" eaLnBrk="1" latinLnBrk="0" hangingPunct="1">
        <a:lnSpc>
          <a:spcPct val="90000"/>
        </a:lnSpc>
        <a:spcBef>
          <a:spcPts val="1172"/>
        </a:spcBef>
        <a:buClr>
          <a:srgbClr val="000000"/>
        </a:buClr>
        <a:buSzPct val="45000"/>
        <a:buFont typeface="Wingdings" charset="2"/>
        <a:buChar char=""/>
        <a:defRPr sz="2800" kern="1200">
          <a:solidFill>
            <a:schemeClr val="tx1"/>
          </a:solidFill>
          <a:latin typeface="+mn-lt"/>
          <a:ea typeface="+mn-ea"/>
          <a:cs typeface="+mn-cs"/>
        </a:defRPr>
      </a:lvl1pPr>
      <a:lvl2pPr marL="685754" indent="-228585" algn="l" defTabSz="9143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2" indent="-228585" algn="l" defTabSz="9143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1"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0"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29"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98"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67"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35" indent="-228585" algn="l" defTabSz="9143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7" rtl="0" eaLnBrk="1" latinLnBrk="0" hangingPunct="1">
        <a:defRPr sz="1800" kern="1200">
          <a:solidFill>
            <a:schemeClr val="tx1"/>
          </a:solidFill>
          <a:latin typeface="+mn-lt"/>
          <a:ea typeface="+mn-ea"/>
          <a:cs typeface="+mn-cs"/>
        </a:defRPr>
      </a:lvl1pPr>
      <a:lvl2pPr marL="457169" algn="l" defTabSz="914337" rtl="0" eaLnBrk="1" latinLnBrk="0" hangingPunct="1">
        <a:defRPr sz="1800" kern="1200">
          <a:solidFill>
            <a:schemeClr val="tx1"/>
          </a:solidFill>
          <a:latin typeface="+mn-lt"/>
          <a:ea typeface="+mn-ea"/>
          <a:cs typeface="+mn-cs"/>
        </a:defRPr>
      </a:lvl2pPr>
      <a:lvl3pPr marL="914337" algn="l" defTabSz="914337" rtl="0" eaLnBrk="1" latinLnBrk="0" hangingPunct="1">
        <a:defRPr sz="1800" kern="1200">
          <a:solidFill>
            <a:schemeClr val="tx1"/>
          </a:solidFill>
          <a:latin typeface="+mn-lt"/>
          <a:ea typeface="+mn-ea"/>
          <a:cs typeface="+mn-cs"/>
        </a:defRPr>
      </a:lvl3pPr>
      <a:lvl4pPr marL="1371507" algn="l" defTabSz="914337" rtl="0" eaLnBrk="1" latinLnBrk="0" hangingPunct="1">
        <a:defRPr sz="1800" kern="1200">
          <a:solidFill>
            <a:schemeClr val="tx1"/>
          </a:solidFill>
          <a:latin typeface="+mn-lt"/>
          <a:ea typeface="+mn-ea"/>
          <a:cs typeface="+mn-cs"/>
        </a:defRPr>
      </a:lvl4pPr>
      <a:lvl5pPr marL="1828676" algn="l" defTabSz="914337" rtl="0" eaLnBrk="1" latinLnBrk="0" hangingPunct="1">
        <a:defRPr sz="1800" kern="1200">
          <a:solidFill>
            <a:schemeClr val="tx1"/>
          </a:solidFill>
          <a:latin typeface="+mn-lt"/>
          <a:ea typeface="+mn-ea"/>
          <a:cs typeface="+mn-cs"/>
        </a:defRPr>
      </a:lvl5pPr>
      <a:lvl6pPr marL="2285844" algn="l" defTabSz="914337" rtl="0" eaLnBrk="1" latinLnBrk="0" hangingPunct="1">
        <a:defRPr sz="1800" kern="1200">
          <a:solidFill>
            <a:schemeClr val="tx1"/>
          </a:solidFill>
          <a:latin typeface="+mn-lt"/>
          <a:ea typeface="+mn-ea"/>
          <a:cs typeface="+mn-cs"/>
        </a:defRPr>
      </a:lvl6pPr>
      <a:lvl7pPr marL="2743013" algn="l" defTabSz="914337" rtl="0" eaLnBrk="1" latinLnBrk="0" hangingPunct="1">
        <a:defRPr sz="1800" kern="1200">
          <a:solidFill>
            <a:schemeClr val="tx1"/>
          </a:solidFill>
          <a:latin typeface="+mn-lt"/>
          <a:ea typeface="+mn-ea"/>
          <a:cs typeface="+mn-cs"/>
        </a:defRPr>
      </a:lvl7pPr>
      <a:lvl8pPr marL="3200182" algn="l" defTabSz="914337" rtl="0" eaLnBrk="1" latinLnBrk="0" hangingPunct="1">
        <a:defRPr sz="1800" kern="1200">
          <a:solidFill>
            <a:schemeClr val="tx1"/>
          </a:solidFill>
          <a:latin typeface="+mn-lt"/>
          <a:ea typeface="+mn-ea"/>
          <a:cs typeface="+mn-cs"/>
        </a:defRPr>
      </a:lvl8pPr>
      <a:lvl9pPr marL="3657351" algn="l" defTabSz="91433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4953" y="513396"/>
            <a:ext cx="8490721" cy="453970"/>
          </a:xfrm>
          <a:prstGeom prst="rect">
            <a:avLst/>
          </a:prstGeom>
        </p:spPr>
        <p:txBody>
          <a:bodyPr wrap="square" lIns="0" tIns="0" rIns="0" bIns="0">
            <a:spAutoFit/>
          </a:bodyPr>
          <a:lstStyle>
            <a:lvl1pPr>
              <a:defRPr sz="2950" b="0"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793714" y="1704852"/>
            <a:ext cx="849319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27413" y="5273612"/>
            <a:ext cx="322580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031" y="5273612"/>
            <a:ext cx="23185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1/26/2021</a:t>
            </a:fld>
            <a:endParaRPr lang="en-US"/>
          </a:p>
        </p:txBody>
      </p:sp>
      <p:sp>
        <p:nvSpPr>
          <p:cNvPr id="6" name="Holder 6"/>
          <p:cNvSpPr>
            <a:spLocks noGrp="1"/>
          </p:cNvSpPr>
          <p:nvPr>
            <p:ph type="sldNum" sz="quarter" idx="7"/>
          </p:nvPr>
        </p:nvSpPr>
        <p:spPr>
          <a:xfrm>
            <a:off x="7258051" y="5273612"/>
            <a:ext cx="231854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6589219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txStyles>
    <p:titleStyle>
      <a:lvl1pPr>
        <a:defRPr>
          <a:latin typeface="+mj-lt"/>
          <a:ea typeface="+mj-ea"/>
          <a:cs typeface="+mj-cs"/>
        </a:defRPr>
      </a:lvl1pPr>
    </p:titleStyle>
    <p:bodyStyle>
      <a:lvl1pPr marL="0">
        <a:defRPr>
          <a:latin typeface="+mn-lt"/>
          <a:ea typeface="+mn-ea"/>
          <a:cs typeface="+mn-cs"/>
        </a:defRPr>
      </a:lvl1pPr>
      <a:lvl2pPr marL="229227">
        <a:defRPr>
          <a:latin typeface="+mn-lt"/>
          <a:ea typeface="+mn-ea"/>
          <a:cs typeface="+mn-cs"/>
        </a:defRPr>
      </a:lvl2pPr>
      <a:lvl3pPr marL="458454">
        <a:defRPr>
          <a:latin typeface="+mn-lt"/>
          <a:ea typeface="+mn-ea"/>
          <a:cs typeface="+mn-cs"/>
        </a:defRPr>
      </a:lvl3pPr>
      <a:lvl4pPr marL="687681">
        <a:defRPr>
          <a:latin typeface="+mn-lt"/>
          <a:ea typeface="+mn-ea"/>
          <a:cs typeface="+mn-cs"/>
        </a:defRPr>
      </a:lvl4pPr>
      <a:lvl5pPr marL="916908">
        <a:defRPr>
          <a:latin typeface="+mn-lt"/>
          <a:ea typeface="+mn-ea"/>
          <a:cs typeface="+mn-cs"/>
        </a:defRPr>
      </a:lvl5pPr>
      <a:lvl6pPr marL="1146135">
        <a:defRPr>
          <a:latin typeface="+mn-lt"/>
          <a:ea typeface="+mn-ea"/>
          <a:cs typeface="+mn-cs"/>
        </a:defRPr>
      </a:lvl6pPr>
      <a:lvl7pPr marL="1375362">
        <a:defRPr>
          <a:latin typeface="+mn-lt"/>
          <a:ea typeface="+mn-ea"/>
          <a:cs typeface="+mn-cs"/>
        </a:defRPr>
      </a:lvl7pPr>
      <a:lvl8pPr marL="1604590">
        <a:defRPr>
          <a:latin typeface="+mn-lt"/>
          <a:ea typeface="+mn-ea"/>
          <a:cs typeface="+mn-cs"/>
        </a:defRPr>
      </a:lvl8pPr>
      <a:lvl9pPr marL="1833817">
        <a:defRPr>
          <a:latin typeface="+mn-lt"/>
          <a:ea typeface="+mn-ea"/>
          <a:cs typeface="+mn-cs"/>
        </a:defRPr>
      </a:lvl9pPr>
    </p:bodyStyle>
    <p:otherStyle>
      <a:lvl1pPr marL="0">
        <a:defRPr>
          <a:latin typeface="+mn-lt"/>
          <a:ea typeface="+mn-ea"/>
          <a:cs typeface="+mn-cs"/>
        </a:defRPr>
      </a:lvl1pPr>
      <a:lvl2pPr marL="229227">
        <a:defRPr>
          <a:latin typeface="+mn-lt"/>
          <a:ea typeface="+mn-ea"/>
          <a:cs typeface="+mn-cs"/>
        </a:defRPr>
      </a:lvl2pPr>
      <a:lvl3pPr marL="458454">
        <a:defRPr>
          <a:latin typeface="+mn-lt"/>
          <a:ea typeface="+mn-ea"/>
          <a:cs typeface="+mn-cs"/>
        </a:defRPr>
      </a:lvl3pPr>
      <a:lvl4pPr marL="687681">
        <a:defRPr>
          <a:latin typeface="+mn-lt"/>
          <a:ea typeface="+mn-ea"/>
          <a:cs typeface="+mn-cs"/>
        </a:defRPr>
      </a:lvl4pPr>
      <a:lvl5pPr marL="916908">
        <a:defRPr>
          <a:latin typeface="+mn-lt"/>
          <a:ea typeface="+mn-ea"/>
          <a:cs typeface="+mn-cs"/>
        </a:defRPr>
      </a:lvl5pPr>
      <a:lvl6pPr marL="1146135">
        <a:defRPr>
          <a:latin typeface="+mn-lt"/>
          <a:ea typeface="+mn-ea"/>
          <a:cs typeface="+mn-cs"/>
        </a:defRPr>
      </a:lvl6pPr>
      <a:lvl7pPr marL="1375362">
        <a:defRPr>
          <a:latin typeface="+mn-lt"/>
          <a:ea typeface="+mn-ea"/>
          <a:cs typeface="+mn-cs"/>
        </a:defRPr>
      </a:lvl7pPr>
      <a:lvl8pPr marL="1604590">
        <a:defRPr>
          <a:latin typeface="+mn-lt"/>
          <a:ea typeface="+mn-ea"/>
          <a:cs typeface="+mn-cs"/>
        </a:defRPr>
      </a:lvl8pPr>
      <a:lvl9pPr marL="183381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4.wmf"/><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4.wmf"/><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42" Type="http://schemas.openxmlformats.org/officeDocument/2006/relationships/image" Target="../media/image55.png"/><Relationship Id="rId47" Type="http://schemas.openxmlformats.org/officeDocument/2006/relationships/image" Target="../media/image59.png"/><Relationship Id="rId63" Type="http://schemas.openxmlformats.org/officeDocument/2006/relationships/image" Target="../media/image74.gif"/><Relationship Id="rId68" Type="http://schemas.openxmlformats.org/officeDocument/2006/relationships/image" Target="../media/image79.png"/><Relationship Id="rId16" Type="http://schemas.openxmlformats.org/officeDocument/2006/relationships/image" Target="../media/image33.jpeg"/><Relationship Id="rId11" Type="http://schemas.openxmlformats.org/officeDocument/2006/relationships/image" Target="../media/image28.png"/><Relationship Id="rId32" Type="http://schemas.openxmlformats.org/officeDocument/2006/relationships/image" Target="../media/image48.png"/><Relationship Id="rId37" Type="http://schemas.openxmlformats.org/officeDocument/2006/relationships/hyperlink" Target="http://www.vestas.com/en/" TargetMode="External"/><Relationship Id="rId53" Type="http://schemas.openxmlformats.org/officeDocument/2006/relationships/image" Target="../media/image65.png"/><Relationship Id="rId58" Type="http://schemas.openxmlformats.org/officeDocument/2006/relationships/image" Target="../media/image70.jpeg"/><Relationship Id="rId74" Type="http://schemas.openxmlformats.org/officeDocument/2006/relationships/image" Target="../media/image85.jpeg"/><Relationship Id="rId79" Type="http://schemas.openxmlformats.org/officeDocument/2006/relationships/image" Target="../media/image90.png"/><Relationship Id="rId5" Type="http://schemas.openxmlformats.org/officeDocument/2006/relationships/image" Target="../media/image22.jpeg"/><Relationship Id="rId61" Type="http://schemas.openxmlformats.org/officeDocument/2006/relationships/image" Target="../media/image72.jpeg"/><Relationship Id="rId19" Type="http://schemas.openxmlformats.org/officeDocument/2006/relationships/image" Target="../media/image36.png"/><Relationship Id="rId14" Type="http://schemas.openxmlformats.org/officeDocument/2006/relationships/image" Target="../media/image31.pn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hyperlink" Target="http://www.google.gr/url?sa=i&amp;rct=j&amp;q=&amp;esrc=s&amp;source=images&amp;cd=&amp;cad=rja&amp;uact=8&amp;ved=0ahUKEwibrN-41cjPAhVEwxQKHa9DAnAQjRwIBw&amp;url=http://www.hrforum2015.com/eng/ioannastavrou.html&amp;psig=AFQjCNFlyZtrhVlDnqXdALVXpVQzrAy-Aw&amp;ust=1475928776225971" TargetMode="External"/><Relationship Id="rId43" Type="http://schemas.openxmlformats.org/officeDocument/2006/relationships/hyperlink" Target="http://www.sma.de/de.html" TargetMode="External"/><Relationship Id="rId48" Type="http://schemas.openxmlformats.org/officeDocument/2006/relationships/image" Target="../media/image60.png"/><Relationship Id="rId56" Type="http://schemas.openxmlformats.org/officeDocument/2006/relationships/image" Target="../media/image68.png"/><Relationship Id="rId64" Type="http://schemas.openxmlformats.org/officeDocument/2006/relationships/image" Target="../media/image75.png"/><Relationship Id="rId69" Type="http://schemas.openxmlformats.org/officeDocument/2006/relationships/image" Target="../media/image80.png"/><Relationship Id="rId77" Type="http://schemas.openxmlformats.org/officeDocument/2006/relationships/image" Target="../media/image88.jpeg"/><Relationship Id="rId8" Type="http://schemas.openxmlformats.org/officeDocument/2006/relationships/image" Target="../media/image25.jpeg"/><Relationship Id="rId51" Type="http://schemas.openxmlformats.org/officeDocument/2006/relationships/image" Target="../media/image63.png"/><Relationship Id="rId72" Type="http://schemas.openxmlformats.org/officeDocument/2006/relationships/image" Target="../media/image83.jpeg"/><Relationship Id="rId80" Type="http://schemas.openxmlformats.org/officeDocument/2006/relationships/image" Target="../media/image91.png"/><Relationship Id="rId3" Type="http://schemas.openxmlformats.org/officeDocument/2006/relationships/image" Target="../media/image20.pn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2.png"/><Relationship Id="rId33" Type="http://schemas.openxmlformats.org/officeDocument/2006/relationships/hyperlink" Target="http://www.iberdrola.es/wcorp/corporativa/iberdrola?IDPAG=ESINICIO&amp;codCache=1188989005012712" TargetMode="External"/><Relationship Id="rId38" Type="http://schemas.openxmlformats.org/officeDocument/2006/relationships/image" Target="../media/image51.png"/><Relationship Id="rId46" Type="http://schemas.openxmlformats.org/officeDocument/2006/relationships/image" Target="../media/image58.png"/><Relationship Id="rId59" Type="http://schemas.openxmlformats.org/officeDocument/2006/relationships/image" Target="../media/image71.png"/><Relationship Id="rId67" Type="http://schemas.openxmlformats.org/officeDocument/2006/relationships/image" Target="../media/image78.png"/><Relationship Id="rId20" Type="http://schemas.openxmlformats.org/officeDocument/2006/relationships/image" Target="../media/image37.jpeg"/><Relationship Id="rId41" Type="http://schemas.openxmlformats.org/officeDocument/2006/relationships/image" Target="../media/image54.png"/><Relationship Id="rId54" Type="http://schemas.openxmlformats.org/officeDocument/2006/relationships/image" Target="../media/image66.png"/><Relationship Id="rId62" Type="http://schemas.openxmlformats.org/officeDocument/2006/relationships/image" Target="../media/image73.png"/><Relationship Id="rId70" Type="http://schemas.openxmlformats.org/officeDocument/2006/relationships/image" Target="../media/image81.png"/><Relationship Id="rId75"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0.jpe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7.jpeg"/><Relationship Id="rId31" Type="http://schemas.openxmlformats.org/officeDocument/2006/relationships/hyperlink" Target="http://www.gamesa.es/index.php/es" TargetMode="External"/><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hyperlink" Target="http://www.google.com/imgres?imgurl=http://brandireland.files.wordpress.com/2009/02/unilever.jpg&amp;imgrefurl=http://brandireland.wordpress.com/2009/02/28/289/&amp;usg=__KdkKsa5WtIcFl5Wl6BVYI0SgeJQ=&amp;h=567&amp;w=512&amp;sz=45&amp;hl=en&amp;start=2&amp;um=1&amp;itbs=1&amp;tbnid=Hl6ouTcm-Uh5iM:&amp;tbnh=134&amp;tbnw=121&amp;prev=/images?q=Unilever&amp;um=1&amp;hl=en&amp;sa=N&amp;tbs=isch:1" TargetMode="External"/><Relationship Id="rId65" Type="http://schemas.openxmlformats.org/officeDocument/2006/relationships/image" Target="../media/image76.png"/><Relationship Id="rId73" Type="http://schemas.openxmlformats.org/officeDocument/2006/relationships/image" Target="../media/image84.jpeg"/><Relationship Id="rId78" Type="http://schemas.openxmlformats.org/officeDocument/2006/relationships/image" Target="../media/image89.png"/><Relationship Id="rId81" Type="http://schemas.openxmlformats.org/officeDocument/2006/relationships/image" Target="../media/image92.png"/><Relationship Id="rId4" Type="http://schemas.openxmlformats.org/officeDocument/2006/relationships/image" Target="../media/image21.png"/><Relationship Id="rId9" Type="http://schemas.openxmlformats.org/officeDocument/2006/relationships/image" Target="../media/image26.png"/><Relationship Id="rId13" Type="http://schemas.openxmlformats.org/officeDocument/2006/relationships/image" Target="../media/image30.jpeg"/><Relationship Id="rId18" Type="http://schemas.openxmlformats.org/officeDocument/2006/relationships/image" Target="../media/image35.gif"/><Relationship Id="rId39" Type="http://schemas.openxmlformats.org/officeDocument/2006/relationships/image" Target="../media/image52.png"/><Relationship Id="rId34" Type="http://schemas.openxmlformats.org/officeDocument/2006/relationships/image" Target="../media/image49.png"/><Relationship Id="rId50" Type="http://schemas.openxmlformats.org/officeDocument/2006/relationships/image" Target="../media/image62.png"/><Relationship Id="rId55" Type="http://schemas.openxmlformats.org/officeDocument/2006/relationships/image" Target="../media/image67.png"/><Relationship Id="rId76" Type="http://schemas.openxmlformats.org/officeDocument/2006/relationships/image" Target="../media/image87.png"/><Relationship Id="rId7" Type="http://schemas.openxmlformats.org/officeDocument/2006/relationships/image" Target="../media/image24.png"/><Relationship Id="rId71" Type="http://schemas.openxmlformats.org/officeDocument/2006/relationships/image" Target="../media/image82.png"/><Relationship Id="rId2" Type="http://schemas.openxmlformats.org/officeDocument/2006/relationships/image" Target="../media/image19.jpeg"/><Relationship Id="rId29" Type="http://schemas.openxmlformats.org/officeDocument/2006/relationships/image" Target="../media/image46.png"/><Relationship Id="rId24" Type="http://schemas.openxmlformats.org/officeDocument/2006/relationships/image" Target="../media/image41.png"/><Relationship Id="rId40" Type="http://schemas.openxmlformats.org/officeDocument/2006/relationships/image" Target="../media/image53.png"/><Relationship Id="rId45" Type="http://schemas.openxmlformats.org/officeDocument/2006/relationships/image" Target="../media/image57.png"/><Relationship Id="rId66"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079917" cy="566995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3"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5D0EE6C-2B3D-4A0C-A5B2-07D696F1812F}"/>
              </a:ext>
            </a:extLst>
          </p:cNvPr>
          <p:cNvSpPr txBox="1"/>
          <p:nvPr/>
        </p:nvSpPr>
        <p:spPr>
          <a:xfrm>
            <a:off x="203199" y="1380066"/>
            <a:ext cx="7789333" cy="3462867"/>
          </a:xfrm>
          <a:prstGeom prst="rect">
            <a:avLst/>
          </a:prstGeom>
          <a:noFill/>
        </p:spPr>
        <p:txBody>
          <a:bodyPr wrap="square" lIns="0" tIns="0" rIns="0" bIns="0" rtlCol="0">
            <a:noAutofit/>
          </a:bodyPr>
          <a:lstStyle/>
          <a:p>
            <a:r>
              <a:rPr lang="en-US" sz="4000" b="1" dirty="0">
                <a:solidFill>
                  <a:schemeClr val="bg1"/>
                </a:solidFill>
                <a:latin typeface="Calibri"/>
                <a:cs typeface="Calibri"/>
              </a:rPr>
              <a:t>Let</a:t>
            </a:r>
            <a:r>
              <a:rPr lang="en-US" sz="7200" b="1" dirty="0">
                <a:solidFill>
                  <a:schemeClr val="bg1"/>
                </a:solidFill>
                <a:latin typeface="Calibri"/>
                <a:cs typeface="Calibri"/>
              </a:rPr>
              <a:t> Greece </a:t>
            </a:r>
            <a:endParaRPr lang="en-US" sz="6600" b="1" dirty="0">
              <a:solidFill>
                <a:schemeClr val="bg1"/>
              </a:solidFill>
              <a:latin typeface="Calibri"/>
              <a:cs typeface="Calibri"/>
            </a:endParaRPr>
          </a:p>
          <a:p>
            <a:r>
              <a:rPr lang="en-US" sz="4000" b="1" dirty="0">
                <a:solidFill>
                  <a:schemeClr val="bg1"/>
                </a:solidFill>
                <a:latin typeface="Calibri"/>
                <a:cs typeface="Calibri"/>
              </a:rPr>
              <a:t>inspire you!</a:t>
            </a:r>
          </a:p>
          <a:p>
            <a:endParaRPr lang="el-GR" dirty="0">
              <a:solidFill>
                <a:schemeClr val="bg1"/>
              </a:solidFill>
              <a:latin typeface="Calibri"/>
              <a:cs typeface="Calibri"/>
            </a:endParaRPr>
          </a:p>
          <a:p>
            <a:endParaRPr lang="en-GB" sz="2400" b="1" i="1" dirty="0">
              <a:solidFill>
                <a:schemeClr val="bg1"/>
              </a:solidFill>
              <a:latin typeface="Calibri"/>
              <a:cs typeface="Calibri"/>
            </a:endParaRPr>
          </a:p>
          <a:p>
            <a:endParaRPr lang="el-GR" b="1" dirty="0">
              <a:solidFill>
                <a:schemeClr val="bg1"/>
              </a:solidFill>
              <a:latin typeface="Calibri"/>
              <a:cs typeface="Calibri"/>
            </a:endParaRPr>
          </a:p>
          <a:p>
            <a:endParaRPr lang="el-GR" b="1" dirty="0">
              <a:solidFill>
                <a:schemeClr val="bg1"/>
              </a:solidFill>
              <a:latin typeface="Calibri"/>
              <a:cs typeface="Calibri"/>
            </a:endParaRPr>
          </a:p>
          <a:p>
            <a:endParaRPr lang="el-GR" b="1" dirty="0">
              <a:solidFill>
                <a:srgbClr val="FFFFFF"/>
              </a:solidFill>
            </a:endParaRPr>
          </a:p>
          <a:p>
            <a:r>
              <a:rPr lang="en-US" b="1" dirty="0">
                <a:solidFill>
                  <a:srgbClr val="FFFFFF"/>
                </a:solidFill>
                <a:latin typeface="Agency FB" panose="020B0503020202020204" pitchFamily="34" charset="0"/>
              </a:rPr>
              <a:t>e-Business Booster Forum Europe</a:t>
            </a:r>
            <a:r>
              <a:rPr lang="el-GR" b="1" dirty="0">
                <a:solidFill>
                  <a:srgbClr val="FFFFFF"/>
                </a:solidFill>
              </a:rPr>
              <a:t>, </a:t>
            </a:r>
            <a:r>
              <a:rPr lang="en-US" b="1" dirty="0">
                <a:solidFill>
                  <a:srgbClr val="FFFFFF"/>
                </a:solidFill>
                <a:latin typeface="Agency FB" panose="020B0503020202020204" pitchFamily="34" charset="0"/>
              </a:rPr>
              <a:t>January 26th, 2021</a:t>
            </a:r>
          </a:p>
          <a:p>
            <a:endParaRPr lang="en-US" sz="1600" b="1" dirty="0">
              <a:solidFill>
                <a:schemeClr val="bg1"/>
              </a:solidFill>
              <a:latin typeface="Calibri"/>
              <a:cs typeface="Calibri"/>
            </a:endParaRPr>
          </a:p>
          <a:p>
            <a:endParaRPr lang="en-US" sz="1600" b="1" dirty="0">
              <a:solidFill>
                <a:schemeClr val="bg1"/>
              </a:solidFill>
              <a:latin typeface="Calibri"/>
              <a:cs typeface="Calibri"/>
            </a:endParaRPr>
          </a:p>
          <a:p>
            <a:endParaRPr lang="en-US" sz="1600" b="1" dirty="0">
              <a:solidFill>
                <a:schemeClr val="bg1"/>
              </a:solidFill>
              <a:latin typeface="Calibri"/>
              <a:cs typeface="Calibri"/>
            </a:endParaRPr>
          </a:p>
        </p:txBody>
      </p:sp>
      <p:cxnSp>
        <p:nvCxnSpPr>
          <p:cNvPr id="7" name="Straight Connector 6">
            <a:extLst>
              <a:ext uri="{FF2B5EF4-FFF2-40B4-BE49-F238E27FC236}">
                <a16:creationId xmlns:a16="http://schemas.microsoft.com/office/drawing/2014/main" id="{77E727CA-4714-47C1-97AD-A2C2FE7A0E85}"/>
              </a:ext>
            </a:extLst>
          </p:cNvPr>
          <p:cNvCxnSpPr/>
          <p:nvPr/>
        </p:nvCxnSpPr>
        <p:spPr>
          <a:xfrm>
            <a:off x="254000" y="3420533"/>
            <a:ext cx="3208867" cy="0"/>
          </a:xfrm>
          <a:prstGeom prst="line">
            <a:avLst/>
          </a:prstGeom>
          <a:ln w="44450">
            <a:solidFill>
              <a:schemeClr val="bg2"/>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6547662-44CE-42FB-B9A8-859CFE50A091}"/>
              </a:ext>
            </a:extLst>
          </p:cNvPr>
          <p:cNvSpPr txBox="1"/>
          <p:nvPr/>
        </p:nvSpPr>
        <p:spPr>
          <a:xfrm>
            <a:off x="6602048" y="5082899"/>
            <a:ext cx="3370383" cy="369332"/>
          </a:xfrm>
          <a:prstGeom prst="rect">
            <a:avLst/>
          </a:prstGeom>
          <a:noFill/>
        </p:spPr>
        <p:txBody>
          <a:bodyPr wrap="square">
            <a:spAutoFit/>
          </a:bodyPr>
          <a:lstStyle/>
          <a:p>
            <a:pPr>
              <a:defRPr/>
            </a:pPr>
            <a:r>
              <a:rPr lang="en-US" b="1" dirty="0">
                <a:solidFill>
                  <a:srgbClr val="FFFFFF"/>
                </a:solidFill>
                <a:latin typeface="Agency FB" panose="020B0503020202020204" pitchFamily="34" charset="0"/>
              </a:rPr>
              <a:t>Mr. Georgios Filiopoulos, CEO</a:t>
            </a:r>
          </a:p>
        </p:txBody>
      </p:sp>
    </p:spTree>
    <p:extLst>
      <p:ext uri="{BB962C8B-B14F-4D97-AF65-F5344CB8AC3E}">
        <p14:creationId xmlns:p14="http://schemas.microsoft.com/office/powerpoint/2010/main" val="254018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CustomShape 1"/>
          <p:cNvSpPr/>
          <p:nvPr/>
        </p:nvSpPr>
        <p:spPr>
          <a:xfrm>
            <a:off x="0" y="0"/>
            <a:ext cx="10077840" cy="5667840"/>
          </a:xfrm>
          <a:prstGeom prst="rect">
            <a:avLst/>
          </a:prstGeom>
          <a:solidFill>
            <a:srgbClr val="E2ECF1"/>
          </a:solidFill>
          <a:ln>
            <a:noFill/>
          </a:ln>
        </p:spPr>
        <p:style>
          <a:lnRef idx="0">
            <a:scrgbClr r="0" g="0" b="0"/>
          </a:lnRef>
          <a:fillRef idx="0">
            <a:scrgbClr r="0" g="0" b="0"/>
          </a:fillRef>
          <a:effectRef idx="0">
            <a:scrgbClr r="0" g="0" b="0"/>
          </a:effectRef>
          <a:fontRef idx="minor"/>
        </p:style>
      </p:sp>
      <p:pic>
        <p:nvPicPr>
          <p:cNvPr id="569" name="Picture 568"/>
          <p:cNvPicPr/>
          <p:nvPr/>
        </p:nvPicPr>
        <p:blipFill>
          <a:blip r:embed="rId2"/>
          <a:stretch/>
        </p:blipFill>
        <p:spPr>
          <a:xfrm>
            <a:off x="6824065" y="1190160"/>
            <a:ext cx="2769120" cy="4029120"/>
          </a:xfrm>
          <a:prstGeom prst="rect">
            <a:avLst/>
          </a:prstGeom>
          <a:ln>
            <a:noFill/>
          </a:ln>
        </p:spPr>
      </p:pic>
      <p:sp>
        <p:nvSpPr>
          <p:cNvPr id="570" name="CustomShape 2"/>
          <p:cNvSpPr/>
          <p:nvPr/>
        </p:nvSpPr>
        <p:spPr>
          <a:xfrm>
            <a:off x="1871999" y="1548000"/>
            <a:ext cx="2863345"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b="1" i="0" u="none" strike="noStrike" kern="1200" cap="none" spc="-1" normalizeH="0" baseline="0" noProof="0" dirty="0" err="1">
                <a:ln>
                  <a:noFill/>
                </a:ln>
                <a:solidFill>
                  <a:srgbClr val="083F61"/>
                </a:solidFill>
                <a:effectLst/>
                <a:uLnTx/>
                <a:uFillTx/>
                <a:latin typeface="PF DinText Pro"/>
                <a:ea typeface="DejaVu Sans"/>
              </a:rPr>
              <a:t>Electricity</a:t>
            </a:r>
            <a:r>
              <a:rPr kumimoji="0" lang="el-GR" b="1" i="0" u="none" strike="noStrike" kern="1200" cap="none" spc="-1" normalizeH="0" baseline="0" noProof="0" dirty="0">
                <a:ln>
                  <a:noFill/>
                </a:ln>
                <a:solidFill>
                  <a:srgbClr val="083F61"/>
                </a:solidFill>
                <a:effectLst/>
                <a:uLnTx/>
                <a:uFillTx/>
                <a:latin typeface="PF DinText Pro"/>
                <a:ea typeface="DejaVu Sans"/>
              </a:rPr>
              <a:t> &amp; </a:t>
            </a:r>
            <a:r>
              <a:rPr kumimoji="0" lang="el-GR" b="1" i="0" u="none" strike="noStrike" kern="1200" cap="none" spc="-1" normalizeH="0" baseline="0" noProof="0" dirty="0" err="1">
                <a:ln>
                  <a:noFill/>
                </a:ln>
                <a:solidFill>
                  <a:srgbClr val="083F61"/>
                </a:solidFill>
                <a:effectLst/>
                <a:uLnTx/>
                <a:uFillTx/>
                <a:latin typeface="PF DinText Pro"/>
                <a:ea typeface="DejaVu Sans"/>
              </a:rPr>
              <a:t>gas</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interconnections</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plus</a:t>
            </a:r>
            <a:r>
              <a:rPr kumimoji="0" lang="el-GR" b="1" i="0" u="none" strike="noStrike" kern="1200" cap="none" spc="-1" normalizeH="0" baseline="0" noProof="0" dirty="0">
                <a:ln>
                  <a:noFill/>
                </a:ln>
                <a:solidFill>
                  <a:srgbClr val="083F61"/>
                </a:solidFill>
                <a:effectLst/>
                <a:uLnTx/>
                <a:uFillTx/>
                <a:latin typeface="PF DinText Pro"/>
                <a:ea typeface="DejaVu Sans"/>
              </a:rPr>
              <a:t> PCI </a:t>
            </a:r>
            <a:r>
              <a:rPr kumimoji="0" lang="el-GR" b="1" i="0" u="none" strike="noStrike" kern="1200" cap="none" spc="-1" normalizeH="0" baseline="0" noProof="0" dirty="0" err="1">
                <a:ln>
                  <a:noFill/>
                </a:ln>
                <a:solidFill>
                  <a:srgbClr val="083F61"/>
                </a:solidFill>
                <a:effectLst/>
                <a:uLnTx/>
                <a:uFillTx/>
                <a:latin typeface="PF DinText Pro"/>
                <a:ea typeface="DejaVu Sans"/>
              </a:rPr>
              <a:t>projects</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transform</a:t>
            </a:r>
            <a:r>
              <a:rPr kumimoji="0" lang="el-GR" b="1" i="0" u="none" strike="noStrike" kern="1200" cap="none" spc="-1" normalizeH="0" baseline="0" noProof="0" dirty="0">
                <a:ln>
                  <a:noFill/>
                </a:ln>
                <a:solidFill>
                  <a:srgbClr val="083F61"/>
                </a:solidFill>
                <a:effectLst/>
                <a:uLnTx/>
                <a:uFillTx/>
                <a:latin typeface="PF DinText Pro"/>
                <a:ea typeface="DejaVu Sans"/>
              </a:rPr>
              <a:t> Greece </a:t>
            </a:r>
            <a:r>
              <a:rPr kumimoji="0" lang="en-US" b="1" i="0" u="none" strike="noStrike" kern="1200" cap="none" spc="-1" normalizeH="0" baseline="0" noProof="0" dirty="0">
                <a:ln>
                  <a:noFill/>
                </a:ln>
                <a:solidFill>
                  <a:srgbClr val="083F61"/>
                </a:solidFill>
                <a:effectLst/>
                <a:uLnTx/>
                <a:uFillTx/>
                <a:latin typeface="PF DinText Pro"/>
                <a:ea typeface="DejaVu Sans"/>
              </a:rPr>
              <a:t>in</a:t>
            </a:r>
            <a:r>
              <a:rPr kumimoji="0" lang="el-GR" b="1" i="0" u="none" strike="noStrike" kern="1200" cap="none" spc="-1" normalizeH="0" baseline="0" noProof="0" dirty="0" err="1">
                <a:ln>
                  <a:noFill/>
                </a:ln>
                <a:solidFill>
                  <a:srgbClr val="083F61"/>
                </a:solidFill>
                <a:effectLst/>
                <a:uLnTx/>
                <a:uFillTx/>
                <a:latin typeface="PF DinText Pro"/>
                <a:ea typeface="DejaVu Sans"/>
              </a:rPr>
              <a:t>to</a:t>
            </a:r>
            <a:r>
              <a:rPr kumimoji="0" lang="el-GR" b="1" i="0" u="none" strike="noStrike" kern="1200" cap="none" spc="-1" normalizeH="0" baseline="0" noProof="0" dirty="0">
                <a:ln>
                  <a:noFill/>
                </a:ln>
                <a:solidFill>
                  <a:srgbClr val="083F61"/>
                </a:solidFill>
                <a:effectLst/>
                <a:uLnTx/>
                <a:uFillTx/>
                <a:latin typeface="PF DinText Pro"/>
                <a:ea typeface="DejaVu Sans"/>
              </a:rPr>
              <a:t> a </a:t>
            </a:r>
            <a:r>
              <a:rPr kumimoji="0" lang="el-GR" b="1" i="0" u="none" strike="noStrike" kern="1200" cap="none" spc="-1" normalizeH="0" baseline="0" noProof="0" dirty="0" err="1">
                <a:ln>
                  <a:noFill/>
                </a:ln>
                <a:solidFill>
                  <a:srgbClr val="083F61"/>
                </a:solidFill>
                <a:effectLst/>
                <a:uLnTx/>
                <a:uFillTx/>
                <a:latin typeface="PF DinText Pro"/>
                <a:ea typeface="DejaVu Sans"/>
              </a:rPr>
              <a:t>regional</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energy</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hub</a:t>
            </a:r>
            <a:endParaRPr kumimoji="0" lang="el-GR" b="1" i="0" u="none" strike="noStrike" kern="1200" cap="none" spc="-1" normalizeH="0" baseline="0" noProof="0" dirty="0">
              <a:ln>
                <a:noFill/>
              </a:ln>
              <a:solidFill>
                <a:prstClr val="black"/>
              </a:solidFill>
              <a:effectLst/>
              <a:uLnTx/>
              <a:uFillTx/>
              <a:latin typeface="Arial"/>
            </a:endParaRPr>
          </a:p>
        </p:txBody>
      </p:sp>
      <p:pic>
        <p:nvPicPr>
          <p:cNvPr id="571" name="Picture 570"/>
          <p:cNvPicPr/>
          <p:nvPr/>
        </p:nvPicPr>
        <p:blipFill>
          <a:blip r:embed="rId3"/>
          <a:stretch/>
        </p:blipFill>
        <p:spPr>
          <a:xfrm>
            <a:off x="0" y="5219280"/>
            <a:ext cx="10077480" cy="448560"/>
          </a:xfrm>
          <a:prstGeom prst="rect">
            <a:avLst/>
          </a:prstGeom>
          <a:ln>
            <a:noFill/>
          </a:ln>
        </p:spPr>
      </p:pic>
      <p:pic>
        <p:nvPicPr>
          <p:cNvPr id="572" name="Picture 571"/>
          <p:cNvPicPr/>
          <p:nvPr/>
        </p:nvPicPr>
        <p:blipFill>
          <a:blip r:embed="rId4"/>
          <a:stretch/>
        </p:blipFill>
        <p:spPr>
          <a:xfrm>
            <a:off x="216000" y="253800"/>
            <a:ext cx="1725840" cy="232920"/>
          </a:xfrm>
          <a:prstGeom prst="rect">
            <a:avLst/>
          </a:prstGeom>
          <a:ln>
            <a:noFill/>
          </a:ln>
        </p:spPr>
      </p:pic>
      <p:sp>
        <p:nvSpPr>
          <p:cNvPr id="573" name="CustomShape 3"/>
          <p:cNvSpPr/>
          <p:nvPr/>
        </p:nvSpPr>
        <p:spPr>
          <a:xfrm>
            <a:off x="4104000" y="360000"/>
            <a:ext cx="5101920" cy="54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1" normalizeH="0" baseline="0" noProof="0">
                <a:ln>
                  <a:noFill/>
                </a:ln>
                <a:solidFill>
                  <a:srgbClr val="666666"/>
                </a:solidFill>
                <a:effectLst/>
                <a:uLnTx/>
                <a:uFillTx/>
                <a:latin typeface="PF DinText Pro"/>
                <a:ea typeface="DejaVu Sans"/>
              </a:rPr>
              <a:t>4+4 reasons to invest in the Greek energy sector</a:t>
            </a:r>
            <a:endParaRPr kumimoji="0" lang="el-GR" sz="1800" b="0" i="0" u="none" strike="noStrike" kern="1200" cap="none" spc="-1" normalizeH="0" baseline="0" noProof="0">
              <a:ln>
                <a:noFill/>
              </a:ln>
              <a:solidFill>
                <a:prstClr val="black"/>
              </a:solidFill>
              <a:effectLst/>
              <a:uLnTx/>
              <a:uFillTx/>
              <a:latin typeface="Arial"/>
            </a:endParaRPr>
          </a:p>
        </p:txBody>
      </p:sp>
      <p:sp>
        <p:nvSpPr>
          <p:cNvPr id="574" name="CustomShape 4"/>
          <p:cNvSpPr/>
          <p:nvPr/>
        </p:nvSpPr>
        <p:spPr>
          <a:xfrm>
            <a:off x="1296000" y="15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75" name="CustomShape 5"/>
          <p:cNvSpPr/>
          <p:nvPr/>
        </p:nvSpPr>
        <p:spPr>
          <a:xfrm>
            <a:off x="1260000" y="15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1</a:t>
            </a:r>
            <a:endParaRPr kumimoji="0" lang="el-GR" sz="2000" b="0" i="0" u="none" strike="noStrike" kern="1200" cap="none" spc="-1" normalizeH="0" baseline="0" noProof="0">
              <a:ln>
                <a:noFill/>
              </a:ln>
              <a:solidFill>
                <a:prstClr val="black"/>
              </a:solidFill>
              <a:effectLst/>
              <a:uLnTx/>
              <a:uFillTx/>
              <a:latin typeface="Arial"/>
            </a:endParaRPr>
          </a:p>
        </p:txBody>
      </p:sp>
      <p:sp>
        <p:nvSpPr>
          <p:cNvPr id="576" name="CustomShape 6"/>
          <p:cNvSpPr/>
          <p:nvPr/>
        </p:nvSpPr>
        <p:spPr>
          <a:xfrm>
            <a:off x="1872000" y="3348000"/>
            <a:ext cx="26618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b="1" i="0" u="none" strike="noStrike" kern="1200" cap="none" spc="-1" normalizeH="0" baseline="0" noProof="0" dirty="0">
                <a:ln>
                  <a:noFill/>
                </a:ln>
                <a:solidFill>
                  <a:srgbClr val="083F61"/>
                </a:solidFill>
                <a:effectLst/>
                <a:uLnTx/>
                <a:uFillTx/>
                <a:latin typeface="PF DinText Pro"/>
                <a:ea typeface="DejaVu Sans"/>
              </a:rPr>
              <a:t>Energy </a:t>
            </a:r>
            <a:r>
              <a:rPr kumimoji="0" lang="el-GR" b="1" i="0" u="none" strike="noStrike" kern="1200" cap="none" spc="-1" normalizeH="0" baseline="0" noProof="0" dirty="0" err="1">
                <a:ln>
                  <a:noFill/>
                </a:ln>
                <a:solidFill>
                  <a:srgbClr val="083F61"/>
                </a:solidFill>
                <a:effectLst/>
                <a:uLnTx/>
                <a:uFillTx/>
                <a:latin typeface="PF DinText Pro"/>
                <a:ea typeface="DejaVu Sans"/>
              </a:rPr>
              <a:t>Decarbonization</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n-US" b="1" i="0" u="none" strike="noStrike" kern="1200" cap="none" spc="-1" normalizeH="0" baseline="0" noProof="0" dirty="0">
                <a:ln>
                  <a:noFill/>
                </a:ln>
                <a:solidFill>
                  <a:srgbClr val="083F61"/>
                </a:solidFill>
                <a:effectLst/>
                <a:uLnTx/>
                <a:uFillTx/>
                <a:latin typeface="PF DinText Pro"/>
                <a:ea typeface="DejaVu Sans"/>
              </a:rPr>
              <a:t>is a solid government </a:t>
            </a:r>
            <a:r>
              <a:rPr kumimoji="0" lang="el-GR" b="1" i="0" u="none" strike="noStrike" kern="1200" cap="none" spc="-1" normalizeH="0" baseline="0" noProof="0" dirty="0" err="1">
                <a:ln>
                  <a:noFill/>
                </a:ln>
                <a:solidFill>
                  <a:srgbClr val="083F61"/>
                </a:solidFill>
                <a:effectLst/>
                <a:uLnTx/>
                <a:uFillTx/>
                <a:latin typeface="PF DinText Pro"/>
                <a:ea typeface="DejaVu Sans"/>
              </a:rPr>
              <a:t>commitment</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n-US" b="1" i="0" u="none" strike="noStrike" kern="1200" cap="none" spc="-1" normalizeH="0" baseline="0" noProof="0" dirty="0">
                <a:ln>
                  <a:noFill/>
                </a:ln>
                <a:solidFill>
                  <a:srgbClr val="083F61"/>
                </a:solidFill>
                <a:effectLst/>
                <a:uLnTx/>
                <a:uFillTx/>
                <a:latin typeface="PF DinText Pro"/>
                <a:ea typeface="DejaVu Sans"/>
              </a:rPr>
              <a:t>set to boost new</a:t>
            </a:r>
            <a:r>
              <a:rPr kumimoji="0" lang="el-GR" b="1" i="0" u="none" strike="noStrike" kern="1200" cap="none" spc="-1" normalizeH="0" baseline="0" noProof="0" dirty="0">
                <a:ln>
                  <a:noFill/>
                </a:ln>
                <a:solidFill>
                  <a:srgbClr val="083F61"/>
                </a:solidFill>
                <a:effectLst/>
                <a:uLnTx/>
                <a:uFillTx/>
                <a:latin typeface="PF DinText Pro"/>
                <a:ea typeface="DejaVu Sans"/>
              </a:rPr>
              <a:t> RES </a:t>
            </a:r>
            <a:r>
              <a:rPr kumimoji="0" lang="en-US" b="1" i="0" u="none" strike="noStrike" kern="1200" cap="none" spc="-1" normalizeH="0" baseline="0" noProof="0" dirty="0">
                <a:ln>
                  <a:noFill/>
                </a:ln>
                <a:solidFill>
                  <a:srgbClr val="083F61"/>
                </a:solidFill>
                <a:effectLst/>
                <a:uLnTx/>
                <a:uFillTx/>
                <a:latin typeface="PF DinText Pro"/>
                <a:ea typeface="DejaVu Sans"/>
              </a:rPr>
              <a:t>investments</a:t>
            </a:r>
            <a:endParaRPr kumimoji="0" lang="el-GR" b="1" i="0" u="none" strike="noStrike" kern="1200" cap="none" spc="-1" normalizeH="0" baseline="0" noProof="0" dirty="0">
              <a:ln>
                <a:noFill/>
              </a:ln>
              <a:solidFill>
                <a:prstClr val="black"/>
              </a:solidFill>
              <a:effectLst/>
              <a:uLnTx/>
              <a:uFillTx/>
              <a:latin typeface="Arial"/>
            </a:endParaRPr>
          </a:p>
        </p:txBody>
      </p:sp>
      <p:sp>
        <p:nvSpPr>
          <p:cNvPr id="577" name="CustomShape 7"/>
          <p:cNvSpPr/>
          <p:nvPr/>
        </p:nvSpPr>
        <p:spPr>
          <a:xfrm>
            <a:off x="1296000" y="33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78" name="CustomShape 8"/>
          <p:cNvSpPr/>
          <p:nvPr/>
        </p:nvSpPr>
        <p:spPr>
          <a:xfrm>
            <a:off x="1260000" y="33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2</a:t>
            </a:r>
            <a:endParaRPr kumimoji="0" lang="el-GR" sz="2000" b="0" i="0" u="none" strike="noStrike" kern="1200" cap="none" spc="-1" normalizeH="0" baseline="0" noProof="0">
              <a:ln>
                <a:noFill/>
              </a:ln>
              <a:solidFill>
                <a:prstClr val="black"/>
              </a:solidFill>
              <a:effectLst/>
              <a:uLnTx/>
              <a:uFillTx/>
              <a:latin typeface="Arial"/>
            </a:endParaRPr>
          </a:p>
        </p:txBody>
      </p:sp>
      <p:sp>
        <p:nvSpPr>
          <p:cNvPr id="579" name="CustomShape 9"/>
          <p:cNvSpPr/>
          <p:nvPr/>
        </p:nvSpPr>
        <p:spPr>
          <a:xfrm>
            <a:off x="5796000" y="1548000"/>
            <a:ext cx="26618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b="1" i="0" u="none" strike="noStrike" kern="1200" cap="none" spc="-1" normalizeH="0" baseline="0" noProof="0" dirty="0">
                <a:ln>
                  <a:noFill/>
                </a:ln>
                <a:solidFill>
                  <a:srgbClr val="083F61"/>
                </a:solidFill>
                <a:effectLst/>
                <a:uLnTx/>
                <a:uFillTx/>
                <a:latin typeface="PF DinText Pro"/>
                <a:ea typeface="DejaVu Sans"/>
              </a:rPr>
              <a:t>The </a:t>
            </a:r>
            <a:r>
              <a:rPr kumimoji="0" lang="en-US" b="1" i="0" u="none" strike="noStrike" kern="1200" cap="none" spc="-1" normalizeH="0" baseline="0" noProof="0" dirty="0">
                <a:ln>
                  <a:noFill/>
                </a:ln>
                <a:solidFill>
                  <a:srgbClr val="083F61"/>
                </a:solidFill>
                <a:effectLst/>
                <a:uLnTx/>
                <a:uFillTx/>
                <a:latin typeface="PF DinText Pro"/>
                <a:ea typeface="DejaVu Sans"/>
              </a:rPr>
              <a:t>national</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target</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n-US" b="1" i="0" u="none" strike="noStrike" kern="1200" cap="none" spc="-1" normalizeH="0" baseline="0" noProof="0" dirty="0">
                <a:ln>
                  <a:noFill/>
                </a:ln>
                <a:solidFill>
                  <a:srgbClr val="083F61"/>
                </a:solidFill>
                <a:effectLst/>
                <a:uLnTx/>
                <a:uFillTx/>
                <a:latin typeface="PF DinText Pro"/>
                <a:ea typeface="DejaVu Sans"/>
              </a:rPr>
              <a:t>of</a:t>
            </a:r>
            <a:r>
              <a:rPr kumimoji="0" lang="el-GR" b="1" i="0" u="none" strike="noStrike" kern="1200" cap="none" spc="-1" normalizeH="0" baseline="0" noProof="0" dirty="0">
                <a:ln>
                  <a:noFill/>
                </a:ln>
                <a:solidFill>
                  <a:srgbClr val="083F61"/>
                </a:solidFill>
                <a:effectLst/>
                <a:uLnTx/>
                <a:uFillTx/>
                <a:latin typeface="PF DinText Pro"/>
                <a:ea typeface="DejaVu Sans"/>
              </a:rPr>
              <a:t> 14</a:t>
            </a:r>
            <a:r>
              <a:rPr kumimoji="0" lang="en-US" b="1" i="0" u="none" strike="noStrike" kern="1200" cap="none" spc="-1" normalizeH="0" baseline="0" noProof="0" dirty="0">
                <a:ln>
                  <a:noFill/>
                </a:ln>
                <a:solidFill>
                  <a:srgbClr val="083F61"/>
                </a:solidFill>
                <a:effectLst/>
                <a:uLnTx/>
                <a:uFillTx/>
                <a:latin typeface="PF DinText Pro"/>
                <a:ea typeface="DejaVu Sans"/>
              </a:rPr>
              <a:t>+</a:t>
            </a:r>
            <a:r>
              <a:rPr kumimoji="0" lang="el-GR" b="1" i="0" u="none" strike="noStrike" kern="1200" cap="none" spc="-1" normalizeH="0" baseline="0" noProof="0" dirty="0">
                <a:ln>
                  <a:noFill/>
                </a:ln>
                <a:solidFill>
                  <a:srgbClr val="083F61"/>
                </a:solidFill>
                <a:effectLst/>
                <a:uLnTx/>
                <a:uFillTx/>
                <a:latin typeface="PF DinText Pro"/>
                <a:ea typeface="DejaVu Sans"/>
              </a:rPr>
              <a:t>GW of RES </a:t>
            </a:r>
            <a:r>
              <a:rPr kumimoji="0" lang="el-GR" b="1" i="0" u="none" strike="noStrike" kern="1200" cap="none" spc="-1" normalizeH="0" baseline="0" noProof="0" dirty="0" err="1">
                <a:ln>
                  <a:noFill/>
                </a:ln>
                <a:solidFill>
                  <a:srgbClr val="083F61"/>
                </a:solidFill>
                <a:effectLst/>
                <a:uLnTx/>
                <a:uFillTx/>
                <a:latin typeface="PF DinText Pro"/>
                <a:ea typeface="DejaVu Sans"/>
              </a:rPr>
              <a:t>installed</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capacity</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n-US" b="1" i="0" u="none" strike="noStrike" kern="1200" cap="none" spc="-1" normalizeH="0" baseline="0" noProof="0" dirty="0">
                <a:ln>
                  <a:noFill/>
                </a:ln>
                <a:solidFill>
                  <a:srgbClr val="083F61"/>
                </a:solidFill>
                <a:effectLst/>
                <a:uLnTx/>
                <a:uFillTx/>
                <a:latin typeface="PF DinText Pro"/>
                <a:ea typeface="DejaVu Sans"/>
              </a:rPr>
              <a:t>by</a:t>
            </a:r>
            <a:r>
              <a:rPr kumimoji="0" lang="el-GR" b="1" i="0" u="none" strike="noStrike" kern="1200" cap="none" spc="-1" normalizeH="0" baseline="0" noProof="0" dirty="0">
                <a:ln>
                  <a:noFill/>
                </a:ln>
                <a:solidFill>
                  <a:srgbClr val="083F61"/>
                </a:solidFill>
                <a:effectLst/>
                <a:uLnTx/>
                <a:uFillTx/>
                <a:latin typeface="PF DinText Pro"/>
                <a:ea typeface="DejaVu Sans"/>
              </a:rPr>
              <a:t> 2030</a:t>
            </a:r>
            <a:endParaRPr kumimoji="0" lang="el-GR" b="1" i="0" u="none" strike="noStrike" kern="1200" cap="none" spc="-1" normalizeH="0" baseline="0" noProof="0" dirty="0">
              <a:ln>
                <a:noFill/>
              </a:ln>
              <a:solidFill>
                <a:prstClr val="black"/>
              </a:solidFill>
              <a:effectLst/>
              <a:uLnTx/>
              <a:uFillTx/>
              <a:latin typeface="Arial"/>
            </a:endParaRPr>
          </a:p>
        </p:txBody>
      </p:sp>
      <p:sp>
        <p:nvSpPr>
          <p:cNvPr id="580" name="CustomShape 10"/>
          <p:cNvSpPr/>
          <p:nvPr/>
        </p:nvSpPr>
        <p:spPr>
          <a:xfrm>
            <a:off x="5220000" y="15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81" name="CustomShape 11"/>
          <p:cNvSpPr/>
          <p:nvPr/>
        </p:nvSpPr>
        <p:spPr>
          <a:xfrm>
            <a:off x="5184000" y="15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3</a:t>
            </a:r>
            <a:endParaRPr kumimoji="0" lang="el-GR" sz="2000" b="0" i="0" u="none" strike="noStrike" kern="1200" cap="none" spc="-1" normalizeH="0" baseline="0" noProof="0">
              <a:ln>
                <a:noFill/>
              </a:ln>
              <a:solidFill>
                <a:prstClr val="black"/>
              </a:solidFill>
              <a:effectLst/>
              <a:uLnTx/>
              <a:uFillTx/>
              <a:latin typeface="Arial"/>
            </a:endParaRPr>
          </a:p>
        </p:txBody>
      </p:sp>
      <p:sp>
        <p:nvSpPr>
          <p:cNvPr id="582" name="CustomShape 12"/>
          <p:cNvSpPr/>
          <p:nvPr/>
        </p:nvSpPr>
        <p:spPr>
          <a:xfrm>
            <a:off x="5795999" y="3348000"/>
            <a:ext cx="2789905" cy="17632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b="1" i="0" u="none" strike="noStrike" kern="1200" cap="none" spc="-1" normalizeH="0" baseline="0" noProof="0" dirty="0" err="1">
                <a:ln>
                  <a:noFill/>
                </a:ln>
                <a:solidFill>
                  <a:srgbClr val="083F61"/>
                </a:solidFill>
                <a:effectLst/>
                <a:uLnTx/>
                <a:uFillTx/>
                <a:latin typeface="PF DinText Pro"/>
                <a:ea typeface="DejaVu Sans"/>
              </a:rPr>
              <a:t>Successful</a:t>
            </a:r>
            <a:r>
              <a:rPr kumimoji="0" lang="el-GR" b="1" i="0" u="none" strike="noStrike" kern="1200" cap="none" spc="-1" normalizeH="0" baseline="0" noProof="0" dirty="0">
                <a:ln>
                  <a:noFill/>
                </a:ln>
                <a:solidFill>
                  <a:srgbClr val="083F61"/>
                </a:solidFill>
                <a:effectLst/>
                <a:uLnTx/>
                <a:uFillTx/>
                <a:latin typeface="PF DinText Pro"/>
                <a:ea typeface="DejaVu Sans"/>
              </a:rPr>
              <a:t> operation of a </a:t>
            </a:r>
            <a:r>
              <a:rPr kumimoji="0" lang="en-US" b="1" i="0" u="none" strike="noStrike" kern="1200" cap="none" spc="-1" normalizeH="0" baseline="0" noProof="0" dirty="0">
                <a:ln>
                  <a:noFill/>
                </a:ln>
                <a:solidFill>
                  <a:srgbClr val="083F61"/>
                </a:solidFill>
                <a:effectLst/>
                <a:uLnTx/>
                <a:uFillTx/>
                <a:latin typeface="PF DinText Pro"/>
                <a:ea typeface="DejaVu Sans"/>
              </a:rPr>
              <a:t>well structured </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scheme</a:t>
            </a:r>
            <a:r>
              <a:rPr kumimoji="0" lang="el-GR" b="1" i="0" u="none" strike="noStrike" kern="1200" cap="none" spc="-1" normalizeH="0" baseline="0" noProof="0" dirty="0">
                <a:ln>
                  <a:noFill/>
                </a:ln>
                <a:solidFill>
                  <a:srgbClr val="083F61"/>
                </a:solidFill>
                <a:effectLst/>
                <a:uLnTx/>
                <a:uFillTx/>
                <a:latin typeface="PF DinText Pro"/>
                <a:ea typeface="DejaVu Sans"/>
              </a:rPr>
              <a:t> for RES </a:t>
            </a:r>
            <a:r>
              <a:rPr kumimoji="0" lang="el-GR" b="1" i="0" u="none" strike="noStrike" kern="1200" cap="none" spc="-1" normalizeH="0" baseline="0" noProof="0" dirty="0" err="1">
                <a:ln>
                  <a:noFill/>
                </a:ln>
                <a:solidFill>
                  <a:srgbClr val="083F61"/>
                </a:solidFill>
                <a:effectLst/>
                <a:uLnTx/>
                <a:uFillTx/>
                <a:latin typeface="PF DinText Pro"/>
                <a:ea typeface="DejaVu Sans"/>
              </a:rPr>
              <a:t>production</a:t>
            </a:r>
            <a:r>
              <a:rPr kumimoji="0" lang="el-GR" b="1" i="0" u="none" strike="noStrike" kern="1200" cap="none" spc="-1" normalizeH="0" baseline="0" noProof="0" dirty="0">
                <a:ln>
                  <a:noFill/>
                </a:ln>
                <a:solidFill>
                  <a:srgbClr val="083F61"/>
                </a:solidFill>
                <a:effectLst/>
                <a:uLnTx/>
                <a:uFillTx/>
                <a:latin typeface="PF DinText Pro"/>
                <a:ea typeface="DejaVu Sans"/>
              </a:rPr>
              <a:t> </a:t>
            </a:r>
            <a:r>
              <a:rPr kumimoji="0" lang="el-GR" b="1" i="0" u="none" strike="noStrike" kern="1200" cap="none" spc="-1" normalizeH="0" baseline="0" noProof="0" dirty="0" err="1">
                <a:ln>
                  <a:noFill/>
                </a:ln>
                <a:solidFill>
                  <a:srgbClr val="083F61"/>
                </a:solidFill>
                <a:effectLst/>
                <a:uLnTx/>
                <a:uFillTx/>
                <a:latin typeface="PF DinText Pro"/>
                <a:ea typeface="DejaVu Sans"/>
              </a:rPr>
              <a:t>reimbursement</a:t>
            </a:r>
            <a:endParaRPr kumimoji="0" lang="el-GR" b="1" i="0" u="none" strike="noStrike" kern="1200" cap="none" spc="-1" normalizeH="0" baseline="0" noProof="0" dirty="0">
              <a:ln>
                <a:noFill/>
              </a:ln>
              <a:solidFill>
                <a:prstClr val="black"/>
              </a:solidFill>
              <a:effectLst/>
              <a:uLnTx/>
              <a:uFillTx/>
              <a:latin typeface="Arial"/>
            </a:endParaRPr>
          </a:p>
        </p:txBody>
      </p:sp>
      <p:sp>
        <p:nvSpPr>
          <p:cNvPr id="583" name="CustomShape 13"/>
          <p:cNvSpPr/>
          <p:nvPr/>
        </p:nvSpPr>
        <p:spPr>
          <a:xfrm>
            <a:off x="5220000" y="33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84" name="CustomShape 14"/>
          <p:cNvSpPr/>
          <p:nvPr/>
        </p:nvSpPr>
        <p:spPr>
          <a:xfrm>
            <a:off x="5184000" y="33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dirty="0">
                <a:ln>
                  <a:noFill/>
                </a:ln>
                <a:solidFill>
                  <a:srgbClr val="FFFFFF"/>
                </a:solidFill>
                <a:effectLst/>
                <a:uLnTx/>
                <a:uFillTx/>
                <a:latin typeface="PF DinText Pro"/>
                <a:ea typeface="DejaVu Sans"/>
              </a:rPr>
              <a:t>4</a:t>
            </a:r>
            <a:endParaRPr kumimoji="0" lang="el-GR" sz="2000" b="0" i="0" u="none" strike="noStrike" kern="1200" cap="none" spc="-1" normalizeH="0" baseline="0" noProof="0" dirty="0">
              <a:ln>
                <a:noFill/>
              </a:ln>
              <a:solidFill>
                <a:prstClr val="black"/>
              </a:solidFill>
              <a:effectLst/>
              <a:uLnTx/>
              <a:uFillTx/>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CustomShape 1"/>
          <p:cNvSpPr/>
          <p:nvPr/>
        </p:nvSpPr>
        <p:spPr>
          <a:xfrm>
            <a:off x="0" y="0"/>
            <a:ext cx="10077840" cy="5667840"/>
          </a:xfrm>
          <a:prstGeom prst="rect">
            <a:avLst/>
          </a:prstGeom>
          <a:solidFill>
            <a:srgbClr val="E2ECF1"/>
          </a:solidFill>
          <a:ln>
            <a:noFill/>
          </a:ln>
        </p:spPr>
        <p:style>
          <a:lnRef idx="0">
            <a:scrgbClr r="0" g="0" b="0"/>
          </a:lnRef>
          <a:fillRef idx="0">
            <a:scrgbClr r="0" g="0" b="0"/>
          </a:fillRef>
          <a:effectRef idx="0">
            <a:scrgbClr r="0" g="0" b="0"/>
          </a:effectRef>
          <a:fontRef idx="minor"/>
        </p:style>
      </p:sp>
      <p:pic>
        <p:nvPicPr>
          <p:cNvPr id="586" name="Picture 585"/>
          <p:cNvPicPr/>
          <p:nvPr/>
        </p:nvPicPr>
        <p:blipFill>
          <a:blip r:embed="rId2"/>
          <a:stretch/>
        </p:blipFill>
        <p:spPr>
          <a:xfrm>
            <a:off x="6824065" y="908280"/>
            <a:ext cx="2769120" cy="4029120"/>
          </a:xfrm>
          <a:prstGeom prst="rect">
            <a:avLst/>
          </a:prstGeom>
          <a:ln>
            <a:noFill/>
          </a:ln>
        </p:spPr>
      </p:pic>
      <p:sp>
        <p:nvSpPr>
          <p:cNvPr id="587" name="CustomShape 2"/>
          <p:cNvSpPr/>
          <p:nvPr/>
        </p:nvSpPr>
        <p:spPr>
          <a:xfrm>
            <a:off x="1872000" y="1548000"/>
            <a:ext cx="2661840" cy="173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dirty="0">
                <a:ln>
                  <a:noFill/>
                </a:ln>
                <a:solidFill>
                  <a:srgbClr val="083F61"/>
                </a:solidFill>
                <a:effectLst/>
                <a:uLnTx/>
                <a:uFillTx/>
                <a:latin typeface="PF DinText Pro"/>
                <a:ea typeface="DejaVu Sans"/>
              </a:rPr>
              <a:t>A</a:t>
            </a:r>
            <a:r>
              <a:rPr kumimoji="0" lang="en-US" sz="2000" b="1" i="0" u="none" strike="noStrike" kern="1200" cap="none" spc="-1" normalizeH="0" baseline="0" noProof="0" dirty="0">
                <a:ln>
                  <a:noFill/>
                </a:ln>
                <a:solidFill>
                  <a:srgbClr val="083F61"/>
                </a:solidFill>
                <a:effectLst/>
                <a:uLnTx/>
                <a:uFillTx/>
                <a:latin typeface="PF DinText Pro"/>
                <a:ea typeface="DejaVu Sans"/>
              </a:rPr>
              <a:t>n improved, efficient </a:t>
            </a:r>
            <a:r>
              <a:rPr kumimoji="0" lang="el-GR" sz="2000" b="1" i="0" u="none" strike="noStrike" kern="1200" cap="none" spc="-1" normalizeH="0" baseline="0" noProof="0" dirty="0" err="1">
                <a:ln>
                  <a:noFill/>
                </a:ln>
                <a:solidFill>
                  <a:srgbClr val="083F61"/>
                </a:solidFill>
                <a:effectLst/>
                <a:uLnTx/>
                <a:uFillTx/>
                <a:latin typeface="PF DinText Pro"/>
                <a:ea typeface="DejaVu Sans"/>
              </a:rPr>
              <a:t>legal</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framework</a:t>
            </a:r>
            <a:r>
              <a:rPr kumimoji="0" lang="el-GR" sz="2000" b="1" i="0" u="none" strike="noStrike" kern="1200" cap="none" spc="-1" normalizeH="0" baseline="0" noProof="0" dirty="0">
                <a:ln>
                  <a:noFill/>
                </a:ln>
                <a:solidFill>
                  <a:srgbClr val="083F61"/>
                </a:solidFill>
                <a:effectLst/>
                <a:uLnTx/>
                <a:uFillTx/>
                <a:latin typeface="PF DinText Pro"/>
                <a:ea typeface="DejaVu Sans"/>
              </a:rPr>
              <a:t> for </a:t>
            </a:r>
            <a:r>
              <a:rPr lang="en-US" sz="2000" b="1" spc="-1" dirty="0">
                <a:solidFill>
                  <a:srgbClr val="083F61"/>
                </a:solidFill>
                <a:latin typeface="PF DinText Pro"/>
                <a:ea typeface="DejaVu Sans"/>
              </a:rPr>
              <a:t>RES investments</a:t>
            </a:r>
            <a:endParaRPr kumimoji="0" lang="el-GR" sz="2000" b="1" i="0" u="none" strike="noStrike" kern="1200" cap="none" spc="-1" normalizeH="0" baseline="0" noProof="0" dirty="0">
              <a:ln>
                <a:noFill/>
              </a:ln>
              <a:solidFill>
                <a:prstClr val="black"/>
              </a:solidFill>
              <a:effectLst/>
              <a:uLnTx/>
              <a:uFillTx/>
              <a:latin typeface="Arial"/>
            </a:endParaRPr>
          </a:p>
        </p:txBody>
      </p:sp>
      <p:pic>
        <p:nvPicPr>
          <p:cNvPr id="588" name="Picture 587"/>
          <p:cNvPicPr/>
          <p:nvPr/>
        </p:nvPicPr>
        <p:blipFill>
          <a:blip r:embed="rId3"/>
          <a:stretch/>
        </p:blipFill>
        <p:spPr>
          <a:xfrm>
            <a:off x="0" y="5219280"/>
            <a:ext cx="10077480" cy="448560"/>
          </a:xfrm>
          <a:prstGeom prst="rect">
            <a:avLst/>
          </a:prstGeom>
          <a:ln>
            <a:noFill/>
          </a:ln>
        </p:spPr>
      </p:pic>
      <p:pic>
        <p:nvPicPr>
          <p:cNvPr id="589" name="Picture 588"/>
          <p:cNvPicPr/>
          <p:nvPr/>
        </p:nvPicPr>
        <p:blipFill>
          <a:blip r:embed="rId4"/>
          <a:stretch/>
        </p:blipFill>
        <p:spPr>
          <a:xfrm>
            <a:off x="216000" y="253800"/>
            <a:ext cx="1725840" cy="232920"/>
          </a:xfrm>
          <a:prstGeom prst="rect">
            <a:avLst/>
          </a:prstGeom>
          <a:ln>
            <a:noFill/>
          </a:ln>
        </p:spPr>
      </p:pic>
      <p:sp>
        <p:nvSpPr>
          <p:cNvPr id="590" name="CustomShape 3"/>
          <p:cNvSpPr/>
          <p:nvPr/>
        </p:nvSpPr>
        <p:spPr>
          <a:xfrm>
            <a:off x="4104000" y="360000"/>
            <a:ext cx="5101920" cy="54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1" normalizeH="0" baseline="0" noProof="0">
                <a:ln>
                  <a:noFill/>
                </a:ln>
                <a:solidFill>
                  <a:srgbClr val="666666"/>
                </a:solidFill>
                <a:effectLst/>
                <a:uLnTx/>
                <a:uFillTx/>
                <a:latin typeface="PF DinText Pro"/>
                <a:ea typeface="DejaVu Sans"/>
              </a:rPr>
              <a:t>4+4 reasons to invest in the Greek energy sector</a:t>
            </a:r>
            <a:endParaRPr kumimoji="0" lang="el-GR" sz="1800" b="0" i="0" u="none" strike="noStrike" kern="1200" cap="none" spc="-1" normalizeH="0" baseline="0" noProof="0">
              <a:ln>
                <a:noFill/>
              </a:ln>
              <a:solidFill>
                <a:prstClr val="black"/>
              </a:solidFill>
              <a:effectLst/>
              <a:uLnTx/>
              <a:uFillTx/>
              <a:latin typeface="Arial"/>
            </a:endParaRPr>
          </a:p>
        </p:txBody>
      </p:sp>
      <p:sp>
        <p:nvSpPr>
          <p:cNvPr id="591" name="CustomShape 4"/>
          <p:cNvSpPr/>
          <p:nvPr/>
        </p:nvSpPr>
        <p:spPr>
          <a:xfrm>
            <a:off x="1296000" y="15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92" name="CustomShape 5"/>
          <p:cNvSpPr/>
          <p:nvPr/>
        </p:nvSpPr>
        <p:spPr>
          <a:xfrm>
            <a:off x="1260000" y="15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5</a:t>
            </a:r>
            <a:endParaRPr kumimoji="0" lang="el-GR" sz="2000" b="0" i="0" u="none" strike="noStrike" kern="1200" cap="none" spc="-1" normalizeH="0" baseline="0" noProof="0">
              <a:ln>
                <a:noFill/>
              </a:ln>
              <a:solidFill>
                <a:prstClr val="black"/>
              </a:solidFill>
              <a:effectLst/>
              <a:uLnTx/>
              <a:uFillTx/>
              <a:latin typeface="Arial"/>
            </a:endParaRPr>
          </a:p>
        </p:txBody>
      </p:sp>
      <p:sp>
        <p:nvSpPr>
          <p:cNvPr id="593" name="CustomShape 6"/>
          <p:cNvSpPr/>
          <p:nvPr/>
        </p:nvSpPr>
        <p:spPr>
          <a:xfrm>
            <a:off x="1872000" y="3348000"/>
            <a:ext cx="26618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dirty="0" err="1">
                <a:ln>
                  <a:noFill/>
                </a:ln>
                <a:solidFill>
                  <a:srgbClr val="083F61"/>
                </a:solidFill>
                <a:effectLst/>
                <a:uLnTx/>
                <a:uFillTx/>
                <a:latin typeface="PF DinText Pro"/>
                <a:ea typeface="DejaVu Sans"/>
              </a:rPr>
              <a:t>An</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ambitious</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privatization</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program</a:t>
            </a:r>
            <a:r>
              <a:rPr kumimoji="0" lang="el-GR" sz="2000" b="1" i="0" u="none" strike="noStrike" kern="1200" cap="none" spc="-1" normalizeH="0" baseline="0" noProof="0" dirty="0">
                <a:ln>
                  <a:noFill/>
                </a:ln>
                <a:solidFill>
                  <a:srgbClr val="083F61"/>
                </a:solidFill>
                <a:effectLst/>
                <a:uLnTx/>
                <a:uFillTx/>
                <a:latin typeface="PF DinText Pro"/>
                <a:ea typeface="DejaVu Sans"/>
              </a:rPr>
              <a:t> of </a:t>
            </a:r>
            <a:r>
              <a:rPr kumimoji="0" lang="el-GR" sz="2000" b="1" i="0" u="none" strike="noStrike" kern="1200" cap="none" spc="-1" normalizeH="0" baseline="0" noProof="0" dirty="0" err="1">
                <a:ln>
                  <a:noFill/>
                </a:ln>
                <a:solidFill>
                  <a:srgbClr val="083F61"/>
                </a:solidFill>
                <a:effectLst/>
                <a:uLnTx/>
                <a:uFillTx/>
                <a:latin typeface="PF DinText Pro"/>
                <a:ea typeface="DejaVu Sans"/>
              </a:rPr>
              <a:t>state-owned</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energy</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assets</a:t>
            </a:r>
            <a:endParaRPr kumimoji="0" lang="el-GR" sz="2000" b="1" i="0" u="none" strike="noStrike" kern="1200" cap="none" spc="-1" normalizeH="0" baseline="0" noProof="0" dirty="0">
              <a:ln>
                <a:noFill/>
              </a:ln>
              <a:solidFill>
                <a:prstClr val="black"/>
              </a:solidFill>
              <a:effectLst/>
              <a:uLnTx/>
              <a:uFillTx/>
              <a:latin typeface="Arial"/>
            </a:endParaRPr>
          </a:p>
        </p:txBody>
      </p:sp>
      <p:sp>
        <p:nvSpPr>
          <p:cNvPr id="594" name="CustomShape 7"/>
          <p:cNvSpPr/>
          <p:nvPr/>
        </p:nvSpPr>
        <p:spPr>
          <a:xfrm>
            <a:off x="1296000" y="33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95" name="CustomShape 8"/>
          <p:cNvSpPr/>
          <p:nvPr/>
        </p:nvSpPr>
        <p:spPr>
          <a:xfrm>
            <a:off x="1260000" y="33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6</a:t>
            </a:r>
            <a:endParaRPr kumimoji="0" lang="el-GR" sz="2000" b="0" i="0" u="none" strike="noStrike" kern="1200" cap="none" spc="-1" normalizeH="0" baseline="0" noProof="0">
              <a:ln>
                <a:noFill/>
              </a:ln>
              <a:solidFill>
                <a:prstClr val="black"/>
              </a:solidFill>
              <a:effectLst/>
              <a:uLnTx/>
              <a:uFillTx/>
              <a:latin typeface="Arial"/>
            </a:endParaRPr>
          </a:p>
        </p:txBody>
      </p:sp>
      <p:sp>
        <p:nvSpPr>
          <p:cNvPr id="596" name="CustomShape 9"/>
          <p:cNvSpPr/>
          <p:nvPr/>
        </p:nvSpPr>
        <p:spPr>
          <a:xfrm>
            <a:off x="5796000" y="1548000"/>
            <a:ext cx="26618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b="1" spc="-1" dirty="0">
                <a:solidFill>
                  <a:srgbClr val="083F61"/>
                </a:solidFill>
                <a:latin typeface="PF DinText Pro"/>
                <a:ea typeface="DejaVu Sans"/>
              </a:rPr>
              <a:t>a</a:t>
            </a:r>
            <a:r>
              <a:rPr kumimoji="0" lang="en-US" sz="2000" b="1" i="0" u="none" strike="noStrike" kern="1200" cap="none" spc="-1" normalizeH="0" baseline="0" noProof="0" dirty="0">
                <a:ln>
                  <a:noFill/>
                </a:ln>
                <a:solidFill>
                  <a:srgbClr val="083F61"/>
                </a:solidFill>
                <a:effectLst/>
                <a:uLnTx/>
                <a:uFillTx/>
                <a:latin typeface="PF DinText Pro"/>
                <a:ea typeface="DejaVu Sans"/>
              </a:rPr>
              <a:t>n expanding</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portfolio</a:t>
            </a:r>
            <a:r>
              <a:rPr kumimoji="0" lang="el-GR" sz="2000" b="1" i="0" u="none" strike="noStrike" kern="1200" cap="none" spc="-1" normalizeH="0" baseline="0" noProof="0" dirty="0">
                <a:ln>
                  <a:noFill/>
                </a:ln>
                <a:solidFill>
                  <a:srgbClr val="083F61"/>
                </a:solidFill>
                <a:effectLst/>
                <a:uLnTx/>
                <a:uFillTx/>
                <a:latin typeface="PF DinText Pro"/>
                <a:ea typeface="DejaVu Sans"/>
              </a:rPr>
              <a:t> of </a:t>
            </a:r>
            <a:r>
              <a:rPr kumimoji="0" lang="el-GR" sz="2000" b="1" i="0" u="none" strike="noStrike" kern="1200" cap="none" spc="-1" normalizeH="0" baseline="0" noProof="0" dirty="0" err="1">
                <a:ln>
                  <a:noFill/>
                </a:ln>
                <a:solidFill>
                  <a:srgbClr val="083F61"/>
                </a:solidFill>
                <a:effectLst/>
                <a:uLnTx/>
                <a:uFillTx/>
                <a:latin typeface="PF DinText Pro"/>
                <a:ea typeface="DejaVu Sans"/>
              </a:rPr>
              <a:t>private</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investment</a:t>
            </a:r>
            <a:r>
              <a:rPr kumimoji="0" lang="el-GR" sz="2000" b="1" i="0" u="none" strike="noStrike" kern="1200" cap="none" spc="-1" normalizeH="0" baseline="0" noProof="0" dirty="0">
                <a:ln>
                  <a:noFill/>
                </a:ln>
                <a:solidFill>
                  <a:srgbClr val="083F61"/>
                </a:solidFill>
                <a:effectLst/>
                <a:uLnTx/>
                <a:uFillTx/>
                <a:latin typeface="PF DinText Pro"/>
                <a:ea typeface="DejaVu Sans"/>
              </a:rPr>
              <a:t> </a:t>
            </a:r>
            <a:r>
              <a:rPr kumimoji="0" lang="el-GR" sz="2000" b="1" i="0" u="none" strike="noStrike" kern="1200" cap="none" spc="-1" normalizeH="0" baseline="0" noProof="0" dirty="0" err="1">
                <a:ln>
                  <a:noFill/>
                </a:ln>
                <a:solidFill>
                  <a:srgbClr val="083F61"/>
                </a:solidFill>
                <a:effectLst/>
                <a:uLnTx/>
                <a:uFillTx/>
                <a:latin typeface="PF DinText Pro"/>
                <a:ea typeface="DejaVu Sans"/>
              </a:rPr>
              <a:t>opportunities</a:t>
            </a:r>
            <a:endParaRPr kumimoji="0" lang="el-GR" sz="2000" b="1" i="0" u="none" strike="noStrike" kern="1200" cap="none" spc="-1" normalizeH="0" baseline="0" noProof="0" dirty="0">
              <a:ln>
                <a:noFill/>
              </a:ln>
              <a:solidFill>
                <a:prstClr val="black"/>
              </a:solidFill>
              <a:effectLst/>
              <a:uLnTx/>
              <a:uFillTx/>
              <a:latin typeface="Arial"/>
            </a:endParaRPr>
          </a:p>
        </p:txBody>
      </p:sp>
      <p:sp>
        <p:nvSpPr>
          <p:cNvPr id="597" name="CustomShape 10"/>
          <p:cNvSpPr/>
          <p:nvPr/>
        </p:nvSpPr>
        <p:spPr>
          <a:xfrm>
            <a:off x="5220000" y="15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598" name="CustomShape 11"/>
          <p:cNvSpPr/>
          <p:nvPr/>
        </p:nvSpPr>
        <p:spPr>
          <a:xfrm>
            <a:off x="5184000" y="15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7</a:t>
            </a:r>
            <a:endParaRPr kumimoji="0" lang="el-GR" sz="2000" b="0" i="0" u="none" strike="noStrike" kern="1200" cap="none" spc="-1" normalizeH="0" baseline="0" noProof="0">
              <a:ln>
                <a:noFill/>
              </a:ln>
              <a:solidFill>
                <a:prstClr val="black"/>
              </a:solidFill>
              <a:effectLst/>
              <a:uLnTx/>
              <a:uFillTx/>
              <a:latin typeface="Arial"/>
            </a:endParaRPr>
          </a:p>
        </p:txBody>
      </p:sp>
      <p:sp>
        <p:nvSpPr>
          <p:cNvPr id="599" name="CustomShape 12"/>
          <p:cNvSpPr/>
          <p:nvPr/>
        </p:nvSpPr>
        <p:spPr>
          <a:xfrm>
            <a:off x="5796000" y="3348000"/>
            <a:ext cx="26618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83F61"/>
                </a:solidFill>
                <a:effectLst/>
                <a:uLnTx/>
                <a:uFillTx/>
                <a:latin typeface="PF DinText Pro"/>
                <a:ea typeface="DejaVu Sans"/>
              </a:rPr>
              <a:t>The presence of major market players from all energy subsectors, including RES</a:t>
            </a:r>
            <a:endParaRPr kumimoji="0" lang="el-GR" sz="2000" b="1" i="0" u="none" strike="noStrike" kern="1200" cap="none" spc="-1" normalizeH="0" baseline="0" noProof="0" dirty="0">
              <a:ln>
                <a:noFill/>
              </a:ln>
              <a:solidFill>
                <a:prstClr val="black"/>
              </a:solidFill>
              <a:effectLst/>
              <a:uLnTx/>
              <a:uFillTx/>
              <a:latin typeface="Arial"/>
            </a:endParaRPr>
          </a:p>
        </p:txBody>
      </p:sp>
      <p:sp>
        <p:nvSpPr>
          <p:cNvPr id="600" name="CustomShape 13"/>
          <p:cNvSpPr/>
          <p:nvPr/>
        </p:nvSpPr>
        <p:spPr>
          <a:xfrm>
            <a:off x="5220000" y="3348000"/>
            <a:ext cx="429840" cy="429840"/>
          </a:xfrm>
          <a:prstGeom prst="ellipse">
            <a:avLst/>
          </a:prstGeom>
          <a:solidFill>
            <a:srgbClr val="083F61"/>
          </a:solidFill>
          <a:ln>
            <a:noFill/>
          </a:ln>
        </p:spPr>
        <p:style>
          <a:lnRef idx="0">
            <a:scrgbClr r="0" g="0" b="0"/>
          </a:lnRef>
          <a:fillRef idx="0">
            <a:scrgbClr r="0" g="0" b="0"/>
          </a:fillRef>
          <a:effectRef idx="0">
            <a:scrgbClr r="0" g="0" b="0"/>
          </a:effectRef>
          <a:fontRef idx="minor"/>
        </p:style>
      </p:sp>
      <p:sp>
        <p:nvSpPr>
          <p:cNvPr id="601" name="CustomShape 14"/>
          <p:cNvSpPr/>
          <p:nvPr/>
        </p:nvSpPr>
        <p:spPr>
          <a:xfrm>
            <a:off x="5184000" y="3312000"/>
            <a:ext cx="501840" cy="3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l-GR" sz="2000" b="1" i="0" u="none" strike="noStrike" kern="1200" cap="none" spc="-1" normalizeH="0" baseline="0" noProof="0">
                <a:ln>
                  <a:noFill/>
                </a:ln>
                <a:solidFill>
                  <a:srgbClr val="FFFFFF"/>
                </a:solidFill>
                <a:effectLst/>
                <a:uLnTx/>
                <a:uFillTx/>
                <a:latin typeface="PF DinText Pro"/>
                <a:ea typeface="DejaVu Sans"/>
              </a:rPr>
              <a:t>8</a:t>
            </a:r>
            <a:endParaRPr kumimoji="0" lang="el-GR" sz="2000" b="0" i="0" u="none" strike="noStrike" kern="1200" cap="none" spc="-1" normalizeH="0" baseline="0" noProof="0">
              <a:ln>
                <a:noFill/>
              </a:ln>
              <a:solidFill>
                <a:prstClr val="black"/>
              </a:solidFill>
              <a:effectLst/>
              <a:uLnTx/>
              <a:uFillTx/>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475"/>
          <p:cNvPicPr/>
          <p:nvPr/>
        </p:nvPicPr>
        <p:blipFill>
          <a:blip r:embed="rId2"/>
          <a:stretch/>
        </p:blipFill>
        <p:spPr>
          <a:xfrm>
            <a:off x="0" y="1224000"/>
            <a:ext cx="4606200" cy="2921040"/>
          </a:xfrm>
          <a:prstGeom prst="rect">
            <a:avLst/>
          </a:prstGeom>
          <a:ln>
            <a:noFill/>
          </a:ln>
        </p:spPr>
      </p:pic>
      <p:sp>
        <p:nvSpPr>
          <p:cNvPr id="477" name="CustomShape 1"/>
          <p:cNvSpPr/>
          <p:nvPr/>
        </p:nvSpPr>
        <p:spPr>
          <a:xfrm>
            <a:off x="4819680" y="720000"/>
            <a:ext cx="5260945" cy="2921040"/>
          </a:xfrm>
          <a:prstGeom prst="rect">
            <a:avLst/>
          </a:prstGeom>
          <a:solidFill>
            <a:srgbClr val="1D99D6"/>
          </a:solidFill>
          <a:ln>
            <a:noFill/>
          </a:ln>
        </p:spPr>
        <p:style>
          <a:lnRef idx="0">
            <a:scrgbClr r="0" g="0" b="0"/>
          </a:lnRef>
          <a:fillRef idx="0">
            <a:scrgbClr r="0" g="0" b="0"/>
          </a:fillRef>
          <a:effectRef idx="0">
            <a:scrgbClr r="0" g="0" b="0"/>
          </a:effectRef>
          <a:fontRef idx="minor"/>
        </p:style>
      </p:sp>
      <p:pic>
        <p:nvPicPr>
          <p:cNvPr id="478" name="Picture 477"/>
          <p:cNvPicPr/>
          <p:nvPr/>
        </p:nvPicPr>
        <p:blipFill>
          <a:blip r:embed="rId3"/>
          <a:stretch/>
        </p:blipFill>
        <p:spPr>
          <a:xfrm>
            <a:off x="864000" y="4824000"/>
            <a:ext cx="2877840" cy="389520"/>
          </a:xfrm>
          <a:prstGeom prst="rect">
            <a:avLst/>
          </a:prstGeom>
          <a:ln>
            <a:noFill/>
          </a:ln>
        </p:spPr>
      </p:pic>
      <p:sp>
        <p:nvSpPr>
          <p:cNvPr id="479" name="CustomShape 2"/>
          <p:cNvSpPr/>
          <p:nvPr/>
        </p:nvSpPr>
        <p:spPr>
          <a:xfrm>
            <a:off x="4587840" y="1224000"/>
            <a:ext cx="5492785" cy="2921040"/>
          </a:xfrm>
          <a:prstGeom prst="rect">
            <a:avLst/>
          </a:prstGeom>
          <a:solidFill>
            <a:srgbClr val="083F61"/>
          </a:solidFill>
          <a:ln>
            <a:noFill/>
          </a:ln>
        </p:spPr>
        <p:style>
          <a:lnRef idx="0">
            <a:scrgbClr r="0" g="0" b="0"/>
          </a:lnRef>
          <a:fillRef idx="0">
            <a:scrgbClr r="0" g="0" b="0"/>
          </a:fillRef>
          <a:effectRef idx="0">
            <a:scrgbClr r="0" g="0" b="0"/>
          </a:effectRef>
          <a:fontRef idx="minor"/>
        </p:style>
      </p:sp>
      <p:sp>
        <p:nvSpPr>
          <p:cNvPr id="480" name="CustomShape 3"/>
          <p:cNvSpPr/>
          <p:nvPr/>
        </p:nvSpPr>
        <p:spPr>
          <a:xfrm>
            <a:off x="5688000" y="1656000"/>
            <a:ext cx="3453840" cy="5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1" normalizeH="0" baseline="0" noProof="0" dirty="0">
                <a:ln>
                  <a:noFill/>
                </a:ln>
                <a:solidFill>
                  <a:srgbClr val="FFFFFF"/>
                </a:solidFill>
                <a:effectLst/>
                <a:uLnTx/>
                <a:uFillTx/>
                <a:latin typeface="PF Din Text Comp Pro XBlack"/>
                <a:ea typeface="DejaVu Sans"/>
              </a:rPr>
              <a:t>ICT</a:t>
            </a:r>
            <a:endParaRPr kumimoji="0" lang="el-GR" sz="3200" b="0" i="0" u="none" strike="noStrike" kern="1200" cap="none" spc="-1" normalizeH="0" baseline="0" noProof="0" dirty="0">
              <a:ln>
                <a:noFill/>
              </a:ln>
              <a:solidFill>
                <a:prstClr val="black"/>
              </a:solidFill>
              <a:effectLst/>
              <a:uLnTx/>
              <a:uFillTx/>
              <a:latin typeface="Arial"/>
            </a:endParaRPr>
          </a:p>
        </p:txBody>
      </p:sp>
      <p:sp>
        <p:nvSpPr>
          <p:cNvPr id="481" name="CustomShape 4"/>
          <p:cNvSpPr/>
          <p:nvPr/>
        </p:nvSpPr>
        <p:spPr>
          <a:xfrm>
            <a:off x="4535639" y="2303999"/>
            <a:ext cx="5260945" cy="1815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From</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start-ups</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to</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research</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centres</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of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global</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ICT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giants</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the ICT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scene</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benefits</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from</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highly-skilled</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personnel</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at</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competitive</a:t>
            </a:r>
            <a:r>
              <a:rPr kumimoji="0" lang="el-GR" sz="24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400" b="0" i="0" u="none" strike="noStrike" kern="1200" cap="none" spc="-1" normalizeH="0" baseline="0" noProof="0" dirty="0" err="1">
                <a:ln>
                  <a:noFill/>
                </a:ln>
                <a:solidFill>
                  <a:srgbClr val="D3DE26"/>
                </a:solidFill>
                <a:effectLst/>
                <a:uLnTx/>
                <a:uFillTx/>
                <a:latin typeface="PF Din Text Comp Pro XBlack"/>
                <a:ea typeface="DejaVu Sans"/>
              </a:rPr>
              <a:t>costs</a:t>
            </a:r>
            <a:endParaRPr kumimoji="0" lang="el-GR" sz="2400" b="0" i="0" u="none" strike="noStrike" kern="1200" cap="none" spc="-1" normalizeH="0" baseline="0" noProof="0" dirty="0">
              <a:ln>
                <a:noFill/>
              </a:ln>
              <a:solidFill>
                <a:prstClr val="black"/>
              </a:solidFill>
              <a:effectLst/>
              <a:uLnTx/>
              <a:uFillTx/>
              <a:latin typeface="Arial"/>
            </a:endParaRPr>
          </a:p>
        </p:txBody>
      </p:sp>
      <p:sp>
        <p:nvSpPr>
          <p:cNvPr id="482" name="CustomShape 5"/>
          <p:cNvSpPr/>
          <p:nvPr/>
        </p:nvSpPr>
        <p:spPr>
          <a:xfrm flipH="1">
            <a:off x="3226320" y="1224000"/>
            <a:ext cx="1367280" cy="2921040"/>
          </a:xfrm>
          <a:custGeom>
            <a:avLst/>
            <a:gdLst/>
            <a:ahLst/>
            <a:cxnLst/>
            <a:rect l="l" t="t" r="r" b="b"/>
            <a:pathLst>
              <a:path w="21600" h="21600">
                <a:moveTo>
                  <a:pt x="0" y="0"/>
                </a:moveTo>
                <a:lnTo>
                  <a:pt x="21600" y="21600"/>
                </a:lnTo>
                <a:lnTo>
                  <a:pt x="0" y="21600"/>
                </a:lnTo>
                <a:lnTo>
                  <a:pt x="0" y="0"/>
                </a:lnTo>
                <a:close/>
              </a:path>
            </a:pathLst>
          </a:custGeom>
          <a:solidFill>
            <a:srgbClr val="083F61"/>
          </a:solidFill>
          <a:ln>
            <a:noFill/>
          </a:ln>
        </p:spPr>
        <p:style>
          <a:lnRef idx="0">
            <a:scrgbClr r="0" g="0" b="0"/>
          </a:lnRef>
          <a:fillRef idx="0">
            <a:scrgbClr r="0" g="0" b="0"/>
          </a:fillRef>
          <a:effectRef idx="0">
            <a:scrgbClr r="0" g="0" b="0"/>
          </a:effectRef>
          <a:fontRef idx="minor"/>
        </p:style>
      </p:sp>
      <p:sp>
        <p:nvSpPr>
          <p:cNvPr id="483" name="CustomShape 6"/>
          <p:cNvSpPr/>
          <p:nvPr/>
        </p:nvSpPr>
        <p:spPr>
          <a:xfrm>
            <a:off x="5688000" y="745920"/>
            <a:ext cx="3453840" cy="5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1" normalizeH="0" baseline="0" noProof="0">
                <a:ln>
                  <a:noFill/>
                </a:ln>
                <a:solidFill>
                  <a:srgbClr val="FFFFFF"/>
                </a:solidFill>
                <a:effectLst/>
                <a:uLnTx/>
                <a:uFillTx/>
                <a:latin typeface="PF Din Text Comp Pro XBlack"/>
                <a:ea typeface="DejaVu Sans"/>
              </a:rPr>
              <a:t>Investment opportunities</a:t>
            </a:r>
            <a:endParaRPr kumimoji="0" lang="el-GR" sz="2200" b="0" i="0" u="none" strike="noStrike" kern="1200" cap="none" spc="-1" normalizeH="0" baseline="0" noProof="0">
              <a:ln>
                <a:noFill/>
              </a:ln>
              <a:solidFill>
                <a:prstClr val="black"/>
              </a:solidFill>
              <a:effectLst/>
              <a:uLnTx/>
              <a:uFillTx/>
              <a:latin typeface="Arial"/>
            </a:endParaRPr>
          </a:p>
        </p:txBody>
      </p:sp>
      <p:sp>
        <p:nvSpPr>
          <p:cNvPr id="484" name="CustomShape 7"/>
          <p:cNvSpPr/>
          <p:nvPr/>
        </p:nvSpPr>
        <p:spPr>
          <a:xfrm flipH="1">
            <a:off x="4587120" y="720360"/>
            <a:ext cx="235080" cy="503280"/>
          </a:xfrm>
          <a:custGeom>
            <a:avLst/>
            <a:gdLst/>
            <a:ahLst/>
            <a:cxnLst/>
            <a:rect l="l" t="t" r="r" b="b"/>
            <a:pathLst>
              <a:path w="21600" h="21600">
                <a:moveTo>
                  <a:pt x="0" y="0"/>
                </a:moveTo>
                <a:lnTo>
                  <a:pt x="21600" y="21600"/>
                </a:lnTo>
                <a:lnTo>
                  <a:pt x="0" y="21600"/>
                </a:lnTo>
                <a:lnTo>
                  <a:pt x="0" y="0"/>
                </a:lnTo>
                <a:close/>
              </a:path>
            </a:pathLst>
          </a:custGeom>
          <a:solidFill>
            <a:srgbClr val="1D99D6"/>
          </a:solidFill>
          <a:ln>
            <a:noFill/>
          </a:ln>
        </p:spPr>
        <p:style>
          <a:lnRef idx="0">
            <a:scrgbClr r="0" g="0" b="0"/>
          </a:lnRef>
          <a:fillRef idx="0">
            <a:scrgbClr r="0" g="0" b="0"/>
          </a:fillRef>
          <a:effectRef idx="0">
            <a:scrgbClr r="0" g="0" b="0"/>
          </a:effectRef>
          <a:fontRef idx="minor"/>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DEC521-538D-4F06-94D4-5A8AD2E18850}"/>
              </a:ext>
            </a:extLst>
          </p:cNvPr>
          <p:cNvPicPr>
            <a:picLocks noChangeAspect="1"/>
          </p:cNvPicPr>
          <p:nvPr/>
        </p:nvPicPr>
        <p:blipFill rotWithShape="1">
          <a:blip r:embed="rId3"/>
          <a:srcRect l="18310" t="25382" r="46330" b="39081"/>
          <a:stretch/>
        </p:blipFill>
        <p:spPr>
          <a:xfrm>
            <a:off x="1914" y="3020481"/>
            <a:ext cx="4103009" cy="2650067"/>
          </a:xfrm>
          <a:prstGeom prst="rect">
            <a:avLst/>
          </a:prstGeom>
        </p:spPr>
      </p:pic>
      <p:pic>
        <p:nvPicPr>
          <p:cNvPr id="9" name="Picture 8">
            <a:extLst>
              <a:ext uri="{FF2B5EF4-FFF2-40B4-BE49-F238E27FC236}">
                <a16:creationId xmlns:a16="http://schemas.microsoft.com/office/drawing/2014/main" id="{466D7C1B-9B2E-4CC1-82D0-6B48696F9C70}"/>
              </a:ext>
            </a:extLst>
          </p:cNvPr>
          <p:cNvPicPr>
            <a:picLocks noChangeAspect="1"/>
          </p:cNvPicPr>
          <p:nvPr/>
        </p:nvPicPr>
        <p:blipFill rotWithShape="1">
          <a:blip r:embed="rId4"/>
          <a:srcRect l="18394" t="25531" r="46834" b="37887"/>
          <a:stretch/>
        </p:blipFill>
        <p:spPr>
          <a:xfrm>
            <a:off x="3109" y="0"/>
            <a:ext cx="4512731" cy="3020480"/>
          </a:xfrm>
          <a:prstGeom prst="rect">
            <a:avLst/>
          </a:prstGeom>
        </p:spPr>
      </p:pic>
      <p:sp>
        <p:nvSpPr>
          <p:cNvPr id="5" name="CustomShape 1">
            <a:extLst>
              <a:ext uri="{FF2B5EF4-FFF2-40B4-BE49-F238E27FC236}">
                <a16:creationId xmlns:a16="http://schemas.microsoft.com/office/drawing/2014/main" id="{2BEABF3C-9BE3-4877-8ED2-2176A45ED155}"/>
              </a:ext>
            </a:extLst>
          </p:cNvPr>
          <p:cNvSpPr/>
          <p:nvPr/>
        </p:nvSpPr>
        <p:spPr>
          <a:xfrm>
            <a:off x="4515840" y="0"/>
            <a:ext cx="5564785" cy="5670550"/>
          </a:xfrm>
          <a:prstGeom prst="rect">
            <a:avLst/>
          </a:prstGeom>
          <a:solidFill>
            <a:srgbClr val="00B0F0"/>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ndParaRPr>
          </a:p>
        </p:txBody>
      </p:sp>
      <p:sp>
        <p:nvSpPr>
          <p:cNvPr id="6" name="CustomShape 3">
            <a:extLst>
              <a:ext uri="{FF2B5EF4-FFF2-40B4-BE49-F238E27FC236}">
                <a16:creationId xmlns:a16="http://schemas.microsoft.com/office/drawing/2014/main" id="{24F627EC-BA09-4D1F-9F67-BAE1E0D1933D}"/>
              </a:ext>
            </a:extLst>
          </p:cNvPr>
          <p:cNvSpPr/>
          <p:nvPr/>
        </p:nvSpPr>
        <p:spPr>
          <a:xfrm flipH="1">
            <a:off x="3175000" y="0"/>
            <a:ext cx="1359560" cy="5670549"/>
          </a:xfrm>
          <a:custGeom>
            <a:avLst/>
            <a:gdLst/>
            <a:ahLst/>
            <a:cxnLst/>
            <a:rect l="l" t="t" r="r" b="b"/>
            <a:pathLst>
              <a:path w="21600" h="21600">
                <a:moveTo>
                  <a:pt x="0" y="0"/>
                </a:moveTo>
                <a:lnTo>
                  <a:pt x="21600" y="21600"/>
                </a:lnTo>
                <a:lnTo>
                  <a:pt x="0" y="21600"/>
                </a:lnTo>
                <a:lnTo>
                  <a:pt x="0" y="0"/>
                </a:lnTo>
                <a:close/>
              </a:path>
            </a:pathLst>
          </a:custGeom>
          <a:solidFill>
            <a:srgbClr val="00B0F0"/>
          </a:solidFill>
          <a:ln>
            <a:noFill/>
          </a:ln>
        </p:spPr>
        <p:style>
          <a:lnRef idx="0">
            <a:scrgbClr r="0" g="0" b="0"/>
          </a:lnRef>
          <a:fillRef idx="0">
            <a:scrgbClr r="0" g="0" b="0"/>
          </a:fillRef>
          <a:effectRef idx="0">
            <a:scrgbClr r="0" g="0" b="0"/>
          </a:effectRef>
          <a:fontRef idx="minor"/>
        </p:style>
      </p:sp>
      <p:sp>
        <p:nvSpPr>
          <p:cNvPr id="7" name="Rectangle 6">
            <a:extLst>
              <a:ext uri="{FF2B5EF4-FFF2-40B4-BE49-F238E27FC236}">
                <a16:creationId xmlns:a16="http://schemas.microsoft.com/office/drawing/2014/main" id="{3D31EB88-05C4-46A3-A66F-03EF03C94B1A}"/>
              </a:ext>
            </a:extLst>
          </p:cNvPr>
          <p:cNvSpPr/>
          <p:nvPr/>
        </p:nvSpPr>
        <p:spPr>
          <a:xfrm>
            <a:off x="4534560" y="739252"/>
            <a:ext cx="4893733" cy="1765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Microsoft plans $1 billion data center venture in Greece</a:t>
            </a:r>
          </a:p>
        </p:txBody>
      </p:sp>
      <p:pic>
        <p:nvPicPr>
          <p:cNvPr id="3" name="Picture 2">
            <a:extLst>
              <a:ext uri="{FF2B5EF4-FFF2-40B4-BE49-F238E27FC236}">
                <a16:creationId xmlns:a16="http://schemas.microsoft.com/office/drawing/2014/main" id="{241C4978-6916-42B5-A5EE-9B8EB3206AC4}"/>
              </a:ext>
            </a:extLst>
          </p:cNvPr>
          <p:cNvPicPr>
            <a:picLocks noChangeAspect="1"/>
          </p:cNvPicPr>
          <p:nvPr/>
        </p:nvPicPr>
        <p:blipFill>
          <a:blip r:embed="rId5"/>
          <a:stretch>
            <a:fillRect/>
          </a:stretch>
        </p:blipFill>
        <p:spPr>
          <a:xfrm>
            <a:off x="4182536" y="2793997"/>
            <a:ext cx="1980132" cy="1765301"/>
          </a:xfrm>
          <a:prstGeom prst="rect">
            <a:avLst/>
          </a:prstGeom>
        </p:spPr>
      </p:pic>
      <p:sp>
        <p:nvSpPr>
          <p:cNvPr id="8" name="Rectangle 7">
            <a:extLst>
              <a:ext uri="{FF2B5EF4-FFF2-40B4-BE49-F238E27FC236}">
                <a16:creationId xmlns:a16="http://schemas.microsoft.com/office/drawing/2014/main" id="{BCB906DF-C5BA-4B60-97B1-EB7120AB8842}"/>
              </a:ext>
            </a:extLst>
          </p:cNvPr>
          <p:cNvSpPr/>
          <p:nvPr/>
        </p:nvSpPr>
        <p:spPr>
          <a:xfrm>
            <a:off x="6240281" y="2793997"/>
            <a:ext cx="3299494" cy="1765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US tech giant Microsoft Corp announced that it would be investing in the creation of a new data hub in Greece, expected to stimulate entrepreneurship and enhance the country’s attractiveness as an investment destination.</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826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99C38-1060-4744-8B4E-C8B6DB6F09AD}"/>
              </a:ext>
            </a:extLst>
          </p:cNvPr>
          <p:cNvPicPr>
            <a:picLocks noChangeAspect="1"/>
          </p:cNvPicPr>
          <p:nvPr/>
        </p:nvPicPr>
        <p:blipFill>
          <a:blip r:embed="rId3"/>
          <a:stretch>
            <a:fillRect/>
          </a:stretch>
        </p:blipFill>
        <p:spPr>
          <a:xfrm>
            <a:off x="-1" y="99"/>
            <a:ext cx="10080625" cy="5670352"/>
          </a:xfrm>
          <a:prstGeom prst="rect">
            <a:avLst/>
          </a:prstGeom>
        </p:spPr>
      </p:pic>
    </p:spTree>
    <p:extLst>
      <p:ext uri="{BB962C8B-B14F-4D97-AF65-F5344CB8AC3E}">
        <p14:creationId xmlns:p14="http://schemas.microsoft.com/office/powerpoint/2010/main" val="1476616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1983" y="99"/>
            <a:ext cx="10080367" cy="5670522"/>
          </a:xfrm>
          <a:prstGeom prst="rect">
            <a:avLst/>
          </a:prstGeom>
          <a:solidFill>
            <a:srgbClr val="083F61"/>
          </a:solidFill>
          <a:ln>
            <a:noFill/>
          </a:ln>
        </p:spPr>
        <p:style>
          <a:lnRef idx="0">
            <a:scrgbClr r="0" g="0" b="0"/>
          </a:lnRef>
          <a:fillRef idx="0">
            <a:scrgbClr r="0" g="0" b="0"/>
          </a:fillRef>
          <a:effectRef idx="0">
            <a:scrgbClr r="0" g="0" b="0"/>
          </a:effectRef>
          <a:fontRef idx="minor"/>
        </p:style>
      </p:sp>
      <p:pic>
        <p:nvPicPr>
          <p:cNvPr id="90" name="Picture 89"/>
          <p:cNvPicPr/>
          <p:nvPr/>
        </p:nvPicPr>
        <p:blipFill>
          <a:blip r:embed="rId2"/>
          <a:stretch/>
        </p:blipFill>
        <p:spPr>
          <a:xfrm>
            <a:off x="177" y="5223157"/>
            <a:ext cx="10078207" cy="447464"/>
          </a:xfrm>
          <a:prstGeom prst="rect">
            <a:avLst/>
          </a:prstGeom>
          <a:ln>
            <a:noFill/>
          </a:ln>
        </p:spPr>
      </p:pic>
      <p:pic>
        <p:nvPicPr>
          <p:cNvPr id="91" name="Picture 90"/>
          <p:cNvPicPr/>
          <p:nvPr/>
        </p:nvPicPr>
        <p:blipFill>
          <a:blip r:embed="rId3"/>
          <a:stretch/>
        </p:blipFill>
        <p:spPr>
          <a:xfrm>
            <a:off x="236689" y="261811"/>
            <a:ext cx="2139405" cy="489943"/>
          </a:xfrm>
          <a:prstGeom prst="rect">
            <a:avLst/>
          </a:prstGeom>
          <a:ln>
            <a:noFill/>
          </a:ln>
        </p:spPr>
      </p:pic>
      <p:sp>
        <p:nvSpPr>
          <p:cNvPr id="92" name="CustomShape 2"/>
          <p:cNvSpPr/>
          <p:nvPr/>
        </p:nvSpPr>
        <p:spPr>
          <a:xfrm>
            <a:off x="4360986" y="216451"/>
            <a:ext cx="5501766" cy="431625"/>
          </a:xfrm>
          <a:prstGeom prst="rect">
            <a:avLst/>
          </a:prstGeom>
          <a:noFill/>
          <a:ln>
            <a:noFill/>
          </a:ln>
        </p:spPr>
        <p:style>
          <a:lnRef idx="0">
            <a:scrgbClr r="0" g="0" b="0"/>
          </a:lnRef>
          <a:fillRef idx="0">
            <a:scrgbClr r="0" g="0" b="0"/>
          </a:fillRef>
          <a:effectRef idx="0">
            <a:scrgbClr r="0" g="0" b="0"/>
          </a:effectRef>
          <a:fontRef idx="minor"/>
        </p:style>
        <p:txBody>
          <a:bodyPr lIns="89997" tIns="44998" rIns="89997" bIns="44998">
            <a:noAutofit/>
          </a:bodyPr>
          <a:lstStyle/>
          <a:p>
            <a:pPr algn="r">
              <a:lnSpc>
                <a:spcPct val="100000"/>
              </a:lnSpc>
            </a:pPr>
            <a:r>
              <a:rPr lang="en-US" sz="1984" spc="-1" dirty="0">
                <a:solidFill>
                  <a:srgbClr val="FFFFFF"/>
                </a:solidFill>
                <a:latin typeface="Calibri" panose="020F0502020204030204" pitchFamily="34" charset="0"/>
                <a:ea typeface="DejaVu Sans"/>
                <a:cs typeface="Calibri" panose="020F0502020204030204" pitchFamily="34" charset="0"/>
              </a:rPr>
              <a:t>Generous Incentives available through various schemes and for various investment budget levels </a:t>
            </a:r>
            <a:endParaRPr lang="el-GR" sz="1984" spc="-1" dirty="0">
              <a:solidFill>
                <a:srgbClr val="FFFFFF"/>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D4DA9C8C-65F2-4BFD-BCF0-2801A92E24A9}"/>
              </a:ext>
            </a:extLst>
          </p:cNvPr>
          <p:cNvSpPr>
            <a:spLocks noGrp="1"/>
          </p:cNvSpPr>
          <p:nvPr/>
        </p:nvSpPr>
        <p:spPr bwMode="auto">
          <a:xfrm>
            <a:off x="1832419" y="933977"/>
            <a:ext cx="6615410" cy="410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lc="http://schemas.openxmlformats.org/drawingml/2006/lockedCanvas" val="1"/>
            </a:ext>
          </a:extLst>
        </p:spPr>
        <p:txBody>
          <a:bodyPr vert="horz" wrap="square" lIns="0" tIns="37802"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Development Law</a:t>
            </a:r>
          </a:p>
          <a:p>
            <a:pPr>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SMEs- Partnership Agreement (PA) 2014-2020</a:t>
            </a:r>
          </a:p>
          <a:p>
            <a:pPr>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Strategic Investments - Fast Track Law</a:t>
            </a:r>
          </a:p>
          <a:p>
            <a:pPr>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the creation of new jobs</a:t>
            </a:r>
          </a:p>
          <a:p>
            <a:pPr marL="95247" indent="-378013">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R&amp;D Projects</a:t>
            </a:r>
          </a:p>
          <a:p>
            <a:pPr marL="95247" indent="-378013">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Intra Group Service Centers</a:t>
            </a:r>
          </a:p>
          <a:p>
            <a:pPr marL="95247" indent="-378013">
              <a:lnSpc>
                <a:spcPct val="200000"/>
              </a:lnSpc>
              <a:spcBef>
                <a:spcPts val="0"/>
              </a:spcBef>
              <a:buClr>
                <a:schemeClr val="bg1"/>
              </a:buClr>
              <a:buSzPct val="132000"/>
              <a:buFont typeface="Wingdings" panose="05000000000000000000" pitchFamily="2" charset="2"/>
              <a:buChar char="ü"/>
              <a:defRPr/>
            </a:pPr>
            <a:r>
              <a:rPr lang="en-US" sz="1819" b="1" dirty="0">
                <a:solidFill>
                  <a:schemeClr val="bg1"/>
                </a:solidFill>
                <a:latin typeface="Calibri" charset="0"/>
                <a:sym typeface="Arial" charset="0"/>
              </a:rPr>
              <a:t>Incentives for Technology driven SMEs</a:t>
            </a:r>
          </a:p>
        </p:txBody>
      </p:sp>
    </p:spTree>
    <p:extLst>
      <p:ext uri="{BB962C8B-B14F-4D97-AF65-F5344CB8AC3E}">
        <p14:creationId xmlns:p14="http://schemas.microsoft.com/office/powerpoint/2010/main" val="56544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9"/>
            <a:ext cx="9596435" cy="907192"/>
          </a:xfrm>
          <a:prstGeom prst="rect">
            <a:avLst/>
          </a:prstGeom>
          <a:blipFill>
            <a:blip r:embed="rId2" cstate="print"/>
            <a:stretch>
              <a:fillRect/>
            </a:stretch>
          </a:blipFill>
        </p:spPr>
        <p:txBody>
          <a:bodyPr wrap="square" lIns="0" tIns="0" rIns="0" bIns="0" rtlCol="0"/>
          <a:lstStyle/>
          <a:p>
            <a:pPr defTabSz="458454"/>
            <a:endParaRPr sz="903">
              <a:solidFill>
                <a:prstClr val="black"/>
              </a:solidFill>
              <a:latin typeface="Calibri"/>
            </a:endParaRPr>
          </a:p>
        </p:txBody>
      </p:sp>
      <p:sp>
        <p:nvSpPr>
          <p:cNvPr id="11" name="object 3">
            <a:extLst>
              <a:ext uri="{FF2B5EF4-FFF2-40B4-BE49-F238E27FC236}">
                <a16:creationId xmlns:a16="http://schemas.microsoft.com/office/drawing/2014/main" id="{23C8D5F7-26B9-4E47-8D58-5850CFF56963}"/>
              </a:ext>
            </a:extLst>
          </p:cNvPr>
          <p:cNvSpPr txBox="1"/>
          <p:nvPr/>
        </p:nvSpPr>
        <p:spPr>
          <a:xfrm>
            <a:off x="6287341" y="492945"/>
            <a:ext cx="3506829" cy="312734"/>
          </a:xfrm>
          <a:prstGeom prst="rect">
            <a:avLst/>
          </a:prstGeom>
        </p:spPr>
        <p:txBody>
          <a:bodyPr vert="horz" wrap="square" lIns="0" tIns="7322" rIns="0" bIns="0" rtlCol="0">
            <a:spAutoFit/>
          </a:bodyPr>
          <a:lstStyle/>
          <a:p>
            <a:pPr defTabSz="756026" eaLnBrk="0" hangingPunct="0">
              <a:defRPr/>
            </a:pPr>
            <a:r>
              <a:rPr lang="en-US" sz="1984" kern="0" dirty="0">
                <a:solidFill>
                  <a:prstClr val="black">
                    <a:lumMod val="50000"/>
                    <a:lumOff val="50000"/>
                  </a:prstClr>
                </a:solidFill>
                <a:latin typeface="Calibri"/>
              </a:rPr>
              <a:t>Development Law</a:t>
            </a:r>
            <a:r>
              <a:rPr lang="el-GR" sz="1984" kern="0" dirty="0">
                <a:solidFill>
                  <a:prstClr val="black">
                    <a:lumMod val="50000"/>
                    <a:lumOff val="50000"/>
                  </a:prstClr>
                </a:solidFill>
                <a:latin typeface="Calibri"/>
              </a:rPr>
              <a:t> </a:t>
            </a:r>
            <a:r>
              <a:rPr lang="en-US" sz="1984" kern="0" dirty="0">
                <a:solidFill>
                  <a:prstClr val="black">
                    <a:lumMod val="50000"/>
                    <a:lumOff val="50000"/>
                  </a:prstClr>
                </a:solidFill>
                <a:latin typeface="Calibri"/>
              </a:rPr>
              <a:t>Aid Schemes</a:t>
            </a:r>
          </a:p>
        </p:txBody>
      </p:sp>
      <p:sp>
        <p:nvSpPr>
          <p:cNvPr id="5" name="Title 1">
            <a:extLst>
              <a:ext uri="{FF2B5EF4-FFF2-40B4-BE49-F238E27FC236}">
                <a16:creationId xmlns:a16="http://schemas.microsoft.com/office/drawing/2014/main" id="{2FF6BF2F-F4F1-4AFF-BE2D-2DADE56090E1}"/>
              </a:ext>
            </a:extLst>
          </p:cNvPr>
          <p:cNvSpPr txBox="1">
            <a:spLocks/>
          </p:cNvSpPr>
          <p:nvPr/>
        </p:nvSpPr>
        <p:spPr>
          <a:xfrm>
            <a:off x="197735" y="67041"/>
            <a:ext cx="7245449" cy="693043"/>
          </a:xfrm>
          <a:prstGeom prst="rect">
            <a:avLst/>
          </a:prstGeom>
        </p:spPr>
        <p:txBody>
          <a:bodyPr/>
          <a:lstStyle/>
          <a:p>
            <a:pPr defTabSz="756026" eaLnBrk="0" hangingPunct="0">
              <a:defRPr/>
            </a:pPr>
            <a:endParaRPr lang="en-US" sz="2646" kern="0" dirty="0">
              <a:solidFill>
                <a:prstClr val="black"/>
              </a:solidFill>
              <a:latin typeface="Calibri"/>
            </a:endParaRPr>
          </a:p>
        </p:txBody>
      </p:sp>
      <p:sp>
        <p:nvSpPr>
          <p:cNvPr id="6" name="Content Placeholder 2">
            <a:extLst>
              <a:ext uri="{FF2B5EF4-FFF2-40B4-BE49-F238E27FC236}">
                <a16:creationId xmlns:a16="http://schemas.microsoft.com/office/drawing/2014/main" id="{475A64E0-36EE-44E9-832F-A53F87786A86}"/>
              </a:ext>
            </a:extLst>
          </p:cNvPr>
          <p:cNvSpPr txBox="1">
            <a:spLocks/>
          </p:cNvSpPr>
          <p:nvPr/>
        </p:nvSpPr>
        <p:spPr>
          <a:xfrm>
            <a:off x="197736" y="905290"/>
            <a:ext cx="4448979" cy="2636266"/>
          </a:xfrm>
          <a:prstGeom prst="rect">
            <a:avLst/>
          </a:prstGeom>
        </p:spPr>
        <p:txBody>
          <a:bodyPr/>
          <a:lstStyle/>
          <a:p>
            <a:pPr marL="283510" indent="-283510" defTabSz="756026" eaLnBrk="0" hangingPunct="0">
              <a:spcBef>
                <a:spcPts val="661"/>
              </a:spcBef>
            </a:pPr>
            <a:r>
              <a:rPr lang="en-US" sz="1984" b="1" u="sng" dirty="0">
                <a:solidFill>
                  <a:srgbClr val="002060"/>
                </a:solidFill>
                <a:latin typeface="Calibri" pitchFamily="32" charset="0"/>
              </a:rPr>
              <a:t>Aid:  </a:t>
            </a:r>
          </a:p>
          <a:p>
            <a:pPr marL="283510" indent="-283510" defTabSz="756026" eaLnBrk="0" hangingPunct="0">
              <a:spcBef>
                <a:spcPts val="661"/>
              </a:spcBef>
            </a:pPr>
            <a:r>
              <a:rPr lang="en-US" sz="1488" dirty="0">
                <a:solidFill>
                  <a:srgbClr val="002060"/>
                </a:solidFill>
                <a:latin typeface="Calibri" pitchFamily="32" charset="0"/>
              </a:rPr>
              <a:t>1) </a:t>
            </a:r>
            <a:r>
              <a:rPr lang="en-US" sz="1400" dirty="0">
                <a:solidFill>
                  <a:srgbClr val="002060"/>
                </a:solidFill>
                <a:latin typeface="Calibri" pitchFamily="32" charset="0"/>
              </a:rPr>
              <a:t>Tax exemptions</a:t>
            </a:r>
            <a:endParaRPr lang="el-GR" sz="1400" dirty="0">
              <a:solidFill>
                <a:srgbClr val="002060"/>
              </a:solidFill>
              <a:latin typeface="Calibri" pitchFamily="32" charset="0"/>
            </a:endParaRPr>
          </a:p>
          <a:p>
            <a:pPr marL="283510" indent="-283510" defTabSz="756026" eaLnBrk="0" hangingPunct="0">
              <a:spcBef>
                <a:spcPts val="661"/>
              </a:spcBef>
            </a:pPr>
            <a:r>
              <a:rPr lang="en-US" sz="1400" dirty="0">
                <a:solidFill>
                  <a:srgbClr val="002060"/>
                </a:solidFill>
                <a:latin typeface="Calibri" pitchFamily="32" charset="0"/>
              </a:rPr>
              <a:t>2) Cash grants</a:t>
            </a:r>
            <a:endParaRPr lang="el-GR" sz="1400" dirty="0">
              <a:solidFill>
                <a:srgbClr val="002060"/>
              </a:solidFill>
              <a:latin typeface="Calibri" pitchFamily="32" charset="0"/>
            </a:endParaRPr>
          </a:p>
          <a:p>
            <a:pPr marL="283510" indent="-283510" defTabSz="756026" eaLnBrk="0" hangingPunct="0">
              <a:spcBef>
                <a:spcPts val="661"/>
              </a:spcBef>
            </a:pPr>
            <a:r>
              <a:rPr lang="en-US" sz="1400" dirty="0">
                <a:solidFill>
                  <a:srgbClr val="002060"/>
                </a:solidFill>
                <a:latin typeface="Calibri" pitchFamily="32" charset="0"/>
              </a:rPr>
              <a:t>3) Leasing subsidies</a:t>
            </a:r>
            <a:endParaRPr lang="el-GR" sz="1400" dirty="0">
              <a:solidFill>
                <a:srgbClr val="002060"/>
              </a:solidFill>
              <a:latin typeface="Calibri" pitchFamily="32" charset="0"/>
            </a:endParaRPr>
          </a:p>
          <a:p>
            <a:pPr marL="283510" indent="-283510" defTabSz="756026" eaLnBrk="0" hangingPunct="0">
              <a:spcBef>
                <a:spcPts val="661"/>
              </a:spcBef>
            </a:pPr>
            <a:r>
              <a:rPr lang="en-US" sz="1400" dirty="0">
                <a:solidFill>
                  <a:srgbClr val="002060"/>
                </a:solidFill>
                <a:latin typeface="Calibri" pitchFamily="32" charset="0"/>
              </a:rPr>
              <a:t>4) Wage costs subsidy</a:t>
            </a:r>
            <a:endParaRPr lang="el-GR" sz="1400" dirty="0">
              <a:solidFill>
                <a:srgbClr val="002060"/>
              </a:solidFill>
              <a:latin typeface="Calibri" pitchFamily="32" charset="0"/>
            </a:endParaRPr>
          </a:p>
          <a:p>
            <a:pPr marL="283510" indent="-283510" defTabSz="756026" eaLnBrk="0" hangingPunct="0">
              <a:spcBef>
                <a:spcPts val="661"/>
              </a:spcBef>
            </a:pPr>
            <a:r>
              <a:rPr lang="el-GR" sz="1400" dirty="0">
                <a:solidFill>
                  <a:srgbClr val="002060"/>
                </a:solidFill>
                <a:latin typeface="Calibri" pitchFamily="32" charset="0"/>
              </a:rPr>
              <a:t>5) </a:t>
            </a:r>
            <a:r>
              <a:rPr lang="en-US" sz="1400" dirty="0">
                <a:solidFill>
                  <a:srgbClr val="002060"/>
                </a:solidFill>
                <a:latin typeface="Calibri" pitchFamily="32" charset="0"/>
              </a:rPr>
              <a:t>Stable corporate tax rate for 12 years</a:t>
            </a:r>
          </a:p>
          <a:p>
            <a:pPr marL="283510" indent="-283510" defTabSz="756026" eaLnBrk="0" hangingPunct="0">
              <a:spcBef>
                <a:spcPts val="661"/>
              </a:spcBef>
            </a:pPr>
            <a:r>
              <a:rPr lang="en-US" sz="1400" dirty="0">
                <a:solidFill>
                  <a:srgbClr val="002060"/>
                </a:solidFill>
                <a:latin typeface="Calibri" pitchFamily="32" charset="0"/>
              </a:rPr>
              <a:t>6) Financing of business risk through loans or equity</a:t>
            </a:r>
          </a:p>
          <a:p>
            <a:pPr marL="283510" indent="-283510" defTabSz="756026" eaLnBrk="0" hangingPunct="0">
              <a:spcBef>
                <a:spcPts val="661"/>
              </a:spcBef>
            </a:pPr>
            <a:r>
              <a:rPr lang="en-US" sz="1400" dirty="0">
                <a:solidFill>
                  <a:srgbClr val="002060"/>
                </a:solidFill>
                <a:latin typeface="Calibri" pitchFamily="32" charset="0"/>
              </a:rPr>
              <a:t>7) Fast track licensing</a:t>
            </a:r>
          </a:p>
          <a:p>
            <a:pPr marL="283510" indent="-283510" defTabSz="756026" eaLnBrk="0" hangingPunct="0">
              <a:spcBef>
                <a:spcPts val="661"/>
              </a:spcBef>
            </a:pPr>
            <a:r>
              <a:rPr lang="en-US" sz="1488" dirty="0">
                <a:solidFill>
                  <a:srgbClr val="002060"/>
                </a:solidFill>
                <a:latin typeface="Calibri" pitchFamily="32" charset="0"/>
              </a:rPr>
              <a:t> </a:t>
            </a:r>
            <a:endParaRPr lang="el-GR" sz="1488" dirty="0">
              <a:solidFill>
                <a:srgbClr val="002060"/>
              </a:solidFill>
              <a:latin typeface="Calibri" pitchFamily="32" charset="0"/>
            </a:endParaRPr>
          </a:p>
          <a:p>
            <a:pPr marL="283510" indent="-283510" defTabSz="756026" eaLnBrk="0" hangingPunct="0">
              <a:spcBef>
                <a:spcPts val="661"/>
              </a:spcBef>
            </a:pPr>
            <a:endParaRPr lang="el-GR" sz="1488" dirty="0">
              <a:solidFill>
                <a:srgbClr val="000000"/>
              </a:solidFill>
              <a:latin typeface="Calibri" pitchFamily="32" charset="0"/>
            </a:endParaRPr>
          </a:p>
          <a:p>
            <a:pPr marL="283510" indent="-283510" defTabSz="756026" eaLnBrk="0" hangingPunct="0">
              <a:spcBef>
                <a:spcPts val="661"/>
              </a:spcBef>
            </a:pPr>
            <a:endParaRPr lang="el-GR" sz="1488" dirty="0">
              <a:solidFill>
                <a:srgbClr val="000000"/>
              </a:solidFill>
              <a:latin typeface="Calibri" pitchFamily="32" charset="0"/>
            </a:endParaRPr>
          </a:p>
          <a:p>
            <a:pPr marL="283510" indent="-283510" defTabSz="756026" eaLnBrk="0" hangingPunct="0">
              <a:spcBef>
                <a:spcPts val="661"/>
              </a:spcBef>
            </a:pPr>
            <a:br>
              <a:rPr lang="en-US" sz="1488" dirty="0">
                <a:solidFill>
                  <a:srgbClr val="002060"/>
                </a:solidFill>
                <a:latin typeface="Calibri" pitchFamily="32" charset="0"/>
              </a:rPr>
            </a:br>
            <a:endParaRPr lang="el-GR" sz="1488" dirty="0">
              <a:solidFill>
                <a:srgbClr val="002060"/>
              </a:solidFill>
              <a:latin typeface="Calibri" pitchFamily="32" charset="0"/>
            </a:endParaRPr>
          </a:p>
        </p:txBody>
      </p:sp>
      <p:sp>
        <p:nvSpPr>
          <p:cNvPr id="7" name="Content Placeholder 2">
            <a:extLst>
              <a:ext uri="{FF2B5EF4-FFF2-40B4-BE49-F238E27FC236}">
                <a16:creationId xmlns:a16="http://schemas.microsoft.com/office/drawing/2014/main" id="{7FE84F64-00F4-4FC0-823A-A0516352E0E1}"/>
              </a:ext>
            </a:extLst>
          </p:cNvPr>
          <p:cNvSpPr txBox="1">
            <a:spLocks/>
          </p:cNvSpPr>
          <p:nvPr/>
        </p:nvSpPr>
        <p:spPr bwMode="auto">
          <a:xfrm>
            <a:off x="127944" y="3559102"/>
            <a:ext cx="9882889" cy="1428849"/>
          </a:xfrm>
          <a:prstGeom prst="rect">
            <a:avLst/>
          </a:prstGeom>
          <a:noFill/>
          <a:ln w="9525">
            <a:noFill/>
            <a:miter lim="800000"/>
            <a:headEnd/>
            <a:tailEnd/>
          </a:ln>
        </p:spPr>
        <p:txBody>
          <a:bodyPr/>
          <a:lstStyle/>
          <a:p>
            <a:pPr marL="283510" indent="-283510" defTabSz="756026" eaLnBrk="0" hangingPunct="0">
              <a:spcBef>
                <a:spcPct val="20000"/>
              </a:spcBef>
            </a:pPr>
            <a:r>
              <a:rPr lang="en-US" sz="1984" b="1" u="sng" dirty="0">
                <a:solidFill>
                  <a:srgbClr val="002060"/>
                </a:solidFill>
                <a:latin typeface="Calibri" pitchFamily="32" charset="0"/>
              </a:rPr>
              <a:t>State Aid percentages :</a:t>
            </a:r>
            <a:r>
              <a:rPr lang="en-US" sz="1984" b="1" dirty="0">
                <a:solidFill>
                  <a:srgbClr val="002060"/>
                </a:solidFill>
                <a:latin typeface="Calibri" pitchFamily="32" charset="0"/>
              </a:rPr>
              <a:t> </a:t>
            </a:r>
          </a:p>
          <a:p>
            <a:pPr marL="283510" indent="-283510" defTabSz="756026" eaLnBrk="0" hangingPunct="0">
              <a:spcBef>
                <a:spcPct val="20000"/>
              </a:spcBef>
            </a:pPr>
            <a:r>
              <a:rPr lang="en-US" sz="1488" b="1" dirty="0">
                <a:solidFill>
                  <a:srgbClr val="002060"/>
                </a:solidFill>
                <a:latin typeface="Calibri" pitchFamily="32" charset="0"/>
              </a:rPr>
              <a:t> </a:t>
            </a:r>
            <a:endParaRPr lang="el-GR" sz="1488" dirty="0">
              <a:solidFill>
                <a:srgbClr val="002060"/>
              </a:solidFill>
              <a:latin typeface="Calibri" pitchFamily="32" charset="0"/>
            </a:endParaRPr>
          </a:p>
          <a:p>
            <a:pPr marL="283510" indent="-283510" defTabSz="756026">
              <a:buFont typeface="Wingdings" panose="05000000000000000000" pitchFamily="2" charset="2"/>
              <a:buChar char="Ø"/>
            </a:pPr>
            <a:r>
              <a:rPr lang="en-US" dirty="0">
                <a:solidFill>
                  <a:srgbClr val="002060"/>
                </a:solidFill>
                <a:latin typeface="Calibri" pitchFamily="32" charset="0"/>
              </a:rPr>
              <a:t>state aid for regional development ranges </a:t>
            </a:r>
            <a:r>
              <a:rPr lang="en-US" b="1" dirty="0">
                <a:solidFill>
                  <a:srgbClr val="002060"/>
                </a:solidFill>
                <a:latin typeface="Calibri" pitchFamily="32" charset="0"/>
              </a:rPr>
              <a:t>from 10% to 55% </a:t>
            </a:r>
            <a:r>
              <a:rPr lang="en-US" dirty="0">
                <a:solidFill>
                  <a:srgbClr val="002060"/>
                </a:solidFill>
                <a:latin typeface="Calibri" pitchFamily="32" charset="0"/>
              </a:rPr>
              <a:t>of total expenditures </a:t>
            </a:r>
          </a:p>
          <a:p>
            <a:pPr marL="283510" indent="-283510" defTabSz="756026">
              <a:buFont typeface="Wingdings" panose="05000000000000000000" pitchFamily="2" charset="2"/>
              <a:buChar char="Ø"/>
            </a:pPr>
            <a:r>
              <a:rPr lang="en-US" dirty="0">
                <a:solidFill>
                  <a:srgbClr val="002060"/>
                </a:solidFill>
                <a:latin typeface="Calibri" pitchFamily="32" charset="0"/>
              </a:rPr>
              <a:t>state aid for specific types of expenditure (start-up costs, consulting costs, innovation costs, etc.) can reach up to 80% </a:t>
            </a:r>
          </a:p>
        </p:txBody>
      </p:sp>
      <p:sp>
        <p:nvSpPr>
          <p:cNvPr id="8" name="Rounded Rectangle 20">
            <a:extLst>
              <a:ext uri="{FF2B5EF4-FFF2-40B4-BE49-F238E27FC236}">
                <a16:creationId xmlns:a16="http://schemas.microsoft.com/office/drawing/2014/main" id="{9881AB0C-935F-4FE8-90E9-763AA98EDA64}"/>
              </a:ext>
            </a:extLst>
          </p:cNvPr>
          <p:cNvSpPr/>
          <p:nvPr/>
        </p:nvSpPr>
        <p:spPr>
          <a:xfrm rot="920963">
            <a:off x="5065211" y="1287772"/>
            <a:ext cx="3525811" cy="214309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6026"/>
            <a:r>
              <a:rPr lang="en-US" b="1" dirty="0">
                <a:solidFill>
                  <a:srgbClr val="002060"/>
                </a:solidFill>
                <a:latin typeface="Calibri"/>
              </a:rPr>
              <a:t>Level of Aid depends on </a:t>
            </a:r>
          </a:p>
          <a:p>
            <a:pPr algn="ctr" defTabSz="756026"/>
            <a:r>
              <a:rPr lang="en-US" b="1" dirty="0">
                <a:solidFill>
                  <a:srgbClr val="002060"/>
                </a:solidFill>
                <a:latin typeface="Calibri"/>
              </a:rPr>
              <a:t>the size of the company </a:t>
            </a:r>
          </a:p>
          <a:p>
            <a:pPr algn="ctr" defTabSz="756026"/>
            <a:r>
              <a:rPr lang="en-US" b="1" dirty="0">
                <a:solidFill>
                  <a:srgbClr val="002060"/>
                </a:solidFill>
                <a:latin typeface="Calibri"/>
              </a:rPr>
              <a:t>and the specific region in which the project will be implemented</a:t>
            </a:r>
            <a:r>
              <a:rPr lang="el-GR" b="1" dirty="0">
                <a:solidFill>
                  <a:srgbClr val="002060"/>
                </a:solidFill>
                <a:latin typeface="Calibri"/>
              </a:rPr>
              <a:t>. </a:t>
            </a:r>
          </a:p>
          <a:p>
            <a:pPr algn="ctr" defTabSz="756026"/>
            <a:endParaRPr lang="el-GR" sz="1323" b="1" dirty="0">
              <a:solidFill>
                <a:srgbClr val="002060"/>
              </a:solidFill>
              <a:latin typeface="Calibri"/>
            </a:endParaRPr>
          </a:p>
        </p:txBody>
      </p:sp>
    </p:spTree>
    <p:extLst>
      <p:ext uri="{BB962C8B-B14F-4D97-AF65-F5344CB8AC3E}">
        <p14:creationId xmlns:p14="http://schemas.microsoft.com/office/powerpoint/2010/main" val="178376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p:nvPr/>
        </p:nvPicPr>
        <p:blipFill>
          <a:blip r:embed="rId2"/>
          <a:stretch/>
        </p:blipFill>
        <p:spPr>
          <a:xfrm>
            <a:off x="177" y="5219917"/>
            <a:ext cx="10078207" cy="447464"/>
          </a:xfrm>
          <a:prstGeom prst="rect">
            <a:avLst/>
          </a:prstGeom>
          <a:ln>
            <a:noFill/>
          </a:ln>
        </p:spPr>
      </p:pic>
      <p:sp>
        <p:nvSpPr>
          <p:cNvPr id="87" name="CustomShape 1"/>
          <p:cNvSpPr/>
          <p:nvPr/>
        </p:nvSpPr>
        <p:spPr>
          <a:xfrm>
            <a:off x="2399320" y="74809"/>
            <a:ext cx="7571214" cy="447464"/>
          </a:xfrm>
          <a:prstGeom prst="rect">
            <a:avLst/>
          </a:prstGeom>
          <a:noFill/>
          <a:ln>
            <a:noFill/>
          </a:ln>
        </p:spPr>
        <p:style>
          <a:lnRef idx="0">
            <a:scrgbClr r="0" g="0" b="0"/>
          </a:lnRef>
          <a:fillRef idx="0">
            <a:scrgbClr r="0" g="0" b="0"/>
          </a:fillRef>
          <a:effectRef idx="0">
            <a:scrgbClr r="0" g="0" b="0"/>
          </a:effectRef>
          <a:fontRef idx="minor"/>
        </p:style>
        <p:txBody>
          <a:bodyPr lIns="89997" tIns="44998" rIns="89997" bIns="44998">
            <a:noAutofit/>
          </a:bodyPr>
          <a:lstStyle/>
          <a:p>
            <a:pPr algn="r" defTabSz="914337"/>
            <a:r>
              <a:rPr lang="en-US" sz="1984" spc="-1" dirty="0">
                <a:solidFill>
                  <a:srgbClr val="6E6F71"/>
                </a:solidFill>
                <a:latin typeface="Calibri" panose="020F0502020204030204" pitchFamily="34" charset="0"/>
                <a:cs typeface="Calibri" panose="020F0502020204030204" pitchFamily="34" charset="0"/>
              </a:rPr>
              <a:t>Fast Track/ S</a:t>
            </a:r>
            <a:r>
              <a:rPr lang="en-GB" sz="1984" spc="-1" dirty="0" err="1">
                <a:solidFill>
                  <a:srgbClr val="6E6F71"/>
                </a:solidFill>
                <a:latin typeface="Calibri" panose="020F0502020204030204" pitchFamily="34" charset="0"/>
                <a:cs typeface="Calibri" panose="020F0502020204030204" pitchFamily="34" charset="0"/>
              </a:rPr>
              <a:t>trategic</a:t>
            </a:r>
            <a:r>
              <a:rPr lang="en-GB" sz="1984" spc="-1" dirty="0">
                <a:solidFill>
                  <a:srgbClr val="6E6F71"/>
                </a:solidFill>
                <a:latin typeface="Calibri" panose="020F0502020204030204" pitchFamily="34" charset="0"/>
                <a:cs typeface="Calibri" panose="020F0502020204030204" pitchFamily="34" charset="0"/>
              </a:rPr>
              <a:t> Investment (Law 4608/2019): </a:t>
            </a:r>
          </a:p>
          <a:p>
            <a:pPr algn="r" defTabSz="914337"/>
            <a:r>
              <a:rPr lang="en-GB" sz="1984" spc="-1" dirty="0">
                <a:solidFill>
                  <a:srgbClr val="6E6F71"/>
                </a:solidFill>
                <a:latin typeface="Calibri" panose="020F0502020204030204" pitchFamily="34" charset="0"/>
                <a:cs typeface="Calibri" panose="020F0502020204030204" pitchFamily="34" charset="0"/>
              </a:rPr>
              <a:t>criteria &amp; incentives</a:t>
            </a:r>
          </a:p>
        </p:txBody>
      </p:sp>
      <p:pic>
        <p:nvPicPr>
          <p:cNvPr id="88" name="Picture 87"/>
          <p:cNvPicPr/>
          <p:nvPr/>
        </p:nvPicPr>
        <p:blipFill>
          <a:blip r:embed="rId3"/>
          <a:stretch/>
        </p:blipFill>
        <p:spPr>
          <a:xfrm>
            <a:off x="441521" y="253530"/>
            <a:ext cx="2366557" cy="541781"/>
          </a:xfrm>
          <a:prstGeom prst="rect">
            <a:avLst/>
          </a:prstGeom>
          <a:ln>
            <a:noFill/>
          </a:ln>
        </p:spPr>
      </p:pic>
      <p:graphicFrame>
        <p:nvGraphicFramePr>
          <p:cNvPr id="2" name="Table 1">
            <a:extLst>
              <a:ext uri="{FF2B5EF4-FFF2-40B4-BE49-F238E27FC236}">
                <a16:creationId xmlns:a16="http://schemas.microsoft.com/office/drawing/2014/main" id="{953D86EC-F157-484D-A772-685DE91D8C4D}"/>
              </a:ext>
            </a:extLst>
          </p:cNvPr>
          <p:cNvGraphicFramePr>
            <a:graphicFrameLocks noGrp="1"/>
          </p:cNvGraphicFramePr>
          <p:nvPr/>
        </p:nvGraphicFramePr>
        <p:xfrm>
          <a:off x="256031" y="868335"/>
          <a:ext cx="9606720" cy="4537725"/>
        </p:xfrm>
        <a:graphic>
          <a:graphicData uri="http://schemas.openxmlformats.org/drawingml/2006/table">
            <a:tbl>
              <a:tblPr firstRow="1" bandRow="1">
                <a:tableStyleId>{5C22544A-7EE6-4342-B048-85BDC9FD1C3A}</a:tableStyleId>
              </a:tblPr>
              <a:tblGrid>
                <a:gridCol w="2566941">
                  <a:extLst>
                    <a:ext uri="{9D8B030D-6E8A-4147-A177-3AD203B41FA5}">
                      <a16:colId xmlns:a16="http://schemas.microsoft.com/office/drawing/2014/main" val="354694901"/>
                    </a:ext>
                  </a:extLst>
                </a:gridCol>
                <a:gridCol w="3737165">
                  <a:extLst>
                    <a:ext uri="{9D8B030D-6E8A-4147-A177-3AD203B41FA5}">
                      <a16:colId xmlns:a16="http://schemas.microsoft.com/office/drawing/2014/main" val="1597105894"/>
                    </a:ext>
                  </a:extLst>
                </a:gridCol>
                <a:gridCol w="3302614">
                  <a:extLst>
                    <a:ext uri="{9D8B030D-6E8A-4147-A177-3AD203B41FA5}">
                      <a16:colId xmlns:a16="http://schemas.microsoft.com/office/drawing/2014/main" val="2092295141"/>
                    </a:ext>
                  </a:extLst>
                </a:gridCol>
              </a:tblGrid>
              <a:tr h="386933">
                <a:tc>
                  <a:txBody>
                    <a:bodyPr/>
                    <a:lstStyle/>
                    <a:p>
                      <a:pPr marL="0" marR="0" algn="ctr">
                        <a:lnSpc>
                          <a:spcPct val="107000"/>
                        </a:lnSpc>
                        <a:spcBef>
                          <a:spcPts val="0"/>
                        </a:spcBef>
                        <a:spcAft>
                          <a:spcPts val="0"/>
                        </a:spcAft>
                      </a:pPr>
                      <a:r>
                        <a:rPr lang="el-GR" sz="1400" dirty="0">
                          <a:effectLst/>
                          <a:latin typeface="Calibri" panose="020F0502020204030204" pitchFamily="34" charset="0"/>
                          <a:cs typeface="Calibri" panose="020F0502020204030204" pitchFamily="34" charset="0"/>
                        </a:rPr>
                        <a:t>CATEGORY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ts val="1200"/>
                        </a:lnSpc>
                        <a:spcBef>
                          <a:spcPts val="0"/>
                        </a:spcBef>
                        <a:spcAft>
                          <a:spcPts val="0"/>
                        </a:spcAft>
                      </a:pPr>
                      <a:r>
                        <a:rPr lang="en-GB" sz="1400" dirty="0">
                          <a:effectLst/>
                          <a:latin typeface="Calibri" panose="020F0502020204030204" pitchFamily="34" charset="0"/>
                          <a:cs typeface="Calibri" panose="020F0502020204030204" pitchFamily="34" charset="0"/>
                        </a:rPr>
                        <a:t>CRITERIA</a:t>
                      </a:r>
                      <a:endParaRPr lang="en-US" sz="1400" dirty="0">
                        <a:effectLst/>
                        <a:latin typeface="Calibri" panose="020F0502020204030204" pitchFamily="34" charset="0"/>
                        <a:cs typeface="Calibri" panose="020F0502020204030204" pitchFamily="34" charset="0"/>
                      </a:endParaRPr>
                    </a:p>
                    <a:p>
                      <a:pPr marL="0" marR="0" algn="ctr">
                        <a:lnSpc>
                          <a:spcPts val="1200"/>
                        </a:lnSpc>
                        <a:spcBef>
                          <a:spcPts val="0"/>
                        </a:spcBef>
                        <a:spcAft>
                          <a:spcPts val="0"/>
                        </a:spcAft>
                      </a:pPr>
                      <a:r>
                        <a:rPr lang="en-GB" sz="1400" dirty="0">
                          <a:effectLst/>
                          <a:latin typeface="Calibri" panose="020F0502020204030204" pitchFamily="34" charset="0"/>
                          <a:cs typeface="Calibri" panose="020F0502020204030204" pitchFamily="34" charset="0"/>
                        </a:rPr>
                        <a:t>Total Budget/Annual Work Units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7000"/>
                        </a:lnSpc>
                        <a:spcBef>
                          <a:spcPts val="0"/>
                        </a:spcBef>
                        <a:spcAft>
                          <a:spcPts val="0"/>
                        </a:spcAft>
                      </a:pPr>
                      <a:r>
                        <a:rPr lang="el-GR" sz="1400" dirty="0">
                          <a:effectLst/>
                          <a:latin typeface="Calibri" panose="020F0502020204030204" pitchFamily="34" charset="0"/>
                          <a:cs typeface="Calibri" panose="020F0502020204030204" pitchFamily="34" charset="0"/>
                        </a:rPr>
                        <a:t>INCENTIVES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2240167453"/>
                  </a:ext>
                </a:extLst>
              </a:tr>
              <a:tr h="294216">
                <a:tc rowSpan="2">
                  <a:txBody>
                    <a:bodyPr/>
                    <a:lstStyle/>
                    <a:p>
                      <a:pPr marL="0" marR="0" algn="ctr">
                        <a:lnSpc>
                          <a:spcPct val="100000"/>
                        </a:lnSpc>
                        <a:spcBef>
                          <a:spcPts val="0"/>
                        </a:spcBef>
                        <a:spcAft>
                          <a:spcPts val="0"/>
                        </a:spcAft>
                      </a:pPr>
                      <a:r>
                        <a:rPr lang="en-GB" sz="1400" b="1" dirty="0">
                          <a:effectLst/>
                          <a:latin typeface="Calibri" panose="020F0502020204030204" pitchFamily="34" charset="0"/>
                          <a:cs typeface="Calibri" panose="020F0502020204030204" pitchFamily="34" charset="0"/>
                        </a:rPr>
                        <a:t>STRATEGIC 1</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l-GR" sz="1400" dirty="0">
                          <a:effectLst/>
                          <a:latin typeface="Calibri" panose="020F0502020204030204" pitchFamily="34" charset="0"/>
                          <a:cs typeface="Calibri" panose="020F0502020204030204" pitchFamily="34" charset="0"/>
                        </a:rPr>
                        <a:t>≥100m€</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rowSpan="2">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Spatial planning, Tax Exemptions and/or</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l-GR" sz="1400" dirty="0" err="1">
                          <a:effectLst/>
                          <a:latin typeface="Calibri" panose="020F0502020204030204" pitchFamily="34" charset="0"/>
                          <a:cs typeface="Calibri" panose="020F0502020204030204" pitchFamily="34" charset="0"/>
                        </a:rPr>
                        <a:t>Fast</a:t>
                      </a:r>
                      <a:r>
                        <a:rPr lang="el-GR" sz="1400" dirty="0">
                          <a:effectLst/>
                          <a:latin typeface="Calibri" panose="020F0502020204030204" pitchFamily="34" charset="0"/>
                          <a:cs typeface="Calibri" panose="020F0502020204030204" pitchFamily="34" charset="0"/>
                        </a:rPr>
                        <a:t> </a:t>
                      </a:r>
                      <a:r>
                        <a:rPr lang="el-GR" sz="1400" dirty="0" err="1">
                          <a:effectLst/>
                          <a:latin typeface="Calibri" panose="020F0502020204030204" pitchFamily="34" charset="0"/>
                          <a:cs typeface="Calibri" panose="020F0502020204030204" pitchFamily="34" charset="0"/>
                        </a:rPr>
                        <a:t>Licensing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3027987001"/>
                  </a:ext>
                </a:extLst>
              </a:tr>
              <a:tr h="290786">
                <a:tc vMerge="1">
                  <a:txBody>
                    <a:bodyPr/>
                    <a:lstStyle/>
                    <a:p>
                      <a:endParaRPr lang="en-US"/>
                    </a:p>
                  </a:txBody>
                  <a:tcPr/>
                </a:tc>
                <a:tc>
                  <a:txBody>
                    <a:bodyPr/>
                    <a:lstStyle/>
                    <a:p>
                      <a:pPr marL="0" marR="0" algn="ctr">
                        <a:lnSpc>
                          <a:spcPct val="100000"/>
                        </a:lnSpc>
                        <a:spcBef>
                          <a:spcPts val="0"/>
                        </a:spcBef>
                        <a:spcAft>
                          <a:spcPts val="0"/>
                        </a:spcAft>
                      </a:pPr>
                      <a:r>
                        <a:rPr lang="el-GR" sz="1400" dirty="0">
                          <a:effectLst/>
                          <a:latin typeface="Calibri" panose="020F0502020204030204" pitchFamily="34" charset="0"/>
                          <a:cs typeface="Calibri" panose="020F0502020204030204" pitchFamily="34" charset="0"/>
                        </a:rPr>
                        <a:t>≥40m€ + ≥75 AWU</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vMerge="1">
                  <a:txBody>
                    <a:bodyPr/>
                    <a:lstStyle/>
                    <a:p>
                      <a:endParaRPr lang="en-US"/>
                    </a:p>
                  </a:txBody>
                  <a:tcPr/>
                </a:tc>
                <a:extLst>
                  <a:ext uri="{0D108BD9-81ED-4DB2-BD59-A6C34878D82A}">
                    <a16:rowId xmlns:a16="http://schemas.microsoft.com/office/drawing/2014/main" val="1102991799"/>
                  </a:ext>
                </a:extLst>
              </a:tr>
              <a:tr h="296092">
                <a:tc rowSpan="2">
                  <a:txBody>
                    <a:bodyPr/>
                    <a:lstStyle/>
                    <a:p>
                      <a:pPr marL="0" marR="0" algn="ctr">
                        <a:lnSpc>
                          <a:spcPct val="100000"/>
                        </a:lnSpc>
                        <a:spcBef>
                          <a:spcPts val="0"/>
                        </a:spcBef>
                        <a:spcAft>
                          <a:spcPts val="0"/>
                        </a:spcAft>
                      </a:pPr>
                      <a:r>
                        <a:rPr lang="en-GB" sz="1400" b="1" dirty="0">
                          <a:effectLst/>
                          <a:latin typeface="Calibri" panose="020F0502020204030204" pitchFamily="34" charset="0"/>
                          <a:cs typeface="Calibri" panose="020F0502020204030204" pitchFamily="34" charset="0"/>
                        </a:rPr>
                        <a:t>STRATEGIC 2</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l-GR" sz="1400" dirty="0">
                          <a:effectLst/>
                          <a:latin typeface="Calibri" panose="020F0502020204030204" pitchFamily="34" charset="0"/>
                          <a:cs typeface="Calibri" panose="020F0502020204030204" pitchFamily="34" charset="0"/>
                        </a:rPr>
                        <a:t>≥30m€ + ≥50 AWU</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rowSpan="2">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Fast Licensing and/or Tax incentives, </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l-GR" sz="1400" dirty="0" err="1">
                          <a:effectLst/>
                          <a:latin typeface="Calibri" panose="020F0502020204030204" pitchFamily="34" charset="0"/>
                          <a:cs typeface="Calibri" panose="020F0502020204030204" pitchFamily="34" charset="0"/>
                        </a:rPr>
                        <a:t>Subsidising</a:t>
                      </a:r>
                      <a:r>
                        <a:rPr lang="el-GR" sz="1400" dirty="0">
                          <a:effectLst/>
                          <a:latin typeface="Calibri" panose="020F0502020204030204" pitchFamily="34" charset="0"/>
                          <a:cs typeface="Calibri" panose="020F0502020204030204" pitchFamily="34" charset="0"/>
                        </a:rPr>
                        <a:t> </a:t>
                      </a:r>
                      <a:r>
                        <a:rPr lang="el-GR" sz="1400" dirty="0" err="1">
                          <a:effectLst/>
                          <a:latin typeface="Calibri" panose="020F0502020204030204" pitchFamily="34" charset="0"/>
                          <a:cs typeface="Calibri" panose="020F0502020204030204" pitchFamily="34" charset="0"/>
                        </a:rPr>
                        <a:t>Expenses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2302386055"/>
                  </a:ext>
                </a:extLst>
              </a:tr>
              <a:tr h="676158">
                <a:tc vMerge="1">
                  <a:txBody>
                    <a:bodyPr/>
                    <a:lstStyle/>
                    <a:p>
                      <a:endParaRPr lang="en-US"/>
                    </a:p>
                  </a:txBody>
                  <a:tcPr/>
                </a:tc>
                <a:tc>
                  <a:txBody>
                    <a:bodyPr/>
                    <a:lstStyle/>
                    <a:p>
                      <a:pPr marL="0" marR="0" algn="ctr">
                        <a:lnSpc>
                          <a:spcPct val="100000"/>
                        </a:lnSpc>
                        <a:spcBef>
                          <a:spcPts val="0"/>
                        </a:spcBef>
                        <a:spcAft>
                          <a:spcPts val="0"/>
                        </a:spcAft>
                      </a:pPr>
                      <a:r>
                        <a:rPr lang="en-US" sz="1400" dirty="0">
                          <a:effectLst/>
                          <a:latin typeface="Calibri" panose="020F0502020204030204" pitchFamily="34" charset="0"/>
                          <a:cs typeface="Calibri" panose="020F0502020204030204" pitchFamily="34" charset="0"/>
                        </a:rPr>
                        <a:t>Investments located into industrial</a:t>
                      </a:r>
                      <a:r>
                        <a:rPr lang="en-GB" sz="1400" dirty="0">
                          <a:effectLst/>
                          <a:latin typeface="Calibri" panose="020F0502020204030204" pitchFamily="34" charset="0"/>
                          <a:cs typeface="Calibri" panose="020F0502020204030204" pitchFamily="34" charset="0"/>
                        </a:rPr>
                        <a:t> &amp; </a:t>
                      </a:r>
                      <a:r>
                        <a:rPr lang="en-GB" sz="1400" dirty="0" err="1">
                          <a:effectLst/>
                          <a:latin typeface="Calibri" panose="020F0502020204030204" pitchFamily="34" charset="0"/>
                          <a:cs typeface="Calibri" panose="020F0502020204030204" pitchFamily="34" charset="0"/>
                        </a:rPr>
                        <a:t>BusinessParks</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l-GR" sz="1400" dirty="0">
                          <a:effectLst/>
                          <a:latin typeface="Calibri" panose="020F0502020204030204" pitchFamily="34" charset="0"/>
                          <a:cs typeface="Calibri" panose="020F0502020204030204" pitchFamily="34" charset="0"/>
                        </a:rPr>
                        <a:t>≥25m€ + ≥50 AWU</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5601" marR="5601" marT="5601" marB="0" anchor="ctr"/>
                </a:tc>
                <a:tc vMerge="1">
                  <a:txBody>
                    <a:bodyPr/>
                    <a:lstStyle/>
                    <a:p>
                      <a:endParaRPr lang="en-US"/>
                    </a:p>
                  </a:txBody>
                  <a:tcPr/>
                </a:tc>
                <a:extLst>
                  <a:ext uri="{0D108BD9-81ED-4DB2-BD59-A6C34878D82A}">
                    <a16:rowId xmlns:a16="http://schemas.microsoft.com/office/drawing/2014/main" val="1289837211"/>
                  </a:ext>
                </a:extLst>
              </a:tr>
              <a:tr h="738567">
                <a:tc rowSpan="2">
                  <a:txBody>
                    <a:bodyPr/>
                    <a:lstStyle/>
                    <a:p>
                      <a:pPr marL="0" marR="0" algn="ctr">
                        <a:lnSpc>
                          <a:spcPct val="100000"/>
                        </a:lnSpc>
                        <a:spcBef>
                          <a:spcPts val="0"/>
                        </a:spcBef>
                        <a:spcAft>
                          <a:spcPts val="0"/>
                        </a:spcAft>
                      </a:pPr>
                      <a:r>
                        <a:rPr lang="en-GB" sz="1400" b="1" dirty="0">
                          <a:effectLst/>
                          <a:latin typeface="Calibri" panose="020F0502020204030204" pitchFamily="34" charset="0"/>
                          <a:cs typeface="Calibri" panose="020F0502020204030204" pitchFamily="34" charset="0"/>
                        </a:rPr>
                        <a:t>EMBLEMATIC</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n-US" sz="1400" dirty="0">
                          <a:effectLst/>
                          <a:latin typeface="Calibri" panose="020F0502020204030204" pitchFamily="34" charset="0"/>
                          <a:cs typeface="Calibri" panose="020F0502020204030204" pitchFamily="34" charset="0"/>
                        </a:rPr>
                        <a:t>Investments implemented by Emblematic </a:t>
                      </a:r>
                      <a:r>
                        <a:rPr lang="en-GB" sz="1400" dirty="0">
                          <a:effectLst/>
                          <a:latin typeface="Calibri" panose="020F0502020204030204" pitchFamily="34" charset="0"/>
                          <a:cs typeface="Calibri" panose="020F0502020204030204" pitchFamily="34" charset="0"/>
                        </a:rPr>
                        <a:t>Entities + sustainable Investments</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No limits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rowSpan="2">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Spatial planning</a:t>
                      </a:r>
                      <a:r>
                        <a:rPr lang="en-US" sz="1400" dirty="0">
                          <a:effectLst/>
                          <a:latin typeface="Calibri" panose="020F0502020204030204" pitchFamily="34" charset="0"/>
                          <a:cs typeface="Calibri" panose="020F0502020204030204" pitchFamily="34" charset="0"/>
                        </a:rPr>
                        <a:t>, </a:t>
                      </a:r>
                      <a:r>
                        <a:rPr lang="en-GB" sz="1400" dirty="0">
                          <a:effectLst/>
                          <a:latin typeface="Calibri" panose="020F0502020204030204" pitchFamily="34" charset="0"/>
                          <a:cs typeface="Calibri" panose="020F0502020204030204" pitchFamily="34" charset="0"/>
                        </a:rPr>
                        <a:t>Tax Incentives</a:t>
                      </a:r>
                      <a:r>
                        <a:rPr lang="en-US" sz="1400" dirty="0">
                          <a:effectLst/>
                          <a:latin typeface="Calibri" panose="020F0502020204030204" pitchFamily="34" charset="0"/>
                          <a:cs typeface="Calibri" panose="020F0502020204030204" pitchFamily="34" charset="0"/>
                        </a:rPr>
                        <a:t>, </a:t>
                      </a:r>
                    </a:p>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Fast Licensing, </a:t>
                      </a:r>
                      <a:r>
                        <a:rPr lang="el-GR" sz="1400" dirty="0" err="1">
                          <a:effectLst/>
                          <a:latin typeface="Calibri" panose="020F0502020204030204" pitchFamily="34" charset="0"/>
                          <a:cs typeface="Calibri" panose="020F0502020204030204" pitchFamily="34" charset="0"/>
                        </a:rPr>
                        <a:t>Subsidising</a:t>
                      </a:r>
                      <a:r>
                        <a:rPr lang="el-GR" sz="1400" dirty="0">
                          <a:effectLst/>
                          <a:latin typeface="Calibri" panose="020F0502020204030204" pitchFamily="34" charset="0"/>
                          <a:cs typeface="Calibri" panose="020F0502020204030204" pitchFamily="34" charset="0"/>
                        </a:rPr>
                        <a:t> </a:t>
                      </a:r>
                      <a:r>
                        <a:rPr lang="el-GR" sz="1400" dirty="0" err="1">
                          <a:effectLst/>
                          <a:latin typeface="Calibri" panose="020F0502020204030204" pitchFamily="34" charset="0"/>
                          <a:cs typeface="Calibri" panose="020F0502020204030204" pitchFamily="34" charset="0"/>
                        </a:rPr>
                        <a:t>Expenses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3961399730"/>
                  </a:ext>
                </a:extLst>
              </a:tr>
              <a:tr h="715958">
                <a:tc vMerge="1">
                  <a:txBody>
                    <a:bodyPr/>
                    <a:lstStyle/>
                    <a:p>
                      <a:endParaRPr lang="en-US"/>
                    </a:p>
                  </a:txBody>
                  <a:tcPr/>
                </a:tc>
                <a:tc>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Investments in the Sectors of Industry and/or Tourism</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l-GR" sz="1400" dirty="0">
                          <a:effectLst/>
                          <a:latin typeface="Calibri" panose="020F0502020204030204" pitchFamily="34" charset="0"/>
                          <a:cs typeface="Calibri" panose="020F0502020204030204" pitchFamily="34" charset="0"/>
                        </a:rPr>
                        <a:t>≥200m€ + ≥200 AWU</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vMerge="1">
                  <a:txBody>
                    <a:bodyPr/>
                    <a:lstStyle/>
                    <a:p>
                      <a:endParaRPr lang="en-US"/>
                    </a:p>
                  </a:txBody>
                  <a:tcPr/>
                </a:tc>
                <a:extLst>
                  <a:ext uri="{0D108BD9-81ED-4DB2-BD59-A6C34878D82A}">
                    <a16:rowId xmlns:a16="http://schemas.microsoft.com/office/drawing/2014/main" val="2690264704"/>
                  </a:ext>
                </a:extLst>
              </a:tr>
              <a:tr h="449593">
                <a:tc>
                  <a:txBody>
                    <a:bodyPr/>
                    <a:lstStyle/>
                    <a:p>
                      <a:pPr marL="0" marR="0" algn="ctr">
                        <a:lnSpc>
                          <a:spcPct val="100000"/>
                        </a:lnSpc>
                        <a:spcBef>
                          <a:spcPts val="0"/>
                        </a:spcBef>
                        <a:spcAft>
                          <a:spcPts val="0"/>
                        </a:spcAft>
                      </a:pPr>
                      <a:r>
                        <a:rPr lang="en-GB" sz="1400" b="1" dirty="0">
                          <a:effectLst/>
                          <a:latin typeface="Calibri" panose="020F0502020204030204" pitchFamily="34" charset="0"/>
                          <a:cs typeface="Calibri" panose="020F0502020204030204" pitchFamily="34" charset="0"/>
                        </a:rPr>
                        <a:t>FAST-LICENSING INVESTMENTS</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l-GR" sz="1400">
                          <a:effectLst/>
                          <a:latin typeface="Calibri" panose="020F0502020204030204" pitchFamily="34" charset="0"/>
                          <a:cs typeface="Calibri" panose="020F0502020204030204" pitchFamily="34" charset="0"/>
                        </a:rPr>
                        <a:t>≥20m€ + ≥30 AWU</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5601" marR="5601" marT="5601" marB="0" anchor="ctr"/>
                </a:tc>
                <a:tc>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Tax Exemptions and/or</a:t>
                      </a:r>
                      <a:r>
                        <a:rPr lang="en-US" sz="1400" dirty="0">
                          <a:effectLst/>
                          <a:latin typeface="Calibri" panose="020F0502020204030204" pitchFamily="34" charset="0"/>
                          <a:cs typeface="Calibri" panose="020F0502020204030204" pitchFamily="34" charset="0"/>
                        </a:rPr>
                        <a:t> </a:t>
                      </a:r>
                      <a:r>
                        <a:rPr lang="en-GB" sz="1400" dirty="0">
                          <a:effectLst/>
                          <a:latin typeface="Calibri" panose="020F0502020204030204" pitchFamily="34" charset="0"/>
                          <a:cs typeface="Calibri" panose="020F0502020204030204" pitchFamily="34" charset="0"/>
                        </a:rPr>
                        <a:t>Fast Licensing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1138882546"/>
                  </a:ext>
                </a:extLst>
              </a:tr>
              <a:tr h="689410">
                <a:tc>
                  <a:txBody>
                    <a:bodyPr/>
                    <a:lstStyle/>
                    <a:p>
                      <a:pPr marL="0" marR="0" algn="ctr">
                        <a:lnSpc>
                          <a:spcPct val="100000"/>
                        </a:lnSpc>
                        <a:spcBef>
                          <a:spcPts val="0"/>
                        </a:spcBef>
                        <a:spcAft>
                          <a:spcPts val="0"/>
                        </a:spcAft>
                      </a:pPr>
                      <a:r>
                        <a:rPr lang="en-GB" sz="1400" b="1" dirty="0">
                          <a:effectLst/>
                          <a:latin typeface="Calibri" panose="020F0502020204030204" pitchFamily="34" charset="0"/>
                          <a:cs typeface="Calibri" panose="020F0502020204030204" pitchFamily="34" charset="0"/>
                        </a:rPr>
                        <a:t>PCI and PPP </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PCI and PPP Investments</a:t>
                      </a:r>
                      <a:endParaRPr lang="en-US" sz="1400" dirty="0">
                        <a:effectLst/>
                        <a:latin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No limits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tc>
                  <a:txBody>
                    <a:bodyPr/>
                    <a:lstStyle/>
                    <a:p>
                      <a:pPr marL="0" marR="0" algn="ctr">
                        <a:lnSpc>
                          <a:spcPct val="100000"/>
                        </a:lnSpc>
                        <a:spcBef>
                          <a:spcPts val="0"/>
                        </a:spcBef>
                        <a:spcAft>
                          <a:spcPts val="0"/>
                        </a:spcAft>
                      </a:pPr>
                      <a:r>
                        <a:rPr lang="en-GB" sz="1400" dirty="0">
                          <a:effectLst/>
                          <a:latin typeface="Calibri" panose="020F0502020204030204" pitchFamily="34" charset="0"/>
                          <a:cs typeface="Calibri" panose="020F0502020204030204" pitchFamily="34" charset="0"/>
                        </a:rPr>
                        <a:t>Tax Exemptions and/or</a:t>
                      </a:r>
                      <a:r>
                        <a:rPr lang="en-US" sz="1400" dirty="0">
                          <a:effectLst/>
                          <a:latin typeface="Calibri" panose="020F0502020204030204" pitchFamily="34" charset="0"/>
                          <a:cs typeface="Calibri" panose="020F0502020204030204" pitchFamily="34" charset="0"/>
                        </a:rPr>
                        <a:t> </a:t>
                      </a:r>
                      <a:r>
                        <a:rPr lang="en-GB" sz="1400" dirty="0">
                          <a:effectLst/>
                          <a:latin typeface="Calibri" panose="020F0502020204030204" pitchFamily="34" charset="0"/>
                          <a:cs typeface="Calibri" panose="020F0502020204030204" pitchFamily="34" charset="0"/>
                        </a:rPr>
                        <a:t>Fast Licensing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3319" marR="73319" marT="36659" marB="36659" anchor="ctr"/>
                </a:tc>
                <a:extLst>
                  <a:ext uri="{0D108BD9-81ED-4DB2-BD59-A6C34878D82A}">
                    <a16:rowId xmlns:a16="http://schemas.microsoft.com/office/drawing/2014/main" val="3013806317"/>
                  </a:ext>
                </a:extLst>
              </a:tr>
            </a:tbl>
          </a:graphicData>
        </a:graphic>
      </p:graphicFrame>
    </p:spTree>
    <p:extLst>
      <p:ext uri="{BB962C8B-B14F-4D97-AF65-F5344CB8AC3E}">
        <p14:creationId xmlns:p14="http://schemas.microsoft.com/office/powerpoint/2010/main" val="53889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4" y="99"/>
            <a:ext cx="9596081" cy="907192"/>
          </a:xfrm>
          <a:prstGeom prst="rect">
            <a:avLst/>
          </a:prstGeom>
          <a:blipFill>
            <a:blip r:embed="rId2" cstate="print"/>
            <a:stretch>
              <a:fillRect/>
            </a:stretch>
          </a:blipFill>
        </p:spPr>
        <p:txBody>
          <a:bodyPr wrap="square" lIns="0" tIns="0" rIns="0" bIns="0" rtlCol="0"/>
          <a:lstStyle/>
          <a:p>
            <a:pPr defTabSz="458454"/>
            <a:endParaRPr sz="903">
              <a:solidFill>
                <a:prstClr val="black"/>
              </a:solidFill>
              <a:latin typeface="Calibri"/>
            </a:endParaRPr>
          </a:p>
        </p:txBody>
      </p:sp>
      <p:sp>
        <p:nvSpPr>
          <p:cNvPr id="9" name="TextBox 1">
            <a:extLst>
              <a:ext uri="{FF2B5EF4-FFF2-40B4-BE49-F238E27FC236}">
                <a16:creationId xmlns:a16="http://schemas.microsoft.com/office/drawing/2014/main" id="{3D1F1BE3-1D36-4555-8355-DDE60697E171}"/>
              </a:ext>
            </a:extLst>
          </p:cNvPr>
          <p:cNvSpPr txBox="1">
            <a:spLocks noChangeArrowheads="1"/>
          </p:cNvSpPr>
          <p:nvPr/>
        </p:nvSpPr>
        <p:spPr bwMode="auto">
          <a:xfrm>
            <a:off x="2254180" y="483490"/>
            <a:ext cx="7412044" cy="397673"/>
          </a:xfrm>
          <a:prstGeom prst="rect">
            <a:avLst/>
          </a:prstGeom>
          <a:noFill/>
          <a:ln w="9525">
            <a:noFill/>
            <a:miter lim="800000"/>
            <a:headEnd/>
            <a:tailEnd/>
          </a:ln>
        </p:spPr>
        <p:txBody>
          <a:bodyPr wrap="square">
            <a:spAutoFit/>
          </a:bodyPr>
          <a:lstStyle/>
          <a:p>
            <a:pPr algn="r" defTabSz="756026">
              <a:defRPr/>
            </a:pPr>
            <a:r>
              <a:rPr lang="en-GB" sz="1984" kern="0" dirty="0">
                <a:solidFill>
                  <a:prstClr val="black">
                    <a:lumMod val="50000"/>
                    <a:lumOff val="50000"/>
                  </a:prstClr>
                </a:solidFill>
                <a:latin typeface="Calibri"/>
              </a:rPr>
              <a:t>Tax Incentives for R&amp;D </a:t>
            </a:r>
            <a:endParaRPr lang="en-US" sz="1984" kern="0" dirty="0">
              <a:solidFill>
                <a:prstClr val="black">
                  <a:lumMod val="50000"/>
                  <a:lumOff val="50000"/>
                </a:prstClr>
              </a:solidFill>
              <a:latin typeface="Calibri" pitchFamily="34" charset="0"/>
            </a:endParaRPr>
          </a:p>
        </p:txBody>
      </p:sp>
      <p:sp>
        <p:nvSpPr>
          <p:cNvPr id="8" name="TextBox 7">
            <a:extLst>
              <a:ext uri="{FF2B5EF4-FFF2-40B4-BE49-F238E27FC236}">
                <a16:creationId xmlns:a16="http://schemas.microsoft.com/office/drawing/2014/main" id="{E5472440-5FCC-4F7C-A63A-351D7F9E9EF0}"/>
              </a:ext>
            </a:extLst>
          </p:cNvPr>
          <p:cNvSpPr txBox="1"/>
          <p:nvPr/>
        </p:nvSpPr>
        <p:spPr>
          <a:xfrm>
            <a:off x="5895469" y="907292"/>
            <a:ext cx="3822709" cy="550279"/>
          </a:xfrm>
          <a:prstGeom prst="rect">
            <a:avLst/>
          </a:prstGeom>
          <a:noFill/>
        </p:spPr>
        <p:txBody>
          <a:bodyPr wrap="square" rtlCol="0">
            <a:spAutoFit/>
          </a:bodyPr>
          <a:lstStyle/>
          <a:p>
            <a:pPr defTabSz="756026"/>
            <a:r>
              <a:rPr lang="en-US" sz="1488" dirty="0">
                <a:solidFill>
                  <a:srgbClr val="002060"/>
                </a:solidFill>
                <a:latin typeface="Calibri"/>
              </a:rPr>
              <a:t>On the basis of the Greek Tax Code 4172/2013, as amended</a:t>
            </a:r>
            <a:endParaRPr lang="el-GR" sz="1488" dirty="0">
              <a:solidFill>
                <a:srgbClr val="002060"/>
              </a:solidFill>
              <a:latin typeface="Calibri"/>
            </a:endParaRPr>
          </a:p>
        </p:txBody>
      </p:sp>
      <p:sp>
        <p:nvSpPr>
          <p:cNvPr id="10" name="Rounded Rectangle 3">
            <a:extLst>
              <a:ext uri="{FF2B5EF4-FFF2-40B4-BE49-F238E27FC236}">
                <a16:creationId xmlns:a16="http://schemas.microsoft.com/office/drawing/2014/main" id="{626218EC-EFED-44DE-BE5C-AE78633AA35C}"/>
              </a:ext>
            </a:extLst>
          </p:cNvPr>
          <p:cNvSpPr/>
          <p:nvPr/>
        </p:nvSpPr>
        <p:spPr bwMode="auto">
          <a:xfrm>
            <a:off x="346076" y="1583497"/>
            <a:ext cx="9388473" cy="35722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75605" tIns="37802" rIns="75605" bIns="37802" numCol="1" rtlCol="0" anchor="t" anchorCtr="0" compatLnSpc="1">
            <a:prstTxWarp prst="textNoShape">
              <a:avLst/>
            </a:prstTxWarp>
          </a:bodyPr>
          <a:lstStyle/>
          <a:p>
            <a:pPr defTabSz="371451" fontAlgn="base">
              <a:spcBef>
                <a:spcPct val="0"/>
              </a:spcBef>
              <a:spcAft>
                <a:spcPct val="0"/>
              </a:spcAft>
              <a:buClr>
                <a:srgbClr val="000000"/>
              </a:buClr>
              <a:buSzPct val="100000"/>
            </a:pPr>
            <a:r>
              <a:rPr lang="en-GB" sz="1488" b="1" dirty="0">
                <a:solidFill>
                  <a:prstClr val="white"/>
                </a:solidFill>
                <a:latin typeface="Calibri"/>
                <a:cs typeface="Arial" charset="0"/>
              </a:rPr>
              <a:t>Tax Incentive for R&amp;D Activity – Super deduction</a:t>
            </a:r>
          </a:p>
        </p:txBody>
      </p:sp>
      <p:sp>
        <p:nvSpPr>
          <p:cNvPr id="17" name="TextBox 16">
            <a:extLst>
              <a:ext uri="{FF2B5EF4-FFF2-40B4-BE49-F238E27FC236}">
                <a16:creationId xmlns:a16="http://schemas.microsoft.com/office/drawing/2014/main" id="{7887F5DD-5B60-44D6-BE5A-D159F84537A2}"/>
              </a:ext>
            </a:extLst>
          </p:cNvPr>
          <p:cNvSpPr txBox="1"/>
          <p:nvPr/>
        </p:nvSpPr>
        <p:spPr>
          <a:xfrm>
            <a:off x="346076" y="2067483"/>
            <a:ext cx="9388473" cy="321306"/>
          </a:xfrm>
          <a:prstGeom prst="rect">
            <a:avLst/>
          </a:prstGeom>
          <a:noFill/>
        </p:spPr>
        <p:txBody>
          <a:bodyPr wrap="square" rtlCol="0">
            <a:spAutoFit/>
          </a:bodyPr>
          <a:lstStyle/>
          <a:p>
            <a:pPr algn="just" defTabSz="756026"/>
            <a:r>
              <a:rPr lang="en-GB" sz="1488" b="1" dirty="0">
                <a:solidFill>
                  <a:srgbClr val="002060"/>
                </a:solidFill>
                <a:latin typeface="Calibri"/>
                <a:ea typeface="Calibri" pitchFamily="34" charset="0"/>
                <a:cs typeface="Times New Roman" pitchFamily="18" charset="0"/>
              </a:rPr>
              <a:t>R&amp;D expenses are deducted </a:t>
            </a:r>
            <a:r>
              <a:rPr lang="en-GB" sz="1488" dirty="0">
                <a:solidFill>
                  <a:srgbClr val="002060"/>
                </a:solidFill>
                <a:latin typeface="Calibri"/>
                <a:ea typeface="Calibri" pitchFamily="34" charset="0"/>
                <a:cs typeface="Times New Roman" pitchFamily="18" charset="0"/>
              </a:rPr>
              <a:t>at the time of their realization </a:t>
            </a:r>
            <a:r>
              <a:rPr lang="en-GB" sz="1488" b="1" dirty="0">
                <a:solidFill>
                  <a:srgbClr val="002060"/>
                </a:solidFill>
                <a:latin typeface="Calibri"/>
                <a:ea typeface="Calibri" pitchFamily="34" charset="0"/>
                <a:cs typeface="Times New Roman" pitchFamily="18" charset="0"/>
              </a:rPr>
              <a:t>from legal entities’ gross income, incremented by 100%</a:t>
            </a:r>
            <a:r>
              <a:rPr lang="en-GB" sz="1488" dirty="0">
                <a:solidFill>
                  <a:srgbClr val="002060"/>
                </a:solidFill>
                <a:latin typeface="Calibri"/>
                <a:ea typeface="Calibri" pitchFamily="34" charset="0"/>
                <a:cs typeface="Times New Roman" pitchFamily="18" charset="0"/>
              </a:rPr>
              <a:t>. </a:t>
            </a:r>
          </a:p>
        </p:txBody>
      </p:sp>
      <p:sp>
        <p:nvSpPr>
          <p:cNvPr id="3" name="TextBox 2">
            <a:extLst>
              <a:ext uri="{FF2B5EF4-FFF2-40B4-BE49-F238E27FC236}">
                <a16:creationId xmlns:a16="http://schemas.microsoft.com/office/drawing/2014/main" id="{B13C75AF-0B25-49C0-832D-75607A04060D}"/>
              </a:ext>
            </a:extLst>
          </p:cNvPr>
          <p:cNvSpPr txBox="1"/>
          <p:nvPr/>
        </p:nvSpPr>
        <p:spPr>
          <a:xfrm>
            <a:off x="379688" y="3414532"/>
            <a:ext cx="9286536" cy="1135632"/>
          </a:xfrm>
          <a:prstGeom prst="rect">
            <a:avLst/>
          </a:prstGeom>
          <a:noFill/>
        </p:spPr>
        <p:txBody>
          <a:bodyPr wrap="square" rtlCol="0">
            <a:spAutoFit/>
          </a:bodyPr>
          <a:lstStyle/>
          <a:p>
            <a:pPr defTabSz="756026"/>
            <a:r>
              <a:rPr lang="en-US" sz="1488" b="1" dirty="0">
                <a:solidFill>
                  <a:srgbClr val="002060"/>
                </a:solidFill>
                <a:latin typeface="Calibri"/>
              </a:rPr>
              <a:t>Patent Box Regime</a:t>
            </a:r>
            <a:endParaRPr lang="en-US" sz="1488" dirty="0">
              <a:solidFill>
                <a:srgbClr val="002060"/>
              </a:solidFill>
              <a:latin typeface="Calibri"/>
            </a:endParaRPr>
          </a:p>
          <a:p>
            <a:pPr algn="just" defTabSz="756026"/>
            <a:r>
              <a:rPr lang="en-US" sz="1488" dirty="0">
                <a:solidFill>
                  <a:srgbClr val="002060"/>
                </a:solidFill>
                <a:latin typeface="Calibri"/>
              </a:rPr>
              <a:t>Business profits from the sales of products with an internationally recognized patent, are exempt from income tax for three fiscal years starting from the year in which they were first realized. </a:t>
            </a:r>
          </a:p>
          <a:p>
            <a:pPr algn="just" defTabSz="756026">
              <a:defRPr/>
            </a:pPr>
            <a:endParaRPr lang="en-US" sz="1158" dirty="0">
              <a:solidFill>
                <a:prstClr val="black"/>
              </a:solidFill>
              <a:latin typeface="Calibri"/>
            </a:endParaRPr>
          </a:p>
          <a:p>
            <a:pPr algn="just" defTabSz="756026">
              <a:defRPr/>
            </a:pPr>
            <a:endParaRPr lang="en-US" sz="1158" dirty="0">
              <a:solidFill>
                <a:prstClr val="black"/>
              </a:solidFill>
              <a:latin typeface="Calibri"/>
              <a:ea typeface="ＭＳ Ｐゴシック" charset="0"/>
            </a:endParaRPr>
          </a:p>
        </p:txBody>
      </p:sp>
    </p:spTree>
    <p:extLst>
      <p:ext uri="{BB962C8B-B14F-4D97-AF65-F5344CB8AC3E}">
        <p14:creationId xmlns:p14="http://schemas.microsoft.com/office/powerpoint/2010/main" val="1211890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1044"/>
          <p:cNvPicPr/>
          <p:nvPr/>
        </p:nvPicPr>
        <p:blipFill>
          <a:blip r:embed="rId2"/>
          <a:stretch/>
        </p:blipFill>
        <p:spPr>
          <a:xfrm>
            <a:off x="216528" y="254611"/>
            <a:ext cx="1725780" cy="232912"/>
          </a:xfrm>
          <a:prstGeom prst="rect">
            <a:avLst/>
          </a:prstGeom>
          <a:ln>
            <a:noFill/>
          </a:ln>
        </p:spPr>
      </p:pic>
      <p:sp>
        <p:nvSpPr>
          <p:cNvPr id="1064" name="CustomShape 21"/>
          <p:cNvSpPr/>
          <p:nvPr/>
        </p:nvSpPr>
        <p:spPr>
          <a:xfrm>
            <a:off x="4624299" y="98245"/>
            <a:ext cx="5339964" cy="778556"/>
          </a:xfrm>
          <a:prstGeom prst="rect">
            <a:avLst/>
          </a:prstGeom>
          <a:noFill/>
          <a:ln>
            <a:noFill/>
          </a:ln>
        </p:spPr>
        <p:style>
          <a:lnRef idx="0">
            <a:scrgbClr r="0" g="0" b="0"/>
          </a:lnRef>
          <a:fillRef idx="0">
            <a:scrgbClr r="0" g="0" b="0"/>
          </a:fillRef>
          <a:effectRef idx="0">
            <a:scrgbClr r="0" g="0" b="0"/>
          </a:effectRef>
          <a:fontRef idx="minor"/>
        </p:style>
        <p:txBody>
          <a:bodyPr lIns="89997" tIns="44998" rIns="89997" bIns="44998">
            <a:noAutofit/>
          </a:bodyPr>
          <a:lstStyle/>
          <a:p>
            <a:pPr algn="r" defTabSz="914337">
              <a:defRPr/>
            </a:pPr>
            <a:r>
              <a:rPr lang="el-GR" sz="2000" spc="-1" dirty="0">
                <a:latin typeface="Calibri" panose="020F0502020204030204" pitchFamily="34" charset="0"/>
                <a:ea typeface="DejaVu Sans"/>
                <a:cs typeface="Calibri" panose="020F0502020204030204" pitchFamily="34" charset="0"/>
              </a:rPr>
              <a:t>Enterprise Greece </a:t>
            </a:r>
            <a:r>
              <a:rPr lang="el-GR" sz="2000" spc="-1" dirty="0" err="1">
                <a:latin typeface="Calibri" panose="020F0502020204030204" pitchFamily="34" charset="0"/>
                <a:ea typeface="DejaVu Sans"/>
                <a:cs typeface="Calibri" panose="020F0502020204030204" pitchFamily="34" charset="0"/>
              </a:rPr>
              <a:t>offers</a:t>
            </a:r>
            <a:r>
              <a:rPr lang="el-GR" sz="2000" spc="-1" dirty="0">
                <a:latin typeface="Calibri" panose="020F0502020204030204" pitchFamily="34" charset="0"/>
                <a:ea typeface="DejaVu Sans"/>
                <a:cs typeface="Calibri" panose="020F0502020204030204" pitchFamily="34" charset="0"/>
              </a:rPr>
              <a:t> a </a:t>
            </a:r>
            <a:r>
              <a:rPr lang="el-GR" sz="2000" spc="-1" dirty="0" err="1">
                <a:latin typeface="Calibri" panose="020F0502020204030204" pitchFamily="34" charset="0"/>
                <a:ea typeface="DejaVu Sans"/>
                <a:cs typeface="Calibri" panose="020F0502020204030204" pitchFamily="34" charset="0"/>
              </a:rPr>
              <a:t>set</a:t>
            </a:r>
            <a:r>
              <a:rPr lang="el-GR" sz="2000" spc="-1" dirty="0">
                <a:latin typeface="Calibri" panose="020F0502020204030204" pitchFamily="34" charset="0"/>
                <a:ea typeface="DejaVu Sans"/>
                <a:cs typeface="Calibri" panose="020F0502020204030204" pitchFamily="34" charset="0"/>
              </a:rPr>
              <a:t> of </a:t>
            </a:r>
            <a:r>
              <a:rPr lang="el-GR" sz="2000" spc="-1" dirty="0" err="1">
                <a:latin typeface="Calibri" panose="020F0502020204030204" pitchFamily="34" charset="0"/>
                <a:ea typeface="DejaVu Sans"/>
                <a:cs typeface="Calibri" panose="020F0502020204030204" pitchFamily="34" charset="0"/>
              </a:rPr>
              <a:t>integrated</a:t>
            </a:r>
            <a:r>
              <a:rPr lang="el-GR" sz="2000" spc="-1" dirty="0">
                <a:latin typeface="Calibri" panose="020F0502020204030204" pitchFamily="34" charset="0"/>
                <a:ea typeface="DejaVu Sans"/>
                <a:cs typeface="Calibri" panose="020F0502020204030204" pitchFamily="34" charset="0"/>
              </a:rPr>
              <a:t> </a:t>
            </a:r>
            <a:r>
              <a:rPr lang="el-GR" sz="2000" spc="-1" dirty="0" err="1">
                <a:latin typeface="Calibri" panose="020F0502020204030204" pitchFamily="34" charset="0"/>
                <a:ea typeface="DejaVu Sans"/>
                <a:cs typeface="Calibri" panose="020F0502020204030204" pitchFamily="34" charset="0"/>
              </a:rPr>
              <a:t>investment</a:t>
            </a:r>
            <a:r>
              <a:rPr lang="el-GR" sz="2000" spc="-1" dirty="0">
                <a:latin typeface="Calibri" panose="020F0502020204030204" pitchFamily="34" charset="0"/>
                <a:ea typeface="DejaVu Sans"/>
                <a:cs typeface="Calibri" panose="020F0502020204030204" pitchFamily="34" charset="0"/>
              </a:rPr>
              <a:t> </a:t>
            </a:r>
            <a:r>
              <a:rPr lang="el-GR" sz="2000" spc="-1" dirty="0" err="1">
                <a:latin typeface="Calibri" panose="020F0502020204030204" pitchFamily="34" charset="0"/>
                <a:ea typeface="DejaVu Sans"/>
                <a:cs typeface="Calibri" panose="020F0502020204030204" pitchFamily="34" charset="0"/>
              </a:rPr>
              <a:t>promotion</a:t>
            </a:r>
            <a:r>
              <a:rPr lang="el-GR" sz="2000" spc="-1" dirty="0">
                <a:latin typeface="Calibri" panose="020F0502020204030204" pitchFamily="34" charset="0"/>
                <a:ea typeface="DejaVu Sans"/>
                <a:cs typeface="Calibri" panose="020F0502020204030204" pitchFamily="34" charset="0"/>
              </a:rPr>
              <a:t> and </a:t>
            </a:r>
            <a:r>
              <a:rPr lang="en-US" sz="2000" spc="-1" dirty="0">
                <a:latin typeface="Calibri" panose="020F0502020204030204" pitchFamily="34" charset="0"/>
                <a:ea typeface="DejaVu Sans"/>
                <a:cs typeface="Calibri" panose="020F0502020204030204" pitchFamily="34" charset="0"/>
              </a:rPr>
              <a:t>facilitation</a:t>
            </a:r>
            <a:r>
              <a:rPr lang="el-GR" sz="2000" spc="-1" dirty="0">
                <a:latin typeface="Calibri" panose="020F0502020204030204" pitchFamily="34" charset="0"/>
                <a:ea typeface="DejaVu Sans"/>
                <a:cs typeface="Calibri" panose="020F0502020204030204" pitchFamily="34" charset="0"/>
              </a:rPr>
              <a:t> </a:t>
            </a:r>
            <a:r>
              <a:rPr lang="el-GR" sz="2000" spc="-1" dirty="0" err="1">
                <a:latin typeface="Calibri" panose="020F0502020204030204" pitchFamily="34" charset="0"/>
                <a:ea typeface="DejaVu Sans"/>
                <a:cs typeface="Calibri" panose="020F0502020204030204" pitchFamily="34" charset="0"/>
              </a:rPr>
              <a:t>services</a:t>
            </a:r>
            <a:endParaRPr lang="el-GR" sz="2000" spc="-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3EA9DE7-3874-43B5-A3FB-42B737AAA25D}"/>
              </a:ext>
            </a:extLst>
          </p:cNvPr>
          <p:cNvPicPr/>
          <p:nvPr/>
        </p:nvPicPr>
        <p:blipFill>
          <a:blip r:embed="rId3"/>
          <a:stretch/>
        </p:blipFill>
        <p:spPr>
          <a:xfrm>
            <a:off x="3321" y="5180120"/>
            <a:ext cx="10077128" cy="564264"/>
          </a:xfrm>
          <a:prstGeom prst="rect">
            <a:avLst/>
          </a:prstGeom>
          <a:ln>
            <a:noFill/>
          </a:ln>
        </p:spPr>
      </p:pic>
      <p:graphicFrame>
        <p:nvGraphicFramePr>
          <p:cNvPr id="4" name="Diagram 3">
            <a:extLst>
              <a:ext uri="{FF2B5EF4-FFF2-40B4-BE49-F238E27FC236}">
                <a16:creationId xmlns:a16="http://schemas.microsoft.com/office/drawing/2014/main" id="{BEFAB52F-CE4D-4AA9-A34B-4C06A764434E}"/>
              </a:ext>
            </a:extLst>
          </p:cNvPr>
          <p:cNvGraphicFramePr/>
          <p:nvPr>
            <p:extLst>
              <p:ext uri="{D42A27DB-BD31-4B8C-83A1-F6EECF244321}">
                <p14:modId xmlns:p14="http://schemas.microsoft.com/office/powerpoint/2010/main" val="189938962"/>
              </p:ext>
            </p:extLst>
          </p:nvPr>
        </p:nvGraphicFramePr>
        <p:xfrm>
          <a:off x="2950103" y="1007535"/>
          <a:ext cx="6720417" cy="4283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800B1159-2E14-450A-B416-501460A168C5}"/>
              </a:ext>
            </a:extLst>
          </p:cNvPr>
          <p:cNvSpPr>
            <a:spLocks noChangeArrowheads="1"/>
          </p:cNvSpPr>
          <p:nvPr/>
        </p:nvSpPr>
        <p:spPr bwMode="auto">
          <a:xfrm rot="21046676">
            <a:off x="939623" y="1582373"/>
            <a:ext cx="2478137" cy="3181023"/>
          </a:xfrm>
          <a:prstGeom prst="ellipse">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charset="0"/>
                <a:ea typeface="ＭＳ Ｐゴシック" charset="0"/>
              </a:rPr>
              <a:t>Enterprise Greece </a:t>
            </a:r>
            <a:r>
              <a:rPr kumimoji="0" lang="en-US" sz="1600" b="0" i="0" u="none" strike="noStrike" kern="1200" cap="none" spc="0" normalizeH="0" baseline="0" noProof="0" dirty="0">
                <a:ln>
                  <a:noFill/>
                </a:ln>
                <a:solidFill>
                  <a:schemeClr val="bg1"/>
                </a:solidFill>
                <a:effectLst/>
                <a:uLnTx/>
                <a:uFillTx/>
                <a:latin typeface="Calibri" charset="0"/>
                <a:ea typeface="ＭＳ Ｐゴシック" charset="0"/>
              </a:rPr>
              <a:t>is </a:t>
            </a:r>
            <a:r>
              <a:rPr lang="en-US" sz="1600" dirty="0">
                <a:solidFill>
                  <a:schemeClr val="bg1"/>
                </a:solidFill>
                <a:latin typeface="Calibri" charset="0"/>
                <a:ea typeface="ＭＳ Ｐゴシック" charset="0"/>
              </a:rPr>
              <a:t>the</a:t>
            </a:r>
            <a:r>
              <a:rPr kumimoji="0" lang="en-US" sz="1600" b="0" i="0" u="none" strike="noStrike" kern="1200" cap="none" spc="0" normalizeH="0" baseline="0" noProof="0" dirty="0">
                <a:ln>
                  <a:noFill/>
                </a:ln>
                <a:solidFill>
                  <a:schemeClr val="bg1"/>
                </a:solidFill>
                <a:effectLst/>
                <a:uLnTx/>
                <a:uFillTx/>
                <a:latin typeface="Calibri" charset="0"/>
                <a:ea typeface="ＭＳ Ｐゴシック" charset="0"/>
              </a:rPr>
              <a:t> national trade and investment agency,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solidFill>
                  <a:schemeClr val="bg1"/>
                </a:solidFill>
                <a:latin typeface="Calibri" charset="0"/>
                <a:ea typeface="ＭＳ Ｐゴシック" charset="0"/>
              </a:rPr>
              <a:t>operating </a:t>
            </a:r>
            <a:r>
              <a:rPr kumimoji="0" lang="en-US" sz="1600" b="0" i="0" u="none" strike="noStrike" kern="1200" cap="none" spc="0" normalizeH="0" baseline="0" noProof="0" dirty="0">
                <a:ln>
                  <a:noFill/>
                </a:ln>
                <a:solidFill>
                  <a:schemeClr val="bg1"/>
                </a:solidFill>
                <a:effectLst/>
                <a:uLnTx/>
                <a:uFillTx/>
                <a:latin typeface="Calibri" charset="0"/>
                <a:ea typeface="ＭＳ Ｐゴシック" charset="0"/>
              </a:rPr>
              <a:t> under the supervision of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charset="0"/>
                <a:ea typeface="ＭＳ Ｐゴシック" charset="0"/>
              </a:rPr>
              <a:t>Ministry of Foreign Affairs</a:t>
            </a:r>
            <a:endParaRPr kumimoji="0" lang="en-US" sz="1600" b="0" i="0" u="none" strike="noStrike" kern="1200" cap="none" spc="0" normalizeH="0" baseline="0" noProof="0" dirty="0">
              <a:ln>
                <a:noFill/>
              </a:ln>
              <a:solidFill>
                <a:schemeClr val="bg1"/>
              </a:solidFill>
              <a:effectLst/>
              <a:uLnTx/>
              <a:uFillTx/>
              <a:latin typeface="Calibri" charset="0"/>
              <a:ea typeface="ＭＳ Ｐゴシック" charset="0"/>
            </a:endParaRPr>
          </a:p>
        </p:txBody>
      </p:sp>
    </p:spTree>
    <p:extLst>
      <p:ext uri="{BB962C8B-B14F-4D97-AF65-F5344CB8AC3E}">
        <p14:creationId xmlns:p14="http://schemas.microsoft.com/office/powerpoint/2010/main" val="79635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a:extLst>
              <a:ext uri="{FF2B5EF4-FFF2-40B4-BE49-F238E27FC236}">
                <a16:creationId xmlns:a16="http://schemas.microsoft.com/office/drawing/2014/main" id="{C1669ED5-D672-4C82-9456-134FD19695A3}"/>
              </a:ext>
            </a:extLst>
          </p:cNvPr>
          <p:cNvSpPr/>
          <p:nvPr/>
        </p:nvSpPr>
        <p:spPr>
          <a:xfrm>
            <a:off x="5620201" y="141187"/>
            <a:ext cx="4318920" cy="431640"/>
          </a:xfrm>
          <a:prstGeom prst="rect">
            <a:avLst/>
          </a:prstGeom>
          <a:noFill/>
          <a:ln>
            <a:noFill/>
          </a:ln>
          <a:effectLst/>
        </p:spPr>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Calibri" panose="020F0502020204030204" pitchFamily="34" charset="0"/>
                <a:ea typeface="+mn-ea"/>
                <a:cs typeface="+mn-cs"/>
              </a:rPr>
              <a:t>Agenda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l-GR" sz="2000" b="0" i="0" u="none" strike="noStrike" kern="0" cap="none" spc="-1"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B560EA5-99DB-488D-95D7-87761F231F68}"/>
              </a:ext>
            </a:extLst>
          </p:cNvPr>
          <p:cNvSpPr/>
          <p:nvPr/>
        </p:nvSpPr>
        <p:spPr>
          <a:xfrm>
            <a:off x="1542103" y="1290416"/>
            <a:ext cx="6920917" cy="386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Economic perspective</a:t>
            </a:r>
          </a:p>
        </p:txBody>
      </p:sp>
      <p:sp>
        <p:nvSpPr>
          <p:cNvPr id="17" name="Rectangle 16">
            <a:extLst>
              <a:ext uri="{FF2B5EF4-FFF2-40B4-BE49-F238E27FC236}">
                <a16:creationId xmlns:a16="http://schemas.microsoft.com/office/drawing/2014/main" id="{9D23CD66-A56D-4626-AC99-66BE8AB93950}"/>
              </a:ext>
            </a:extLst>
          </p:cNvPr>
          <p:cNvSpPr/>
          <p:nvPr/>
        </p:nvSpPr>
        <p:spPr>
          <a:xfrm>
            <a:off x="1542102" y="1800542"/>
            <a:ext cx="6920917" cy="388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Greece: A unique investment proposition</a:t>
            </a:r>
          </a:p>
        </p:txBody>
      </p:sp>
      <p:sp>
        <p:nvSpPr>
          <p:cNvPr id="18" name="Rectangle 17">
            <a:extLst>
              <a:ext uri="{FF2B5EF4-FFF2-40B4-BE49-F238E27FC236}">
                <a16:creationId xmlns:a16="http://schemas.microsoft.com/office/drawing/2014/main" id="{ACCDD76C-B841-437F-9F1B-2425DBA404C7}"/>
              </a:ext>
            </a:extLst>
          </p:cNvPr>
          <p:cNvSpPr/>
          <p:nvPr/>
        </p:nvSpPr>
        <p:spPr>
          <a:xfrm>
            <a:off x="1537904" y="2312446"/>
            <a:ext cx="6920917" cy="388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pitchFamily="34" charset="0"/>
                <a:cs typeface="Calibri" panose="020F0502020204030204" pitchFamily="34" charset="0"/>
              </a:rPr>
              <a:t>Energy-RES</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Locating in an emerging energy hub</a:t>
            </a:r>
          </a:p>
        </p:txBody>
      </p:sp>
      <p:sp>
        <p:nvSpPr>
          <p:cNvPr id="19" name="Rectangle 18">
            <a:extLst>
              <a:ext uri="{FF2B5EF4-FFF2-40B4-BE49-F238E27FC236}">
                <a16:creationId xmlns:a16="http://schemas.microsoft.com/office/drawing/2014/main" id="{B8A575A6-2762-46DC-9B4E-2BE3598AD1C9}"/>
              </a:ext>
            </a:extLst>
          </p:cNvPr>
          <p:cNvSpPr/>
          <p:nvPr/>
        </p:nvSpPr>
        <p:spPr>
          <a:xfrm>
            <a:off x="1542099" y="3324551"/>
            <a:ext cx="6920917" cy="388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pitchFamily="34" charset="0"/>
                <a:cs typeface="Calibri" panose="020F0502020204030204" pitchFamily="34" charset="0"/>
              </a:rPr>
              <a:t>Investment Incentives, options and opportunities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A363379B-2813-400E-A512-6EA9A0986CFD}"/>
              </a:ext>
            </a:extLst>
          </p:cNvPr>
          <p:cNvSpPr/>
          <p:nvPr/>
        </p:nvSpPr>
        <p:spPr>
          <a:xfrm>
            <a:off x="1537903" y="2821059"/>
            <a:ext cx="6920917" cy="388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ICT: An innovative market </a:t>
            </a:r>
            <a:r>
              <a:rPr lang="en-US" dirty="0">
                <a:solidFill>
                  <a:prstClr val="white"/>
                </a:solidFill>
                <a:latin typeface="Calibri" panose="020F0502020204030204" pitchFamily="34" charset="0"/>
                <a:cs typeface="Calibri" panose="020F0502020204030204" pitchFamily="34" charset="0"/>
              </a:rPr>
              <a:t>benefitting from ample talent</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EA5A6F73-E1BC-4CE7-81FB-260FF9FC3641}"/>
              </a:ext>
            </a:extLst>
          </p:cNvPr>
          <p:cNvSpPr/>
          <p:nvPr/>
        </p:nvSpPr>
        <p:spPr>
          <a:xfrm>
            <a:off x="1542099" y="3820147"/>
            <a:ext cx="6920917" cy="386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EG services</a:t>
            </a:r>
          </a:p>
        </p:txBody>
      </p:sp>
    </p:spTree>
    <p:extLst>
      <p:ext uri="{BB962C8B-B14F-4D97-AF65-F5344CB8AC3E}">
        <p14:creationId xmlns:p14="http://schemas.microsoft.com/office/powerpoint/2010/main" val="52092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p:nvPr/>
        </p:nvPicPr>
        <p:blipFill>
          <a:blip r:embed="rId2"/>
          <a:stretch/>
        </p:blipFill>
        <p:spPr>
          <a:xfrm>
            <a:off x="265" y="0"/>
            <a:ext cx="10080360" cy="5670000"/>
          </a:xfrm>
          <a:prstGeom prst="rect">
            <a:avLst/>
          </a:prstGeom>
          <a:ln>
            <a:noFill/>
          </a:ln>
        </p:spPr>
      </p:pic>
      <p:sp>
        <p:nvSpPr>
          <p:cNvPr id="100" name="CustomShape 1"/>
          <p:cNvSpPr/>
          <p:nvPr/>
        </p:nvSpPr>
        <p:spPr>
          <a:xfrm>
            <a:off x="864000" y="1345524"/>
            <a:ext cx="4176000" cy="258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l-GR" sz="5500" b="1" strike="noStrike" spc="-1" dirty="0">
                <a:solidFill>
                  <a:srgbClr val="FFFFFF"/>
                </a:solidFill>
                <a:latin typeface="Calibri" panose="020F0502020204030204" pitchFamily="34" charset="0"/>
                <a:ea typeface="DejaVu Sans"/>
                <a:cs typeface="Calibri" panose="020F0502020204030204" pitchFamily="34" charset="0"/>
              </a:rPr>
              <a:t>YOUR PARTNER IN GROWTH</a:t>
            </a:r>
            <a:endParaRPr lang="el-GR" sz="5500" b="0" strike="noStrike" spc="-1" dirty="0">
              <a:latin typeface="Calibri" panose="020F0502020204030204" pitchFamily="34" charset="0"/>
              <a:cs typeface="Calibri" panose="020F0502020204030204" pitchFamily="34" charset="0"/>
            </a:endParaRPr>
          </a:p>
        </p:txBody>
      </p:sp>
      <p:pic>
        <p:nvPicPr>
          <p:cNvPr id="101" name="Picture 100"/>
          <p:cNvPicPr/>
          <p:nvPr/>
        </p:nvPicPr>
        <p:blipFill>
          <a:blip r:embed="rId3"/>
          <a:stretch/>
        </p:blipFill>
        <p:spPr>
          <a:xfrm>
            <a:off x="900000" y="576000"/>
            <a:ext cx="3459600" cy="792000"/>
          </a:xfrm>
          <a:prstGeom prst="rect">
            <a:avLst/>
          </a:prstGeom>
          <a:ln>
            <a:noFill/>
          </a:ln>
        </p:spPr>
      </p:pic>
      <p:sp>
        <p:nvSpPr>
          <p:cNvPr id="102" name="CustomShape 2"/>
          <p:cNvSpPr/>
          <p:nvPr/>
        </p:nvSpPr>
        <p:spPr>
          <a:xfrm>
            <a:off x="870840" y="4096722"/>
            <a:ext cx="3670920" cy="5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l-GR" sz="1500" b="1" strike="noStrike" spc="-1" dirty="0">
                <a:solidFill>
                  <a:srgbClr val="FFFFFF"/>
                </a:solidFill>
                <a:latin typeface="PF Din Text Comp Pro Medium"/>
                <a:ea typeface="DejaVu Sans"/>
              </a:rPr>
              <a:t>info@eg.gov.gr</a:t>
            </a:r>
            <a:r>
              <a:rPr lang="en-US" sz="1500" b="1" strike="noStrike" spc="-1" dirty="0">
                <a:solidFill>
                  <a:srgbClr val="FFFFFF"/>
                </a:solidFill>
                <a:latin typeface="PF Din Text Comp Pro Medium"/>
                <a:ea typeface="DejaVu Sans"/>
              </a:rPr>
              <a:t> </a:t>
            </a:r>
            <a:endParaRPr lang="el-GR" sz="1500" b="0" strike="noStrike" spc="-1" dirty="0">
              <a:latin typeface="PF Din Text Comp Pro Medium"/>
            </a:endParaRPr>
          </a:p>
          <a:p>
            <a:pPr>
              <a:lnSpc>
                <a:spcPct val="100000"/>
              </a:lnSpc>
            </a:pPr>
            <a:r>
              <a:rPr lang="el-GR" sz="1500" b="1" strike="noStrike" spc="-1" dirty="0">
                <a:solidFill>
                  <a:srgbClr val="FFFFFF"/>
                </a:solidFill>
                <a:latin typeface="PF Din Text Comp Pro Medium"/>
                <a:ea typeface="DejaVu Sans"/>
              </a:rPr>
              <a:t>www.enterprisegreece.gov.gr</a:t>
            </a:r>
            <a:endParaRPr lang="el-GR" sz="1500" b="0" strike="noStrike" spc="-1" dirty="0">
              <a:latin typeface="PF Din Text Comp Pro Medium"/>
            </a:endParaRPr>
          </a:p>
        </p:txBody>
      </p:sp>
      <p:pic>
        <p:nvPicPr>
          <p:cNvPr id="103" name="Picture 102"/>
          <p:cNvPicPr/>
          <p:nvPr/>
        </p:nvPicPr>
        <p:blipFill>
          <a:blip r:embed="rId4"/>
          <a:stretch/>
        </p:blipFill>
        <p:spPr>
          <a:xfrm>
            <a:off x="870840" y="4837320"/>
            <a:ext cx="1037160" cy="33012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412232"/>
            <a:ext cx="10080624" cy="32583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ustomShape 2">
            <a:extLst>
              <a:ext uri="{FF2B5EF4-FFF2-40B4-BE49-F238E27FC236}">
                <a16:creationId xmlns:a16="http://schemas.microsoft.com/office/drawing/2014/main" id="{53F53BB9-C0AF-4D01-8E8C-35F6CE97229C}"/>
              </a:ext>
            </a:extLst>
          </p:cNvPr>
          <p:cNvSpPr/>
          <p:nvPr/>
        </p:nvSpPr>
        <p:spPr>
          <a:xfrm>
            <a:off x="6366935" y="4516230"/>
            <a:ext cx="3353790" cy="769603"/>
          </a:xfrm>
          <a:prstGeom prst="rect">
            <a:avLst/>
          </a:prstGeom>
          <a:noFill/>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Improved economic climate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1" normalizeH="0" baseline="0" noProof="0" dirty="0">
                <a:ln>
                  <a:noFill/>
                </a:ln>
                <a:solidFill>
                  <a:prstClr val="white"/>
                </a:solidFill>
                <a:effectLst/>
                <a:uLnTx/>
                <a:uFillTx/>
                <a:latin typeface="Calibri"/>
                <a:ea typeface="+mn-ea"/>
                <a:cs typeface="+mn-cs"/>
              </a:rPr>
              <a:t> </a:t>
            </a:r>
          </a:p>
        </p:txBody>
      </p:sp>
      <p:pic>
        <p:nvPicPr>
          <p:cNvPr id="20" name="Picture 19" descr="Text&#10;&#10;Description automatically generated">
            <a:extLst>
              <a:ext uri="{FF2B5EF4-FFF2-40B4-BE49-F238E27FC236}">
                <a16:creationId xmlns:a16="http://schemas.microsoft.com/office/drawing/2014/main" id="{825D3651-E759-4FFC-8628-5E9F339D0EA0}"/>
              </a:ext>
            </a:extLst>
          </p:cNvPr>
          <p:cNvPicPr>
            <a:picLocks noChangeAspect="1"/>
          </p:cNvPicPr>
          <p:nvPr/>
        </p:nvPicPr>
        <p:blipFill rotWithShape="1">
          <a:blip r:embed="rId2"/>
          <a:srcRect t="14620" r="2" b="4512"/>
          <a:stretch/>
        </p:blipFill>
        <p:spPr>
          <a:xfrm>
            <a:off x="21" y="82506"/>
            <a:ext cx="10080604" cy="3505414"/>
          </a:xfrm>
          <a:prstGeom prst="rect">
            <a:avLst/>
          </a:prstGeom>
        </p:spPr>
      </p:pic>
      <p:pic>
        <p:nvPicPr>
          <p:cNvPr id="90" name="Picture 89"/>
          <p:cNvPicPr/>
          <p:nvPr/>
        </p:nvPicPr>
        <p:blipFill>
          <a:blip r:embed="rId3"/>
          <a:stretch/>
        </p:blipFill>
        <p:spPr>
          <a:xfrm>
            <a:off x="0" y="5223240"/>
            <a:ext cx="10078560" cy="447480"/>
          </a:xfrm>
          <a:prstGeom prst="rect">
            <a:avLst/>
          </a:prstGeom>
          <a:ln>
            <a:noFill/>
          </a:ln>
        </p:spPr>
      </p:pic>
    </p:spTree>
    <p:extLst>
      <p:ext uri="{BB962C8B-B14F-4D97-AF65-F5344CB8AC3E}">
        <p14:creationId xmlns:p14="http://schemas.microsoft.com/office/powerpoint/2010/main" val="304735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a:extLst>
              <a:ext uri="{FF2B5EF4-FFF2-40B4-BE49-F238E27FC236}">
                <a16:creationId xmlns:a16="http://schemas.microsoft.com/office/drawing/2014/main" id="{C1669ED5-D672-4C82-9456-134FD19695A3}"/>
              </a:ext>
            </a:extLst>
          </p:cNvPr>
          <p:cNvSpPr/>
          <p:nvPr/>
        </p:nvSpPr>
        <p:spPr>
          <a:xfrm>
            <a:off x="5620201" y="141187"/>
            <a:ext cx="4318920" cy="431640"/>
          </a:xfrm>
          <a:prstGeom prst="rect">
            <a:avLst/>
          </a:prstGeom>
          <a:noFill/>
          <a:ln>
            <a:noFill/>
          </a:ln>
          <a:effectLst/>
        </p:spPr>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Calibri" panose="020F0502020204030204" pitchFamily="34" charset="0"/>
              </a:rPr>
              <a:t>Greece in the spotlight</a:t>
            </a:r>
            <a:endParaRPr kumimoji="0" lang="en-US" sz="2000" i="0" u="none" strike="noStrike" kern="0" cap="none" spc="0" normalizeH="0" baseline="0" noProof="0" dirty="0">
              <a:ln>
                <a:noFill/>
              </a:ln>
              <a:effectLst/>
              <a:uLnTx/>
              <a:uFillTx/>
              <a:latin typeface="Calibri" panose="020F050202020403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l-GR" sz="2000" b="0" i="0" u="none" strike="noStrike" kern="0" cap="none" spc="-1"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E703068C-C1BB-4001-9479-BB967E66B2FA}"/>
              </a:ext>
            </a:extLst>
          </p:cNvPr>
          <p:cNvGrpSpPr/>
          <p:nvPr/>
        </p:nvGrpSpPr>
        <p:grpSpPr>
          <a:xfrm>
            <a:off x="0" y="614403"/>
            <a:ext cx="10080625" cy="3280264"/>
            <a:chOff x="0" y="1224000"/>
            <a:chExt cx="10080625" cy="2921040"/>
          </a:xfrm>
        </p:grpSpPr>
        <p:pic>
          <p:nvPicPr>
            <p:cNvPr id="120" name="Picture 119"/>
            <p:cNvPicPr/>
            <p:nvPr/>
          </p:nvPicPr>
          <p:blipFill>
            <a:blip r:embed="rId2"/>
            <a:stretch/>
          </p:blipFill>
          <p:spPr>
            <a:xfrm>
              <a:off x="0" y="1224000"/>
              <a:ext cx="4832640" cy="2921040"/>
            </a:xfrm>
            <a:prstGeom prst="rect">
              <a:avLst/>
            </a:prstGeom>
            <a:ln>
              <a:noFill/>
            </a:ln>
          </p:spPr>
        </p:pic>
        <p:sp>
          <p:nvSpPr>
            <p:cNvPr id="122" name="CustomShape 1"/>
            <p:cNvSpPr/>
            <p:nvPr/>
          </p:nvSpPr>
          <p:spPr>
            <a:xfrm>
              <a:off x="4531320" y="1224000"/>
              <a:ext cx="5549305" cy="2921040"/>
            </a:xfrm>
            <a:prstGeom prst="rect">
              <a:avLst/>
            </a:prstGeom>
            <a:solidFill>
              <a:srgbClr val="083F61"/>
            </a:solidFill>
            <a:ln>
              <a:noFill/>
            </a:ln>
          </p:spPr>
          <p:style>
            <a:lnRef idx="0">
              <a:scrgbClr r="0" g="0" b="0"/>
            </a:lnRef>
            <a:fillRef idx="0">
              <a:scrgbClr r="0" g="0" b="0"/>
            </a:fillRef>
            <a:effectRef idx="0">
              <a:scrgbClr r="0" g="0" b="0"/>
            </a:effectRef>
            <a:fontRef idx="minor"/>
          </p:style>
        </p:sp>
        <p:sp>
          <p:nvSpPr>
            <p:cNvPr id="124" name="CustomShape 3"/>
            <p:cNvSpPr/>
            <p:nvPr/>
          </p:nvSpPr>
          <p:spPr>
            <a:xfrm flipH="1">
              <a:off x="3167280" y="1224000"/>
              <a:ext cx="1367280" cy="2921040"/>
            </a:xfrm>
            <a:custGeom>
              <a:avLst/>
              <a:gdLst/>
              <a:ahLst/>
              <a:cxnLst/>
              <a:rect l="l" t="t" r="r" b="b"/>
              <a:pathLst>
                <a:path w="21600" h="21600">
                  <a:moveTo>
                    <a:pt x="0" y="0"/>
                  </a:moveTo>
                  <a:lnTo>
                    <a:pt x="21600" y="21600"/>
                  </a:lnTo>
                  <a:lnTo>
                    <a:pt x="0" y="21600"/>
                  </a:lnTo>
                  <a:lnTo>
                    <a:pt x="0" y="0"/>
                  </a:lnTo>
                  <a:close/>
                </a:path>
              </a:pathLst>
            </a:custGeom>
            <a:solidFill>
              <a:srgbClr val="083F61"/>
            </a:solidFill>
            <a:ln>
              <a:noFill/>
            </a:ln>
          </p:spPr>
          <p:style>
            <a:lnRef idx="0">
              <a:scrgbClr r="0" g="0" b="0"/>
            </a:lnRef>
            <a:fillRef idx="0">
              <a:scrgbClr r="0" g="0" b="0"/>
            </a:fillRef>
            <a:effectRef idx="0">
              <a:scrgbClr r="0" g="0" b="0"/>
            </a:effectRef>
            <a:fontRef idx="minor"/>
          </p:style>
        </p:sp>
        <p:sp>
          <p:nvSpPr>
            <p:cNvPr id="2" name="Rectangle 1">
              <a:extLst>
                <a:ext uri="{FF2B5EF4-FFF2-40B4-BE49-F238E27FC236}">
                  <a16:creationId xmlns:a16="http://schemas.microsoft.com/office/drawing/2014/main" id="{3FBC70EA-4DCF-4733-8394-0E69343510F7}"/>
                </a:ext>
              </a:extLst>
            </p:cNvPr>
            <p:cNvSpPr/>
            <p:nvPr/>
          </p:nvSpPr>
          <p:spPr>
            <a:xfrm>
              <a:off x="5040312" y="1792742"/>
              <a:ext cx="4025568" cy="17293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Greece becomes a top investment choice for flagship investments</a:t>
              </a:r>
            </a:p>
          </p:txBody>
        </p:sp>
      </p:grpSp>
      <p:grpSp>
        <p:nvGrpSpPr>
          <p:cNvPr id="9" name="Group 8">
            <a:extLst>
              <a:ext uri="{FF2B5EF4-FFF2-40B4-BE49-F238E27FC236}">
                <a16:creationId xmlns:a16="http://schemas.microsoft.com/office/drawing/2014/main" id="{7F18F86A-9998-490F-8CE6-710D67093FDE}"/>
              </a:ext>
            </a:extLst>
          </p:cNvPr>
          <p:cNvGrpSpPr/>
          <p:nvPr/>
        </p:nvGrpSpPr>
        <p:grpSpPr>
          <a:xfrm>
            <a:off x="464342" y="3903055"/>
            <a:ext cx="9144000" cy="1558178"/>
            <a:chOff x="359956" y="3495726"/>
            <a:chExt cx="9172542" cy="1420551"/>
          </a:xfrm>
        </p:grpSpPr>
        <p:pic>
          <p:nvPicPr>
            <p:cNvPr id="13" name="Picture 12">
              <a:extLst>
                <a:ext uri="{FF2B5EF4-FFF2-40B4-BE49-F238E27FC236}">
                  <a16:creationId xmlns:a16="http://schemas.microsoft.com/office/drawing/2014/main" id="{01AE13E9-133E-4076-9367-1AACFEC9A56C}"/>
                </a:ext>
              </a:extLst>
            </p:cNvPr>
            <p:cNvPicPr>
              <a:picLocks noChangeAspect="1"/>
            </p:cNvPicPr>
            <p:nvPr/>
          </p:nvPicPr>
          <p:blipFill>
            <a:blip r:embed="rId3"/>
            <a:stretch>
              <a:fillRect/>
            </a:stretch>
          </p:blipFill>
          <p:spPr>
            <a:xfrm>
              <a:off x="5288696" y="3495726"/>
              <a:ext cx="2156597" cy="1420551"/>
            </a:xfrm>
            <a:prstGeom prst="rect">
              <a:avLst/>
            </a:prstGeom>
          </p:spPr>
        </p:pic>
        <p:pic>
          <p:nvPicPr>
            <p:cNvPr id="10" name="Picture 9">
              <a:extLst>
                <a:ext uri="{FF2B5EF4-FFF2-40B4-BE49-F238E27FC236}">
                  <a16:creationId xmlns:a16="http://schemas.microsoft.com/office/drawing/2014/main" id="{28A14FA1-808F-49F0-BDAA-F7C1C9FBB435}"/>
                </a:ext>
              </a:extLst>
            </p:cNvPr>
            <p:cNvPicPr>
              <a:picLocks noChangeAspect="1"/>
            </p:cNvPicPr>
            <p:nvPr/>
          </p:nvPicPr>
          <p:blipFill>
            <a:blip r:embed="rId4"/>
            <a:stretch>
              <a:fillRect/>
            </a:stretch>
          </p:blipFill>
          <p:spPr>
            <a:xfrm>
              <a:off x="359956" y="3865705"/>
              <a:ext cx="1541654" cy="598359"/>
            </a:xfrm>
            <a:prstGeom prst="rect">
              <a:avLst/>
            </a:prstGeom>
          </p:spPr>
        </p:pic>
        <p:pic>
          <p:nvPicPr>
            <p:cNvPr id="11" name="Picture 10">
              <a:extLst>
                <a:ext uri="{FF2B5EF4-FFF2-40B4-BE49-F238E27FC236}">
                  <a16:creationId xmlns:a16="http://schemas.microsoft.com/office/drawing/2014/main" id="{9C54207D-4289-495E-AD67-10F583ECA8F8}"/>
                </a:ext>
              </a:extLst>
            </p:cNvPr>
            <p:cNvPicPr/>
            <p:nvPr/>
          </p:nvPicPr>
          <p:blipFill>
            <a:blip r:embed="rId5"/>
            <a:stretch/>
          </p:blipFill>
          <p:spPr>
            <a:xfrm>
              <a:off x="2196095" y="3807598"/>
              <a:ext cx="1203602" cy="710457"/>
            </a:xfrm>
            <a:prstGeom prst="rect">
              <a:avLst/>
            </a:prstGeom>
            <a:ln>
              <a:noFill/>
            </a:ln>
          </p:spPr>
        </p:pic>
        <p:pic>
          <p:nvPicPr>
            <p:cNvPr id="12" name="Picture 11">
              <a:extLst>
                <a:ext uri="{FF2B5EF4-FFF2-40B4-BE49-F238E27FC236}">
                  <a16:creationId xmlns:a16="http://schemas.microsoft.com/office/drawing/2014/main" id="{3FD7F7DB-47BF-40EC-9B30-2BAE6F226F34}"/>
                </a:ext>
              </a:extLst>
            </p:cNvPr>
            <p:cNvPicPr>
              <a:picLocks noChangeAspect="1"/>
            </p:cNvPicPr>
            <p:nvPr/>
          </p:nvPicPr>
          <p:blipFill>
            <a:blip r:embed="rId6"/>
            <a:stretch>
              <a:fillRect/>
            </a:stretch>
          </p:blipFill>
          <p:spPr>
            <a:xfrm>
              <a:off x="3725583" y="3856596"/>
              <a:ext cx="1262393" cy="607468"/>
            </a:xfrm>
            <a:prstGeom prst="rect">
              <a:avLst/>
            </a:prstGeom>
          </p:spPr>
        </p:pic>
        <p:pic>
          <p:nvPicPr>
            <p:cNvPr id="14" name="Graphic 13">
              <a:extLst>
                <a:ext uri="{FF2B5EF4-FFF2-40B4-BE49-F238E27FC236}">
                  <a16:creationId xmlns:a16="http://schemas.microsoft.com/office/drawing/2014/main" id="{E5973E41-16CA-420D-B188-73D78AD2EF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3521" y="3960049"/>
              <a:ext cx="1898977" cy="483980"/>
            </a:xfrm>
            <a:prstGeom prst="rect">
              <a:avLst/>
            </a:prstGeom>
          </p:spPr>
        </p:pic>
      </p:grpSp>
    </p:spTree>
    <p:extLst>
      <p:ext uri="{BB962C8B-B14F-4D97-AF65-F5344CB8AC3E}">
        <p14:creationId xmlns:p14="http://schemas.microsoft.com/office/powerpoint/2010/main" val="229323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p:nvPr/>
        </p:nvPicPr>
        <p:blipFill>
          <a:blip r:embed="rId2"/>
          <a:stretch/>
        </p:blipFill>
        <p:spPr>
          <a:xfrm>
            <a:off x="0" y="1224000"/>
            <a:ext cx="4569840" cy="2921040"/>
          </a:xfrm>
          <a:prstGeom prst="rect">
            <a:avLst/>
          </a:prstGeom>
          <a:ln>
            <a:noFill/>
          </a:ln>
        </p:spPr>
      </p:pic>
      <p:pic>
        <p:nvPicPr>
          <p:cNvPr id="139" name="Picture 138"/>
          <p:cNvPicPr/>
          <p:nvPr/>
        </p:nvPicPr>
        <p:blipFill>
          <a:blip r:embed="rId3"/>
          <a:stretch/>
        </p:blipFill>
        <p:spPr>
          <a:xfrm>
            <a:off x="864000" y="4824000"/>
            <a:ext cx="2877840" cy="389520"/>
          </a:xfrm>
          <a:prstGeom prst="rect">
            <a:avLst/>
          </a:prstGeom>
          <a:ln>
            <a:noFill/>
          </a:ln>
        </p:spPr>
      </p:pic>
      <p:sp>
        <p:nvSpPr>
          <p:cNvPr id="140" name="CustomShape 1"/>
          <p:cNvSpPr/>
          <p:nvPr/>
        </p:nvSpPr>
        <p:spPr>
          <a:xfrm>
            <a:off x="4515840" y="1224000"/>
            <a:ext cx="5564785" cy="2921040"/>
          </a:xfrm>
          <a:prstGeom prst="rect">
            <a:avLst/>
          </a:prstGeom>
          <a:solidFill>
            <a:srgbClr val="083F61"/>
          </a:solidFill>
          <a:ln>
            <a:noFill/>
          </a:ln>
        </p:spPr>
        <p:style>
          <a:lnRef idx="0">
            <a:scrgbClr r="0" g="0" b="0"/>
          </a:lnRef>
          <a:fillRef idx="0">
            <a:scrgbClr r="0" g="0" b="0"/>
          </a:fillRef>
          <a:effectRef idx="0">
            <a:scrgbClr r="0" g="0" b="0"/>
          </a:effectRef>
          <a:fontRef idx="minor"/>
        </p:style>
      </p:sp>
      <p:sp>
        <p:nvSpPr>
          <p:cNvPr id="141" name="CustomShape 2"/>
          <p:cNvSpPr/>
          <p:nvPr/>
        </p:nvSpPr>
        <p:spPr>
          <a:xfrm>
            <a:off x="5688000" y="2339999"/>
            <a:ext cx="4042154" cy="16614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1" normalizeH="0" baseline="0" noProof="0" dirty="0">
                <a:ln>
                  <a:noFill/>
                </a:ln>
                <a:solidFill>
                  <a:srgbClr val="FFFFFF"/>
                </a:solidFill>
                <a:effectLst/>
                <a:uLnTx/>
                <a:uFillTx/>
                <a:latin typeface="PF Din Text Comp Pro XBlack"/>
                <a:ea typeface="DejaVu Sans"/>
              </a:rPr>
              <a:t>A </a:t>
            </a:r>
            <a:r>
              <a:rPr kumimoji="0" lang="el-GR" sz="3600" b="0" i="0" u="none" strike="noStrike" kern="1200" cap="none" spc="-1" normalizeH="0" baseline="0" noProof="0" dirty="0" err="1">
                <a:ln>
                  <a:noFill/>
                </a:ln>
                <a:solidFill>
                  <a:srgbClr val="FFFFFF"/>
                </a:solidFill>
                <a:effectLst/>
                <a:uLnTx/>
                <a:uFillTx/>
                <a:latin typeface="PF Din Text Comp Pro XBlack"/>
                <a:ea typeface="DejaVu Sans"/>
              </a:rPr>
              <a:t>Unique</a:t>
            </a:r>
            <a:r>
              <a:rPr kumimoji="0" lang="el-GR" sz="3600" b="0" i="0" u="none" strike="noStrike" kern="1200" cap="none" spc="-1" normalizeH="0" baseline="0" noProof="0" dirty="0">
                <a:ln>
                  <a:noFill/>
                </a:ln>
                <a:solidFill>
                  <a:srgbClr val="FFFFFF"/>
                </a:solidFill>
                <a:effectLst/>
                <a:uLnTx/>
                <a:uFillTx/>
                <a:latin typeface="PF Din Text Comp Pro XBlack"/>
                <a:ea typeface="DejaVu Sans"/>
              </a:rPr>
              <a:t> </a:t>
            </a:r>
            <a:r>
              <a:rPr kumimoji="0" lang="en-US" sz="3600" b="0" i="0" u="none" strike="noStrike" kern="1200" cap="none" spc="-1" normalizeH="0" baseline="0" noProof="0" dirty="0">
                <a:ln>
                  <a:noFill/>
                </a:ln>
                <a:solidFill>
                  <a:srgbClr val="FFFFFF"/>
                </a:solidFill>
                <a:effectLst/>
                <a:uLnTx/>
                <a:uFillTx/>
                <a:latin typeface="PF Din Text Comp Pro XBlack"/>
                <a:ea typeface="DejaVu Sans"/>
              </a:rPr>
              <a:t>I</a:t>
            </a:r>
            <a:r>
              <a:rPr kumimoji="0" lang="el-GR" sz="3600" b="0" i="0" u="none" strike="noStrike" kern="1200" cap="none" spc="-1" normalizeH="0" baseline="0" noProof="0" dirty="0" err="1">
                <a:ln>
                  <a:noFill/>
                </a:ln>
                <a:solidFill>
                  <a:srgbClr val="FFFFFF"/>
                </a:solidFill>
                <a:effectLst/>
                <a:uLnTx/>
                <a:uFillTx/>
                <a:latin typeface="PF Din Text Comp Pro XBlack"/>
                <a:ea typeface="DejaVu Sans"/>
              </a:rPr>
              <a:t>nvestment</a:t>
            </a:r>
            <a:r>
              <a:rPr kumimoji="0" lang="el-GR" sz="3600" b="0" i="0" u="none" strike="noStrike" kern="1200" cap="none" spc="-1" normalizeH="0" baseline="0" noProof="0" dirty="0">
                <a:ln>
                  <a:noFill/>
                </a:ln>
                <a:solidFill>
                  <a:srgbClr val="FFFFFF"/>
                </a:solidFill>
                <a:effectLst/>
                <a:uLnTx/>
                <a:uFillTx/>
                <a:latin typeface="PF Din Text Comp Pro XBlack"/>
                <a:ea typeface="DejaVu Sans"/>
              </a:rPr>
              <a:t> </a:t>
            </a:r>
            <a:r>
              <a:rPr lang="en-US" sz="3600" spc="-1" dirty="0">
                <a:solidFill>
                  <a:srgbClr val="FFFFFF"/>
                </a:solidFill>
                <a:latin typeface="PF Din Text Comp Pro XBlack"/>
                <a:ea typeface="DejaVu Sans"/>
              </a:rPr>
              <a:t>P</a:t>
            </a:r>
            <a:r>
              <a:rPr kumimoji="0" lang="el-GR" sz="3600" b="0" i="0" u="none" strike="noStrike" kern="1200" cap="none" spc="-1" normalizeH="0" baseline="0" noProof="0" dirty="0" err="1">
                <a:ln>
                  <a:noFill/>
                </a:ln>
                <a:solidFill>
                  <a:srgbClr val="FFFFFF"/>
                </a:solidFill>
                <a:effectLst/>
                <a:uLnTx/>
                <a:uFillTx/>
                <a:latin typeface="PF Din Text Comp Pro XBlack"/>
                <a:ea typeface="DejaVu Sans"/>
              </a:rPr>
              <a:t>roposition</a:t>
            </a:r>
            <a:endParaRPr kumimoji="0" lang="el-GR" sz="3600" b="0" i="0" u="none" strike="noStrike" kern="1200" cap="none" spc="-1" normalizeH="0" baseline="0" noProof="0" dirty="0">
              <a:ln>
                <a:noFill/>
              </a:ln>
              <a:solidFill>
                <a:prstClr val="black"/>
              </a:solidFill>
              <a:effectLst/>
              <a:uLnTx/>
              <a:uFillTx/>
              <a:latin typeface="Arial"/>
            </a:endParaRPr>
          </a:p>
        </p:txBody>
      </p:sp>
      <p:sp>
        <p:nvSpPr>
          <p:cNvPr id="142" name="CustomShape 3"/>
          <p:cNvSpPr/>
          <p:nvPr/>
        </p:nvSpPr>
        <p:spPr>
          <a:xfrm flipH="1">
            <a:off x="3167280" y="1224000"/>
            <a:ext cx="1367280" cy="2921040"/>
          </a:xfrm>
          <a:custGeom>
            <a:avLst/>
            <a:gdLst/>
            <a:ahLst/>
            <a:cxnLst/>
            <a:rect l="l" t="t" r="r" b="b"/>
            <a:pathLst>
              <a:path w="21600" h="21600">
                <a:moveTo>
                  <a:pt x="0" y="0"/>
                </a:moveTo>
                <a:lnTo>
                  <a:pt x="21600" y="21600"/>
                </a:lnTo>
                <a:lnTo>
                  <a:pt x="0" y="21600"/>
                </a:lnTo>
                <a:lnTo>
                  <a:pt x="0" y="0"/>
                </a:lnTo>
                <a:close/>
              </a:path>
            </a:pathLst>
          </a:custGeom>
          <a:solidFill>
            <a:srgbClr val="083F61"/>
          </a:solidFill>
          <a:ln>
            <a:noFill/>
          </a:ln>
        </p:spPr>
        <p:style>
          <a:lnRef idx="0">
            <a:scrgbClr r="0" g="0" b="0"/>
          </a:lnRef>
          <a:fillRef idx="0">
            <a:scrgbClr r="0" g="0" b="0"/>
          </a:fillRef>
          <a:effectRef idx="0">
            <a:scrgbClr r="0" g="0" b="0"/>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A30582-17E0-4EB7-B99A-DD9AC6C010F1}"/>
              </a:ext>
            </a:extLst>
          </p:cNvPr>
          <p:cNvSpPr/>
          <p:nvPr/>
        </p:nvSpPr>
        <p:spPr>
          <a:xfrm>
            <a:off x="383205" y="621076"/>
            <a:ext cx="3475736" cy="7963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lang="en-GB" sz="2800" dirty="0">
                <a:solidFill>
                  <a:srgbClr val="002060"/>
                </a:solidFill>
                <a:latin typeface="Calibri" panose="020F0502020204030204" pitchFamily="34" charset="0"/>
                <a:cs typeface="Calibri" panose="020F0502020204030204" pitchFamily="34" charset="0"/>
              </a:rPr>
              <a:t>Location</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91651CF8-262A-4950-B033-CC9EAD404091}"/>
              </a:ext>
            </a:extLst>
          </p:cNvPr>
          <p:cNvSpPr/>
          <p:nvPr/>
        </p:nvSpPr>
        <p:spPr>
          <a:xfrm>
            <a:off x="383205" y="1702759"/>
            <a:ext cx="3475736" cy="15971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a:cs typeface="Calibri"/>
              </a:rPr>
              <a:t>Human Capital</a:t>
            </a:r>
            <a:endParaRPr kumimoji="0" lang="en-GB" sz="2800" b="1" i="0" u="none" strike="noStrike" kern="1200" cap="none" spc="0" normalizeH="0" baseline="0" noProof="0" dirty="0">
              <a:ln>
                <a:noFill/>
              </a:ln>
              <a:solidFill>
                <a:srgbClr val="002060"/>
              </a:solidFill>
              <a:effectLst/>
              <a:uLnTx/>
              <a:uFillTx/>
              <a:latin typeface="Calibri"/>
              <a:cs typeface="Calibri"/>
            </a:endParaRPr>
          </a:p>
        </p:txBody>
      </p:sp>
      <p:sp>
        <p:nvSpPr>
          <p:cNvPr id="17" name="Subtitle 4">
            <a:extLst>
              <a:ext uri="{FF2B5EF4-FFF2-40B4-BE49-F238E27FC236}">
                <a16:creationId xmlns:a16="http://schemas.microsoft.com/office/drawing/2014/main" id="{FE56CC8F-9B0D-41D6-8D79-24AC575DB05B}"/>
              </a:ext>
            </a:extLst>
          </p:cNvPr>
          <p:cNvSpPr txBox="1">
            <a:spLocks/>
          </p:cNvSpPr>
          <p:nvPr/>
        </p:nvSpPr>
        <p:spPr>
          <a:xfrm>
            <a:off x="3863817" y="1320899"/>
            <a:ext cx="2950478" cy="1869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srgbClr val="000000"/>
              </a:solidFill>
              <a:effectLst/>
              <a:uLnTx/>
              <a:uFillTx/>
              <a:latin typeface="Calibri"/>
              <a:cs typeface="Calibri"/>
              <a:sym typeface="Wingdings" charset="0"/>
            </a:endParaRPr>
          </a:p>
        </p:txBody>
      </p:sp>
      <p:sp>
        <p:nvSpPr>
          <p:cNvPr id="18" name="Rectangle 17">
            <a:extLst>
              <a:ext uri="{FF2B5EF4-FFF2-40B4-BE49-F238E27FC236}">
                <a16:creationId xmlns:a16="http://schemas.microsoft.com/office/drawing/2014/main" id="{C52F07DE-9923-4C47-9EE2-9CF97A66126E}"/>
              </a:ext>
            </a:extLst>
          </p:cNvPr>
          <p:cNvSpPr/>
          <p:nvPr/>
        </p:nvSpPr>
        <p:spPr>
          <a:xfrm>
            <a:off x="383205" y="3572645"/>
            <a:ext cx="3475736" cy="15194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srgbClr val="002060"/>
                </a:solidFill>
                <a:effectLst/>
                <a:uLnTx/>
                <a:uFillTx/>
                <a:latin typeface="Calibri"/>
                <a:cs typeface="Calibri"/>
              </a:rPr>
              <a:t>Growth opportunities in key business sectors</a:t>
            </a:r>
            <a:endParaRPr kumimoji="0" lang="en-GB" sz="2800" i="0" u="none" strike="noStrike" kern="1200" cap="none" spc="0" normalizeH="0" baseline="0" noProof="0" dirty="0">
              <a:ln>
                <a:noFill/>
              </a:ln>
              <a:solidFill>
                <a:srgbClr val="002060"/>
              </a:solidFill>
              <a:effectLst/>
              <a:uLnTx/>
              <a:uFillTx/>
              <a:latin typeface="Calibri"/>
              <a:cs typeface="Calibri"/>
              <a:sym typeface="Wingdings" charset="0"/>
            </a:endParaRPr>
          </a:p>
        </p:txBody>
      </p:sp>
      <p:pic>
        <p:nvPicPr>
          <p:cNvPr id="19" name="Picture 18">
            <a:extLst>
              <a:ext uri="{FF2B5EF4-FFF2-40B4-BE49-F238E27FC236}">
                <a16:creationId xmlns:a16="http://schemas.microsoft.com/office/drawing/2014/main" id="{15DF81F9-87E4-42E6-AED2-B8BF46594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188" y="1534973"/>
            <a:ext cx="5712543" cy="3087362"/>
          </a:xfrm>
          <a:prstGeom prst="rect">
            <a:avLst/>
          </a:prstGeom>
        </p:spPr>
      </p:pic>
      <p:sp>
        <p:nvSpPr>
          <p:cNvPr id="20" name="CustomShape 1">
            <a:extLst>
              <a:ext uri="{FF2B5EF4-FFF2-40B4-BE49-F238E27FC236}">
                <a16:creationId xmlns:a16="http://schemas.microsoft.com/office/drawing/2014/main" id="{1BCFEECE-4594-4986-8F7B-815BAD170777}"/>
              </a:ext>
            </a:extLst>
          </p:cNvPr>
          <p:cNvSpPr/>
          <p:nvPr/>
        </p:nvSpPr>
        <p:spPr>
          <a:xfrm>
            <a:off x="4001549" y="331871"/>
            <a:ext cx="5710370" cy="6921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000" i="0" u="none" strike="noStrike" kern="1200" cap="none" spc="-1" normalizeH="0" baseline="0" noProof="0" dirty="0">
                <a:ln>
                  <a:noFill/>
                </a:ln>
                <a:effectLst/>
                <a:uLnTx/>
                <a:uFillTx/>
                <a:latin typeface="Calibri" panose="020F0502020204030204" pitchFamily="34" charset="0"/>
                <a:cs typeface="Calibri" panose="020F0502020204030204" pitchFamily="34" charset="0"/>
              </a:rPr>
              <a:t>A unique investment proposition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 normalizeH="0" baseline="0" noProof="0" dirty="0">
              <a:ln>
                <a:noFill/>
              </a:ln>
              <a:solidFill>
                <a:srgbClr val="6E6F71"/>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0854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3F61"/>
        </a:solidFill>
        <a:effectLst/>
      </p:bgPr>
    </p:bg>
    <p:spTree>
      <p:nvGrpSpPr>
        <p:cNvPr id="1" name=""/>
        <p:cNvGrpSpPr/>
        <p:nvPr/>
      </p:nvGrpSpPr>
      <p:grpSpPr>
        <a:xfrm>
          <a:off x="0" y="0"/>
          <a:ext cx="0" cy="0"/>
          <a:chOff x="0" y="0"/>
          <a:chExt cx="0" cy="0"/>
        </a:xfrm>
      </p:grpSpPr>
      <p:pic>
        <p:nvPicPr>
          <p:cNvPr id="125" name="Picture 124"/>
          <p:cNvPicPr/>
          <p:nvPr/>
        </p:nvPicPr>
        <p:blipFill>
          <a:blip r:embed="rId2"/>
          <a:stretch/>
        </p:blipFill>
        <p:spPr>
          <a:xfrm>
            <a:off x="216000" y="252000"/>
            <a:ext cx="1743120" cy="235080"/>
          </a:xfrm>
          <a:prstGeom prst="rect">
            <a:avLst/>
          </a:prstGeom>
          <a:ln>
            <a:noFill/>
          </a:ln>
        </p:spPr>
      </p:pic>
      <p:sp>
        <p:nvSpPr>
          <p:cNvPr id="126" name="CustomShape 1"/>
          <p:cNvSpPr/>
          <p:nvPr/>
        </p:nvSpPr>
        <p:spPr>
          <a:xfrm>
            <a:off x="4379000" y="204733"/>
            <a:ext cx="5589720" cy="54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000" i="0" u="none" strike="noStrike" kern="1200" cap="none" spc="-1" normalizeH="0" baseline="0" noProof="0" dirty="0" err="1">
                <a:ln>
                  <a:noFill/>
                </a:ln>
                <a:solidFill>
                  <a:schemeClr val="bg1"/>
                </a:solidFill>
                <a:effectLst/>
                <a:uLnTx/>
                <a:uFillTx/>
                <a:latin typeface="Calibri" panose="020F0502020204030204" pitchFamily="34" charset="0"/>
                <a:ea typeface="DejaVu Sans"/>
                <a:cs typeface="Calibri" panose="020F0502020204030204" pitchFamily="34" charset="0"/>
              </a:rPr>
              <a:t>Building</a:t>
            </a:r>
            <a:r>
              <a:rPr kumimoji="0" lang="el-GR" sz="2000" i="0" u="none" strike="noStrike" kern="1200" cap="none" spc="-1" normalizeH="0" baseline="0" noProof="0" dirty="0">
                <a:ln>
                  <a:noFill/>
                </a:ln>
                <a:solidFill>
                  <a:schemeClr val="bg1"/>
                </a:solidFill>
                <a:effectLst/>
                <a:uLnTx/>
                <a:uFillTx/>
                <a:latin typeface="Calibri" panose="020F0502020204030204" pitchFamily="34" charset="0"/>
                <a:ea typeface="DejaVu Sans"/>
                <a:cs typeface="Calibri" panose="020F0502020204030204" pitchFamily="34" charset="0"/>
              </a:rPr>
              <a:t> a </a:t>
            </a:r>
            <a:r>
              <a:rPr kumimoji="0" lang="el-GR" sz="2000" i="0" u="none" strike="noStrike" kern="1200" cap="none" spc="-1" normalizeH="0" baseline="0" noProof="0" dirty="0" err="1">
                <a:ln>
                  <a:noFill/>
                </a:ln>
                <a:solidFill>
                  <a:schemeClr val="bg1"/>
                </a:solidFill>
                <a:effectLst/>
                <a:uLnTx/>
                <a:uFillTx/>
                <a:latin typeface="Calibri" panose="020F0502020204030204" pitchFamily="34" charset="0"/>
                <a:ea typeface="DejaVu Sans"/>
                <a:cs typeface="Calibri" panose="020F0502020204030204" pitchFamily="34" charset="0"/>
              </a:rPr>
              <a:t>pro-investment</a:t>
            </a:r>
            <a:r>
              <a:rPr kumimoji="0" lang="el-GR" sz="2000" i="0" u="none" strike="noStrike" kern="1200" cap="none" spc="-1" normalizeH="0" baseline="0" noProof="0" dirty="0">
                <a:ln>
                  <a:noFill/>
                </a:ln>
                <a:solidFill>
                  <a:schemeClr val="bg1"/>
                </a:solidFill>
                <a:effectLst/>
                <a:uLnTx/>
                <a:uFillTx/>
                <a:latin typeface="Calibri" panose="020F0502020204030204" pitchFamily="34" charset="0"/>
                <a:ea typeface="DejaVu Sans"/>
                <a:cs typeface="Calibri" panose="020F0502020204030204" pitchFamily="34" charset="0"/>
              </a:rPr>
              <a:t> </a:t>
            </a:r>
            <a:r>
              <a:rPr kumimoji="0" lang="el-GR" sz="2000" i="0" u="none" strike="noStrike" kern="1200" cap="none" spc="-1" normalizeH="0" baseline="0" noProof="0" dirty="0" err="1">
                <a:ln>
                  <a:noFill/>
                </a:ln>
                <a:solidFill>
                  <a:schemeClr val="bg1"/>
                </a:solidFill>
                <a:effectLst/>
                <a:uLnTx/>
                <a:uFillTx/>
                <a:latin typeface="Calibri" panose="020F0502020204030204" pitchFamily="34" charset="0"/>
                <a:ea typeface="DejaVu Sans"/>
                <a:cs typeface="Calibri" panose="020F0502020204030204" pitchFamily="34" charset="0"/>
              </a:rPr>
              <a:t>business</a:t>
            </a:r>
            <a:r>
              <a:rPr kumimoji="0" lang="el-GR" sz="2000" i="0" u="none" strike="noStrike" kern="1200" cap="none" spc="-1" normalizeH="0" baseline="0" noProof="0" dirty="0">
                <a:ln>
                  <a:noFill/>
                </a:ln>
                <a:solidFill>
                  <a:schemeClr val="bg1"/>
                </a:solidFill>
                <a:effectLst/>
                <a:uLnTx/>
                <a:uFillTx/>
                <a:latin typeface="Calibri" panose="020F0502020204030204" pitchFamily="34" charset="0"/>
                <a:ea typeface="DejaVu Sans"/>
                <a:cs typeface="Calibri" panose="020F0502020204030204" pitchFamily="34" charset="0"/>
              </a:rPr>
              <a:t> </a:t>
            </a:r>
            <a:r>
              <a:rPr kumimoji="0" lang="el-GR" sz="2000" i="0" u="none" strike="noStrike" kern="1200" cap="none" spc="-1" normalizeH="0" baseline="0" noProof="0" dirty="0" err="1">
                <a:ln>
                  <a:noFill/>
                </a:ln>
                <a:solidFill>
                  <a:schemeClr val="bg1"/>
                </a:solidFill>
                <a:effectLst/>
                <a:uLnTx/>
                <a:uFillTx/>
                <a:latin typeface="Calibri" panose="020F0502020204030204" pitchFamily="34" charset="0"/>
                <a:ea typeface="DejaVu Sans"/>
                <a:cs typeface="Calibri" panose="020F0502020204030204" pitchFamily="34" charset="0"/>
              </a:rPr>
              <a:t>environment</a:t>
            </a:r>
            <a:endParaRPr kumimoji="0" lang="el-GR" sz="2000" i="0" u="none" strike="noStrike" kern="1200" cap="none" spc="-1"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27" name="CustomShape 2"/>
          <p:cNvSpPr/>
          <p:nvPr/>
        </p:nvSpPr>
        <p:spPr>
          <a:xfrm>
            <a:off x="935999" y="1620000"/>
            <a:ext cx="2049839" cy="44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1" normalizeH="0" baseline="0" noProof="0" dirty="0" err="1">
                <a:ln>
                  <a:noFill/>
                </a:ln>
                <a:solidFill>
                  <a:srgbClr val="FFFFFF"/>
                </a:solidFill>
                <a:effectLst/>
                <a:uLnTx/>
                <a:uFillTx/>
                <a:latin typeface="PF DinText Pro"/>
                <a:ea typeface="DejaVu Sans"/>
              </a:rPr>
              <a:t>Corporate</a:t>
            </a:r>
            <a:r>
              <a:rPr kumimoji="0" lang="el-GR" sz="3200" b="1" i="0" u="none" strike="noStrike" kern="1200" cap="none" spc="-1" normalizeH="0" baseline="0" noProof="0" dirty="0">
                <a:ln>
                  <a:noFill/>
                </a:ln>
                <a:solidFill>
                  <a:srgbClr val="FFFFFF"/>
                </a:solidFill>
                <a:effectLst/>
                <a:uLnTx/>
                <a:uFillTx/>
                <a:latin typeface="PF DinText Pro"/>
                <a:ea typeface="DejaVu Sans"/>
              </a:rPr>
              <a:t> </a:t>
            </a:r>
            <a:r>
              <a:rPr kumimoji="0" lang="el-GR" sz="3200" b="1" i="0" u="none" strike="noStrike" kern="1200" cap="none" spc="-1" normalizeH="0" baseline="0" noProof="0" dirty="0" err="1">
                <a:ln>
                  <a:noFill/>
                </a:ln>
                <a:solidFill>
                  <a:srgbClr val="FFFFFF"/>
                </a:solidFill>
                <a:effectLst/>
                <a:uLnTx/>
                <a:uFillTx/>
                <a:latin typeface="PF DinText Pro"/>
                <a:ea typeface="DejaVu Sans"/>
              </a:rPr>
              <a:t>Tax</a:t>
            </a:r>
            <a:r>
              <a:rPr kumimoji="0" lang="el-GR" sz="3200" b="1" i="0" u="none" strike="noStrike" kern="1200" cap="none" spc="-1" normalizeH="0" baseline="0" noProof="0" dirty="0">
                <a:ln>
                  <a:noFill/>
                </a:ln>
                <a:solidFill>
                  <a:srgbClr val="FFFFFF"/>
                </a:solidFill>
                <a:effectLst/>
                <a:uLnTx/>
                <a:uFillTx/>
                <a:latin typeface="PF DinText Pro"/>
                <a:ea typeface="DejaVu Sans"/>
              </a:rPr>
              <a:t> </a:t>
            </a:r>
            <a:endParaRPr kumimoji="0" lang="el-GR" sz="3200" b="0" i="0" u="none" strike="noStrike" kern="1200" cap="none" spc="-1" normalizeH="0" baseline="0" noProof="0" dirty="0">
              <a:ln>
                <a:noFill/>
              </a:ln>
              <a:solidFill>
                <a:prstClr val="black"/>
              </a:solidFill>
              <a:effectLst/>
              <a:uLnTx/>
              <a:uFillTx/>
              <a:latin typeface="Arial"/>
            </a:endParaRPr>
          </a:p>
        </p:txBody>
      </p:sp>
      <p:sp>
        <p:nvSpPr>
          <p:cNvPr id="128" name="CustomShape 3"/>
          <p:cNvSpPr/>
          <p:nvPr/>
        </p:nvSpPr>
        <p:spPr>
          <a:xfrm>
            <a:off x="935999" y="2608560"/>
            <a:ext cx="2301875" cy="143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800" b="0" i="0" u="none" strike="noStrike" kern="1200" cap="none" spc="-1" normalizeH="0" baseline="0" noProof="0" dirty="0" err="1">
                <a:ln>
                  <a:noFill/>
                </a:ln>
                <a:solidFill>
                  <a:srgbClr val="D3DE26"/>
                </a:solidFill>
                <a:effectLst/>
                <a:uLnTx/>
                <a:uFillTx/>
                <a:latin typeface="PF Din Text Comp Pro XBlack"/>
                <a:ea typeface="DejaVu Sans"/>
              </a:rPr>
              <a:t>reduced</a:t>
            </a:r>
            <a:r>
              <a:rPr kumimoji="0" lang="el-GR" sz="38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3800" b="0" i="0" u="none" strike="noStrike" kern="1200" cap="none" spc="-1" normalizeH="0" baseline="0" noProof="0" dirty="0" err="1">
                <a:ln>
                  <a:noFill/>
                </a:ln>
                <a:solidFill>
                  <a:srgbClr val="D3DE26"/>
                </a:solidFill>
                <a:effectLst/>
                <a:uLnTx/>
                <a:uFillTx/>
                <a:latin typeface="PF Din Text Comp Pro XBlack"/>
                <a:ea typeface="DejaVu Sans"/>
              </a:rPr>
              <a:t>by</a:t>
            </a:r>
            <a:r>
              <a:rPr kumimoji="0" lang="el-GR" sz="3800" b="0" i="0" u="none" strike="noStrike" kern="1200" cap="none" spc="-1" normalizeH="0" baseline="0" noProof="0" dirty="0">
                <a:ln>
                  <a:noFill/>
                </a:ln>
                <a:solidFill>
                  <a:srgbClr val="D3DE26"/>
                </a:solidFill>
                <a:effectLst/>
                <a:uLnTx/>
                <a:uFillTx/>
                <a:latin typeface="PF Din Text Comp Pro XBlack"/>
                <a:ea typeface="DejaVu Sans"/>
              </a:rPr>
              <a:t> 4%</a:t>
            </a:r>
            <a:endParaRPr kumimoji="0" lang="el-GR" sz="3800" b="0" i="0" u="none" strike="noStrike" kern="1200" cap="none" spc="-1" normalizeH="0" baseline="0" noProof="0" dirty="0">
              <a:ln>
                <a:noFill/>
              </a:ln>
              <a:solidFill>
                <a:prstClr val="black"/>
              </a:solidFill>
              <a:effectLst/>
              <a:uLnTx/>
              <a:uFillTx/>
              <a:latin typeface="Arial"/>
            </a:endParaRPr>
          </a:p>
        </p:txBody>
      </p:sp>
      <p:sp>
        <p:nvSpPr>
          <p:cNvPr id="129" name="CustomShape 4"/>
          <p:cNvSpPr/>
          <p:nvPr/>
        </p:nvSpPr>
        <p:spPr>
          <a:xfrm>
            <a:off x="3780000" y="1620360"/>
            <a:ext cx="1766520" cy="46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1" normalizeH="0" baseline="0" noProof="0" dirty="0" err="1">
                <a:ln>
                  <a:noFill/>
                </a:ln>
                <a:solidFill>
                  <a:srgbClr val="FFFFFF"/>
                </a:solidFill>
                <a:effectLst/>
                <a:uLnTx/>
                <a:uFillTx/>
                <a:latin typeface="PF DinText Pro"/>
                <a:ea typeface="DejaVu Sans"/>
              </a:rPr>
              <a:t>Dividends</a:t>
            </a:r>
            <a:r>
              <a:rPr kumimoji="0" lang="el-GR" sz="2800" b="1" i="0" u="none" strike="noStrike" kern="1200" cap="none" spc="-1" normalizeH="0" baseline="0" noProof="0" dirty="0">
                <a:ln>
                  <a:noFill/>
                </a:ln>
                <a:solidFill>
                  <a:srgbClr val="FFFFFF"/>
                </a:solidFill>
                <a:effectLst/>
                <a:uLnTx/>
                <a:uFillTx/>
                <a:latin typeface="PF DinText Pro"/>
                <a:ea typeface="DejaVu Sans"/>
              </a:rPr>
              <a:t>  </a:t>
            </a:r>
            <a:r>
              <a:rPr kumimoji="0" lang="el-GR" sz="3200" b="1" i="0" u="none" strike="noStrike" kern="1200" cap="none" spc="-1" normalizeH="0" baseline="0" noProof="0" dirty="0" err="1">
                <a:ln>
                  <a:noFill/>
                </a:ln>
                <a:solidFill>
                  <a:srgbClr val="FFFFFF"/>
                </a:solidFill>
                <a:effectLst/>
                <a:uLnTx/>
                <a:uFillTx/>
                <a:latin typeface="PF DinText Pro"/>
                <a:ea typeface="DejaVu Sans"/>
              </a:rPr>
              <a:t>Tax</a:t>
            </a:r>
            <a:r>
              <a:rPr kumimoji="0" lang="el-GR" sz="3200" b="1" i="0" u="none" strike="noStrike" kern="1200" cap="none" spc="-1" normalizeH="0" baseline="0" noProof="0" dirty="0">
                <a:ln>
                  <a:noFill/>
                </a:ln>
                <a:solidFill>
                  <a:srgbClr val="FFFFFF"/>
                </a:solidFill>
                <a:effectLst/>
                <a:uLnTx/>
                <a:uFillTx/>
                <a:latin typeface="PF DinText Pro"/>
                <a:ea typeface="DejaVu Sans"/>
              </a:rPr>
              <a:t> </a:t>
            </a:r>
            <a:endParaRPr kumimoji="0" lang="el-GR" sz="3200" b="0" i="0" u="none" strike="noStrike" kern="1200" cap="none" spc="-1" normalizeH="0" baseline="0" noProof="0" dirty="0">
              <a:ln>
                <a:noFill/>
              </a:ln>
              <a:solidFill>
                <a:prstClr val="black"/>
              </a:solidFill>
              <a:effectLst/>
              <a:uLnTx/>
              <a:uFillTx/>
              <a:latin typeface="Arial"/>
            </a:endParaRPr>
          </a:p>
        </p:txBody>
      </p:sp>
      <p:sp>
        <p:nvSpPr>
          <p:cNvPr id="130" name="CustomShape 5"/>
          <p:cNvSpPr/>
          <p:nvPr/>
        </p:nvSpPr>
        <p:spPr>
          <a:xfrm>
            <a:off x="3780000" y="2608560"/>
            <a:ext cx="2445840" cy="165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800" b="0" i="0" u="none" strike="noStrike" kern="1200" cap="none" spc="-1" normalizeH="0" baseline="0" noProof="0" dirty="0" err="1">
                <a:ln>
                  <a:noFill/>
                </a:ln>
                <a:solidFill>
                  <a:srgbClr val="D3DE26"/>
                </a:solidFill>
                <a:effectLst/>
                <a:uLnTx/>
                <a:uFillTx/>
                <a:latin typeface="PF Din Text Comp Pro XBlack"/>
                <a:ea typeface="DejaVu Sans"/>
              </a:rPr>
              <a:t>reduced</a:t>
            </a:r>
            <a:r>
              <a:rPr kumimoji="0" lang="el-GR" sz="38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3800" b="0" i="0" u="none" strike="noStrike" kern="1200" cap="none" spc="-1" normalizeH="0" baseline="0" noProof="0" dirty="0" err="1">
                <a:ln>
                  <a:noFill/>
                </a:ln>
                <a:solidFill>
                  <a:srgbClr val="D3DE26"/>
                </a:solidFill>
                <a:effectLst/>
                <a:uLnTx/>
                <a:uFillTx/>
                <a:latin typeface="PF Din Text Comp Pro XBlack"/>
                <a:ea typeface="DejaVu Sans"/>
              </a:rPr>
              <a:t>from</a:t>
            </a:r>
            <a:r>
              <a:rPr kumimoji="0" lang="el-GR" sz="3800" b="0" i="0" u="none" strike="noStrike" kern="1200" cap="none" spc="-1" normalizeH="0" baseline="0" noProof="0" dirty="0">
                <a:ln>
                  <a:noFill/>
                </a:ln>
                <a:solidFill>
                  <a:srgbClr val="D3DE26"/>
                </a:solidFill>
                <a:effectLst/>
                <a:uLnTx/>
                <a:uFillTx/>
                <a:latin typeface="PF Din Text Comp Pro XBlack"/>
                <a:ea typeface="DejaVu Sans"/>
              </a:rPr>
              <a:t> 10% </a:t>
            </a:r>
            <a:r>
              <a:rPr kumimoji="0" lang="el-GR" sz="3800" b="0" i="0" u="none" strike="noStrike" kern="1200" cap="none" spc="-1" normalizeH="0" baseline="0" noProof="0" dirty="0" err="1">
                <a:ln>
                  <a:noFill/>
                </a:ln>
                <a:solidFill>
                  <a:srgbClr val="D3DE26"/>
                </a:solidFill>
                <a:effectLst/>
                <a:uLnTx/>
                <a:uFillTx/>
                <a:latin typeface="PF Din Text Comp Pro XBlack"/>
                <a:ea typeface="DejaVu Sans"/>
              </a:rPr>
              <a:t>to</a:t>
            </a:r>
            <a:r>
              <a:rPr kumimoji="0" lang="el-GR" sz="3800" b="0" i="0" u="none" strike="noStrike" kern="1200" cap="none" spc="-1" normalizeH="0" baseline="0" noProof="0" dirty="0">
                <a:ln>
                  <a:noFill/>
                </a:ln>
                <a:solidFill>
                  <a:srgbClr val="D3DE26"/>
                </a:solidFill>
                <a:effectLst/>
                <a:uLnTx/>
                <a:uFillTx/>
                <a:latin typeface="PF Din Text Comp Pro XBlack"/>
                <a:ea typeface="DejaVu Sans"/>
              </a:rPr>
              <a:t> 5% </a:t>
            </a:r>
            <a:endParaRPr kumimoji="0" lang="el-GR" sz="3800" b="0" i="0" u="none" strike="noStrike" kern="1200" cap="none" spc="-1" normalizeH="0" baseline="0" noProof="0" dirty="0">
              <a:ln>
                <a:noFill/>
              </a:ln>
              <a:solidFill>
                <a:prstClr val="black"/>
              </a:solidFill>
              <a:effectLst/>
              <a:uLnTx/>
              <a:uFillTx/>
              <a:latin typeface="Arial"/>
            </a:endParaRPr>
          </a:p>
        </p:txBody>
      </p:sp>
      <p:sp>
        <p:nvSpPr>
          <p:cNvPr id="131" name="CustomShape 6"/>
          <p:cNvSpPr/>
          <p:nvPr/>
        </p:nvSpPr>
        <p:spPr>
          <a:xfrm>
            <a:off x="6660000" y="1620720"/>
            <a:ext cx="2769840" cy="247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1" normalizeH="0" baseline="0" noProof="0" dirty="0" err="1">
                <a:ln>
                  <a:noFill/>
                </a:ln>
                <a:solidFill>
                  <a:srgbClr val="FFFFFF"/>
                </a:solidFill>
                <a:effectLst/>
                <a:uLnTx/>
                <a:uFillTx/>
                <a:latin typeface="PF DinText Pro"/>
                <a:ea typeface="DejaVu Sans"/>
              </a:rPr>
              <a:t>Gradual</a:t>
            </a:r>
            <a:r>
              <a:rPr kumimoji="0" lang="el-GR" sz="2400" b="1" i="0" u="none" strike="noStrike" kern="1200" cap="none" spc="-1" normalizeH="0" baseline="0" noProof="0" dirty="0">
                <a:ln>
                  <a:noFill/>
                </a:ln>
                <a:solidFill>
                  <a:srgbClr val="FFFFFF"/>
                </a:solidFill>
                <a:effectLst/>
                <a:uLnTx/>
                <a:uFillTx/>
                <a:latin typeface="PF DinText Pro"/>
                <a:ea typeface="DejaVu Sans"/>
              </a:rPr>
              <a:t> </a:t>
            </a:r>
            <a:r>
              <a:rPr kumimoji="0" lang="el-GR" sz="2400" b="1" i="0" u="none" strike="noStrike" kern="1200" cap="none" spc="-1" normalizeH="0" baseline="0" noProof="0" dirty="0" err="1">
                <a:ln>
                  <a:noFill/>
                </a:ln>
                <a:solidFill>
                  <a:srgbClr val="FFFFFF"/>
                </a:solidFill>
                <a:effectLst/>
                <a:uLnTx/>
                <a:uFillTx/>
                <a:latin typeface="PF DinText Pro"/>
                <a:ea typeface="DejaVu Sans"/>
              </a:rPr>
              <a:t>reduction</a:t>
            </a:r>
            <a:r>
              <a:rPr kumimoji="0" lang="el-GR" sz="2400" b="1" i="0" u="none" strike="noStrike" kern="1200" cap="none" spc="-1" normalizeH="0" baseline="0" noProof="0" dirty="0">
                <a:ln>
                  <a:noFill/>
                </a:ln>
                <a:solidFill>
                  <a:srgbClr val="FFFFFF"/>
                </a:solidFill>
                <a:effectLst/>
                <a:uLnTx/>
                <a:uFillTx/>
                <a:latin typeface="PF DinText Pro"/>
                <a:ea typeface="DejaVu Sans"/>
              </a:rPr>
              <a:t> of </a:t>
            </a:r>
            <a:r>
              <a:rPr kumimoji="0" lang="el-GR" sz="2400" b="1" i="0" u="none" strike="noStrike" kern="1200" cap="none" spc="-1" normalizeH="0" baseline="0" noProof="0" dirty="0" err="1">
                <a:ln>
                  <a:noFill/>
                </a:ln>
                <a:solidFill>
                  <a:srgbClr val="FFFFFF"/>
                </a:solidFill>
                <a:effectLst/>
                <a:uLnTx/>
                <a:uFillTx/>
                <a:latin typeface="PF DinText Pro"/>
                <a:ea typeface="DejaVu Sans"/>
              </a:rPr>
              <a:t>social</a:t>
            </a:r>
            <a:r>
              <a:rPr kumimoji="0" lang="el-GR" sz="2400" b="1" i="0" u="none" strike="noStrike" kern="1200" cap="none" spc="-1" normalizeH="0" baseline="0" noProof="0" dirty="0">
                <a:ln>
                  <a:noFill/>
                </a:ln>
                <a:solidFill>
                  <a:srgbClr val="FFFFFF"/>
                </a:solidFill>
                <a:effectLst/>
                <a:uLnTx/>
                <a:uFillTx/>
                <a:latin typeface="PF DinText Pro"/>
                <a:ea typeface="DejaVu Sans"/>
              </a:rPr>
              <a:t> </a:t>
            </a:r>
            <a:r>
              <a:rPr kumimoji="0" lang="el-GR" sz="2400" b="1" i="0" u="none" strike="noStrike" kern="1200" cap="none" spc="-1" normalizeH="0" baseline="0" noProof="0" dirty="0" err="1">
                <a:ln>
                  <a:noFill/>
                </a:ln>
                <a:solidFill>
                  <a:srgbClr val="FFFFFF"/>
                </a:solidFill>
                <a:effectLst/>
                <a:uLnTx/>
                <a:uFillTx/>
                <a:latin typeface="PF DinText Pro"/>
                <a:ea typeface="DejaVu Sans"/>
              </a:rPr>
              <a:t>security</a:t>
            </a:r>
            <a:r>
              <a:rPr kumimoji="0" lang="el-GR" sz="2400" b="1" i="0" u="none" strike="noStrike" kern="1200" cap="none" spc="-1" normalizeH="0" baseline="0" noProof="0" dirty="0">
                <a:ln>
                  <a:noFill/>
                </a:ln>
                <a:solidFill>
                  <a:srgbClr val="FFFFFF"/>
                </a:solidFill>
                <a:effectLst/>
                <a:uLnTx/>
                <a:uFillTx/>
                <a:latin typeface="PF DinText Pro"/>
                <a:ea typeface="DejaVu Sans"/>
              </a:rPr>
              <a:t> </a:t>
            </a:r>
            <a:r>
              <a:rPr kumimoji="0" lang="el-GR" sz="2400" b="1" i="0" u="none" strike="noStrike" kern="1200" cap="none" spc="-1" normalizeH="0" baseline="0" noProof="0" dirty="0" err="1">
                <a:ln>
                  <a:noFill/>
                </a:ln>
                <a:solidFill>
                  <a:srgbClr val="FFFFFF"/>
                </a:solidFill>
                <a:effectLst/>
                <a:uLnTx/>
                <a:uFillTx/>
                <a:latin typeface="PF DinText Pro"/>
                <a:ea typeface="DejaVu Sans"/>
              </a:rPr>
              <a:t>contributions</a:t>
            </a:r>
            <a:r>
              <a:rPr kumimoji="0" lang="el-GR" sz="2400" b="1" i="0" u="none" strike="noStrike" kern="1200" cap="none" spc="-1" normalizeH="0" baseline="0" noProof="0" dirty="0">
                <a:ln>
                  <a:noFill/>
                </a:ln>
                <a:solidFill>
                  <a:srgbClr val="FFFFFF"/>
                </a:solidFill>
                <a:effectLst/>
                <a:uLnTx/>
                <a:uFillTx/>
                <a:latin typeface="PF DinText Pro"/>
                <a:ea typeface="DejaVu Sans"/>
              </a:rPr>
              <a:t> </a:t>
            </a:r>
            <a:r>
              <a:rPr kumimoji="0" lang="el-GR" sz="2400" b="1" i="0" u="none" strike="noStrike" kern="1200" cap="none" spc="-1" normalizeH="0" baseline="0" noProof="0" dirty="0" err="1">
                <a:ln>
                  <a:noFill/>
                </a:ln>
                <a:solidFill>
                  <a:srgbClr val="FFFFFF"/>
                </a:solidFill>
                <a:effectLst/>
                <a:uLnTx/>
                <a:uFillTx/>
                <a:latin typeface="PF DinText Pro"/>
                <a:ea typeface="DejaVu Sans"/>
              </a:rPr>
              <a:t>by</a:t>
            </a:r>
            <a:endParaRPr kumimoji="0" lang="el-GR" sz="2400" b="0" i="0" u="none" strike="noStrike" kern="1200" cap="none" spc="-1" normalizeH="0" baseline="0" noProof="0" dirty="0">
              <a:ln>
                <a:noFill/>
              </a:ln>
              <a:solidFill>
                <a:prstClr val="black"/>
              </a:solidFill>
              <a:effectLst/>
              <a:uLnTx/>
              <a:uFillTx/>
              <a:latin typeface="Arial"/>
            </a:endParaRPr>
          </a:p>
        </p:txBody>
      </p:sp>
      <p:sp>
        <p:nvSpPr>
          <p:cNvPr id="132" name="CustomShape 7"/>
          <p:cNvSpPr/>
          <p:nvPr/>
        </p:nvSpPr>
        <p:spPr>
          <a:xfrm>
            <a:off x="6693187" y="2835274"/>
            <a:ext cx="2625840" cy="14602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spc="-1" dirty="0">
                <a:solidFill>
                  <a:srgbClr val="D3DE26"/>
                </a:solidFill>
                <a:latin typeface="PF Din Text Comp Pro XBlack"/>
              </a:rPr>
              <a:t>5%</a:t>
            </a:r>
            <a:endParaRPr kumimoji="0" lang="el-GR" sz="3800" b="0" i="0" u="none" strike="noStrike" kern="1200" cap="none" spc="-1" normalizeH="0" baseline="0" noProof="0" dirty="0">
              <a:ln>
                <a:noFill/>
              </a:ln>
              <a:solidFill>
                <a:prstClr val="black"/>
              </a:solidFill>
              <a:effectLst/>
              <a:uLnTx/>
              <a:uFillTx/>
              <a:latin typeface="Arial"/>
            </a:endParaRPr>
          </a:p>
        </p:txBody>
      </p:sp>
      <p:sp>
        <p:nvSpPr>
          <p:cNvPr id="133" name="CustomShape 8"/>
          <p:cNvSpPr/>
          <p:nvPr/>
        </p:nvSpPr>
        <p:spPr>
          <a:xfrm>
            <a:off x="6746173" y="4260960"/>
            <a:ext cx="2769840" cy="123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1" normalizeH="0" baseline="0" noProof="0" dirty="0">
              <a:ln>
                <a:noFill/>
              </a:ln>
              <a:solidFill>
                <a:prstClr val="black"/>
              </a:solidFill>
              <a:effectLst/>
              <a:uLnTx/>
              <a:uFillTx/>
              <a:latin typeface="Arial"/>
            </a:endParaRPr>
          </a:p>
        </p:txBody>
      </p:sp>
      <p:pic>
        <p:nvPicPr>
          <p:cNvPr id="134" name="Picture 133"/>
          <p:cNvPicPr/>
          <p:nvPr/>
        </p:nvPicPr>
        <p:blipFill>
          <a:blip r:embed="rId3"/>
          <a:stretch/>
        </p:blipFill>
        <p:spPr>
          <a:xfrm>
            <a:off x="3095640" y="3542760"/>
            <a:ext cx="2868840" cy="1436400"/>
          </a:xfrm>
          <a:prstGeom prst="rect">
            <a:avLst/>
          </a:prstGeom>
          <a:ln>
            <a:noFill/>
          </a:ln>
        </p:spPr>
      </p:pic>
      <p:pic>
        <p:nvPicPr>
          <p:cNvPr id="135" name="Picture 134"/>
          <p:cNvPicPr/>
          <p:nvPr/>
        </p:nvPicPr>
        <p:blipFill>
          <a:blip r:embed="rId3"/>
          <a:stretch/>
        </p:blipFill>
        <p:spPr>
          <a:xfrm>
            <a:off x="2135160" y="1080000"/>
            <a:ext cx="2009520" cy="1005840"/>
          </a:xfrm>
          <a:prstGeom prst="rect">
            <a:avLst/>
          </a:prstGeom>
          <a:ln>
            <a:noFill/>
          </a:ln>
        </p:spPr>
      </p:pic>
      <p:pic>
        <p:nvPicPr>
          <p:cNvPr id="136" name="Picture 135"/>
          <p:cNvPicPr/>
          <p:nvPr/>
        </p:nvPicPr>
        <p:blipFill>
          <a:blip r:embed="rId3"/>
          <a:stretch/>
        </p:blipFill>
        <p:spPr>
          <a:xfrm>
            <a:off x="7668000" y="4464000"/>
            <a:ext cx="1192680" cy="501840"/>
          </a:xfrm>
          <a:prstGeom prst="rect">
            <a:avLst/>
          </a:prstGeom>
          <a:ln>
            <a:noFill/>
          </a:ln>
        </p:spPr>
      </p:pic>
      <p:pic>
        <p:nvPicPr>
          <p:cNvPr id="137" name="Picture 136"/>
          <p:cNvPicPr/>
          <p:nvPr/>
        </p:nvPicPr>
        <p:blipFill>
          <a:blip r:embed="rId4"/>
          <a:stretch/>
        </p:blipFill>
        <p:spPr>
          <a:xfrm>
            <a:off x="360" y="5219280"/>
            <a:ext cx="10077480" cy="44856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99"/>
            <a:ext cx="9596081" cy="907192"/>
          </a:xfrm>
          <a:prstGeom prst="rect">
            <a:avLst/>
          </a:prstGeom>
          <a:blipFill>
            <a:blip r:embed="rId2" cstate="print"/>
            <a:stretch>
              <a:fillRect/>
            </a:stretch>
          </a:blipFill>
        </p:spPr>
        <p:txBody>
          <a:bodyPr wrap="square" lIns="0" tIns="0" rIns="0" bIns="0" rtlCol="0"/>
          <a:lstStyle/>
          <a:p>
            <a:pPr defTabSz="458454"/>
            <a:endParaRPr sz="903" dirty="0">
              <a:solidFill>
                <a:prstClr val="black"/>
              </a:solidFill>
            </a:endParaRPr>
          </a:p>
        </p:txBody>
      </p:sp>
      <p:sp>
        <p:nvSpPr>
          <p:cNvPr id="11" name="object 3">
            <a:extLst>
              <a:ext uri="{FF2B5EF4-FFF2-40B4-BE49-F238E27FC236}">
                <a16:creationId xmlns:a16="http://schemas.microsoft.com/office/drawing/2014/main" id="{23C8D5F7-26B9-4E47-8D58-5850CFF56963}"/>
              </a:ext>
            </a:extLst>
          </p:cNvPr>
          <p:cNvSpPr txBox="1"/>
          <p:nvPr/>
        </p:nvSpPr>
        <p:spPr>
          <a:xfrm>
            <a:off x="3676486" y="120223"/>
            <a:ext cx="6015228" cy="636155"/>
          </a:xfrm>
          <a:prstGeom prst="rect">
            <a:avLst/>
          </a:prstGeom>
        </p:spPr>
        <p:txBody>
          <a:bodyPr vert="horz" wrap="square" lIns="0" tIns="7322" rIns="0" bIns="0" rtlCol="0">
            <a:spAutoFit/>
          </a:bodyPr>
          <a:lstStyle/>
          <a:p>
            <a:pPr algn="r">
              <a:defRPr/>
            </a:pPr>
            <a:r>
              <a:rPr lang="en-US" sz="2000" spc="-1" dirty="0">
                <a:solidFill>
                  <a:prstClr val="black"/>
                </a:solidFill>
                <a:latin typeface="Calibri" panose="020F0502020204030204" pitchFamily="34" charset="0"/>
                <a:cs typeface="Calibri" panose="020F0502020204030204" pitchFamily="34" charset="0"/>
              </a:rPr>
              <a:t>Selected FDI Deals</a:t>
            </a:r>
          </a:p>
          <a:p>
            <a:pPr algn="r">
              <a:defRPr/>
            </a:pPr>
            <a:r>
              <a:rPr lang="en-US" sz="2000" spc="-1" dirty="0">
                <a:solidFill>
                  <a:prstClr val="black"/>
                </a:solidFill>
                <a:latin typeface="Calibri" panose="020F0502020204030204" pitchFamily="34" charset="0"/>
                <a:cs typeface="Calibri" panose="020F0502020204030204" pitchFamily="34" charset="0"/>
              </a:rPr>
              <a:t>In Greece</a:t>
            </a:r>
          </a:p>
        </p:txBody>
      </p:sp>
      <p:pic>
        <p:nvPicPr>
          <p:cNvPr id="78" name="Picture 77">
            <a:extLst>
              <a:ext uri="{FF2B5EF4-FFF2-40B4-BE49-F238E27FC236}">
                <a16:creationId xmlns:a16="http://schemas.microsoft.com/office/drawing/2014/main" id="{888C53F7-2C71-434C-A8E4-F71FC0D7EB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4756" y="5185137"/>
            <a:ext cx="864397" cy="307667"/>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79" name="Picture 78">
            <a:extLst>
              <a:ext uri="{FF2B5EF4-FFF2-40B4-BE49-F238E27FC236}">
                <a16:creationId xmlns:a16="http://schemas.microsoft.com/office/drawing/2014/main" id="{7F7A22C7-856E-464A-A19E-2220162B744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08495" y="5233945"/>
            <a:ext cx="504739" cy="202532"/>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0" name="Picture 79">
            <a:extLst>
              <a:ext uri="{FF2B5EF4-FFF2-40B4-BE49-F238E27FC236}">
                <a16:creationId xmlns:a16="http://schemas.microsoft.com/office/drawing/2014/main" id="{F7A55AD0-C855-4B99-99B6-3EBA5BD060B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08748" y="4261481"/>
            <a:ext cx="698964" cy="270926"/>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1" name="Picture 80" descr="Dufry Logo">
            <a:extLst>
              <a:ext uri="{FF2B5EF4-FFF2-40B4-BE49-F238E27FC236}">
                <a16:creationId xmlns:a16="http://schemas.microsoft.com/office/drawing/2014/main" id="{37D11DF2-5A2C-414F-9D5C-E2517606D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5109" y="2273722"/>
            <a:ext cx="757108" cy="190514"/>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26E4B88E-1D49-4FA4-8051-9E48AF674ABE}"/>
              </a:ext>
            </a:extLst>
          </p:cNvPr>
          <p:cNvPicPr>
            <a:picLocks noChangeAspect="1" noChangeArrowheads="1"/>
          </p:cNvPicPr>
          <p:nvPr/>
        </p:nvPicPr>
        <p:blipFill>
          <a:blip r:embed="rId7" cstate="print"/>
          <a:srcRect l="19850" t="8420" r="64219" b="83287"/>
          <a:stretch>
            <a:fillRect/>
          </a:stretch>
        </p:blipFill>
        <p:spPr bwMode="auto">
          <a:xfrm>
            <a:off x="6336921" y="3715079"/>
            <a:ext cx="950931" cy="429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4" name="Picture 83">
            <a:extLst>
              <a:ext uri="{FF2B5EF4-FFF2-40B4-BE49-F238E27FC236}">
                <a16:creationId xmlns:a16="http://schemas.microsoft.com/office/drawing/2014/main" id="{F1D07BA4-B334-4B10-8799-BCEC7D31FCF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689788" y="4952148"/>
            <a:ext cx="601852" cy="451389"/>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6" name="Picture 85">
            <a:extLst>
              <a:ext uri="{FF2B5EF4-FFF2-40B4-BE49-F238E27FC236}">
                <a16:creationId xmlns:a16="http://schemas.microsoft.com/office/drawing/2014/main" id="{7FB92638-AA78-4DF2-9FE8-880DBAC7A3FA}"/>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58580" y="1646769"/>
            <a:ext cx="474629" cy="355697"/>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7" name="Picture 86" descr="Linde Logo (Source: Linde)">
            <a:extLst>
              <a:ext uri="{FF2B5EF4-FFF2-40B4-BE49-F238E27FC236}">
                <a16:creationId xmlns:a16="http://schemas.microsoft.com/office/drawing/2014/main" id="{E8A10A5F-39C3-4E8D-9C05-920CD70C3FD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459175" y="3703837"/>
            <a:ext cx="668586" cy="298242"/>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8" name="Picture 87">
            <a:extLst>
              <a:ext uri="{FF2B5EF4-FFF2-40B4-BE49-F238E27FC236}">
                <a16:creationId xmlns:a16="http://schemas.microsoft.com/office/drawing/2014/main" id="{8179EAE8-6F6C-4E36-9C9E-F677E37ACB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3073" y="4275023"/>
            <a:ext cx="585945" cy="349392"/>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89" name="Picture 88" descr="huawei logo 300x300 Huawei Eyes the Cloud">
            <a:extLst>
              <a:ext uri="{FF2B5EF4-FFF2-40B4-BE49-F238E27FC236}">
                <a16:creationId xmlns:a16="http://schemas.microsoft.com/office/drawing/2014/main" id="{F1B3BBEC-02B5-45C2-9E17-035BBBE6A0E9}"/>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281825" y="3181081"/>
            <a:ext cx="439895" cy="438512"/>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90" name="Picture 89" descr="nestle">
            <a:extLst>
              <a:ext uri="{FF2B5EF4-FFF2-40B4-BE49-F238E27FC236}">
                <a16:creationId xmlns:a16="http://schemas.microsoft.com/office/drawing/2014/main" id="{5F5FD01E-E02D-499D-91B2-9725995F801C}"/>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75421" y="2112211"/>
            <a:ext cx="621572" cy="402730"/>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91" name="Picture 90" descr="Boehringer Ingelheim">
            <a:extLst>
              <a:ext uri="{FF2B5EF4-FFF2-40B4-BE49-F238E27FC236}">
                <a16:creationId xmlns:a16="http://schemas.microsoft.com/office/drawing/2014/main" id="{E7BF67D3-4A6E-4BB7-A527-7E94A25438F3}"/>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319154" y="2771507"/>
            <a:ext cx="729892" cy="219144"/>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3DD309B7-C2CC-41C9-BB44-5BA779C4FA54}"/>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490047" y="1569946"/>
            <a:ext cx="1089875" cy="381027"/>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93" name="Picture 92">
            <a:extLst>
              <a:ext uri="{FF2B5EF4-FFF2-40B4-BE49-F238E27FC236}">
                <a16:creationId xmlns:a16="http://schemas.microsoft.com/office/drawing/2014/main" id="{F50F9024-48BF-4968-BFAE-5CD5A4B2F5B0}"/>
              </a:ext>
            </a:extLst>
          </p:cNvPr>
          <p:cNvPicPr/>
          <p:nvPr/>
        </p:nvPicPr>
        <p:blipFill>
          <a:blip r:embed="rId16" cstate="print"/>
          <a:stretch/>
        </p:blipFill>
        <p:spPr>
          <a:xfrm>
            <a:off x="6957717" y="2176066"/>
            <a:ext cx="902672" cy="428538"/>
          </a:xfrm>
          <a:prstGeom prst="rect">
            <a:avLst/>
          </a:prstGeom>
          <a:ln w="9360">
            <a:noFill/>
          </a:ln>
        </p:spPr>
      </p:pic>
      <p:pic>
        <p:nvPicPr>
          <p:cNvPr id="94" name="Picture 93" descr="Αποτέλεσμα εικόνας για wyndham">
            <a:extLst>
              <a:ext uri="{FF2B5EF4-FFF2-40B4-BE49-F238E27FC236}">
                <a16:creationId xmlns:a16="http://schemas.microsoft.com/office/drawing/2014/main" id="{1FD869C9-AD84-4FFB-AA47-2C4DC901F454}"/>
              </a:ext>
            </a:extLst>
          </p:cNvPr>
          <p:cNvPicPr>
            <a:picLocks noChangeAspect="1" noChangeArrowheads="1"/>
          </p:cNvPicPr>
          <p:nvPr/>
        </p:nvPicPr>
        <p:blipFill>
          <a:blip r:embed="rId17" cstate="print"/>
          <a:srcRect/>
          <a:stretch>
            <a:fillRect/>
          </a:stretch>
        </p:blipFill>
        <p:spPr bwMode="auto">
          <a:xfrm>
            <a:off x="8363292" y="1703776"/>
            <a:ext cx="913557" cy="228389"/>
          </a:xfrm>
          <a:prstGeom prst="rect">
            <a:avLst/>
          </a:prstGeom>
          <a:noFill/>
        </p:spPr>
      </p:pic>
      <p:pic>
        <p:nvPicPr>
          <p:cNvPr id="95" name="Picture 94" descr="Αποτέλεσμα εικόνας για oaktree capital">
            <a:extLst>
              <a:ext uri="{FF2B5EF4-FFF2-40B4-BE49-F238E27FC236}">
                <a16:creationId xmlns:a16="http://schemas.microsoft.com/office/drawing/2014/main" id="{2CF42D36-3BB9-4D03-849C-693A60494E8E}"/>
              </a:ext>
            </a:extLst>
          </p:cNvPr>
          <p:cNvPicPr>
            <a:picLocks noChangeAspect="1" noChangeArrowheads="1"/>
          </p:cNvPicPr>
          <p:nvPr/>
        </p:nvPicPr>
        <p:blipFill>
          <a:blip r:embed="rId18" cstate="print"/>
          <a:srcRect/>
          <a:stretch>
            <a:fillRect/>
          </a:stretch>
        </p:blipFill>
        <p:spPr bwMode="auto">
          <a:xfrm>
            <a:off x="5660111" y="5240787"/>
            <a:ext cx="756047" cy="252016"/>
          </a:xfrm>
          <a:prstGeom prst="rect">
            <a:avLst/>
          </a:prstGeom>
          <a:noFill/>
        </p:spPr>
      </p:pic>
      <p:pic>
        <p:nvPicPr>
          <p:cNvPr id="96" name="Picture 95" descr="Αποτέλεσμα εικόνας για fraport">
            <a:extLst>
              <a:ext uri="{FF2B5EF4-FFF2-40B4-BE49-F238E27FC236}">
                <a16:creationId xmlns:a16="http://schemas.microsoft.com/office/drawing/2014/main" id="{08A81567-E049-45C4-BB86-DABBF6E79E57}"/>
              </a:ext>
            </a:extLst>
          </p:cNvPr>
          <p:cNvPicPr>
            <a:picLocks noChangeAspect="1" noChangeArrowheads="1"/>
          </p:cNvPicPr>
          <p:nvPr/>
        </p:nvPicPr>
        <p:blipFill>
          <a:blip r:embed="rId19" cstate="print"/>
          <a:srcRect/>
          <a:stretch>
            <a:fillRect/>
          </a:stretch>
        </p:blipFill>
        <p:spPr bwMode="auto">
          <a:xfrm>
            <a:off x="5692395" y="2174403"/>
            <a:ext cx="755257" cy="330656"/>
          </a:xfrm>
          <a:prstGeom prst="rect">
            <a:avLst/>
          </a:prstGeom>
          <a:noFill/>
        </p:spPr>
      </p:pic>
      <p:pic>
        <p:nvPicPr>
          <p:cNvPr id="97" name="Picture 96" descr="Αποτέλεσμα εικόνας για state grid">
            <a:extLst>
              <a:ext uri="{FF2B5EF4-FFF2-40B4-BE49-F238E27FC236}">
                <a16:creationId xmlns:a16="http://schemas.microsoft.com/office/drawing/2014/main" id="{335ACD7D-BBE4-4A34-9B88-756388F39F6B}"/>
              </a:ext>
            </a:extLst>
          </p:cNvPr>
          <p:cNvPicPr>
            <a:picLocks noChangeAspect="1" noChangeArrowheads="1"/>
          </p:cNvPicPr>
          <p:nvPr/>
        </p:nvPicPr>
        <p:blipFill>
          <a:blip r:embed="rId20" cstate="print"/>
          <a:srcRect/>
          <a:stretch>
            <a:fillRect/>
          </a:stretch>
        </p:blipFill>
        <p:spPr bwMode="auto">
          <a:xfrm>
            <a:off x="3023962" y="3235786"/>
            <a:ext cx="825063" cy="416373"/>
          </a:xfrm>
          <a:prstGeom prst="rect">
            <a:avLst/>
          </a:prstGeom>
          <a:noFill/>
        </p:spPr>
      </p:pic>
      <p:pic>
        <p:nvPicPr>
          <p:cNvPr id="98" name="Graphic 4">
            <a:extLst>
              <a:ext uri="{FF2B5EF4-FFF2-40B4-BE49-F238E27FC236}">
                <a16:creationId xmlns:a16="http://schemas.microsoft.com/office/drawing/2014/main" id="{891877E3-E98D-4BC6-B810-E89D193CC88C}"/>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974151" y="1753966"/>
            <a:ext cx="725426" cy="142005"/>
          </a:xfrm>
          <a:prstGeom prst="rect">
            <a:avLst/>
          </a:prstGeom>
        </p:spPr>
      </p:pic>
      <p:pic>
        <p:nvPicPr>
          <p:cNvPr id="99" name="Picture 98">
            <a:extLst>
              <a:ext uri="{FF2B5EF4-FFF2-40B4-BE49-F238E27FC236}">
                <a16:creationId xmlns:a16="http://schemas.microsoft.com/office/drawing/2014/main" id="{C192B1C2-7D73-4665-8EEC-EB1D5E5E3C37}"/>
              </a:ext>
            </a:extLst>
          </p:cNvPr>
          <p:cNvPicPr>
            <a:picLocks noChangeAspect="1"/>
          </p:cNvPicPr>
          <p:nvPr/>
        </p:nvPicPr>
        <p:blipFill>
          <a:blip r:embed="rId23" cstate="print"/>
          <a:stretch>
            <a:fillRect/>
          </a:stretch>
        </p:blipFill>
        <p:spPr>
          <a:xfrm>
            <a:off x="2591788" y="1665675"/>
            <a:ext cx="592165" cy="307546"/>
          </a:xfrm>
          <a:prstGeom prst="rect">
            <a:avLst/>
          </a:prstGeom>
        </p:spPr>
      </p:pic>
      <p:pic>
        <p:nvPicPr>
          <p:cNvPr id="100" name="Picture 99">
            <a:extLst>
              <a:ext uri="{FF2B5EF4-FFF2-40B4-BE49-F238E27FC236}">
                <a16:creationId xmlns:a16="http://schemas.microsoft.com/office/drawing/2014/main" id="{DA2321D6-A113-4549-AC59-D1628B695EB1}"/>
              </a:ext>
            </a:extLst>
          </p:cNvPr>
          <p:cNvPicPr>
            <a:picLocks noChangeAspect="1"/>
          </p:cNvPicPr>
          <p:nvPr/>
        </p:nvPicPr>
        <p:blipFill>
          <a:blip r:embed="rId24" cstate="print"/>
          <a:stretch>
            <a:fillRect/>
          </a:stretch>
        </p:blipFill>
        <p:spPr>
          <a:xfrm>
            <a:off x="7510559" y="1192774"/>
            <a:ext cx="1071067" cy="195512"/>
          </a:xfrm>
          <a:prstGeom prst="rect">
            <a:avLst/>
          </a:prstGeom>
        </p:spPr>
      </p:pic>
      <p:pic>
        <p:nvPicPr>
          <p:cNvPr id="101" name="Picture 100">
            <a:extLst>
              <a:ext uri="{FF2B5EF4-FFF2-40B4-BE49-F238E27FC236}">
                <a16:creationId xmlns:a16="http://schemas.microsoft.com/office/drawing/2014/main" id="{483AF880-3C70-41F3-B975-34125AD82E47}"/>
              </a:ext>
            </a:extLst>
          </p:cNvPr>
          <p:cNvPicPr>
            <a:picLocks noChangeAspect="1"/>
          </p:cNvPicPr>
          <p:nvPr/>
        </p:nvPicPr>
        <p:blipFill>
          <a:blip r:embed="rId25" cstate="print"/>
          <a:stretch>
            <a:fillRect/>
          </a:stretch>
        </p:blipFill>
        <p:spPr>
          <a:xfrm>
            <a:off x="5294848" y="3091226"/>
            <a:ext cx="756047" cy="504031"/>
          </a:xfrm>
          <a:prstGeom prst="rect">
            <a:avLst/>
          </a:prstGeom>
        </p:spPr>
      </p:pic>
      <p:pic>
        <p:nvPicPr>
          <p:cNvPr id="102" name="Picture 101">
            <a:extLst>
              <a:ext uri="{FF2B5EF4-FFF2-40B4-BE49-F238E27FC236}">
                <a16:creationId xmlns:a16="http://schemas.microsoft.com/office/drawing/2014/main" id="{3720D0E4-546C-46A0-ACCD-239EBB50AABB}"/>
              </a:ext>
            </a:extLst>
          </p:cNvPr>
          <p:cNvPicPr>
            <a:picLocks noChangeAspect="1"/>
          </p:cNvPicPr>
          <p:nvPr/>
        </p:nvPicPr>
        <p:blipFill>
          <a:blip r:embed="rId26" cstate="print"/>
          <a:stretch>
            <a:fillRect/>
          </a:stretch>
        </p:blipFill>
        <p:spPr>
          <a:xfrm>
            <a:off x="8534534" y="2831282"/>
            <a:ext cx="652262" cy="289414"/>
          </a:xfrm>
          <a:prstGeom prst="rect">
            <a:avLst/>
          </a:prstGeom>
        </p:spPr>
      </p:pic>
      <p:pic>
        <p:nvPicPr>
          <p:cNvPr id="103" name="Picture 102">
            <a:extLst>
              <a:ext uri="{FF2B5EF4-FFF2-40B4-BE49-F238E27FC236}">
                <a16:creationId xmlns:a16="http://schemas.microsoft.com/office/drawing/2014/main" id="{46DBB9AF-C631-4605-8142-E9F372E17680}"/>
              </a:ext>
            </a:extLst>
          </p:cNvPr>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2408575" y="992276"/>
            <a:ext cx="655207" cy="65520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05E0B0EE-CC41-4BD1-9D3E-FD25C7E54E00}"/>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571534" y="1734153"/>
            <a:ext cx="940207" cy="169376"/>
          </a:xfrm>
          <a:prstGeom prst="rect">
            <a:avLst/>
          </a:prstGeom>
        </p:spPr>
      </p:pic>
      <p:pic>
        <p:nvPicPr>
          <p:cNvPr id="105" name="Picture 104">
            <a:extLst>
              <a:ext uri="{FF2B5EF4-FFF2-40B4-BE49-F238E27FC236}">
                <a16:creationId xmlns:a16="http://schemas.microsoft.com/office/drawing/2014/main" id="{FFC47B8F-24D4-4827-BBCA-43A780EC6485}"/>
              </a:ext>
            </a:extLst>
          </p:cNvPr>
          <p:cNvPicPr>
            <a:picLocks noChangeAspect="1"/>
          </p:cNvPicPr>
          <p:nvPr/>
        </p:nvPicPr>
        <p:blipFill>
          <a:blip r:embed="rId29"/>
          <a:stretch>
            <a:fillRect/>
          </a:stretch>
        </p:blipFill>
        <p:spPr>
          <a:xfrm>
            <a:off x="3757435" y="1097861"/>
            <a:ext cx="833721" cy="402730"/>
          </a:xfrm>
          <a:prstGeom prst="rect">
            <a:avLst/>
          </a:prstGeom>
        </p:spPr>
      </p:pic>
      <p:pic>
        <p:nvPicPr>
          <p:cNvPr id="106" name="Picture 105">
            <a:extLst>
              <a:ext uri="{FF2B5EF4-FFF2-40B4-BE49-F238E27FC236}">
                <a16:creationId xmlns:a16="http://schemas.microsoft.com/office/drawing/2014/main" id="{84F74479-3788-4A23-BD52-F3C2F9A1F1FE}"/>
              </a:ext>
            </a:extLst>
          </p:cNvPr>
          <p:cNvPicPr>
            <a:picLocks noChangeAspect="1" noChangeArrowheads="1"/>
          </p:cNvPicPr>
          <p:nvPr/>
        </p:nvPicPr>
        <p:blipFill>
          <a:blip r:embed="rId30" cstate="print"/>
          <a:srcRect/>
          <a:stretch>
            <a:fillRect/>
          </a:stretch>
        </p:blipFill>
        <p:spPr bwMode="auto">
          <a:xfrm>
            <a:off x="2149794" y="3664552"/>
            <a:ext cx="663346" cy="226814"/>
          </a:xfrm>
          <a:prstGeom prst="rect">
            <a:avLst/>
          </a:prstGeom>
          <a:noFill/>
          <a:ln w="9525">
            <a:noFill/>
            <a:miter lim="800000"/>
            <a:headEnd/>
            <a:tailEnd/>
          </a:ln>
        </p:spPr>
      </p:pic>
      <p:pic>
        <p:nvPicPr>
          <p:cNvPr id="107" name="Picture 106" descr="Gamesa">
            <a:hlinkClick r:id="rId31"/>
            <a:extLst>
              <a:ext uri="{FF2B5EF4-FFF2-40B4-BE49-F238E27FC236}">
                <a16:creationId xmlns:a16="http://schemas.microsoft.com/office/drawing/2014/main" id="{FEA718CD-08A7-4119-8256-4710F5E164A6}"/>
              </a:ext>
            </a:extLst>
          </p:cNvPr>
          <p:cNvPicPr>
            <a:picLocks noChangeAspect="1" noChangeArrowheads="1"/>
          </p:cNvPicPr>
          <p:nvPr/>
        </p:nvPicPr>
        <p:blipFill>
          <a:blip r:embed="rId32" cstate="print"/>
          <a:srcRect/>
          <a:stretch>
            <a:fillRect/>
          </a:stretch>
        </p:blipFill>
        <p:spPr bwMode="auto">
          <a:xfrm>
            <a:off x="2260982" y="4199027"/>
            <a:ext cx="684156" cy="395833"/>
          </a:xfrm>
          <a:prstGeom prst="rect">
            <a:avLst/>
          </a:prstGeom>
          <a:ln>
            <a:noFill/>
          </a:ln>
          <a:effectLst>
            <a:outerShdw blurRad="292100" dist="139700" dir="2700000" algn="tl" rotWithShape="0">
              <a:srgbClr val="333333">
                <a:alpha val="65000"/>
              </a:srgbClr>
            </a:outerShdw>
          </a:effectLst>
        </p:spPr>
      </p:pic>
      <p:pic>
        <p:nvPicPr>
          <p:cNvPr id="108" name="Picture 107" descr="Logotipo de Iberdrola: ir a página de inicio">
            <a:hlinkClick r:id="rId33"/>
            <a:extLst>
              <a:ext uri="{FF2B5EF4-FFF2-40B4-BE49-F238E27FC236}">
                <a16:creationId xmlns:a16="http://schemas.microsoft.com/office/drawing/2014/main" id="{53FEDD87-5D93-4758-8A44-DA5DE97AE014}"/>
              </a:ext>
            </a:extLst>
          </p:cNvPr>
          <p:cNvPicPr>
            <a:picLocks noChangeAspect="1" noChangeArrowheads="1"/>
          </p:cNvPicPr>
          <p:nvPr/>
        </p:nvPicPr>
        <p:blipFill>
          <a:blip r:embed="rId34" cstate="print"/>
          <a:srcRect/>
          <a:stretch>
            <a:fillRect/>
          </a:stretch>
        </p:blipFill>
        <p:spPr bwMode="auto">
          <a:xfrm>
            <a:off x="1208651" y="4573622"/>
            <a:ext cx="698964" cy="316619"/>
          </a:xfrm>
          <a:prstGeom prst="rect">
            <a:avLst/>
          </a:prstGeom>
          <a:ln>
            <a:noFill/>
          </a:ln>
          <a:effectLst>
            <a:outerShdw blurRad="292100" dist="139700" dir="2700000" algn="tl" rotWithShape="0">
              <a:srgbClr val="333333">
                <a:alpha val="65000"/>
              </a:srgbClr>
            </a:outerShdw>
          </a:effectLst>
        </p:spPr>
      </p:pic>
      <p:pic>
        <p:nvPicPr>
          <p:cNvPr id="109" name="Picture 108" descr="Αποτέλεσμα εικόνας για enercon hellas">
            <a:hlinkClick r:id="rId35"/>
            <a:extLst>
              <a:ext uri="{FF2B5EF4-FFF2-40B4-BE49-F238E27FC236}">
                <a16:creationId xmlns:a16="http://schemas.microsoft.com/office/drawing/2014/main" id="{EFA29143-4954-4FEB-8C2B-083842A4C5B3}"/>
              </a:ext>
            </a:extLst>
          </p:cNvPr>
          <p:cNvPicPr>
            <a:picLocks noChangeAspect="1" noChangeArrowheads="1"/>
          </p:cNvPicPr>
          <p:nvPr/>
        </p:nvPicPr>
        <p:blipFill>
          <a:blip r:embed="rId36" cstate="print"/>
          <a:srcRect/>
          <a:stretch>
            <a:fillRect/>
          </a:stretch>
        </p:blipFill>
        <p:spPr bwMode="auto">
          <a:xfrm>
            <a:off x="1560766" y="3292079"/>
            <a:ext cx="794272" cy="199181"/>
          </a:xfrm>
          <a:prstGeom prst="rect">
            <a:avLst/>
          </a:prstGeom>
          <a:noFill/>
          <a:ln w="9525">
            <a:noFill/>
            <a:miter lim="800000"/>
            <a:headEnd/>
            <a:tailEnd/>
          </a:ln>
        </p:spPr>
      </p:pic>
      <p:pic>
        <p:nvPicPr>
          <p:cNvPr id="110" name="Picture 109" descr="Vestas">
            <a:hlinkClick r:id="rId37" tooltip="Vestas"/>
            <a:extLst>
              <a:ext uri="{FF2B5EF4-FFF2-40B4-BE49-F238E27FC236}">
                <a16:creationId xmlns:a16="http://schemas.microsoft.com/office/drawing/2014/main" id="{F8FEF0CB-5891-4932-8981-A65600B463D6}"/>
              </a:ext>
            </a:extLst>
          </p:cNvPr>
          <p:cNvPicPr>
            <a:picLocks noChangeAspect="1" noChangeArrowheads="1"/>
          </p:cNvPicPr>
          <p:nvPr/>
        </p:nvPicPr>
        <p:blipFill>
          <a:blip r:embed="rId38" cstate="print"/>
          <a:srcRect/>
          <a:stretch>
            <a:fillRect/>
          </a:stretch>
        </p:blipFill>
        <p:spPr bwMode="auto">
          <a:xfrm>
            <a:off x="1820392" y="2763412"/>
            <a:ext cx="563393" cy="245384"/>
          </a:xfrm>
          <a:prstGeom prst="rect">
            <a:avLst/>
          </a:prstGeom>
          <a:noFill/>
          <a:ln w="9525">
            <a:noFill/>
            <a:miter lim="800000"/>
            <a:headEnd/>
            <a:tailEnd/>
          </a:ln>
        </p:spPr>
      </p:pic>
      <p:pic>
        <p:nvPicPr>
          <p:cNvPr id="111" name="Picture 110" descr="Αποτέλεσμα εικόνας για shenhua energy">
            <a:extLst>
              <a:ext uri="{FF2B5EF4-FFF2-40B4-BE49-F238E27FC236}">
                <a16:creationId xmlns:a16="http://schemas.microsoft.com/office/drawing/2014/main" id="{7EE91229-BE9B-465F-80B1-98ECD0391C9B}"/>
              </a:ext>
            </a:extLst>
          </p:cNvPr>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3630843" y="2054652"/>
            <a:ext cx="440836" cy="4782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descr="Αποτέλεσμα εικόνας για nordex">
            <a:extLst>
              <a:ext uri="{FF2B5EF4-FFF2-40B4-BE49-F238E27FC236}">
                <a16:creationId xmlns:a16="http://schemas.microsoft.com/office/drawing/2014/main" id="{43A71D5D-7AC8-4851-8246-F5F3F6AC5C53}"/>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26929" y="4779037"/>
            <a:ext cx="1401448" cy="25106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Benvenuto nel sito Enel">
            <a:extLst>
              <a:ext uri="{FF2B5EF4-FFF2-40B4-BE49-F238E27FC236}">
                <a16:creationId xmlns:a16="http://schemas.microsoft.com/office/drawing/2014/main" id="{5CC0A890-6CA8-4981-9F99-CB764799D6C4}"/>
              </a:ext>
            </a:extLst>
          </p:cNvPr>
          <p:cNvPicPr>
            <a:picLocks noChangeAspect="1" noChangeArrowheads="1"/>
          </p:cNvPicPr>
          <p:nvPr/>
        </p:nvPicPr>
        <p:blipFill>
          <a:blip r:embed="rId41" cstate="print"/>
          <a:srcRect/>
          <a:stretch>
            <a:fillRect/>
          </a:stretch>
        </p:blipFill>
        <p:spPr bwMode="auto">
          <a:xfrm>
            <a:off x="3292333" y="3672068"/>
            <a:ext cx="653790" cy="392188"/>
          </a:xfrm>
          <a:prstGeom prst="rect">
            <a:avLst/>
          </a:prstGeom>
          <a:ln>
            <a:noFill/>
          </a:ln>
          <a:effectLst>
            <a:outerShdw blurRad="292100" dist="139700" dir="2700000" algn="tl" rotWithShape="0">
              <a:srgbClr val="333333">
                <a:alpha val="65000"/>
              </a:srgbClr>
            </a:outerShdw>
          </a:effectLst>
        </p:spPr>
      </p:pic>
      <p:pic>
        <p:nvPicPr>
          <p:cNvPr id="114" name="Picture 113">
            <a:extLst>
              <a:ext uri="{FF2B5EF4-FFF2-40B4-BE49-F238E27FC236}">
                <a16:creationId xmlns:a16="http://schemas.microsoft.com/office/drawing/2014/main" id="{0139E9CD-ED10-4B18-811B-674D95823868}"/>
              </a:ext>
            </a:extLst>
          </p:cNvPr>
          <p:cNvPicPr>
            <a:picLocks noChangeAspect="1" noChangeArrowheads="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3340700" y="4361317"/>
            <a:ext cx="496640" cy="20873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hlinkClick r:id="rId43"/>
            <a:extLst>
              <a:ext uri="{FF2B5EF4-FFF2-40B4-BE49-F238E27FC236}">
                <a16:creationId xmlns:a16="http://schemas.microsoft.com/office/drawing/2014/main" id="{249F7181-5D11-42F0-8B79-3CD1262348B6}"/>
              </a:ext>
            </a:extLst>
          </p:cNvPr>
          <p:cNvPicPr>
            <a:picLocks noChangeAspect="1" noChangeArrowheads="1"/>
          </p:cNvPicPr>
          <p:nvPr/>
        </p:nvPicPr>
        <p:blipFill>
          <a:blip r:embed="rId44" cstate="print"/>
          <a:srcRect/>
          <a:stretch>
            <a:fillRect/>
          </a:stretch>
        </p:blipFill>
        <p:spPr bwMode="auto">
          <a:xfrm>
            <a:off x="3210219" y="5196944"/>
            <a:ext cx="415857" cy="306814"/>
          </a:xfrm>
          <a:prstGeom prst="rect">
            <a:avLst/>
          </a:prstGeom>
          <a:ln>
            <a:noFill/>
          </a:ln>
          <a:effectLst>
            <a:outerShdw blurRad="292100" dist="139700" dir="2700000" algn="tl" rotWithShape="0">
              <a:srgbClr val="333333">
                <a:alpha val="65000"/>
              </a:srgbClr>
            </a:outerShdw>
          </a:effectLst>
        </p:spPr>
      </p:pic>
      <p:pic>
        <p:nvPicPr>
          <p:cNvPr id="116" name="Picture 115">
            <a:extLst>
              <a:ext uri="{FF2B5EF4-FFF2-40B4-BE49-F238E27FC236}">
                <a16:creationId xmlns:a16="http://schemas.microsoft.com/office/drawing/2014/main" id="{F7A59F19-6477-43BB-82B9-E8E8C1743405}"/>
              </a:ext>
            </a:extLst>
          </p:cNvPr>
          <p:cNvPicPr/>
          <p:nvPr/>
        </p:nvPicPr>
        <p:blipFill rotWithShape="1">
          <a:blip r:embed="rId45" cstate="print"/>
          <a:srcRect l="57429" t="22796" r="33722" b="62757"/>
          <a:stretch/>
        </p:blipFill>
        <p:spPr bwMode="auto">
          <a:xfrm>
            <a:off x="599914" y="942388"/>
            <a:ext cx="703088" cy="534725"/>
          </a:xfrm>
          <a:prstGeom prst="rect">
            <a:avLst/>
          </a:prstGeom>
          <a:ln>
            <a:noFill/>
          </a:ln>
          <a:extLst>
            <a:ext uri="{53640926-AAD7-44D8-BBD7-CCE9431645EC}">
              <a14:shadowObscured xmlns:a14="http://schemas.microsoft.com/office/drawing/2010/main"/>
            </a:ext>
          </a:extLst>
        </p:spPr>
      </p:pic>
      <p:pic>
        <p:nvPicPr>
          <p:cNvPr id="117" name="Picture 116">
            <a:extLst>
              <a:ext uri="{FF2B5EF4-FFF2-40B4-BE49-F238E27FC236}">
                <a16:creationId xmlns:a16="http://schemas.microsoft.com/office/drawing/2014/main" id="{E313FA4C-85C8-442F-BB20-AB824B413FB0}"/>
              </a:ext>
            </a:extLst>
          </p:cNvPr>
          <p:cNvPicPr/>
          <p:nvPr/>
        </p:nvPicPr>
        <p:blipFill rotWithShape="1">
          <a:blip r:embed="rId46" cstate="print"/>
          <a:srcRect l="57935" t="27025" r="34408" b="67858"/>
          <a:stretch/>
        </p:blipFill>
        <p:spPr bwMode="auto">
          <a:xfrm>
            <a:off x="5059153" y="2695818"/>
            <a:ext cx="885668" cy="345057"/>
          </a:xfrm>
          <a:prstGeom prst="rect">
            <a:avLst/>
          </a:prstGeom>
          <a:ln>
            <a:noFill/>
          </a:ln>
          <a:extLst>
            <a:ext uri="{53640926-AAD7-44D8-BBD7-CCE9431645EC}">
              <a14:shadowObscured xmlns:a14="http://schemas.microsoft.com/office/drawing/2010/main"/>
            </a:ext>
          </a:extLst>
        </p:spPr>
      </p:pic>
      <p:pic>
        <p:nvPicPr>
          <p:cNvPr id="118" name="Picture 117">
            <a:extLst>
              <a:ext uri="{FF2B5EF4-FFF2-40B4-BE49-F238E27FC236}">
                <a16:creationId xmlns:a16="http://schemas.microsoft.com/office/drawing/2014/main" id="{4FBFE556-D29B-4B06-AD8F-B58142417D69}"/>
              </a:ext>
            </a:extLst>
          </p:cNvPr>
          <p:cNvPicPr/>
          <p:nvPr/>
        </p:nvPicPr>
        <p:blipFill rotWithShape="1">
          <a:blip r:embed="rId47" cstate="print"/>
          <a:srcRect l="57532" t="23077" r="32532" b="64673"/>
          <a:stretch/>
        </p:blipFill>
        <p:spPr bwMode="auto">
          <a:xfrm>
            <a:off x="6331641" y="3131095"/>
            <a:ext cx="566774" cy="401794"/>
          </a:xfrm>
          <a:prstGeom prst="rect">
            <a:avLst/>
          </a:prstGeom>
          <a:ln>
            <a:noFill/>
          </a:ln>
          <a:extLst>
            <a:ext uri="{53640926-AAD7-44D8-BBD7-CCE9431645EC}">
              <a14:shadowObscured xmlns:a14="http://schemas.microsoft.com/office/drawing/2010/main"/>
            </a:ext>
          </a:extLst>
        </p:spPr>
      </p:pic>
      <p:pic>
        <p:nvPicPr>
          <p:cNvPr id="119" name="Picture 118">
            <a:extLst>
              <a:ext uri="{FF2B5EF4-FFF2-40B4-BE49-F238E27FC236}">
                <a16:creationId xmlns:a16="http://schemas.microsoft.com/office/drawing/2014/main" id="{F9907035-443A-429B-A6E0-86F93DB7CCF0}"/>
              </a:ext>
            </a:extLst>
          </p:cNvPr>
          <p:cNvPicPr/>
          <p:nvPr/>
        </p:nvPicPr>
        <p:blipFill rotWithShape="1">
          <a:blip r:embed="rId48" cstate="print"/>
          <a:srcRect l="60737" t="22507" r="33494" b="62678"/>
          <a:stretch/>
        </p:blipFill>
        <p:spPr bwMode="auto">
          <a:xfrm>
            <a:off x="8758140" y="1114045"/>
            <a:ext cx="455900" cy="399585"/>
          </a:xfrm>
          <a:prstGeom prst="rect">
            <a:avLst/>
          </a:prstGeom>
          <a:ln>
            <a:noFill/>
          </a:ln>
          <a:extLst>
            <a:ext uri="{53640926-AAD7-44D8-BBD7-CCE9431645EC}">
              <a14:shadowObscured xmlns:a14="http://schemas.microsoft.com/office/drawing/2010/main"/>
            </a:ext>
          </a:extLst>
        </p:spPr>
      </p:pic>
      <p:pic>
        <p:nvPicPr>
          <p:cNvPr id="120" name="Picture 119">
            <a:extLst>
              <a:ext uri="{FF2B5EF4-FFF2-40B4-BE49-F238E27FC236}">
                <a16:creationId xmlns:a16="http://schemas.microsoft.com/office/drawing/2014/main" id="{3D8A91D8-AC97-44EE-92E4-70F0D030BDCF}"/>
              </a:ext>
            </a:extLst>
          </p:cNvPr>
          <p:cNvPicPr/>
          <p:nvPr/>
        </p:nvPicPr>
        <p:blipFill rotWithShape="1">
          <a:blip r:embed="rId49" cstate="print"/>
          <a:srcRect l="18728" t="13844" r="70406" b="77893"/>
          <a:stretch/>
        </p:blipFill>
        <p:spPr bwMode="auto">
          <a:xfrm>
            <a:off x="4961816" y="4222248"/>
            <a:ext cx="831652" cy="349392"/>
          </a:xfrm>
          <a:prstGeom prst="rect">
            <a:avLst/>
          </a:prstGeom>
          <a:ln>
            <a:noFill/>
          </a:ln>
          <a:effectLst/>
          <a:extLst>
            <a:ext uri="{53640926-AAD7-44D8-BBD7-CCE9431645EC}">
              <a14:shadowObscured xmlns:a14="http://schemas.microsoft.com/office/drawing/2010/main"/>
            </a:ext>
          </a:extLst>
        </p:spPr>
      </p:pic>
      <p:pic>
        <p:nvPicPr>
          <p:cNvPr id="121" name="Εικόνα 47">
            <a:extLst>
              <a:ext uri="{FF2B5EF4-FFF2-40B4-BE49-F238E27FC236}">
                <a16:creationId xmlns:a16="http://schemas.microsoft.com/office/drawing/2014/main" id="{A30FE5F0-1049-45ED-86DF-BE97A4D81518}"/>
              </a:ext>
            </a:extLst>
          </p:cNvPr>
          <p:cNvPicPr/>
          <p:nvPr/>
        </p:nvPicPr>
        <p:blipFill rotWithShape="1">
          <a:blip r:embed="rId50" cstate="print"/>
          <a:srcRect l="40111" t="12778" r="41729" b="77342"/>
          <a:stretch/>
        </p:blipFill>
        <p:spPr bwMode="auto">
          <a:xfrm>
            <a:off x="4242035" y="3764113"/>
            <a:ext cx="902671" cy="296404"/>
          </a:xfrm>
          <a:prstGeom prst="rect">
            <a:avLst/>
          </a:prstGeom>
          <a:ln>
            <a:noFill/>
          </a:ln>
          <a:extLst>
            <a:ext uri="{53640926-AAD7-44D8-BBD7-CCE9431645EC}">
              <a14:shadowObscured xmlns:a14="http://schemas.microsoft.com/office/drawing/2010/main"/>
            </a:ext>
          </a:extLst>
        </p:spPr>
      </p:pic>
      <p:pic>
        <p:nvPicPr>
          <p:cNvPr id="122" name="Picture 121">
            <a:extLst>
              <a:ext uri="{FF2B5EF4-FFF2-40B4-BE49-F238E27FC236}">
                <a16:creationId xmlns:a16="http://schemas.microsoft.com/office/drawing/2014/main" id="{3183FAC3-3DDF-4187-BF3E-CA4AFA247E3F}"/>
              </a:ext>
            </a:extLst>
          </p:cNvPr>
          <p:cNvPicPr/>
          <p:nvPr/>
        </p:nvPicPr>
        <p:blipFill rotWithShape="1">
          <a:blip r:embed="rId51" cstate="print"/>
          <a:srcRect l="19412" t="8831" r="71938" b="83474"/>
          <a:stretch/>
        </p:blipFill>
        <p:spPr bwMode="auto">
          <a:xfrm>
            <a:off x="4039133" y="4323168"/>
            <a:ext cx="529233" cy="256125"/>
          </a:xfrm>
          <a:prstGeom prst="rect">
            <a:avLst/>
          </a:prstGeom>
          <a:ln>
            <a:noFill/>
          </a:ln>
          <a:effectLst/>
          <a:extLst>
            <a:ext uri="{53640926-AAD7-44D8-BBD7-CCE9431645EC}">
              <a14:shadowObscured xmlns:a14="http://schemas.microsoft.com/office/drawing/2010/main"/>
            </a:ext>
          </a:extLst>
        </p:spPr>
      </p:pic>
      <p:pic>
        <p:nvPicPr>
          <p:cNvPr id="123" name="Picture 122">
            <a:extLst>
              <a:ext uri="{FF2B5EF4-FFF2-40B4-BE49-F238E27FC236}">
                <a16:creationId xmlns:a16="http://schemas.microsoft.com/office/drawing/2014/main" id="{1FE3A3A7-B413-4813-A106-764CD3ADD605}"/>
              </a:ext>
            </a:extLst>
          </p:cNvPr>
          <p:cNvPicPr/>
          <p:nvPr/>
        </p:nvPicPr>
        <p:blipFill rotWithShape="1">
          <a:blip r:embed="rId52" cstate="print"/>
          <a:srcRect l="22276" t="8114" r="66400" b="86014"/>
          <a:stretch/>
        </p:blipFill>
        <p:spPr bwMode="auto">
          <a:xfrm>
            <a:off x="7239087" y="2786687"/>
            <a:ext cx="968197" cy="292103"/>
          </a:xfrm>
          <a:prstGeom prst="rect">
            <a:avLst/>
          </a:prstGeom>
          <a:ln>
            <a:noFill/>
          </a:ln>
          <a:extLst>
            <a:ext uri="{53640926-AAD7-44D8-BBD7-CCE9431645EC}">
              <a14:shadowObscured xmlns:a14="http://schemas.microsoft.com/office/drawing/2010/main"/>
            </a:ext>
          </a:extLst>
        </p:spPr>
      </p:pic>
      <p:pic>
        <p:nvPicPr>
          <p:cNvPr id="124" name="Picture 123">
            <a:extLst>
              <a:ext uri="{FF2B5EF4-FFF2-40B4-BE49-F238E27FC236}">
                <a16:creationId xmlns:a16="http://schemas.microsoft.com/office/drawing/2014/main" id="{F5A95E23-EC3F-4BEF-9780-0432DDAF62DD}"/>
              </a:ext>
            </a:extLst>
          </p:cNvPr>
          <p:cNvPicPr/>
          <p:nvPr/>
        </p:nvPicPr>
        <p:blipFill rotWithShape="1">
          <a:blip r:embed="rId53" cstate="print"/>
          <a:srcRect l="23077" t="8832" r="66987" b="82219"/>
          <a:stretch/>
        </p:blipFill>
        <p:spPr bwMode="auto">
          <a:xfrm>
            <a:off x="530101" y="2718300"/>
            <a:ext cx="843829" cy="380596"/>
          </a:xfrm>
          <a:prstGeom prst="rect">
            <a:avLst/>
          </a:prstGeom>
          <a:ln>
            <a:noFill/>
          </a:ln>
          <a:extLst>
            <a:ext uri="{53640926-AAD7-44D8-BBD7-CCE9431645EC}">
              <a14:shadowObscured xmlns:a14="http://schemas.microsoft.com/office/drawing/2010/main"/>
            </a:ext>
          </a:extLst>
        </p:spPr>
      </p:pic>
      <p:pic>
        <p:nvPicPr>
          <p:cNvPr id="125" name="Picture 124">
            <a:extLst>
              <a:ext uri="{FF2B5EF4-FFF2-40B4-BE49-F238E27FC236}">
                <a16:creationId xmlns:a16="http://schemas.microsoft.com/office/drawing/2014/main" id="{3E59F21B-7CE6-4B40-A0E9-78FFA917E5FF}"/>
              </a:ext>
            </a:extLst>
          </p:cNvPr>
          <p:cNvPicPr/>
          <p:nvPr/>
        </p:nvPicPr>
        <p:blipFill rotWithShape="1">
          <a:blip r:embed="rId54" cstate="print"/>
          <a:srcRect l="57212" t="25356" r="33940" b="66567"/>
          <a:stretch/>
        </p:blipFill>
        <p:spPr bwMode="auto">
          <a:xfrm>
            <a:off x="8278136" y="2013502"/>
            <a:ext cx="1114995" cy="611026"/>
          </a:xfrm>
          <a:prstGeom prst="rect">
            <a:avLst/>
          </a:prstGeom>
          <a:ln>
            <a:noFill/>
          </a:ln>
          <a:extLst>
            <a:ext uri="{53640926-AAD7-44D8-BBD7-CCE9431645EC}">
              <a14:shadowObscured xmlns:a14="http://schemas.microsoft.com/office/drawing/2010/main"/>
            </a:ext>
          </a:extLst>
        </p:spPr>
      </p:pic>
      <p:pic>
        <p:nvPicPr>
          <p:cNvPr id="126" name="Picture 125">
            <a:extLst>
              <a:ext uri="{FF2B5EF4-FFF2-40B4-BE49-F238E27FC236}">
                <a16:creationId xmlns:a16="http://schemas.microsoft.com/office/drawing/2014/main" id="{7B7C7FEF-D4F4-414B-92CF-E075B53E8FBC}"/>
              </a:ext>
            </a:extLst>
          </p:cNvPr>
          <p:cNvPicPr/>
          <p:nvPr/>
        </p:nvPicPr>
        <p:blipFill rotWithShape="1">
          <a:blip r:embed="rId55" cstate="print"/>
          <a:srcRect l="58013" t="22507" r="34295" b="62678"/>
          <a:stretch/>
        </p:blipFill>
        <p:spPr bwMode="auto">
          <a:xfrm>
            <a:off x="2005276" y="5154264"/>
            <a:ext cx="331438" cy="316035"/>
          </a:xfrm>
          <a:prstGeom prst="rect">
            <a:avLst/>
          </a:prstGeom>
          <a:ln>
            <a:noFill/>
          </a:ln>
          <a:extLst>
            <a:ext uri="{53640926-AAD7-44D8-BBD7-CCE9431645EC}">
              <a14:shadowObscured xmlns:a14="http://schemas.microsoft.com/office/drawing/2010/main"/>
            </a:ext>
          </a:extLst>
        </p:spPr>
      </p:pic>
      <p:pic>
        <p:nvPicPr>
          <p:cNvPr id="127" name="Picture 126" descr="Barilla">
            <a:extLst>
              <a:ext uri="{FF2B5EF4-FFF2-40B4-BE49-F238E27FC236}">
                <a16:creationId xmlns:a16="http://schemas.microsoft.com/office/drawing/2014/main" id="{48B51CE6-5677-4D71-B218-6544FF877D40}"/>
              </a:ext>
            </a:extLst>
          </p:cNvPr>
          <p:cNvPicPr>
            <a:picLocks noChangeAspect="1" noChangeArrowheads="1"/>
          </p:cNvPicPr>
          <p:nvPr/>
        </p:nvPicPr>
        <p:blipFill>
          <a:blip r:embed="rId56" cstate="print"/>
          <a:srcRect/>
          <a:stretch>
            <a:fillRect/>
          </a:stretch>
        </p:blipFill>
        <p:spPr bwMode="auto">
          <a:xfrm>
            <a:off x="7239087" y="1676838"/>
            <a:ext cx="689914" cy="288377"/>
          </a:xfrm>
          <a:prstGeom prst="rect">
            <a:avLst/>
          </a:prstGeom>
          <a:noFill/>
          <a:ln w="9525">
            <a:noFill/>
            <a:miter lim="800000"/>
            <a:headEnd/>
            <a:tailEnd/>
          </a:ln>
        </p:spPr>
      </p:pic>
      <p:pic>
        <p:nvPicPr>
          <p:cNvPr id="128" name="Picture 127">
            <a:extLst>
              <a:ext uri="{FF2B5EF4-FFF2-40B4-BE49-F238E27FC236}">
                <a16:creationId xmlns:a16="http://schemas.microsoft.com/office/drawing/2014/main" id="{540C19C9-7237-4B79-BF75-717F5A503A5C}"/>
              </a:ext>
            </a:extLst>
          </p:cNvPr>
          <p:cNvPicPr>
            <a:picLocks noChangeAspect="1" noChangeArrowheads="1"/>
          </p:cNvPicPr>
          <p:nvPr/>
        </p:nvPicPr>
        <p:blipFill>
          <a:blip r:embed="rId57" cstate="print"/>
          <a:srcRect/>
          <a:stretch>
            <a:fillRect/>
          </a:stretch>
        </p:blipFill>
        <p:spPr bwMode="auto">
          <a:xfrm>
            <a:off x="812196" y="4226147"/>
            <a:ext cx="969593" cy="155369"/>
          </a:xfrm>
          <a:prstGeom prst="rect">
            <a:avLst/>
          </a:prstGeom>
          <a:noFill/>
          <a:ln w="9525">
            <a:noFill/>
            <a:miter lim="800000"/>
            <a:headEnd/>
            <a:tailEnd/>
          </a:ln>
        </p:spPr>
      </p:pic>
      <p:pic>
        <p:nvPicPr>
          <p:cNvPr id="129" name="Picture 128">
            <a:extLst>
              <a:ext uri="{FF2B5EF4-FFF2-40B4-BE49-F238E27FC236}">
                <a16:creationId xmlns:a16="http://schemas.microsoft.com/office/drawing/2014/main" id="{BC9DE879-1911-4B70-825D-32337458D1E5}"/>
              </a:ext>
            </a:extLst>
          </p:cNvPr>
          <p:cNvPicPr>
            <a:picLocks noChangeAspect="1" noChangeArrowheads="1"/>
          </p:cNvPicPr>
          <p:nvPr/>
        </p:nvPicPr>
        <p:blipFill>
          <a:blip r:embed="rId58" cstate="print"/>
          <a:srcRect/>
          <a:stretch>
            <a:fillRect/>
          </a:stretch>
        </p:blipFill>
        <p:spPr bwMode="auto">
          <a:xfrm>
            <a:off x="1449944" y="2093240"/>
            <a:ext cx="1031523" cy="507587"/>
          </a:xfrm>
          <a:prstGeom prst="rect">
            <a:avLst/>
          </a:prstGeom>
          <a:noFill/>
          <a:ln w="9525">
            <a:noFill/>
            <a:miter lim="800000"/>
            <a:headEnd/>
            <a:tailEnd/>
          </a:ln>
        </p:spPr>
      </p:pic>
      <p:pic>
        <p:nvPicPr>
          <p:cNvPr id="130" name="Picture 129" descr="Mondelez International">
            <a:extLst>
              <a:ext uri="{FF2B5EF4-FFF2-40B4-BE49-F238E27FC236}">
                <a16:creationId xmlns:a16="http://schemas.microsoft.com/office/drawing/2014/main" id="{4DD578B0-0737-45A8-B23F-183FBDEC8F77}"/>
              </a:ext>
            </a:extLst>
          </p:cNvPr>
          <p:cNvPicPr>
            <a:picLocks noChangeAspect="1" noChangeArrowheads="1"/>
          </p:cNvPicPr>
          <p:nvPr/>
        </p:nvPicPr>
        <p:blipFill>
          <a:blip r:embed="rId59" cstate="print"/>
          <a:srcRect/>
          <a:stretch>
            <a:fillRect/>
          </a:stretch>
        </p:blipFill>
        <p:spPr bwMode="auto">
          <a:xfrm>
            <a:off x="387046" y="3277568"/>
            <a:ext cx="885668" cy="210717"/>
          </a:xfrm>
          <a:prstGeom prst="rect">
            <a:avLst/>
          </a:prstGeom>
          <a:noFill/>
        </p:spPr>
      </p:pic>
      <p:pic>
        <p:nvPicPr>
          <p:cNvPr id="131" name="Picture 130">
            <a:hlinkClick r:id="rId60"/>
            <a:extLst>
              <a:ext uri="{FF2B5EF4-FFF2-40B4-BE49-F238E27FC236}">
                <a16:creationId xmlns:a16="http://schemas.microsoft.com/office/drawing/2014/main" id="{9572ECC3-6BDC-49BB-BF54-080410A66505}"/>
              </a:ext>
            </a:extLst>
          </p:cNvPr>
          <p:cNvPicPr>
            <a:picLocks noChangeAspect="1" noChangeArrowheads="1"/>
          </p:cNvPicPr>
          <p:nvPr/>
        </p:nvPicPr>
        <p:blipFill>
          <a:blip r:embed="rId61" cstate="print"/>
          <a:srcRect/>
          <a:stretch>
            <a:fillRect/>
          </a:stretch>
        </p:blipFill>
        <p:spPr bwMode="auto">
          <a:xfrm>
            <a:off x="1849430" y="1669331"/>
            <a:ext cx="311692" cy="345267"/>
          </a:xfrm>
          <a:prstGeom prst="rect">
            <a:avLst/>
          </a:prstGeom>
          <a:noFill/>
          <a:ln w="9525">
            <a:noFill/>
            <a:miter lim="800000"/>
            <a:headEnd/>
            <a:tailEnd/>
          </a:ln>
        </p:spPr>
      </p:pic>
      <p:pic>
        <p:nvPicPr>
          <p:cNvPr id="132" name="Picture 131">
            <a:extLst>
              <a:ext uri="{FF2B5EF4-FFF2-40B4-BE49-F238E27FC236}">
                <a16:creationId xmlns:a16="http://schemas.microsoft.com/office/drawing/2014/main" id="{91A9A2A4-151E-439C-A4D3-A7D8C0BEF76C}"/>
              </a:ext>
            </a:extLst>
          </p:cNvPr>
          <p:cNvPicPr>
            <a:picLocks noChangeAspect="1" noChangeArrowheads="1"/>
          </p:cNvPicPr>
          <p:nvPr/>
        </p:nvPicPr>
        <p:blipFill>
          <a:blip r:embed="rId62" cstate="print"/>
          <a:srcRect/>
          <a:stretch>
            <a:fillRect/>
          </a:stretch>
        </p:blipFill>
        <p:spPr bwMode="auto">
          <a:xfrm>
            <a:off x="994956" y="5159705"/>
            <a:ext cx="427390" cy="387678"/>
          </a:xfrm>
          <a:prstGeom prst="rect">
            <a:avLst/>
          </a:prstGeom>
          <a:noFill/>
          <a:ln w="9525">
            <a:noFill/>
            <a:miter lim="800000"/>
            <a:headEnd/>
            <a:tailEnd/>
          </a:ln>
        </p:spPr>
      </p:pic>
      <p:pic>
        <p:nvPicPr>
          <p:cNvPr id="134" name="Picture 133">
            <a:extLst>
              <a:ext uri="{FF2B5EF4-FFF2-40B4-BE49-F238E27FC236}">
                <a16:creationId xmlns:a16="http://schemas.microsoft.com/office/drawing/2014/main" id="{040B8151-9217-4CD0-8DE7-EB847F3E72CC}"/>
              </a:ext>
            </a:extLst>
          </p:cNvPr>
          <p:cNvPicPr>
            <a:picLocks noChangeAspect="1" noChangeArrowheads="1"/>
          </p:cNvPicPr>
          <p:nvPr/>
        </p:nvPicPr>
        <p:blipFill>
          <a:blip r:embed="rId63" cstate="print"/>
          <a:srcRect/>
          <a:stretch>
            <a:fillRect/>
          </a:stretch>
        </p:blipFill>
        <p:spPr bwMode="auto">
          <a:xfrm>
            <a:off x="2541987" y="2251983"/>
            <a:ext cx="582507" cy="344209"/>
          </a:xfrm>
          <a:prstGeom prst="rect">
            <a:avLst/>
          </a:prstGeom>
          <a:noFill/>
        </p:spPr>
      </p:pic>
      <p:pic>
        <p:nvPicPr>
          <p:cNvPr id="135" name="Picture 134">
            <a:extLst>
              <a:ext uri="{FF2B5EF4-FFF2-40B4-BE49-F238E27FC236}">
                <a16:creationId xmlns:a16="http://schemas.microsoft.com/office/drawing/2014/main" id="{F7A0811E-49DD-4CBB-9884-82A4B823F3E7}"/>
              </a:ext>
            </a:extLst>
          </p:cNvPr>
          <p:cNvPicPr>
            <a:picLocks noChangeAspect="1" noChangeArrowheads="1"/>
          </p:cNvPicPr>
          <p:nvPr/>
        </p:nvPicPr>
        <p:blipFill>
          <a:blip r:embed="rId64" cstate="print"/>
          <a:srcRect/>
          <a:stretch>
            <a:fillRect/>
          </a:stretch>
        </p:blipFill>
        <p:spPr bwMode="auto">
          <a:xfrm>
            <a:off x="488100" y="4532407"/>
            <a:ext cx="325520" cy="400910"/>
          </a:xfrm>
          <a:prstGeom prst="rect">
            <a:avLst/>
          </a:prstGeom>
          <a:noFill/>
          <a:ln w="9525">
            <a:noFill/>
            <a:miter lim="800000"/>
            <a:headEnd/>
            <a:tailEnd/>
          </a:ln>
        </p:spPr>
      </p:pic>
      <p:pic>
        <p:nvPicPr>
          <p:cNvPr id="136" name="Picture 135">
            <a:extLst>
              <a:ext uri="{FF2B5EF4-FFF2-40B4-BE49-F238E27FC236}">
                <a16:creationId xmlns:a16="http://schemas.microsoft.com/office/drawing/2014/main" id="{42CB9BDB-65D5-432A-9A9D-5ECCF3EF2833}"/>
              </a:ext>
            </a:extLst>
          </p:cNvPr>
          <p:cNvPicPr/>
          <p:nvPr/>
        </p:nvPicPr>
        <p:blipFill rotWithShape="1">
          <a:blip r:embed="rId65" cstate="print"/>
          <a:srcRect l="57372" t="26504" r="33974" b="66383"/>
          <a:stretch/>
        </p:blipFill>
        <p:spPr bwMode="auto">
          <a:xfrm>
            <a:off x="4006345" y="2755015"/>
            <a:ext cx="601835" cy="330246"/>
          </a:xfrm>
          <a:prstGeom prst="rect">
            <a:avLst/>
          </a:prstGeom>
          <a:ln>
            <a:noFill/>
          </a:ln>
          <a:extLst>
            <a:ext uri="{53640926-AAD7-44D8-BBD7-CCE9431645EC}">
              <a14:shadowObscured xmlns:a14="http://schemas.microsoft.com/office/drawing/2010/main"/>
            </a:ext>
          </a:extLst>
        </p:spPr>
      </p:pic>
      <p:pic>
        <p:nvPicPr>
          <p:cNvPr id="137" name="Picture 136">
            <a:extLst>
              <a:ext uri="{FF2B5EF4-FFF2-40B4-BE49-F238E27FC236}">
                <a16:creationId xmlns:a16="http://schemas.microsoft.com/office/drawing/2014/main" id="{A0922EEB-93ED-4164-87DA-437FF6B90DC9}"/>
              </a:ext>
            </a:extLst>
          </p:cNvPr>
          <p:cNvPicPr>
            <a:picLocks noChangeAspect="1"/>
          </p:cNvPicPr>
          <p:nvPr/>
        </p:nvPicPr>
        <p:blipFill>
          <a:blip r:embed="rId66" cstate="print"/>
          <a:stretch>
            <a:fillRect/>
          </a:stretch>
        </p:blipFill>
        <p:spPr>
          <a:xfrm>
            <a:off x="1479342" y="1074429"/>
            <a:ext cx="765883" cy="434263"/>
          </a:xfrm>
          <a:prstGeom prst="rect">
            <a:avLst/>
          </a:prstGeom>
        </p:spPr>
      </p:pic>
      <p:pic>
        <p:nvPicPr>
          <p:cNvPr id="138" name="Picture 137">
            <a:extLst>
              <a:ext uri="{FF2B5EF4-FFF2-40B4-BE49-F238E27FC236}">
                <a16:creationId xmlns:a16="http://schemas.microsoft.com/office/drawing/2014/main" id="{0C69C098-346A-4C9E-ACEE-BD5722474A20}"/>
              </a:ext>
            </a:extLst>
          </p:cNvPr>
          <p:cNvPicPr/>
          <p:nvPr/>
        </p:nvPicPr>
        <p:blipFill rotWithShape="1">
          <a:blip r:embed="rId67" cstate="print"/>
          <a:srcRect l="39904" t="13960" r="40385" b="68376"/>
          <a:stretch/>
        </p:blipFill>
        <p:spPr bwMode="auto">
          <a:xfrm>
            <a:off x="7514162" y="3754846"/>
            <a:ext cx="968685" cy="394030"/>
          </a:xfrm>
          <a:prstGeom prst="rect">
            <a:avLst/>
          </a:prstGeom>
          <a:ln>
            <a:noFill/>
          </a:ln>
          <a:extLst>
            <a:ext uri="{53640926-AAD7-44D8-BBD7-CCE9431645EC}">
              <a14:shadowObscured xmlns:a14="http://schemas.microsoft.com/office/drawing/2010/main"/>
            </a:ext>
          </a:extLst>
        </p:spPr>
      </p:pic>
      <p:pic>
        <p:nvPicPr>
          <p:cNvPr id="139" name="Picture 138">
            <a:extLst>
              <a:ext uri="{FF2B5EF4-FFF2-40B4-BE49-F238E27FC236}">
                <a16:creationId xmlns:a16="http://schemas.microsoft.com/office/drawing/2014/main" id="{3E9110FF-B45B-49EE-80AF-FB07D6AC78E8}"/>
              </a:ext>
            </a:extLst>
          </p:cNvPr>
          <p:cNvPicPr/>
          <p:nvPr/>
        </p:nvPicPr>
        <p:blipFill rotWithShape="1">
          <a:blip r:embed="rId68" cstate="print"/>
          <a:srcRect l="16827" t="6838" r="70352" b="85487"/>
          <a:stretch/>
        </p:blipFill>
        <p:spPr bwMode="auto">
          <a:xfrm>
            <a:off x="8671071" y="4158628"/>
            <a:ext cx="630039" cy="266633"/>
          </a:xfrm>
          <a:prstGeom prst="rect">
            <a:avLst/>
          </a:prstGeom>
          <a:ln>
            <a:noFill/>
          </a:ln>
          <a:extLst>
            <a:ext uri="{53640926-AAD7-44D8-BBD7-CCE9431645EC}">
              <a14:shadowObscured xmlns:a14="http://schemas.microsoft.com/office/drawing/2010/main"/>
            </a:ext>
          </a:extLst>
        </p:spPr>
      </p:pic>
      <p:pic>
        <p:nvPicPr>
          <p:cNvPr id="140" name="Picture 139">
            <a:extLst>
              <a:ext uri="{FF2B5EF4-FFF2-40B4-BE49-F238E27FC236}">
                <a16:creationId xmlns:a16="http://schemas.microsoft.com/office/drawing/2014/main" id="{FF4F6843-9414-4182-8945-3EBAD9F86CEB}"/>
              </a:ext>
            </a:extLst>
          </p:cNvPr>
          <p:cNvPicPr/>
          <p:nvPr/>
        </p:nvPicPr>
        <p:blipFill rotWithShape="1">
          <a:blip r:embed="rId69" cstate="print"/>
          <a:srcRect l="16346" t="6267" r="70032" b="86041"/>
          <a:stretch/>
        </p:blipFill>
        <p:spPr bwMode="auto">
          <a:xfrm>
            <a:off x="7416505" y="3321773"/>
            <a:ext cx="691207" cy="211116"/>
          </a:xfrm>
          <a:prstGeom prst="rect">
            <a:avLst/>
          </a:prstGeom>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FCAFC339-E98A-49B7-ABDB-FC5F7AD9C836}"/>
              </a:ext>
            </a:extLst>
          </p:cNvPr>
          <p:cNvPicPr/>
          <p:nvPr/>
        </p:nvPicPr>
        <p:blipFill rotWithShape="1">
          <a:blip r:embed="rId70" cstate="print"/>
          <a:srcRect l="25035" t="15955" r="66865" b="76656"/>
          <a:stretch/>
        </p:blipFill>
        <p:spPr bwMode="auto">
          <a:xfrm>
            <a:off x="5522458" y="4755195"/>
            <a:ext cx="740296" cy="325558"/>
          </a:xfrm>
          <a:prstGeom prst="rect">
            <a:avLst/>
          </a:prstGeom>
          <a:ln>
            <a:noFill/>
          </a:ln>
          <a:effectLst/>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93F3B5D8-B2F4-450D-A0A8-A3D32BE4375E}"/>
              </a:ext>
            </a:extLst>
          </p:cNvPr>
          <p:cNvPicPr/>
          <p:nvPr/>
        </p:nvPicPr>
        <p:blipFill rotWithShape="1">
          <a:blip r:embed="rId71" cstate="print"/>
          <a:srcRect l="57532" t="27066" r="33654" b="66381"/>
          <a:stretch/>
        </p:blipFill>
        <p:spPr bwMode="auto">
          <a:xfrm>
            <a:off x="2501633" y="4861993"/>
            <a:ext cx="504740" cy="226362"/>
          </a:xfrm>
          <a:prstGeom prst="rect">
            <a:avLst/>
          </a:prstGeom>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5246403A-654F-41A2-AB03-95EB0356912A}"/>
              </a:ext>
            </a:extLst>
          </p:cNvPr>
          <p:cNvPicPr>
            <a:picLocks noChangeAspect="1" noChangeArrowheads="1"/>
          </p:cNvPicPr>
          <p:nvPr/>
        </p:nvPicPr>
        <p:blipFill>
          <a:blip r:embed="rId72" cstate="email">
            <a:extLst>
              <a:ext uri="{28A0092B-C50C-407E-A947-70E740481C1C}">
                <a14:useLocalDpi xmlns:a14="http://schemas.microsoft.com/office/drawing/2010/main" val="0"/>
              </a:ext>
            </a:extLst>
          </a:blip>
          <a:srcRect/>
          <a:stretch>
            <a:fillRect/>
          </a:stretch>
        </p:blipFill>
        <p:spPr bwMode="auto">
          <a:xfrm>
            <a:off x="4677108" y="1227155"/>
            <a:ext cx="569416" cy="18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a:extLst>
              <a:ext uri="{FF2B5EF4-FFF2-40B4-BE49-F238E27FC236}">
                <a16:creationId xmlns:a16="http://schemas.microsoft.com/office/drawing/2014/main" id="{C906559F-4F3C-4E91-8F57-56602E1A1985}"/>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8534534" y="3231126"/>
            <a:ext cx="960810" cy="52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44">
            <a:extLst>
              <a:ext uri="{FF2B5EF4-FFF2-40B4-BE49-F238E27FC236}">
                <a16:creationId xmlns:a16="http://schemas.microsoft.com/office/drawing/2014/main" id="{67176484-505C-4506-8067-B841F18ADD1B}"/>
              </a:ext>
            </a:extLst>
          </p:cNvPr>
          <p:cNvPicPr>
            <a:picLocks noChangeAspect="1" noChangeArrowheads="1"/>
          </p:cNvPicPr>
          <p:nvPr/>
        </p:nvPicPr>
        <p:blipFill>
          <a:blip r:embed="rId74" cstate="email">
            <a:extLst>
              <a:ext uri="{28A0092B-C50C-407E-A947-70E740481C1C}">
                <a14:useLocalDpi xmlns:a14="http://schemas.microsoft.com/office/drawing/2010/main" val="0"/>
              </a:ext>
            </a:extLst>
          </a:blip>
          <a:srcRect/>
          <a:stretch>
            <a:fillRect/>
          </a:stretch>
        </p:blipFill>
        <p:spPr bwMode="auto">
          <a:xfrm>
            <a:off x="8713923" y="4498635"/>
            <a:ext cx="679208" cy="67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145">
            <a:extLst>
              <a:ext uri="{FF2B5EF4-FFF2-40B4-BE49-F238E27FC236}">
                <a16:creationId xmlns:a16="http://schemas.microsoft.com/office/drawing/2014/main" id="{4CEFE908-FCDD-415B-A46B-4C3863E1CBA7}"/>
              </a:ext>
            </a:extLst>
          </p:cNvPr>
          <p:cNvPicPr>
            <a:picLocks noChangeAspect="1" noChangeArrowheads="1"/>
          </p:cNvPicPr>
          <p:nvPr/>
        </p:nvPicPr>
        <p:blipFill>
          <a:blip r:embed="rId75" cstate="email">
            <a:extLst>
              <a:ext uri="{28A0092B-C50C-407E-A947-70E740481C1C}">
                <a14:useLocalDpi xmlns:a14="http://schemas.microsoft.com/office/drawing/2010/main" val="0"/>
              </a:ext>
            </a:extLst>
          </a:blip>
          <a:srcRect/>
          <a:stretch>
            <a:fillRect/>
          </a:stretch>
        </p:blipFill>
        <p:spPr bwMode="auto">
          <a:xfrm>
            <a:off x="7706370" y="5211517"/>
            <a:ext cx="424656" cy="16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146">
            <a:extLst>
              <a:ext uri="{FF2B5EF4-FFF2-40B4-BE49-F238E27FC236}">
                <a16:creationId xmlns:a16="http://schemas.microsoft.com/office/drawing/2014/main" id="{EA95969C-01FF-4881-A181-E797CD4B887C}"/>
              </a:ext>
            </a:extLst>
          </p:cNvPr>
          <p:cNvPicPr>
            <a:picLocks noChangeAspect="1" noChangeArrowheads="1"/>
          </p:cNvPicPr>
          <p:nvPr/>
        </p:nvPicPr>
        <p:blipFill>
          <a:blip r:embed="rId76" cstate="email">
            <a:extLst>
              <a:ext uri="{28A0092B-C50C-407E-A947-70E740481C1C}">
                <a14:useLocalDpi xmlns:a14="http://schemas.microsoft.com/office/drawing/2010/main" val="0"/>
              </a:ext>
            </a:extLst>
          </a:blip>
          <a:srcRect/>
          <a:stretch>
            <a:fillRect/>
          </a:stretch>
        </p:blipFill>
        <p:spPr bwMode="auto">
          <a:xfrm>
            <a:off x="7579171" y="4701932"/>
            <a:ext cx="698965" cy="28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4D774313-B69C-43B4-88B6-C36CFFAB12B2}"/>
              </a:ext>
            </a:extLst>
          </p:cNvPr>
          <p:cNvPicPr>
            <a:picLocks noChangeAspect="1" noChangeArrowheads="1"/>
          </p:cNvPicPr>
          <p:nvPr/>
        </p:nvPicPr>
        <p:blipFill>
          <a:blip r:embed="rId77" cstate="email">
            <a:extLst>
              <a:ext uri="{28A0092B-C50C-407E-A947-70E740481C1C}">
                <a14:useLocalDpi xmlns:a14="http://schemas.microsoft.com/office/drawing/2010/main" val="0"/>
              </a:ext>
            </a:extLst>
          </a:blip>
          <a:srcRect/>
          <a:stretch>
            <a:fillRect/>
          </a:stretch>
        </p:blipFill>
        <p:spPr bwMode="auto">
          <a:xfrm>
            <a:off x="5422234" y="1170897"/>
            <a:ext cx="670204" cy="26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eliá Hotels International further strengthens its footprint in Vietnam  with signing of four new properties - BCD Travel Move Asia Pacific">
            <a:extLst>
              <a:ext uri="{FF2B5EF4-FFF2-40B4-BE49-F238E27FC236}">
                <a16:creationId xmlns:a16="http://schemas.microsoft.com/office/drawing/2014/main" id="{6DEE30A9-E7CA-4B73-904A-21AE7FE02A52}"/>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6284752" y="1011197"/>
            <a:ext cx="1055267" cy="60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TEC Announces Acquisition of FCR">
            <a:extLst>
              <a:ext uri="{FF2B5EF4-FFF2-40B4-BE49-F238E27FC236}">
                <a16:creationId xmlns:a16="http://schemas.microsoft.com/office/drawing/2014/main" id="{7D9E5C6E-7541-42D6-A732-89E961CF2EE1}"/>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201502" y="1077555"/>
            <a:ext cx="469981" cy="4720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1E598D-4E37-4E06-8FF3-B2FC6603C769}"/>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916215" y="2641974"/>
            <a:ext cx="552870" cy="574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rown Hotels™ collection of boutique hotels in tel aviv and jerusalem">
            <a:extLst>
              <a:ext uri="{FF2B5EF4-FFF2-40B4-BE49-F238E27FC236}">
                <a16:creationId xmlns:a16="http://schemas.microsoft.com/office/drawing/2014/main" id="{50F2847B-B6DF-4C13-B833-FF1E8700C48A}"/>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952775" y="3644115"/>
            <a:ext cx="592165" cy="37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7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Picture 558"/>
          <p:cNvPicPr/>
          <p:nvPr/>
        </p:nvPicPr>
        <p:blipFill>
          <a:blip r:embed="rId2"/>
          <a:stretch/>
        </p:blipFill>
        <p:spPr>
          <a:xfrm>
            <a:off x="0" y="1224000"/>
            <a:ext cx="4627800" cy="2916720"/>
          </a:xfrm>
          <a:prstGeom prst="rect">
            <a:avLst/>
          </a:prstGeom>
          <a:ln>
            <a:noFill/>
          </a:ln>
        </p:spPr>
      </p:pic>
      <p:sp>
        <p:nvSpPr>
          <p:cNvPr id="560" name="CustomShape 1"/>
          <p:cNvSpPr/>
          <p:nvPr/>
        </p:nvSpPr>
        <p:spPr>
          <a:xfrm>
            <a:off x="4819680" y="720000"/>
            <a:ext cx="5260945" cy="2921040"/>
          </a:xfrm>
          <a:prstGeom prst="rect">
            <a:avLst/>
          </a:prstGeom>
          <a:solidFill>
            <a:srgbClr val="1D99D6"/>
          </a:solidFill>
          <a:ln>
            <a:noFill/>
          </a:ln>
        </p:spPr>
        <p:style>
          <a:lnRef idx="0">
            <a:scrgbClr r="0" g="0" b="0"/>
          </a:lnRef>
          <a:fillRef idx="0">
            <a:scrgbClr r="0" g="0" b="0"/>
          </a:fillRef>
          <a:effectRef idx="0">
            <a:scrgbClr r="0" g="0" b="0"/>
          </a:effectRef>
          <a:fontRef idx="minor"/>
        </p:style>
      </p:sp>
      <p:pic>
        <p:nvPicPr>
          <p:cNvPr id="561" name="Picture 560"/>
          <p:cNvPicPr/>
          <p:nvPr/>
        </p:nvPicPr>
        <p:blipFill>
          <a:blip r:embed="rId3"/>
          <a:stretch/>
        </p:blipFill>
        <p:spPr>
          <a:xfrm>
            <a:off x="864000" y="4824000"/>
            <a:ext cx="2877840" cy="389520"/>
          </a:xfrm>
          <a:prstGeom prst="rect">
            <a:avLst/>
          </a:prstGeom>
          <a:ln>
            <a:noFill/>
          </a:ln>
        </p:spPr>
      </p:pic>
      <p:sp>
        <p:nvSpPr>
          <p:cNvPr id="562" name="CustomShape 2"/>
          <p:cNvSpPr/>
          <p:nvPr/>
        </p:nvSpPr>
        <p:spPr>
          <a:xfrm>
            <a:off x="4587840" y="1224000"/>
            <a:ext cx="5492785" cy="2921040"/>
          </a:xfrm>
          <a:prstGeom prst="rect">
            <a:avLst/>
          </a:prstGeom>
          <a:solidFill>
            <a:srgbClr val="083F61"/>
          </a:solidFill>
          <a:ln>
            <a:noFill/>
          </a:ln>
        </p:spPr>
        <p:style>
          <a:lnRef idx="0">
            <a:scrgbClr r="0" g="0" b="0"/>
          </a:lnRef>
          <a:fillRef idx="0">
            <a:scrgbClr r="0" g="0" b="0"/>
          </a:fillRef>
          <a:effectRef idx="0">
            <a:scrgbClr r="0" g="0" b="0"/>
          </a:effectRef>
          <a:fontRef idx="minor"/>
        </p:style>
      </p:sp>
      <p:sp>
        <p:nvSpPr>
          <p:cNvPr id="563" name="CustomShape 3"/>
          <p:cNvSpPr/>
          <p:nvPr/>
        </p:nvSpPr>
        <p:spPr>
          <a:xfrm>
            <a:off x="5688000" y="1512000"/>
            <a:ext cx="3453840" cy="79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1" normalizeH="0" baseline="0" noProof="0">
                <a:ln>
                  <a:noFill/>
                </a:ln>
                <a:solidFill>
                  <a:srgbClr val="FFFFFF"/>
                </a:solidFill>
                <a:effectLst/>
                <a:uLnTx/>
                <a:uFillTx/>
                <a:latin typeface="PF Din Text Comp Pro XBlack"/>
                <a:ea typeface="DejaVu Sans"/>
              </a:rPr>
              <a:t>ENERGY &amp;</a:t>
            </a:r>
            <a:endParaRPr kumimoji="0" lang="el-GR" sz="2800" b="0" i="0" u="none" strike="noStrike" kern="1200" cap="none" spc="-1" normalizeH="0" baseline="0" noProof="0">
              <a:ln>
                <a:noFill/>
              </a:ln>
              <a:solidFill>
                <a:prstClr val="black"/>
              </a:solidFill>
              <a:effectLst/>
              <a:uLnTx/>
              <a:uFillTx/>
              <a:latin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1" normalizeH="0" baseline="0" noProof="0">
                <a:ln>
                  <a:noFill/>
                </a:ln>
                <a:solidFill>
                  <a:srgbClr val="FFFFFF"/>
                </a:solidFill>
                <a:effectLst/>
                <a:uLnTx/>
                <a:uFillTx/>
                <a:latin typeface="PF Din Text Comp Pro XBlack"/>
                <a:ea typeface="DejaVu Sans"/>
              </a:rPr>
              <a:t>RENEWABLES</a:t>
            </a:r>
            <a:endParaRPr kumimoji="0" lang="el-GR" sz="2800" b="0" i="0" u="none" strike="noStrike" kern="1200" cap="none" spc="-1" normalizeH="0" baseline="0" noProof="0">
              <a:ln>
                <a:noFill/>
              </a:ln>
              <a:solidFill>
                <a:prstClr val="black"/>
              </a:solidFill>
              <a:effectLst/>
              <a:uLnTx/>
              <a:uFillTx/>
              <a:latin typeface="Arial"/>
            </a:endParaRPr>
          </a:p>
        </p:txBody>
      </p:sp>
      <p:sp>
        <p:nvSpPr>
          <p:cNvPr id="564" name="CustomShape 4"/>
          <p:cNvSpPr/>
          <p:nvPr/>
        </p:nvSpPr>
        <p:spPr>
          <a:xfrm>
            <a:off x="4627799" y="2448000"/>
            <a:ext cx="5260945" cy="15847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1" normalizeH="0" baseline="0" noProof="0" dirty="0" err="1">
                <a:ln>
                  <a:noFill/>
                </a:ln>
                <a:solidFill>
                  <a:srgbClr val="D3DE26"/>
                </a:solidFill>
                <a:effectLst/>
                <a:uLnTx/>
                <a:uFillTx/>
                <a:latin typeface="PF Din Text Comp Pro XBlack"/>
                <a:ea typeface="DejaVu Sans"/>
              </a:rPr>
              <a:t>Untapped</a:t>
            </a:r>
            <a:r>
              <a:rPr kumimoji="0" lang="el-GR" sz="2800" b="0" i="0" u="none" strike="noStrike" kern="1200" cap="none" spc="-1" normalizeH="0" baseline="0" noProof="0" dirty="0">
                <a:ln>
                  <a:noFill/>
                </a:ln>
                <a:solidFill>
                  <a:srgbClr val="D3DE26"/>
                </a:solidFill>
                <a:effectLst/>
                <a:uLnTx/>
                <a:uFillTx/>
                <a:latin typeface="PF Din Text Comp Pro XBlack"/>
                <a:ea typeface="DejaVu Sans"/>
              </a:rPr>
              <a:t> RES </a:t>
            </a:r>
            <a:r>
              <a:rPr kumimoji="0" lang="el-GR" sz="2800" b="0" i="0" u="none" strike="noStrike" kern="1200" cap="none" spc="-1" normalizeH="0" baseline="0" noProof="0" dirty="0" err="1">
                <a:ln>
                  <a:noFill/>
                </a:ln>
                <a:solidFill>
                  <a:srgbClr val="D3DE26"/>
                </a:solidFill>
                <a:effectLst/>
                <a:uLnTx/>
                <a:uFillTx/>
                <a:latin typeface="PF Din Text Comp Pro XBlack"/>
                <a:ea typeface="DejaVu Sans"/>
              </a:rPr>
              <a:t>availability</a:t>
            </a:r>
            <a:r>
              <a:rPr kumimoji="0" lang="el-GR" sz="2800" b="0" i="0" u="none" strike="noStrike" kern="1200" cap="none" spc="-1" normalizeH="0" baseline="0" noProof="0" dirty="0">
                <a:ln>
                  <a:noFill/>
                </a:ln>
                <a:solidFill>
                  <a:srgbClr val="D3DE26"/>
                </a:solidFill>
                <a:effectLst/>
                <a:uLnTx/>
                <a:uFillTx/>
                <a:latin typeface="PF Din Text Comp Pro XBlack"/>
                <a:ea typeface="DejaVu Sans"/>
              </a:rPr>
              <a:t> </a:t>
            </a:r>
            <a:endParaRPr kumimoji="0" lang="en-US" sz="2800" b="0" i="0" u="none" strike="noStrike" kern="1200" cap="none" spc="-1" normalizeH="0" baseline="0" noProof="0" dirty="0">
              <a:ln>
                <a:noFill/>
              </a:ln>
              <a:solidFill>
                <a:srgbClr val="D3DE26"/>
              </a:solidFill>
              <a:effectLst/>
              <a:uLnTx/>
              <a:uFillTx/>
              <a:latin typeface="PF Din Text Comp Pro XBlack"/>
              <a:ea typeface="DejaVu San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D3DE26"/>
                </a:solidFill>
                <a:effectLst/>
                <a:uLnTx/>
                <a:uFillTx/>
                <a:latin typeface="PF Din Text Comp Pro XBlack"/>
                <a:ea typeface="DejaVu Sans"/>
              </a:rPr>
              <a:t>S</a:t>
            </a:r>
            <a:r>
              <a:rPr kumimoji="0" lang="el-GR" sz="2800" b="0" i="0" u="none" strike="noStrike" kern="1200" cap="none" spc="-1" normalizeH="0" baseline="0" noProof="0" dirty="0" err="1">
                <a:ln>
                  <a:noFill/>
                </a:ln>
                <a:solidFill>
                  <a:srgbClr val="D3DE26"/>
                </a:solidFill>
                <a:effectLst/>
                <a:uLnTx/>
                <a:uFillTx/>
                <a:latin typeface="PF Din Text Comp Pro XBlack"/>
                <a:ea typeface="DejaVu Sans"/>
              </a:rPr>
              <a:t>trategic</a:t>
            </a:r>
            <a:r>
              <a:rPr kumimoji="0" lang="el-GR" sz="2800" b="0" i="0" u="none" strike="noStrike" kern="1200" cap="none" spc="-1" normalizeH="0" baseline="0" noProof="0" dirty="0">
                <a:ln>
                  <a:noFill/>
                </a:ln>
                <a:solidFill>
                  <a:srgbClr val="D3DE26"/>
                </a:solidFill>
                <a:effectLst/>
                <a:uLnTx/>
                <a:uFillTx/>
                <a:latin typeface="PF Din Text Comp Pro XBlack"/>
                <a:ea typeface="DejaVu Sans"/>
              </a:rPr>
              <a:t> </a:t>
            </a:r>
            <a:r>
              <a:rPr kumimoji="0" lang="el-GR" sz="2800" b="0" i="0" u="none" strike="noStrike" kern="1200" cap="none" spc="-1" normalizeH="0" baseline="0" noProof="0" dirty="0" err="1">
                <a:ln>
                  <a:noFill/>
                </a:ln>
                <a:solidFill>
                  <a:srgbClr val="D3DE26"/>
                </a:solidFill>
                <a:effectLst/>
                <a:uLnTx/>
                <a:uFillTx/>
                <a:latin typeface="PF Din Text Comp Pro XBlack"/>
                <a:ea typeface="DejaVu Sans"/>
              </a:rPr>
              <a:t>location</a:t>
            </a:r>
            <a:r>
              <a:rPr kumimoji="0" lang="el-GR" sz="2800" b="0" i="0" u="none" strike="noStrike" kern="1200" cap="none" spc="-1" normalizeH="0" baseline="0" noProof="0" dirty="0">
                <a:ln>
                  <a:noFill/>
                </a:ln>
                <a:solidFill>
                  <a:srgbClr val="D3DE26"/>
                </a:solidFill>
                <a:effectLst/>
                <a:uLnTx/>
                <a:uFillTx/>
                <a:latin typeface="PF Din Text Comp Pro XBlack"/>
                <a:ea typeface="DejaVu Sans"/>
              </a:rPr>
              <a:t> </a:t>
            </a:r>
            <a:endParaRPr kumimoji="0" lang="el-GR" sz="2800" b="0" i="0" u="none" strike="noStrike" kern="1200" cap="none" spc="-1" normalizeH="0" baseline="0" noProof="0" dirty="0">
              <a:ln>
                <a:noFill/>
              </a:ln>
              <a:solidFill>
                <a:prstClr val="black"/>
              </a:solidFill>
              <a:effectLst/>
              <a:uLnTx/>
              <a:uFillTx/>
              <a:latin typeface="Arial"/>
            </a:endParaRPr>
          </a:p>
        </p:txBody>
      </p:sp>
      <p:sp>
        <p:nvSpPr>
          <p:cNvPr id="565" name="CustomShape 5"/>
          <p:cNvSpPr/>
          <p:nvPr/>
        </p:nvSpPr>
        <p:spPr>
          <a:xfrm flipH="1">
            <a:off x="3226320" y="1224000"/>
            <a:ext cx="1367280" cy="2921040"/>
          </a:xfrm>
          <a:custGeom>
            <a:avLst/>
            <a:gdLst/>
            <a:ahLst/>
            <a:cxnLst/>
            <a:rect l="l" t="t" r="r" b="b"/>
            <a:pathLst>
              <a:path w="21600" h="21600">
                <a:moveTo>
                  <a:pt x="0" y="0"/>
                </a:moveTo>
                <a:lnTo>
                  <a:pt x="21600" y="21600"/>
                </a:lnTo>
                <a:lnTo>
                  <a:pt x="0" y="21600"/>
                </a:lnTo>
                <a:lnTo>
                  <a:pt x="0" y="0"/>
                </a:lnTo>
                <a:close/>
              </a:path>
            </a:pathLst>
          </a:custGeom>
          <a:solidFill>
            <a:srgbClr val="083F61"/>
          </a:solidFill>
          <a:ln>
            <a:noFill/>
          </a:ln>
        </p:spPr>
        <p:style>
          <a:lnRef idx="0">
            <a:scrgbClr r="0" g="0" b="0"/>
          </a:lnRef>
          <a:fillRef idx="0">
            <a:scrgbClr r="0" g="0" b="0"/>
          </a:fillRef>
          <a:effectRef idx="0">
            <a:scrgbClr r="0" g="0" b="0"/>
          </a:effectRef>
          <a:fontRef idx="minor"/>
        </p:style>
      </p:sp>
      <p:sp>
        <p:nvSpPr>
          <p:cNvPr id="566" name="CustomShape 6"/>
          <p:cNvSpPr/>
          <p:nvPr/>
        </p:nvSpPr>
        <p:spPr>
          <a:xfrm>
            <a:off x="5688000" y="745920"/>
            <a:ext cx="3453840" cy="5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1" normalizeH="0" baseline="0" noProof="0">
                <a:ln>
                  <a:noFill/>
                </a:ln>
                <a:solidFill>
                  <a:srgbClr val="FFFFFF"/>
                </a:solidFill>
                <a:effectLst/>
                <a:uLnTx/>
                <a:uFillTx/>
                <a:latin typeface="PF Din Text Comp Pro XBlack"/>
                <a:ea typeface="DejaVu Sans"/>
              </a:rPr>
              <a:t>Investment opportunities</a:t>
            </a:r>
            <a:endParaRPr kumimoji="0" lang="el-GR" sz="2200" b="0" i="0" u="none" strike="noStrike" kern="1200" cap="none" spc="-1" normalizeH="0" baseline="0" noProof="0">
              <a:ln>
                <a:noFill/>
              </a:ln>
              <a:solidFill>
                <a:prstClr val="black"/>
              </a:solidFill>
              <a:effectLst/>
              <a:uLnTx/>
              <a:uFillTx/>
              <a:latin typeface="Arial"/>
            </a:endParaRPr>
          </a:p>
        </p:txBody>
      </p:sp>
      <p:sp>
        <p:nvSpPr>
          <p:cNvPr id="567" name="CustomShape 7"/>
          <p:cNvSpPr/>
          <p:nvPr/>
        </p:nvSpPr>
        <p:spPr>
          <a:xfrm flipH="1">
            <a:off x="4587120" y="720360"/>
            <a:ext cx="235080" cy="503280"/>
          </a:xfrm>
          <a:custGeom>
            <a:avLst/>
            <a:gdLst/>
            <a:ahLst/>
            <a:cxnLst/>
            <a:rect l="l" t="t" r="r" b="b"/>
            <a:pathLst>
              <a:path w="21600" h="21600">
                <a:moveTo>
                  <a:pt x="0" y="0"/>
                </a:moveTo>
                <a:lnTo>
                  <a:pt x="21600" y="21600"/>
                </a:lnTo>
                <a:lnTo>
                  <a:pt x="0" y="21600"/>
                </a:lnTo>
                <a:lnTo>
                  <a:pt x="0" y="0"/>
                </a:lnTo>
                <a:close/>
              </a:path>
            </a:pathLst>
          </a:custGeom>
          <a:solidFill>
            <a:srgbClr val="1D99D6"/>
          </a:solidFill>
          <a:ln>
            <a:noFill/>
          </a:ln>
        </p:spPr>
        <p:style>
          <a:lnRef idx="0">
            <a:scrgbClr r="0" g="0" b="0"/>
          </a:lnRef>
          <a:fillRef idx="0">
            <a:scrgbClr r="0" g="0" b="0"/>
          </a:fillRef>
          <a:effectRef idx="0">
            <a:scrgbClr r="0" g="0" b="0"/>
          </a:effectRef>
          <a:fontRef idx="minor"/>
        </p:style>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TotalTime>
  <Words>809</Words>
  <Application>Microsoft Office PowerPoint</Application>
  <PresentationFormat>Custom</PresentationFormat>
  <Paragraphs>145</Paragraphs>
  <Slides>20</Slides>
  <Notes>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Agency FB</vt:lpstr>
      <vt:lpstr>Arial</vt:lpstr>
      <vt:lpstr>Arial Narrow</vt:lpstr>
      <vt:lpstr>Calibri</vt:lpstr>
      <vt:lpstr>PF Din Text Comp Pro Medium</vt:lpstr>
      <vt:lpstr>PF Din Text Comp Pro XBlack</vt:lpstr>
      <vt:lpstr>PF DinText Pro</vt:lpstr>
      <vt:lpstr>Symbol</vt:lpstr>
      <vt:lpstr>Wingdings</vt:lpstr>
      <vt:lpstr>Office Theme</vt:lpstr>
      <vt:lpstr>Office Theme</vt:lpstr>
      <vt:lpstr>3_Office Theme</vt:lpstr>
      <vt:lpstr>9_Office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Alisandratou, Hilda</dc:creator>
  <cp:lastModifiedBy>Filiopoulos, Giorgios</cp:lastModifiedBy>
  <cp:revision>136</cp:revision>
  <cp:lastPrinted>2020-12-03T13:26:10Z</cp:lastPrinted>
  <dcterms:created xsi:type="dcterms:W3CDTF">2020-12-02T14:18:51Z</dcterms:created>
  <dcterms:modified xsi:type="dcterms:W3CDTF">2021-01-26T12:32:45Z</dcterms:modified>
</cp:coreProperties>
</file>