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9" r:id="rId3"/>
    <p:sldId id="258" r:id="rId4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taliia Demianchuk" initials="ND" lastIdx="1" clrIdx="0">
    <p:extLst>
      <p:ext uri="{19B8F6BF-5375-455C-9EA6-DF929625EA0E}">
        <p15:presenceInfo xmlns:p15="http://schemas.microsoft.com/office/powerpoint/2012/main" userId="88c4838588c29fb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91" y="1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882F1C79-C2D5-31FF-FCED-702CE6D538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643"/>
            <a:ext cx="18285714" cy="1028571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13D976A2-46D5-6D06-0E82-263666224B76}"/>
              </a:ext>
            </a:extLst>
          </p:cNvPr>
          <p:cNvSpPr txBox="1"/>
          <p:nvPr/>
        </p:nvSpPr>
        <p:spPr>
          <a:xfrm>
            <a:off x="5710237" y="3390900"/>
            <a:ext cx="11582400" cy="826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7E9688B-D21C-D800-0E68-EF70FD01E738}"/>
              </a:ext>
            </a:extLst>
          </p:cNvPr>
          <p:cNvSpPr txBox="1"/>
          <p:nvPr/>
        </p:nvSpPr>
        <p:spPr>
          <a:xfrm>
            <a:off x="5707779" y="2400300"/>
            <a:ext cx="11582400" cy="826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D3D0870-3164-FB88-1783-4014C697F4CD}"/>
              </a:ext>
            </a:extLst>
          </p:cNvPr>
          <p:cNvSpPr txBox="1"/>
          <p:nvPr/>
        </p:nvSpPr>
        <p:spPr>
          <a:xfrm>
            <a:off x="5707779" y="4365834"/>
            <a:ext cx="11582400" cy="826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2627B00-EA8D-8984-890D-E15DCE006528}"/>
              </a:ext>
            </a:extLst>
          </p:cNvPr>
          <p:cNvSpPr txBox="1"/>
          <p:nvPr/>
        </p:nvSpPr>
        <p:spPr>
          <a:xfrm>
            <a:off x="5707779" y="5267026"/>
            <a:ext cx="11582400" cy="826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41B18AE-31C3-5521-E10A-99773BE78A75}"/>
              </a:ext>
            </a:extLst>
          </p:cNvPr>
          <p:cNvSpPr txBox="1"/>
          <p:nvPr/>
        </p:nvSpPr>
        <p:spPr>
          <a:xfrm>
            <a:off x="5724985" y="6168218"/>
            <a:ext cx="11582400" cy="826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E8D4A6E-060F-9564-8B6A-D7C59B4A0C9B}"/>
              </a:ext>
            </a:extLst>
          </p:cNvPr>
          <p:cNvSpPr txBox="1"/>
          <p:nvPr/>
        </p:nvSpPr>
        <p:spPr>
          <a:xfrm>
            <a:off x="5724985" y="7133008"/>
            <a:ext cx="11582400" cy="826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650A151-D541-EBD6-8E31-4582FD706F4F}"/>
              </a:ext>
            </a:extLst>
          </p:cNvPr>
          <p:cNvSpPr txBox="1"/>
          <p:nvPr/>
        </p:nvSpPr>
        <p:spPr>
          <a:xfrm>
            <a:off x="5724985" y="8180144"/>
            <a:ext cx="11582400" cy="826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AFE7C31-26B9-FED3-7435-E78C3D6CDA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643"/>
            <a:ext cx="18285714" cy="1028571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CB690A6-AEC3-D6C9-D60C-B1D07AF3DAAC}"/>
              </a:ext>
            </a:extLst>
          </p:cNvPr>
          <p:cNvSpPr txBox="1"/>
          <p:nvPr/>
        </p:nvSpPr>
        <p:spPr>
          <a:xfrm>
            <a:off x="4953000" y="2476500"/>
            <a:ext cx="12496800" cy="1207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2D1874-A5CB-F87A-5171-545D70D5BDED}"/>
              </a:ext>
            </a:extLst>
          </p:cNvPr>
          <p:cNvSpPr txBox="1"/>
          <p:nvPr/>
        </p:nvSpPr>
        <p:spPr>
          <a:xfrm>
            <a:off x="5029200" y="3922449"/>
            <a:ext cx="12496800" cy="1207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43696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Довільний</PresentationFormat>
  <Paragraphs>0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6" baseType="lpstr">
      <vt:lpstr>Calibri</vt:lpstr>
      <vt:lpstr>Arial</vt:lpstr>
      <vt:lpstr>Office Theme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Presenation to be completed</dc:title>
  <cp:lastModifiedBy>Nataliia Demianchuk</cp:lastModifiedBy>
  <cp:revision>2</cp:revision>
  <dcterms:created xsi:type="dcterms:W3CDTF">2006-08-16T00:00:00Z</dcterms:created>
  <dcterms:modified xsi:type="dcterms:W3CDTF">2026-01-21T14:58:26Z</dcterms:modified>
  <dc:identifier>DAG-rl5X63E</dc:identifier>
</cp:coreProperties>
</file>