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CIFG | Ioanna Siettou" userId="44d35fc0-bbb1-4271-9a2d-18834393019c" providerId="ADAL" clId="{08C9138F-A105-43D5-B0E3-EA8EADD50C28}"/>
    <pc:docChg chg="delSld">
      <pc:chgData name="CCIFG | Ioanna Siettou" userId="44d35fc0-bbb1-4271-9a2d-18834393019c" providerId="ADAL" clId="{08C9138F-A105-43D5-B0E3-EA8EADD50C28}" dt="2022-09-28T10:22:01.546" v="1" actId="47"/>
      <pc:docMkLst>
        <pc:docMk/>
      </pc:docMkLst>
      <pc:sldChg chg="del">
        <pc:chgData name="CCIFG | Ioanna Siettou" userId="44d35fc0-bbb1-4271-9a2d-18834393019c" providerId="ADAL" clId="{08C9138F-A105-43D5-B0E3-EA8EADD50C28}" dt="2022-09-28T10:22:00.475" v="0" actId="47"/>
        <pc:sldMkLst>
          <pc:docMk/>
          <pc:sldMk cId="1588297609" sldId="257"/>
        </pc:sldMkLst>
      </pc:sldChg>
      <pc:sldChg chg="del">
        <pc:chgData name="CCIFG | Ioanna Siettou" userId="44d35fc0-bbb1-4271-9a2d-18834393019c" providerId="ADAL" clId="{08C9138F-A105-43D5-B0E3-EA8EADD50C28}" dt="2022-09-28T10:22:01.546" v="1" actId="47"/>
        <pc:sldMkLst>
          <pc:docMk/>
          <pc:sldMk cId="4292180733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16E9A4-0204-1D0E-0857-CE1AA64227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D5F1F8D-1209-81E8-509D-D2F4B4D881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42916C-9ED4-ABB0-8285-84A3DB5E7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EB5FD1-65F6-8DC6-698E-B1087F777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5E3DA2-6C68-C102-A9B4-F60BCBCEC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8821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BCA256-7143-3D5D-85FC-76A1F448F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FE0CF28-0A44-FA07-CE73-16457C7AD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DF8A6B-FC27-2841-FD94-801A8891B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C86C26-A4DD-5155-58F5-8B0607024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A7F797-8CA5-67B1-C6C6-D90BC8EBF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1959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4D86B20-22FE-75D1-80B0-C24D3B9B37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2571C8C-21EA-903F-678E-B4075FC732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A2AA6DB-E6C7-C31D-0E8A-54D36984A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B13B5A-AE96-C735-0B54-15CC0B88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408FD2-7B3C-E18A-C409-1BE9181F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4763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BA8FD0-1F93-1349-8530-6560BB235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808FF6-747C-73AA-49FB-4CC4161B99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F3764C-EF2B-7D3F-9316-9605A552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A71E51-D3DE-ABDC-3D98-2600FB82F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278500-314D-84F5-9BBB-52986B763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173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CD4D1B-2FB3-93D5-C142-E8BA3E629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DB333A-C3A2-6135-3FBE-26C8276D0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B00BE3-29C2-C587-FDDA-C6EC11116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35F0AB-A855-78A5-8089-0846446A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C4E86AC-66F8-0347-FAAB-83FE958C3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492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33C3BF-45BD-E8BB-D56A-30E9046A1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0514E8-D563-AF25-1D9B-84D6E01142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3D1E568-4612-1D34-687B-0D9823E1F4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372744F-E2D7-0973-6838-D45E243A9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2D20C5E-36E5-6448-3C27-FD725DC85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5CBD025-09D6-4743-E3F3-A31D4F4B4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7548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8CC25D-3188-064D-C58B-70F629551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9F0604E-D602-122B-E9BF-EBE9DB8D8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3F0DA06-B24E-409A-BDCF-D385708A3B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84D955F-1DB7-682F-D892-6911826454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171D54A-606F-8991-41EB-1E524628B3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53EF7A4-9969-050F-2C15-0C5A4EAC6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C27B504-25C4-E484-DF5A-5D4C0A712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D40234D-118A-9372-86C1-CFD863E70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6966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45702C-AE45-FAA4-E7BF-5EA40FACF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3D613C0-FE20-45C0-E16C-80FE6D761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7F2634A-0AB9-21BE-5ED1-B9FC3719B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232C123-4358-09CA-CB25-DAD39AD90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8129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798915A-55EE-DC58-9E20-7FA8A3A4C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EFF64D8-2A7C-DBDC-24B9-978D00082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0B8CBB-3D21-7F1D-3E04-87F3BDE9C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6154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7EEB88-85CE-9467-2885-01DF5C131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3178E7-B359-DACE-1C6D-1C4F26210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6B401E1-9FC7-6936-26AF-F470817F75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A5EA954-0AA8-805A-B93C-52697D2F7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0C245A4-1E14-EF69-3B78-D34E1C45B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D0EBFD2-D8CD-C8E1-D721-A7E83D632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105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3FB9C3-202E-B26B-4BA8-1254B181E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86B7413-57DC-3BFA-DE8B-EC1A8F61A2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D1B21FB-AC8A-44D6-D1CA-416A2AA944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597ADA-6324-D4EC-0C01-E9EEC5304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5A92640-5A71-0A65-BA76-E3B219A2C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2C92F61-E64D-CD36-CAA4-D24E2A96D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58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BC01FDF-8FB3-68E8-6643-523A8509EB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634773-CACE-8D57-91CD-A2DE18C16B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AADDD2F-0627-71C9-95DF-82CB3A9CF0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CF71A-0A8C-43AE-8689-865AAA547F2E}" type="datetimeFigureOut">
              <a:rPr lang="fr-FR" smtClean="0"/>
              <a:t>28/09/2022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8A712A-01A9-5388-ECC1-23BB09D02C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35063F-04F2-C1E3-28AD-0656D12A2B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50717-706D-4D3A-B8F4-995C6E7AAA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9678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74DB6F-B48D-8B14-1BD7-95479957C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57209" y="273047"/>
            <a:ext cx="7280681" cy="768314"/>
          </a:xfrm>
        </p:spPr>
        <p:txBody>
          <a:bodyPr>
            <a:normAutofit/>
          </a:bodyPr>
          <a:lstStyle/>
          <a:p>
            <a:pPr algn="l"/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Définition de la Gouvernance </a:t>
            </a:r>
            <a:endParaRPr lang="fr-FR" sz="4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C6CAD4B-CE1E-D340-F0A1-8B86328BC3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0350" y="2089154"/>
            <a:ext cx="11074400" cy="3340096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400"/>
              </a:spcBef>
            </a:pPr>
            <a:r>
              <a:rPr lang="fr-FR" sz="2800" dirty="0">
                <a:latin typeface="Times New Roman" panose="02020603050405020304" pitchFamily="18" charset="0"/>
                <a:ea typeface="UD Digi Kyokasho NK-R" panose="020B0400000000000000" pitchFamily="34" charset="-128"/>
                <a:cs typeface="Times New Roman" panose="02020603050405020304" pitchFamily="18" charset="0"/>
              </a:rPr>
              <a:t>Le mot Gouvernance vient du grec </a:t>
            </a:r>
            <a:r>
              <a:rPr lang="fr-FR" sz="2800" dirty="0" err="1">
                <a:latin typeface="Times New Roman" panose="02020603050405020304" pitchFamily="18" charset="0"/>
                <a:ea typeface="UD Digi Kyokasho NK-R" panose="020B0400000000000000" pitchFamily="34" charset="-128"/>
                <a:cs typeface="Times New Roman" panose="02020603050405020304" pitchFamily="18" charset="0"/>
              </a:rPr>
              <a:t>kubernân</a:t>
            </a:r>
            <a:r>
              <a:rPr lang="fr-FR" sz="2800" dirty="0">
                <a:latin typeface="Times New Roman" panose="02020603050405020304" pitchFamily="18" charset="0"/>
                <a:ea typeface="UD Digi Kyokasho NK-R" panose="020B0400000000000000" pitchFamily="34" charset="-128"/>
                <a:cs typeface="Times New Roman" panose="02020603050405020304" pitchFamily="18" charset="0"/>
              </a:rPr>
              <a:t> et du latin </a:t>
            </a:r>
            <a:r>
              <a:rPr lang="fr-FR" sz="2800" dirty="0" err="1">
                <a:latin typeface="Times New Roman" panose="02020603050405020304" pitchFamily="18" charset="0"/>
                <a:ea typeface="UD Digi Kyokasho NK-R" panose="020B0400000000000000" pitchFamily="34" charset="-128"/>
                <a:cs typeface="Times New Roman" panose="02020603050405020304" pitchFamily="18" charset="0"/>
              </a:rPr>
              <a:t>gubernare</a:t>
            </a:r>
            <a:r>
              <a:rPr lang="fr-FR" sz="2800" dirty="0">
                <a:latin typeface="Times New Roman" panose="02020603050405020304" pitchFamily="18" charset="0"/>
                <a:ea typeface="UD Digi Kyokasho NK-R" panose="020B0400000000000000" pitchFamily="34" charset="-128"/>
                <a:cs typeface="Times New Roman" panose="02020603050405020304" pitchFamily="18" charset="0"/>
              </a:rPr>
              <a:t> : </a:t>
            </a:r>
          </a:p>
          <a:p>
            <a:pPr>
              <a:spcBef>
                <a:spcPts val="400"/>
              </a:spcBef>
            </a:pPr>
            <a:endParaRPr lang="fr-FR" sz="2800" dirty="0">
              <a:latin typeface="Times New Roman" panose="02020603050405020304" pitchFamily="18" charset="0"/>
              <a:ea typeface="UD Digi Kyokasho NK-R" panose="020B0400000000000000" pitchFamily="34" charset="-128"/>
              <a:cs typeface="Times New Roman" panose="02020603050405020304" pitchFamily="18" charset="0"/>
            </a:endParaRPr>
          </a:p>
          <a:p>
            <a:pPr>
              <a:spcBef>
                <a:spcPts val="400"/>
              </a:spcBef>
            </a:pPr>
            <a:endParaRPr lang="fr-FR" sz="2800" dirty="0">
              <a:latin typeface="Times New Roman" panose="02020603050405020304" pitchFamily="18" charset="0"/>
              <a:ea typeface="UD Digi Kyokasho NK-R" panose="020B0400000000000000" pitchFamily="34" charset="-128"/>
              <a:cs typeface="Times New Roman" panose="02020603050405020304" pitchFamily="18" charset="0"/>
            </a:endParaRPr>
          </a:p>
          <a:p>
            <a:pPr>
              <a:spcBef>
                <a:spcPts val="400"/>
              </a:spcBef>
            </a:pPr>
            <a:r>
              <a:rPr lang="fr-FR" sz="2800" dirty="0">
                <a:latin typeface="Times New Roman" panose="02020603050405020304" pitchFamily="18" charset="0"/>
                <a:ea typeface="UD Digi Kyokasho NK-R" panose="020B0400000000000000" pitchFamily="34" charset="-128"/>
                <a:cs typeface="Times New Roman" panose="02020603050405020304" pitchFamily="18" charset="0"/>
              </a:rPr>
              <a:t>Piloter un char ou un navire.</a:t>
            </a:r>
          </a:p>
          <a:p>
            <a:pPr>
              <a:spcBef>
                <a:spcPts val="400"/>
              </a:spcBef>
            </a:pPr>
            <a:endParaRPr lang="fr-FR" sz="2800" dirty="0">
              <a:latin typeface="Times New Roman" panose="02020603050405020304" pitchFamily="18" charset="0"/>
              <a:ea typeface="UD Digi Kyokasho NK-R" panose="020B0400000000000000" pitchFamily="34" charset="-128"/>
              <a:cs typeface="Times New Roman" panose="02020603050405020304" pitchFamily="18" charset="0"/>
            </a:endParaRPr>
          </a:p>
          <a:p>
            <a:pPr>
              <a:spcBef>
                <a:spcPts val="400"/>
              </a:spcBef>
            </a:pPr>
            <a:endParaRPr lang="fr-FR" sz="2800" dirty="0">
              <a:latin typeface="Times New Roman" panose="02020603050405020304" pitchFamily="18" charset="0"/>
              <a:ea typeface="UD Digi Kyokasho NK-R" panose="020B0400000000000000" pitchFamily="34" charset="-128"/>
              <a:cs typeface="Times New Roman" panose="02020603050405020304" pitchFamily="18" charset="0"/>
            </a:endParaRPr>
          </a:p>
          <a:p>
            <a:pPr algn="l"/>
            <a:r>
              <a:rPr lang="fr-FR" sz="2400" i="1" dirty="0">
                <a:latin typeface="Times New Roman" panose="02020603050405020304" pitchFamily="18" charset="0"/>
                <a:ea typeface="UD Digi Kyokasho NK-R" panose="020B0400000000000000" pitchFamily="34" charset="-128"/>
                <a:cs typeface="Times New Roman" panose="02020603050405020304" pitchFamily="18" charset="0"/>
              </a:rPr>
              <a:t>Il s’applique au gouvernement des hommes puis à celui des entreprises, avec en filigrane </a:t>
            </a:r>
          </a:p>
          <a:p>
            <a:pPr algn="l"/>
            <a:endParaRPr lang="fr-FR" i="1" dirty="0">
              <a:latin typeface="Times New Roman" panose="02020603050405020304" pitchFamily="18" charset="0"/>
              <a:ea typeface="UD Digi Kyokasho NK-R" panose="020B0400000000000000" pitchFamily="34" charset="-128"/>
              <a:cs typeface="Times New Roman" panose="02020603050405020304" pitchFamily="18" charset="0"/>
            </a:endParaRPr>
          </a:p>
          <a:p>
            <a:pPr algn="l"/>
            <a:r>
              <a:rPr lang="fr-FR" sz="2400" i="1" dirty="0">
                <a:latin typeface="Times New Roman" panose="02020603050405020304" pitchFamily="18" charset="0"/>
                <a:ea typeface="UD Digi Kyokasho NK-R" panose="020B0400000000000000" pitchFamily="34" charset="-128"/>
                <a:cs typeface="Times New Roman" panose="02020603050405020304" pitchFamily="18" charset="0"/>
              </a:rPr>
              <a:t>les notions de collégialité et d’association de compétences dans la prise de décision.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E41B233B-7F7D-4474-45DA-143B6A9932C4}"/>
              </a:ext>
            </a:extLst>
          </p:cNvPr>
          <p:cNvCxnSpPr>
            <a:cxnSpLocks/>
          </p:cNvCxnSpPr>
          <p:nvPr/>
        </p:nvCxnSpPr>
        <p:spPr>
          <a:xfrm>
            <a:off x="450850" y="1257300"/>
            <a:ext cx="106743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Afficher l’image source">
            <a:extLst>
              <a:ext uri="{FF2B5EF4-FFF2-40B4-BE49-F238E27FC236}">
                <a16:creationId xmlns:a16="http://schemas.microsoft.com/office/drawing/2014/main" id="{279D8562-6269-A774-5D87-E733F27AE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275" y="5937253"/>
            <a:ext cx="2857500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2114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74DB6F-B48D-8B14-1BD7-95479957C3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7684" y="271586"/>
            <a:ext cx="7280681" cy="768314"/>
          </a:xfrm>
        </p:spPr>
        <p:txBody>
          <a:bodyPr>
            <a:normAutofit/>
          </a:bodyPr>
          <a:lstStyle/>
          <a:p>
            <a:pPr algn="l"/>
            <a:r>
              <a:rPr lang="fr-F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boussole de la Gouvernance </a:t>
            </a:r>
            <a:endParaRPr lang="fr-FR" sz="4000" dirty="0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E41B233B-7F7D-4474-45DA-143B6A9932C4}"/>
              </a:ext>
            </a:extLst>
          </p:cNvPr>
          <p:cNvCxnSpPr>
            <a:cxnSpLocks/>
          </p:cNvCxnSpPr>
          <p:nvPr/>
        </p:nvCxnSpPr>
        <p:spPr>
          <a:xfrm>
            <a:off x="450850" y="1257300"/>
            <a:ext cx="1067435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Afficher l’image source">
            <a:extLst>
              <a:ext uri="{FF2B5EF4-FFF2-40B4-BE49-F238E27FC236}">
                <a16:creationId xmlns:a16="http://schemas.microsoft.com/office/drawing/2014/main" id="{279D8562-6269-A774-5D87-E733F27AE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275" y="5937253"/>
            <a:ext cx="2857500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074F90FC-74A5-D6A8-447D-B757F335896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42323" y="1389192"/>
            <a:ext cx="4491404" cy="4416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125100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57</Words>
  <Application>Microsoft Office PowerPoint</Application>
  <PresentationFormat>Ευρεία οθόνη</PresentationFormat>
  <Paragraphs>11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Définition de la Gouvernance </vt:lpstr>
      <vt:lpstr>La boussole de la Gouvernance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Définition de la Gouvernance </dc:title>
  <dc:creator>Michel SAPRANIDES</dc:creator>
  <cp:lastModifiedBy>CCIFG | Ioanna Siettou</cp:lastModifiedBy>
  <cp:revision>1</cp:revision>
  <dcterms:created xsi:type="dcterms:W3CDTF">2022-09-18T19:56:58Z</dcterms:created>
  <dcterms:modified xsi:type="dcterms:W3CDTF">2022-09-28T10:22:02Z</dcterms:modified>
</cp:coreProperties>
</file>