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8" r:id="rId2"/>
    <p:sldId id="264" r:id="rId3"/>
    <p:sldId id="6366" r:id="rId4"/>
    <p:sldId id="275" r:id="rId5"/>
    <p:sldId id="262" r:id="rId6"/>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orient="horz" pos="3182" userDrawn="1">
          <p15:clr>
            <a:srgbClr val="A4A3A4"/>
          </p15:clr>
        </p15:guide>
        <p15:guide id="3" orient="horz" pos="2813" userDrawn="1">
          <p15:clr>
            <a:srgbClr val="A4A3A4"/>
          </p15:clr>
        </p15:guide>
        <p15:guide id="4" orient="horz" pos="1518" userDrawn="1">
          <p15:clr>
            <a:srgbClr val="A4A3A4"/>
          </p15:clr>
        </p15:guide>
        <p15:guide id="5" orient="horz" pos="209" userDrawn="1">
          <p15:clr>
            <a:srgbClr val="A4A3A4"/>
          </p15:clr>
        </p15:guide>
        <p15:guide id="6" pos="5443" userDrawn="1">
          <p15:clr>
            <a:srgbClr val="A4A3A4"/>
          </p15:clr>
        </p15:guide>
        <p15:guide id="7" pos="2880" userDrawn="1">
          <p15:clr>
            <a:srgbClr val="A4A3A4"/>
          </p15:clr>
        </p15:guide>
        <p15:guide id="8" pos="22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600"/>
    <a:srgbClr val="AA3C69"/>
    <a:srgbClr val="00843D"/>
    <a:srgbClr val="1D428A"/>
    <a:srgbClr val="AF282D"/>
    <a:srgbClr val="C8C8C8"/>
    <a:srgbClr val="C814C8"/>
    <a:srgbClr val="505050"/>
    <a:srgbClr val="32323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Style moyen 3 - Accentuation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498" autoAdjust="0"/>
  </p:normalViewPr>
  <p:slideViewPr>
    <p:cSldViewPr>
      <p:cViewPr varScale="1">
        <p:scale>
          <a:sx n="80" d="100"/>
          <a:sy n="80" d="100"/>
        </p:scale>
        <p:origin x="904" y="48"/>
      </p:cViewPr>
      <p:guideLst>
        <p:guide orient="horz" pos="1620"/>
        <p:guide orient="horz" pos="3182"/>
        <p:guide orient="horz" pos="2813"/>
        <p:guide orient="horz" pos="1518"/>
        <p:guide orient="horz" pos="209"/>
        <p:guide pos="5443"/>
        <p:guide pos="2880"/>
        <p:guide pos="227"/>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862" cy="495793"/>
          </a:xfrm>
          <a:prstGeom prst="rect">
            <a:avLst/>
          </a:prstGeom>
        </p:spPr>
        <p:txBody>
          <a:bodyPr vert="horz" lIns="88221" tIns="44111" rIns="88221" bIns="44111" rtlCol="0"/>
          <a:lstStyle>
            <a:lvl1pPr algn="l">
              <a:defRPr sz="1200"/>
            </a:lvl1pPr>
          </a:lstStyle>
          <a:p>
            <a:endParaRPr lang="fr-FR"/>
          </a:p>
        </p:txBody>
      </p:sp>
      <p:sp>
        <p:nvSpPr>
          <p:cNvPr id="3" name="Espace réservé de la date 2"/>
          <p:cNvSpPr>
            <a:spLocks noGrp="1"/>
          </p:cNvSpPr>
          <p:nvPr>
            <p:ph type="dt" sz="quarter" idx="1"/>
          </p:nvPr>
        </p:nvSpPr>
        <p:spPr>
          <a:xfrm>
            <a:off x="3850294" y="0"/>
            <a:ext cx="2945862" cy="495793"/>
          </a:xfrm>
          <a:prstGeom prst="rect">
            <a:avLst/>
          </a:prstGeom>
        </p:spPr>
        <p:txBody>
          <a:bodyPr vert="horz" lIns="88221" tIns="44111" rIns="88221" bIns="44111" rtlCol="0"/>
          <a:lstStyle>
            <a:lvl1pPr algn="r">
              <a:defRPr sz="1200"/>
            </a:lvl1pPr>
          </a:lstStyle>
          <a:p>
            <a:fld id="{674A3432-4227-FA4E-837C-DC1F71D1E4D1}" type="datetime1">
              <a:rPr lang="fr-FR" smtClean="0"/>
              <a:t>20/09/2022</a:t>
            </a:fld>
            <a:endParaRPr lang="fr-FR"/>
          </a:p>
        </p:txBody>
      </p:sp>
      <p:sp>
        <p:nvSpPr>
          <p:cNvPr id="4" name="Espace réservé du pied de page 3"/>
          <p:cNvSpPr>
            <a:spLocks noGrp="1"/>
          </p:cNvSpPr>
          <p:nvPr>
            <p:ph type="ftr" sz="quarter" idx="2"/>
          </p:nvPr>
        </p:nvSpPr>
        <p:spPr>
          <a:xfrm>
            <a:off x="0" y="9429305"/>
            <a:ext cx="2945862" cy="495793"/>
          </a:xfrm>
          <a:prstGeom prst="rect">
            <a:avLst/>
          </a:prstGeom>
        </p:spPr>
        <p:txBody>
          <a:bodyPr vert="horz" lIns="88221" tIns="44111" rIns="88221" bIns="44111"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294" y="9429305"/>
            <a:ext cx="2945862" cy="495793"/>
          </a:xfrm>
          <a:prstGeom prst="rect">
            <a:avLst/>
          </a:prstGeom>
        </p:spPr>
        <p:txBody>
          <a:bodyPr vert="horz" lIns="88221" tIns="44111" rIns="88221" bIns="44111" rtlCol="0" anchor="b"/>
          <a:lstStyle>
            <a:lvl1pPr algn="r">
              <a:defRPr sz="1200"/>
            </a:lvl1pPr>
          </a:lstStyle>
          <a:p>
            <a:fld id="{B207DC3C-1501-5146-9B2E-6B1ABB7D9A95}" type="slidenum">
              <a:rPr lang="fr-FR" smtClean="0"/>
              <a:t>‹N°›</a:t>
            </a:fld>
            <a:endParaRPr lang="fr-FR"/>
          </a:p>
        </p:txBody>
      </p:sp>
    </p:spTree>
    <p:extLst>
      <p:ext uri="{BB962C8B-B14F-4D97-AF65-F5344CB8AC3E}">
        <p14:creationId xmlns:p14="http://schemas.microsoft.com/office/powerpoint/2010/main" val="147885684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5659" cy="496332"/>
          </a:xfrm>
          <a:prstGeom prst="rect">
            <a:avLst/>
          </a:prstGeom>
        </p:spPr>
        <p:txBody>
          <a:bodyPr vert="horz" lIns="95562" tIns="47781" rIns="95562" bIns="47781" rtlCol="0"/>
          <a:lstStyle>
            <a:lvl1pPr algn="l">
              <a:defRPr sz="1300"/>
            </a:lvl1pPr>
          </a:lstStyle>
          <a:p>
            <a:endParaRPr lang="fr-FR"/>
          </a:p>
        </p:txBody>
      </p:sp>
      <p:sp>
        <p:nvSpPr>
          <p:cNvPr id="3" name="Espace réservé de la date 2"/>
          <p:cNvSpPr>
            <a:spLocks noGrp="1"/>
          </p:cNvSpPr>
          <p:nvPr>
            <p:ph type="dt" idx="1"/>
          </p:nvPr>
        </p:nvSpPr>
        <p:spPr>
          <a:xfrm>
            <a:off x="3850443" y="1"/>
            <a:ext cx="2945659" cy="496332"/>
          </a:xfrm>
          <a:prstGeom prst="rect">
            <a:avLst/>
          </a:prstGeom>
        </p:spPr>
        <p:txBody>
          <a:bodyPr vert="horz" lIns="95562" tIns="47781" rIns="95562" bIns="47781" rtlCol="0"/>
          <a:lstStyle>
            <a:lvl1pPr algn="r">
              <a:defRPr sz="1300"/>
            </a:lvl1pPr>
          </a:lstStyle>
          <a:p>
            <a:fld id="{6D108AC9-F4C0-9B49-8615-5CD8273B6367}" type="datetime1">
              <a:rPr lang="fr-FR" smtClean="0"/>
              <a:t>20/09/2022</a:t>
            </a:fld>
            <a:endParaRPr lang="fr-FR"/>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fr-FR"/>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5562" tIns="47781" rIns="95562" bIns="47781"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945659" cy="496332"/>
          </a:xfrm>
          <a:prstGeom prst="rect">
            <a:avLst/>
          </a:prstGeom>
        </p:spPr>
        <p:txBody>
          <a:bodyPr vert="horz" lIns="95562" tIns="47781" rIns="95562" bIns="47781"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50443" y="9428584"/>
            <a:ext cx="2945659" cy="496332"/>
          </a:xfrm>
          <a:prstGeom prst="rect">
            <a:avLst/>
          </a:prstGeom>
        </p:spPr>
        <p:txBody>
          <a:bodyPr vert="horz" lIns="95562" tIns="47781" rIns="95562" bIns="47781" rtlCol="0" anchor="b"/>
          <a:lstStyle>
            <a:lvl1pPr algn="r">
              <a:defRPr sz="1300"/>
            </a:lvl1pPr>
          </a:lstStyle>
          <a:p>
            <a:fld id="{5686E92E-1CC9-49FE-85F2-4F6117653B4D}" type="slidenum">
              <a:rPr lang="fr-FR" smtClean="0"/>
              <a:pPr/>
              <a:t>‹N°›</a:t>
            </a:fld>
            <a:endParaRPr lang="fr-FR"/>
          </a:p>
        </p:txBody>
      </p:sp>
    </p:spTree>
    <p:extLst>
      <p:ext uri="{BB962C8B-B14F-4D97-AF65-F5344CB8AC3E}">
        <p14:creationId xmlns:p14="http://schemas.microsoft.com/office/powerpoint/2010/main" val="1871295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86E92E-1CC9-49FE-85F2-4F6117653B4D}" type="slidenum">
              <a:rPr kumimoji="0" lang="fr-FR"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8040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5686E92E-1CC9-49FE-85F2-4F6117653B4D}" type="slidenum">
              <a:rPr lang="fr-FR" smtClean="0"/>
              <a:pPr/>
              <a:t>4</a:t>
            </a:fld>
            <a:endParaRPr lang="fr-FR"/>
          </a:p>
        </p:txBody>
      </p:sp>
    </p:spTree>
    <p:extLst>
      <p:ext uri="{BB962C8B-B14F-4D97-AF65-F5344CB8AC3E}">
        <p14:creationId xmlns:p14="http://schemas.microsoft.com/office/powerpoint/2010/main" val="28966573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p:spTree>
      <p:nvGrpSpPr>
        <p:cNvPr id="1" name=""/>
        <p:cNvGrpSpPr/>
        <p:nvPr/>
      </p:nvGrpSpPr>
      <p:grpSpPr>
        <a:xfrm>
          <a:off x="0" y="0"/>
          <a:ext cx="0" cy="0"/>
          <a:chOff x="0" y="0"/>
          <a:chExt cx="0" cy="0"/>
        </a:xfrm>
      </p:grpSpPr>
      <p:pic>
        <p:nvPicPr>
          <p:cNvPr id="9" name="Image 8"/>
          <p:cNvPicPr>
            <a:picLocks noChangeAspect="1"/>
          </p:cNvPicPr>
          <p:nvPr userDrawn="1"/>
        </p:nvPicPr>
        <p:blipFill rotWithShape="1">
          <a:blip r:embed="rId2"/>
          <a:srcRect r="6279"/>
          <a:stretch/>
        </p:blipFill>
        <p:spPr>
          <a:xfrm>
            <a:off x="508" y="-33833"/>
            <a:ext cx="9144000" cy="5170869"/>
          </a:xfrm>
          <a:prstGeom prst="rect">
            <a:avLst/>
          </a:prstGeom>
        </p:spPr>
      </p:pic>
      <p:pic>
        <p:nvPicPr>
          <p:cNvPr id="15" name="Image 14"/>
          <p:cNvPicPr>
            <a:picLocks noChangeAspect="1"/>
          </p:cNvPicPr>
          <p:nvPr userDrawn="1"/>
        </p:nvPicPr>
        <p:blipFill>
          <a:blip r:embed="rId3"/>
          <a:stretch>
            <a:fillRect/>
          </a:stretch>
        </p:blipFill>
        <p:spPr>
          <a:xfrm>
            <a:off x="4546600" y="2552702"/>
            <a:ext cx="38100" cy="28575"/>
          </a:xfrm>
          <a:prstGeom prst="rect">
            <a:avLst/>
          </a:prstGeom>
        </p:spPr>
      </p:pic>
      <p:pic>
        <p:nvPicPr>
          <p:cNvPr id="16" name="Image 15"/>
          <p:cNvPicPr>
            <a:picLocks noChangeAspect="1"/>
          </p:cNvPicPr>
          <p:nvPr userDrawn="1"/>
        </p:nvPicPr>
        <p:blipFill>
          <a:blip r:embed="rId3"/>
          <a:stretch>
            <a:fillRect/>
          </a:stretch>
        </p:blipFill>
        <p:spPr>
          <a:xfrm>
            <a:off x="4546600" y="2552702"/>
            <a:ext cx="38100" cy="28575"/>
          </a:xfrm>
          <a:prstGeom prst="rect">
            <a:avLst/>
          </a:prstGeom>
        </p:spPr>
      </p:pic>
      <p:pic>
        <p:nvPicPr>
          <p:cNvPr id="17" name="Image 16"/>
          <p:cNvPicPr>
            <a:picLocks/>
          </p:cNvPicPr>
          <p:nvPr userDrawn="1"/>
        </p:nvPicPr>
        <p:blipFill>
          <a:blip r:embed="rId4"/>
          <a:stretch>
            <a:fillRect/>
          </a:stretch>
        </p:blipFill>
        <p:spPr>
          <a:xfrm>
            <a:off x="312860" y="303498"/>
            <a:ext cx="1873504" cy="548640"/>
          </a:xfrm>
          <a:prstGeom prst="rect">
            <a:avLst/>
          </a:prstGeom>
        </p:spPr>
      </p:pic>
      <p:sp>
        <p:nvSpPr>
          <p:cNvPr id="25" name="Espace réservé du texte 24"/>
          <p:cNvSpPr>
            <a:spLocks noGrp="1"/>
          </p:cNvSpPr>
          <p:nvPr>
            <p:ph type="body" sz="quarter" idx="10" hasCustomPrompt="1"/>
          </p:nvPr>
        </p:nvSpPr>
        <p:spPr>
          <a:xfrm>
            <a:off x="1511667" y="2682953"/>
            <a:ext cx="6804483" cy="297033"/>
          </a:xfrm>
        </p:spPr>
        <p:txBody>
          <a:bodyPr/>
          <a:lstStyle>
            <a:lvl1pPr>
              <a:defRPr sz="2400" cap="all">
                <a:solidFill>
                  <a:schemeClr val="tx2"/>
                </a:solidFill>
              </a:defRPr>
            </a:lvl1pPr>
          </a:lstStyle>
          <a:p>
            <a:pPr lvl="0"/>
            <a:r>
              <a:rPr lang="fr-FR" dirty="0"/>
              <a:t>TITRE</a:t>
            </a:r>
          </a:p>
        </p:txBody>
      </p:sp>
      <p:sp>
        <p:nvSpPr>
          <p:cNvPr id="27" name="Espace réservé du texte 26"/>
          <p:cNvSpPr>
            <a:spLocks noGrp="1"/>
          </p:cNvSpPr>
          <p:nvPr>
            <p:ph type="body" sz="quarter" idx="11" hasCustomPrompt="1"/>
          </p:nvPr>
        </p:nvSpPr>
        <p:spPr>
          <a:xfrm>
            <a:off x="1511300" y="3031335"/>
            <a:ext cx="6805116" cy="296503"/>
          </a:xfrm>
        </p:spPr>
        <p:txBody>
          <a:bodyPr/>
          <a:lstStyle>
            <a:lvl1pPr>
              <a:defRPr sz="2100">
                <a:solidFill>
                  <a:schemeClr val="tx2"/>
                </a:solidFill>
              </a:defRPr>
            </a:lvl1pPr>
          </a:lstStyle>
          <a:p>
            <a:pPr lvl="0"/>
            <a:r>
              <a:rPr lang="fr-FR" dirty="0"/>
              <a:t>Sous-titre</a:t>
            </a:r>
          </a:p>
        </p:txBody>
      </p:sp>
      <p:sp>
        <p:nvSpPr>
          <p:cNvPr id="29" name="Espace réservé du texte 28"/>
          <p:cNvSpPr>
            <a:spLocks noGrp="1"/>
          </p:cNvSpPr>
          <p:nvPr>
            <p:ph type="body" sz="quarter" idx="12" hasCustomPrompt="1"/>
          </p:nvPr>
        </p:nvSpPr>
        <p:spPr>
          <a:xfrm>
            <a:off x="1511300" y="3351612"/>
            <a:ext cx="6805116" cy="297070"/>
          </a:xfrm>
        </p:spPr>
        <p:txBody>
          <a:bodyPr/>
          <a:lstStyle>
            <a:lvl1pPr>
              <a:defRPr sz="1350">
                <a:solidFill>
                  <a:srgbClr val="FFFFFF"/>
                </a:solidFill>
              </a:defRPr>
            </a:lvl1pPr>
          </a:lstStyle>
          <a:p>
            <a:pPr lvl="0"/>
            <a:r>
              <a:rPr lang="fr-FR" dirty="0"/>
              <a:t>00/00/00</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94" y="789364"/>
            <a:ext cx="3861373" cy="35885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graphique 3"/>
          <p:cNvSpPr>
            <a:spLocks noGrp="1"/>
          </p:cNvSpPr>
          <p:nvPr>
            <p:ph type="chart" sz="quarter" idx="16"/>
          </p:nvPr>
        </p:nvSpPr>
        <p:spPr>
          <a:xfrm>
            <a:off x="4882668" y="1147542"/>
            <a:ext cx="3888432" cy="3233961"/>
          </a:xfrm>
        </p:spPr>
        <p:txBody>
          <a:bodyPr/>
          <a:lstStyle/>
          <a:p>
            <a:r>
              <a:rPr lang="fr-FR"/>
              <a:t>Cliquez sur l'icône pour ajouter un graphique</a:t>
            </a: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919164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graphique 3"/>
          <p:cNvSpPr>
            <a:spLocks noGrp="1"/>
          </p:cNvSpPr>
          <p:nvPr>
            <p:ph type="chart" sz="quarter" idx="16"/>
          </p:nvPr>
        </p:nvSpPr>
        <p:spPr>
          <a:xfrm>
            <a:off x="4882668" y="1147542"/>
            <a:ext cx="3888432" cy="3233961"/>
          </a:xfrm>
        </p:spPr>
        <p:txBody>
          <a:bodyPr/>
          <a:lstStyle/>
          <a:p>
            <a:r>
              <a:rPr lang="fr-FR"/>
              <a:t>Cliquez sur l'icône pour ajouter un graphique</a:t>
            </a:r>
          </a:p>
        </p:txBody>
      </p:sp>
      <p:sp>
        <p:nvSpPr>
          <p:cNvPr id="7" name="Espace réservé du texte 6"/>
          <p:cNvSpPr>
            <a:spLocks noGrp="1"/>
          </p:cNvSpPr>
          <p:nvPr>
            <p:ph type="body" sz="quarter" idx="17" hasCustomPrompt="1"/>
          </p:nvPr>
        </p:nvSpPr>
        <p:spPr>
          <a:xfrm>
            <a:off x="4882296" y="789553"/>
            <a:ext cx="3960812" cy="621506"/>
          </a:xfrm>
        </p:spPr>
        <p:txBody>
          <a:bodyPr/>
          <a:lstStyle>
            <a:lvl1pPr>
              <a:defRPr sz="1050">
                <a:solidFill>
                  <a:srgbClr val="5E514D"/>
                </a:solidFill>
              </a:defRPr>
            </a:lvl1pPr>
          </a:lstStyle>
          <a:p>
            <a:pPr lvl="0"/>
            <a:r>
              <a:rPr lang="fr-FR" dirty="0"/>
              <a:t>Titre du graphique</a:t>
            </a:r>
          </a:p>
        </p:txBody>
      </p:sp>
      <p:cxnSp>
        <p:nvCxnSpPr>
          <p:cNvPr id="15" name="Connecteur droit 14"/>
          <p:cNvCxnSpPr/>
          <p:nvPr userDrawn="1"/>
        </p:nvCxnSpPr>
        <p:spPr>
          <a:xfrm>
            <a:off x="4896036"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3" name="Espace réservé du graphique 3"/>
          <p:cNvSpPr>
            <a:spLocks noGrp="1"/>
          </p:cNvSpPr>
          <p:nvPr>
            <p:ph type="chart" sz="quarter" idx="18"/>
          </p:nvPr>
        </p:nvSpPr>
        <p:spPr>
          <a:xfrm>
            <a:off x="359532" y="1147542"/>
            <a:ext cx="3888432" cy="3233961"/>
          </a:xfrm>
        </p:spPr>
        <p:txBody>
          <a:bodyPr/>
          <a:lstStyle/>
          <a:p>
            <a:r>
              <a:rPr lang="fr-FR"/>
              <a:t>Cliquez sur l'icône pour ajouter un graphique</a:t>
            </a: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3888432"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2498039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graphique 3"/>
          <p:cNvSpPr>
            <a:spLocks noGrp="1"/>
          </p:cNvSpPr>
          <p:nvPr>
            <p:ph type="chart" sz="quarter" idx="18"/>
          </p:nvPr>
        </p:nvSpPr>
        <p:spPr>
          <a:xfrm>
            <a:off x="359532" y="1147542"/>
            <a:ext cx="8424936" cy="3233961"/>
          </a:xfrm>
        </p:spPr>
        <p:txBody>
          <a:bodyPr/>
          <a:lstStyle/>
          <a:p>
            <a:r>
              <a:rPr lang="fr-FR"/>
              <a:t>Cliquez sur l'icône pour ajouter un graphique</a:t>
            </a:r>
          </a:p>
        </p:txBody>
      </p:sp>
      <p:sp>
        <p:nvSpPr>
          <p:cNvPr id="14" name="Espace réservé du texte 6"/>
          <p:cNvSpPr>
            <a:spLocks noGrp="1"/>
          </p:cNvSpPr>
          <p:nvPr>
            <p:ph type="body" sz="quarter" idx="19" hasCustomPrompt="1"/>
          </p:nvPr>
        </p:nvSpPr>
        <p:spPr>
          <a:xfrm>
            <a:off x="359160" y="789553"/>
            <a:ext cx="3960812" cy="621506"/>
          </a:xfrm>
        </p:spPr>
        <p:txBody>
          <a:bodyPr/>
          <a:lstStyle>
            <a:lvl1pPr>
              <a:defRPr sz="1050">
                <a:solidFill>
                  <a:srgbClr val="5E514D"/>
                </a:solidFill>
              </a:defRPr>
            </a:lvl1pPr>
          </a:lstStyle>
          <a:p>
            <a:pPr lvl="0"/>
            <a:r>
              <a:rPr lang="fr-FR" dirty="0"/>
              <a:t>Titre du graphique</a:t>
            </a:r>
          </a:p>
        </p:txBody>
      </p:sp>
      <p:cxnSp>
        <p:nvCxnSpPr>
          <p:cNvPr id="16" name="Connecteur droit 15"/>
          <p:cNvCxnSpPr/>
          <p:nvPr userDrawn="1"/>
        </p:nvCxnSpPr>
        <p:spPr>
          <a:xfrm>
            <a:off x="372900" y="968547"/>
            <a:ext cx="8411568" cy="0"/>
          </a:xfrm>
          <a:prstGeom prst="line">
            <a:avLst/>
          </a:prstGeom>
          <a:ln w="28575"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19864262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e">
    <p:spTree>
      <p:nvGrpSpPr>
        <p:cNvPr id="1" name=""/>
        <p:cNvGrpSpPr/>
        <p:nvPr/>
      </p:nvGrpSpPr>
      <p:grpSpPr>
        <a:xfrm>
          <a:off x="0" y="0"/>
          <a:ext cx="0" cy="0"/>
          <a:chOff x="0" y="0"/>
          <a:chExt cx="0" cy="0"/>
        </a:xfrm>
      </p:grpSpPr>
      <p:sp>
        <p:nvSpPr>
          <p:cNvPr id="10" name="Espace réservé du titre 1"/>
          <p:cNvSpPr>
            <a:spLocks noGrp="1"/>
          </p:cNvSpPr>
          <p:nvPr>
            <p:ph type="title" hasCustomPrompt="1"/>
          </p:nvPr>
        </p:nvSpPr>
        <p:spPr bwMode="gray">
          <a:xfrm>
            <a:off x="350264" y="6465"/>
            <a:ext cx="7848872" cy="486054"/>
          </a:xfrm>
          <a:prstGeom prst="rect">
            <a:avLst/>
          </a:prstGeom>
        </p:spPr>
        <p:txBody>
          <a:bodyPr vert="horz" lIns="0" tIns="0" rIns="0" bIns="0" rtlCol="0" anchor="b" anchorCtr="0">
            <a:noAutofit/>
          </a:bodyPr>
          <a:lstStyle/>
          <a:p>
            <a:r>
              <a:rPr lang="fr-FR" dirty="0"/>
              <a:t>Cliquez pour modifier le titre</a:t>
            </a:r>
          </a:p>
        </p:txBody>
      </p:sp>
      <p:sp>
        <p:nvSpPr>
          <p:cNvPr id="13"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4"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6"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e &amp; tableau">
    <p:spTree>
      <p:nvGrpSpPr>
        <p:cNvPr id="1" name=""/>
        <p:cNvGrpSpPr/>
        <p:nvPr/>
      </p:nvGrpSpPr>
      <p:grpSpPr>
        <a:xfrm>
          <a:off x="0" y="0"/>
          <a:ext cx="0" cy="0"/>
          <a:chOff x="0" y="0"/>
          <a:chExt cx="0" cy="0"/>
        </a:xfrm>
      </p:grpSpPr>
      <p:sp>
        <p:nvSpPr>
          <p:cNvPr id="12" name="Espace réservé du tableau 11"/>
          <p:cNvSpPr>
            <a:spLocks noGrp="1"/>
          </p:cNvSpPr>
          <p:nvPr>
            <p:ph type="tbl" sz="quarter" idx="17" hasCustomPrompt="1"/>
          </p:nvPr>
        </p:nvSpPr>
        <p:spPr>
          <a:xfrm>
            <a:off x="342000" y="1328400"/>
            <a:ext cx="8460000" cy="3136444"/>
          </a:xfrm>
          <a:solidFill>
            <a:schemeClr val="tx2">
              <a:lumMod val="20000"/>
              <a:lumOff val="80000"/>
            </a:schemeClr>
          </a:solidFill>
        </p:spPr>
        <p:txBody>
          <a:bodyPr bIns="648000" anchor="ctr" anchorCtr="0"/>
          <a:lstStyle>
            <a:lvl1pPr algn="ctr">
              <a:spcAft>
                <a:spcPts val="0"/>
              </a:spcAft>
              <a:defRPr sz="900"/>
            </a:lvl1pPr>
          </a:lstStyle>
          <a:p>
            <a:r>
              <a:rPr lang="fr-FR" dirty="0"/>
              <a:t>Tableau</a:t>
            </a:r>
          </a:p>
        </p:txBody>
      </p:sp>
      <p:sp>
        <p:nvSpPr>
          <p:cNvPr id="10"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4" name="Espace réservé du texte 2"/>
          <p:cNvSpPr>
            <a:spLocks noGrp="1"/>
          </p:cNvSpPr>
          <p:nvPr>
            <p:ph type="body" sz="quarter" idx="26"/>
          </p:nvPr>
        </p:nvSpPr>
        <p:spPr>
          <a:xfrm>
            <a:off x="346407" y="951570"/>
            <a:ext cx="8460618" cy="351040"/>
          </a:xfrm>
        </p:spPr>
        <p:txBody>
          <a:bodyPr/>
          <a:lstStyle>
            <a:lvl1pPr>
              <a:defRPr>
                <a:solidFill>
                  <a:schemeClr val="tx2"/>
                </a:solidFill>
              </a:defRPr>
            </a:lvl1pPr>
          </a:lstStyle>
          <a:p>
            <a:pPr lvl="0"/>
            <a:r>
              <a:rPr lang="fr-FR"/>
              <a:t>Modifier les styles du texte du masque</a:t>
            </a:r>
          </a:p>
        </p:txBody>
      </p:sp>
      <p:sp>
        <p:nvSpPr>
          <p:cNvPr id="1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8"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30"/>
            <a:ext cx="2646000" cy="1003827"/>
          </a:xfrm>
          <a:solidFill>
            <a:srgbClr val="FFCD00"/>
          </a:solidFill>
        </p:spPr>
        <p:txBody>
          <a:bodyPr lIns="0" tIns="0" rIns="0" bIns="0" numCol="1" anchor="ctr" anchorCtr="0"/>
          <a:lstStyle>
            <a:lvl1pPr marL="210590" indent="0" algn="l">
              <a:spcAft>
                <a:spcPts val="450"/>
              </a:spcAft>
              <a:defRPr sz="1950" b="0" cap="all" baseline="0">
                <a:solidFill>
                  <a:schemeClr val="tx2"/>
                </a:solidFill>
              </a:defRPr>
            </a:lvl1pPr>
            <a:lvl2pPr marL="210590" indent="0" algn="l">
              <a:lnSpc>
                <a:spcPct val="100000"/>
              </a:lnSpc>
              <a:defRPr sz="1125" b="0" baseline="0">
                <a:solidFill>
                  <a:schemeClr val="tx2"/>
                </a:solidFill>
                <a:latin typeface="+mj-lt"/>
              </a:defRPr>
            </a:lvl2pPr>
          </a:lstStyle>
          <a:p>
            <a:pPr lvl="0"/>
            <a:r>
              <a:rPr lang="fr-FR"/>
              <a:t>Modifier les styles du texte du masque</a:t>
            </a:r>
          </a:p>
          <a:p>
            <a:pPr lvl="1"/>
            <a:r>
              <a:rPr lang="fr-FR"/>
              <a:t>Deuxième niveau</a:t>
            </a:r>
          </a:p>
        </p:txBody>
      </p:sp>
      <p:sp>
        <p:nvSpPr>
          <p:cNvPr id="22" name="Espace réservé du texte 21"/>
          <p:cNvSpPr>
            <a:spLocks noGrp="1"/>
          </p:cNvSpPr>
          <p:nvPr>
            <p:ph type="body" sz="quarter" idx="20"/>
          </p:nvPr>
        </p:nvSpPr>
        <p:spPr>
          <a:xfrm>
            <a:off x="3059832" y="1303900"/>
            <a:ext cx="5364000" cy="993539"/>
          </a:xfrm>
          <a:ln w="12700">
            <a:solidFill>
              <a:srgbClr val="786E64"/>
            </a:solidFill>
          </a:ln>
        </p:spPr>
        <p:txBody>
          <a:bodyPr lIns="0" tIns="216000" rIns="0" bIns="0" numCol="2"/>
          <a:lstStyle>
            <a:lvl1pPr marL="210590" indent="0" algn="l">
              <a:spcAft>
                <a:spcPts val="450"/>
              </a:spcAft>
              <a:defRPr sz="2475" b="0"/>
            </a:lvl1pPr>
            <a:lvl2pPr marL="210590" indent="0" algn="l">
              <a:lnSpc>
                <a:spcPct val="100000"/>
              </a:lnSpc>
              <a:defRPr sz="1125" b="0" baseline="0">
                <a:latin typeface="+mj-lt"/>
              </a:defRPr>
            </a:lvl2pPr>
          </a:lstStyle>
          <a:p>
            <a:pPr lvl="0"/>
            <a:r>
              <a:rPr lang="fr-FR"/>
              <a:t>Modifier les styles du texte du masque</a:t>
            </a:r>
          </a:p>
          <a:p>
            <a:pPr lvl="1"/>
            <a:r>
              <a:rPr lang="fr-FR"/>
              <a:t>Deuxième niveau</a:t>
            </a:r>
          </a:p>
        </p:txBody>
      </p:sp>
      <p:sp>
        <p:nvSpPr>
          <p:cNvPr id="23" name="Espace réservé du texte 21"/>
          <p:cNvSpPr>
            <a:spLocks noGrp="1"/>
          </p:cNvSpPr>
          <p:nvPr>
            <p:ph type="body" sz="quarter" idx="21"/>
          </p:nvPr>
        </p:nvSpPr>
        <p:spPr>
          <a:xfrm>
            <a:off x="341999" y="1303900"/>
            <a:ext cx="2646000" cy="2073659"/>
          </a:xfrm>
          <a:solidFill>
            <a:srgbClr val="5E514D"/>
          </a:solidFill>
        </p:spPr>
        <p:txBody>
          <a:bodyPr lIns="0" tIns="216000" rIns="0" bIns="0" numCol="1"/>
          <a:lstStyle>
            <a:lvl1pPr marL="210590" indent="0" algn="l">
              <a:spcAft>
                <a:spcPts val="450"/>
              </a:spcAft>
              <a:defRPr sz="2475" b="0">
                <a:solidFill>
                  <a:schemeClr val="bg2"/>
                </a:solidFill>
              </a:defRPr>
            </a:lvl1pPr>
            <a:lvl2pPr marL="210590" indent="0" algn="l">
              <a:lnSpc>
                <a:spcPct val="100000"/>
              </a:lnSpc>
              <a:defRPr sz="1125" b="0" baseline="0">
                <a:solidFill>
                  <a:schemeClr val="bg2"/>
                </a:solidFill>
                <a:latin typeface="+mj-lt"/>
              </a:defRPr>
            </a:lvl2pPr>
          </a:lstStyle>
          <a:p>
            <a:pPr lvl="0"/>
            <a:r>
              <a:rPr lang="fr-FR"/>
              <a:t>Modifier les styles du texte du masque</a:t>
            </a:r>
          </a:p>
          <a:p>
            <a:pPr lvl="1"/>
            <a:r>
              <a:rPr lang="fr-FR"/>
              <a:t>Deuxième niveau</a:t>
            </a:r>
          </a:p>
        </p:txBody>
      </p:sp>
      <p:sp>
        <p:nvSpPr>
          <p:cNvPr id="25" name="Espace réservé du texte 21"/>
          <p:cNvSpPr>
            <a:spLocks noGrp="1"/>
          </p:cNvSpPr>
          <p:nvPr>
            <p:ph type="body" sz="quarter" idx="23"/>
          </p:nvPr>
        </p:nvSpPr>
        <p:spPr>
          <a:xfrm>
            <a:off x="5777832" y="2373730"/>
            <a:ext cx="2646000" cy="1003827"/>
          </a:xfrm>
          <a:solidFill>
            <a:schemeClr val="tx2"/>
          </a:solidFill>
        </p:spPr>
        <p:txBody>
          <a:bodyPr lIns="0" tIns="0" rIns="0" bIns="0" numCol="1" anchor="ctr" anchorCtr="0"/>
          <a:lstStyle>
            <a:lvl1pPr marL="210590" indent="0" algn="l">
              <a:spcAft>
                <a:spcPts val="0"/>
              </a:spcAft>
              <a:defRPr sz="2000" b="0">
                <a:solidFill>
                  <a:srgbClr val="FFFFFF"/>
                </a:solidFill>
              </a:defRPr>
            </a:lvl1pPr>
            <a:lvl2pPr marL="210590" indent="0" algn="l">
              <a:lnSpc>
                <a:spcPct val="100000"/>
              </a:lnSpc>
              <a:defRPr sz="1125" b="0" baseline="0">
                <a:solidFill>
                  <a:srgbClr val="FFFFFF"/>
                </a:solidFill>
                <a:latin typeface="+mj-lt"/>
              </a:defRPr>
            </a:lvl2pPr>
          </a:lstStyle>
          <a:p>
            <a:pPr lvl="0"/>
            <a:r>
              <a:rPr lang="fr-FR"/>
              <a:t>Modifier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1"/>
          </a:solidFill>
        </p:spPr>
        <p:txBody>
          <a:bodyPr lIns="0" tIns="0" rIns="0" bIns="0" numCol="1" anchor="ctr" anchorCtr="0"/>
          <a:lstStyle>
            <a:lvl1pPr marL="210590" indent="0" algn="l">
              <a:spcAft>
                <a:spcPts val="0"/>
              </a:spcAft>
              <a:defRPr sz="2000" b="0">
                <a:solidFill>
                  <a:schemeClr val="bg1"/>
                </a:solidFill>
              </a:defRPr>
            </a:lvl1pPr>
            <a:lvl2pPr marL="210590" indent="0" algn="l">
              <a:lnSpc>
                <a:spcPct val="100000"/>
              </a:lnSpc>
              <a:defRPr sz="1125" b="0" baseline="0">
                <a:solidFill>
                  <a:schemeClr val="bg1"/>
                </a:solidFill>
                <a:latin typeface="+mj-lt"/>
              </a:defRPr>
            </a:lvl2pPr>
          </a:lstStyle>
          <a:p>
            <a:pPr lvl="0"/>
            <a:r>
              <a:rPr lang="fr-FR"/>
              <a:t>Modifier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590" indent="0" algn="l">
              <a:spcAft>
                <a:spcPts val="0"/>
              </a:spcAft>
              <a:defRPr sz="2000" b="0">
                <a:solidFill>
                  <a:schemeClr val="accent1"/>
                </a:solidFill>
              </a:defRPr>
            </a:lvl1pPr>
            <a:lvl2pPr marL="210590" indent="0" algn="l">
              <a:lnSpc>
                <a:spcPct val="100000"/>
              </a:lnSpc>
              <a:defRPr sz="1125" b="0" baseline="0">
                <a:solidFill>
                  <a:schemeClr val="accent1"/>
                </a:solidFill>
                <a:latin typeface="+mj-lt"/>
              </a:defRPr>
            </a:lvl2pPr>
          </a:lstStyle>
          <a:p>
            <a:pPr lvl="0"/>
            <a:r>
              <a:rPr lang="fr-FR"/>
              <a:t>Modifier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a:t>Modifier les styles du texte du masque</a:t>
            </a:r>
          </a:p>
        </p:txBody>
      </p:sp>
      <p:sp>
        <p:nvSpPr>
          <p:cNvPr id="18"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exte &amp; chiffres importants">
    <p:spTree>
      <p:nvGrpSpPr>
        <p:cNvPr id="1" name=""/>
        <p:cNvGrpSpPr/>
        <p:nvPr/>
      </p:nvGrpSpPr>
      <p:grpSpPr>
        <a:xfrm>
          <a:off x="0" y="0"/>
          <a:ext cx="0" cy="0"/>
          <a:chOff x="0" y="0"/>
          <a:chExt cx="0" cy="0"/>
        </a:xfrm>
      </p:grpSpPr>
      <p:sp>
        <p:nvSpPr>
          <p:cNvPr id="24" name="Espace réservé du texte 21"/>
          <p:cNvSpPr>
            <a:spLocks noGrp="1"/>
          </p:cNvSpPr>
          <p:nvPr>
            <p:ph type="body" sz="quarter" idx="22"/>
          </p:nvPr>
        </p:nvSpPr>
        <p:spPr>
          <a:xfrm>
            <a:off x="3059832" y="2373730"/>
            <a:ext cx="2646000" cy="1003827"/>
          </a:xfrm>
          <a:solidFill>
            <a:schemeClr val="accent3"/>
          </a:solidFill>
        </p:spPr>
        <p:txBody>
          <a:bodyPr lIns="0" tIns="0" rIns="0" bIns="0" numCol="1" anchor="ctr" anchorCtr="0"/>
          <a:lstStyle>
            <a:lvl1pPr marL="210590" indent="0" algn="l">
              <a:spcAft>
                <a:spcPts val="450"/>
              </a:spcAft>
              <a:defRPr sz="1950" b="0" cap="all" baseline="0">
                <a:solidFill>
                  <a:srgbClr val="FFFFFF"/>
                </a:solidFill>
              </a:defRPr>
            </a:lvl1pPr>
            <a:lvl2pPr marL="210590" indent="0" algn="l">
              <a:lnSpc>
                <a:spcPct val="100000"/>
              </a:lnSpc>
              <a:defRPr sz="1125" b="0" baseline="0">
                <a:solidFill>
                  <a:srgbClr val="FFFFFF"/>
                </a:solidFill>
                <a:latin typeface="+mj-lt"/>
              </a:defRPr>
            </a:lvl2pPr>
          </a:lstStyle>
          <a:p>
            <a:pPr lvl="0"/>
            <a:r>
              <a:rPr lang="fr-FR"/>
              <a:t>Modifier les styles du texte du masque</a:t>
            </a:r>
          </a:p>
          <a:p>
            <a:pPr lvl="1"/>
            <a:r>
              <a:rPr lang="fr-FR"/>
              <a:t>Deuxième niveau</a:t>
            </a:r>
          </a:p>
        </p:txBody>
      </p:sp>
      <p:sp>
        <p:nvSpPr>
          <p:cNvPr id="22" name="Espace réservé du texte 21"/>
          <p:cNvSpPr>
            <a:spLocks noGrp="1"/>
          </p:cNvSpPr>
          <p:nvPr>
            <p:ph type="body" sz="quarter" idx="20"/>
          </p:nvPr>
        </p:nvSpPr>
        <p:spPr>
          <a:xfrm>
            <a:off x="3059832" y="1303900"/>
            <a:ext cx="5364000" cy="993539"/>
          </a:xfrm>
          <a:solidFill>
            <a:schemeClr val="bg2"/>
          </a:solidFill>
          <a:ln w="12700">
            <a:solidFill>
              <a:srgbClr val="786E64"/>
            </a:solidFill>
          </a:ln>
        </p:spPr>
        <p:txBody>
          <a:bodyPr lIns="0" tIns="216000" rIns="0" bIns="0" numCol="2"/>
          <a:lstStyle>
            <a:lvl1pPr marL="210590" indent="0" algn="l">
              <a:spcAft>
                <a:spcPts val="450"/>
              </a:spcAft>
              <a:defRPr sz="2475" b="0">
                <a:solidFill>
                  <a:srgbClr val="FFFFFF"/>
                </a:solidFill>
              </a:defRPr>
            </a:lvl1pPr>
            <a:lvl2pPr marL="210590" indent="0" algn="l">
              <a:lnSpc>
                <a:spcPct val="100000"/>
              </a:lnSpc>
              <a:defRPr sz="1125" b="0" baseline="0">
                <a:latin typeface="+mj-lt"/>
              </a:defRPr>
            </a:lvl2pPr>
          </a:lstStyle>
          <a:p>
            <a:pPr lvl="0"/>
            <a:r>
              <a:rPr lang="fr-FR"/>
              <a:t>Modifier les styles du texte du masque</a:t>
            </a:r>
          </a:p>
          <a:p>
            <a:pPr lvl="1"/>
            <a:r>
              <a:rPr lang="fr-FR"/>
              <a:t>Deuxième niveau</a:t>
            </a:r>
          </a:p>
        </p:txBody>
      </p:sp>
      <p:sp>
        <p:nvSpPr>
          <p:cNvPr id="23" name="Espace réservé du texte 21"/>
          <p:cNvSpPr>
            <a:spLocks noGrp="1"/>
          </p:cNvSpPr>
          <p:nvPr>
            <p:ph type="body" sz="quarter" idx="21"/>
          </p:nvPr>
        </p:nvSpPr>
        <p:spPr>
          <a:xfrm>
            <a:off x="341999" y="1303900"/>
            <a:ext cx="2646000" cy="2073659"/>
          </a:xfrm>
          <a:solidFill>
            <a:srgbClr val="5E514D"/>
          </a:solidFill>
        </p:spPr>
        <p:txBody>
          <a:bodyPr lIns="0" tIns="216000" rIns="0" bIns="0" numCol="1"/>
          <a:lstStyle>
            <a:lvl1pPr marL="210590" indent="0" algn="l">
              <a:spcAft>
                <a:spcPts val="450"/>
              </a:spcAft>
              <a:defRPr sz="2475" b="0">
                <a:solidFill>
                  <a:schemeClr val="bg2"/>
                </a:solidFill>
              </a:defRPr>
            </a:lvl1pPr>
            <a:lvl2pPr marL="210590" indent="0" algn="l">
              <a:lnSpc>
                <a:spcPct val="100000"/>
              </a:lnSpc>
              <a:defRPr sz="1125" b="0" baseline="0">
                <a:solidFill>
                  <a:schemeClr val="bg2"/>
                </a:solidFill>
                <a:latin typeface="+mj-lt"/>
              </a:defRPr>
            </a:lvl2pPr>
          </a:lstStyle>
          <a:p>
            <a:pPr lvl="0"/>
            <a:r>
              <a:rPr lang="fr-FR"/>
              <a:t>Modifier les styles du texte du masque</a:t>
            </a:r>
          </a:p>
          <a:p>
            <a:pPr lvl="1"/>
            <a:r>
              <a:rPr lang="fr-FR"/>
              <a:t>Deuxième niveau</a:t>
            </a:r>
          </a:p>
        </p:txBody>
      </p:sp>
      <p:sp>
        <p:nvSpPr>
          <p:cNvPr id="25" name="Espace réservé du texte 21"/>
          <p:cNvSpPr>
            <a:spLocks noGrp="1"/>
          </p:cNvSpPr>
          <p:nvPr>
            <p:ph type="body" sz="quarter" idx="23"/>
          </p:nvPr>
        </p:nvSpPr>
        <p:spPr>
          <a:xfrm>
            <a:off x="5777832" y="2373730"/>
            <a:ext cx="2646000" cy="1003827"/>
          </a:xfrm>
          <a:solidFill>
            <a:schemeClr val="accent4"/>
          </a:solidFill>
        </p:spPr>
        <p:txBody>
          <a:bodyPr lIns="0" tIns="0" rIns="0" bIns="0" numCol="1" anchor="ctr" anchorCtr="0"/>
          <a:lstStyle>
            <a:lvl1pPr marL="210590" indent="0" algn="l">
              <a:spcAft>
                <a:spcPts val="0"/>
              </a:spcAft>
              <a:defRPr sz="2000" b="0">
                <a:solidFill>
                  <a:srgbClr val="FFFFFF"/>
                </a:solidFill>
              </a:defRPr>
            </a:lvl1pPr>
            <a:lvl2pPr marL="210590" indent="0" algn="l">
              <a:lnSpc>
                <a:spcPct val="100000"/>
              </a:lnSpc>
              <a:defRPr sz="1125" b="0" baseline="0">
                <a:solidFill>
                  <a:srgbClr val="FFFFFF"/>
                </a:solidFill>
                <a:latin typeface="+mj-lt"/>
              </a:defRPr>
            </a:lvl2pPr>
          </a:lstStyle>
          <a:p>
            <a:pPr lvl="0"/>
            <a:r>
              <a:rPr lang="fr-FR"/>
              <a:t>Modifier les styles du texte du masque</a:t>
            </a:r>
          </a:p>
          <a:p>
            <a:pPr lvl="1"/>
            <a:r>
              <a:rPr lang="fr-FR"/>
              <a:t>Deuxième niveau</a:t>
            </a:r>
          </a:p>
        </p:txBody>
      </p:sp>
      <p:sp>
        <p:nvSpPr>
          <p:cNvPr id="28" name="Espace réservé du texte 21"/>
          <p:cNvSpPr>
            <a:spLocks noGrp="1"/>
          </p:cNvSpPr>
          <p:nvPr>
            <p:ph type="body" sz="quarter" idx="24"/>
          </p:nvPr>
        </p:nvSpPr>
        <p:spPr>
          <a:xfrm>
            <a:off x="341999" y="3452993"/>
            <a:ext cx="2646000" cy="1003827"/>
          </a:xfrm>
          <a:solidFill>
            <a:schemeClr val="accent2"/>
          </a:solidFill>
        </p:spPr>
        <p:txBody>
          <a:bodyPr lIns="0" tIns="0" rIns="0" bIns="0" numCol="1" anchor="ctr" anchorCtr="0"/>
          <a:lstStyle>
            <a:lvl1pPr marL="210590" indent="0" algn="l">
              <a:spcAft>
                <a:spcPts val="0"/>
              </a:spcAft>
              <a:defRPr sz="2000" b="0">
                <a:solidFill>
                  <a:schemeClr val="bg1"/>
                </a:solidFill>
              </a:defRPr>
            </a:lvl1pPr>
            <a:lvl2pPr marL="210590" indent="0" algn="l">
              <a:lnSpc>
                <a:spcPct val="100000"/>
              </a:lnSpc>
              <a:defRPr sz="1125" b="0" baseline="0">
                <a:solidFill>
                  <a:schemeClr val="bg1"/>
                </a:solidFill>
                <a:latin typeface="+mj-lt"/>
              </a:defRPr>
            </a:lvl2pPr>
          </a:lstStyle>
          <a:p>
            <a:pPr lvl="0"/>
            <a:r>
              <a:rPr lang="fr-FR"/>
              <a:t>Modifier les styles du texte du masque</a:t>
            </a:r>
          </a:p>
          <a:p>
            <a:pPr lvl="1"/>
            <a:r>
              <a:rPr lang="fr-FR"/>
              <a:t>Deuxième niveau</a:t>
            </a:r>
          </a:p>
        </p:txBody>
      </p:sp>
      <p:sp>
        <p:nvSpPr>
          <p:cNvPr id="29" name="Espace réservé du texte 21"/>
          <p:cNvSpPr>
            <a:spLocks noGrp="1"/>
          </p:cNvSpPr>
          <p:nvPr>
            <p:ph type="body" sz="quarter" idx="25"/>
          </p:nvPr>
        </p:nvSpPr>
        <p:spPr>
          <a:xfrm>
            <a:off x="3059832" y="3452993"/>
            <a:ext cx="2646000" cy="1003827"/>
          </a:xfrm>
          <a:solidFill>
            <a:schemeClr val="bg1"/>
          </a:solidFill>
          <a:ln w="12700">
            <a:solidFill>
              <a:srgbClr val="786E64"/>
            </a:solidFill>
          </a:ln>
        </p:spPr>
        <p:txBody>
          <a:bodyPr lIns="0" tIns="0" rIns="0" bIns="0" numCol="1" anchor="ctr" anchorCtr="0"/>
          <a:lstStyle>
            <a:lvl1pPr marL="210590" indent="0" algn="l">
              <a:spcAft>
                <a:spcPts val="0"/>
              </a:spcAft>
              <a:defRPr sz="2000" b="0">
                <a:solidFill>
                  <a:schemeClr val="accent1"/>
                </a:solidFill>
              </a:defRPr>
            </a:lvl1pPr>
            <a:lvl2pPr marL="210590" indent="0" algn="l">
              <a:lnSpc>
                <a:spcPct val="100000"/>
              </a:lnSpc>
              <a:defRPr sz="1125" b="0" baseline="0">
                <a:solidFill>
                  <a:schemeClr val="accent1"/>
                </a:solidFill>
                <a:latin typeface="+mj-lt"/>
              </a:defRPr>
            </a:lvl2pPr>
          </a:lstStyle>
          <a:p>
            <a:pPr lvl="0"/>
            <a:r>
              <a:rPr lang="fr-FR"/>
              <a:t>Modifier les styles du texte du masque</a:t>
            </a:r>
          </a:p>
          <a:p>
            <a:pPr lvl="1"/>
            <a:r>
              <a:rPr lang="fr-FR"/>
              <a:t>Deuxième niveau</a:t>
            </a:r>
          </a:p>
        </p:txBody>
      </p: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a:t>Modifier les styles du texte du masque</a:t>
            </a:r>
          </a:p>
        </p:txBody>
      </p:sp>
      <p:sp>
        <p:nvSpPr>
          <p:cNvPr id="18"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9"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40727542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a:t>Modifier les styles du texte du masque</a:t>
            </a:r>
          </a:p>
        </p:txBody>
      </p:sp>
      <p:sp>
        <p:nvSpPr>
          <p:cNvPr id="2" name="Ellipse 1"/>
          <p:cNvSpPr/>
          <p:nvPr userDrawn="1"/>
        </p:nvSpPr>
        <p:spPr>
          <a:xfrm>
            <a:off x="1112675" y="1410623"/>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2804702" y="1410623"/>
            <a:ext cx="1512000" cy="1512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3" name="Ellipse 12"/>
          <p:cNvSpPr/>
          <p:nvPr userDrawn="1"/>
        </p:nvSpPr>
        <p:spPr>
          <a:xfrm>
            <a:off x="4496887" y="1410623"/>
            <a:ext cx="1512000" cy="1512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Ellipse 14"/>
          <p:cNvSpPr/>
          <p:nvPr userDrawn="1"/>
        </p:nvSpPr>
        <p:spPr>
          <a:xfrm>
            <a:off x="6156176" y="1410621"/>
            <a:ext cx="1512000" cy="151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1112675" y="3003801"/>
            <a:ext cx="1512000" cy="151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807972" y="3003801"/>
            <a:ext cx="1512000" cy="1512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4500160" y="3003801"/>
            <a:ext cx="1512000" cy="1512000"/>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1" name="Ellipse 20"/>
          <p:cNvSpPr/>
          <p:nvPr userDrawn="1"/>
        </p:nvSpPr>
        <p:spPr>
          <a:xfrm>
            <a:off x="6156176" y="3003798"/>
            <a:ext cx="1512000" cy="1512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50" name="Espace réservé du texte 21"/>
          <p:cNvSpPr>
            <a:spLocks noGrp="1"/>
          </p:cNvSpPr>
          <p:nvPr>
            <p:ph type="body" sz="quarter" idx="24"/>
          </p:nvPr>
        </p:nvSpPr>
        <p:spPr>
          <a:xfrm>
            <a:off x="1053874" y="3021800"/>
            <a:ext cx="1577035" cy="1458162"/>
          </a:xfrm>
          <a:noFill/>
        </p:spPr>
        <p:txBody>
          <a:bodyPr lIns="0" tIns="0" rIns="0" bIns="0" numCol="1" anchor="ctr" anchorCtr="0"/>
          <a:lstStyle>
            <a:lvl1pPr marL="291586" indent="0" algn="l">
              <a:spcAft>
                <a:spcPts val="0"/>
              </a:spcAft>
              <a:defRPr sz="1800" b="0">
                <a:solidFill>
                  <a:schemeClr val="bg1"/>
                </a:solidFill>
              </a:defRPr>
            </a:lvl1pPr>
            <a:lvl2pPr marL="291586" indent="0" algn="l">
              <a:lnSpc>
                <a:spcPct val="100000"/>
              </a:lnSpc>
              <a:defRPr sz="900" b="0" baseline="0">
                <a:solidFill>
                  <a:schemeClr val="bg1"/>
                </a:solidFill>
                <a:latin typeface="+mj-lt"/>
              </a:defRPr>
            </a:lvl2pPr>
          </a:lstStyle>
          <a:p>
            <a:pPr lvl="0"/>
            <a:r>
              <a:rPr lang="fr-FR"/>
              <a:t>Modifier les styles du texte du masque</a:t>
            </a:r>
          </a:p>
          <a:p>
            <a:pPr lvl="1"/>
            <a:r>
              <a:rPr lang="fr-FR"/>
              <a:t>Deuxième niveau</a:t>
            </a:r>
          </a:p>
        </p:txBody>
      </p:sp>
      <p:sp>
        <p:nvSpPr>
          <p:cNvPr id="52" name="Espace réservé du texte 21"/>
          <p:cNvSpPr>
            <a:spLocks noGrp="1"/>
          </p:cNvSpPr>
          <p:nvPr>
            <p:ph type="body" sz="quarter" idx="22"/>
          </p:nvPr>
        </p:nvSpPr>
        <p:spPr>
          <a:xfrm>
            <a:off x="6048164" y="3021802"/>
            <a:ext cx="1606790" cy="1435875"/>
          </a:xfrm>
          <a:noFill/>
        </p:spPr>
        <p:txBody>
          <a:bodyPr lIns="0" tIns="0" rIns="0" bIns="0" numCol="1" anchor="ctr" anchorCtr="0"/>
          <a:lstStyle>
            <a:lvl1pPr marL="291586" indent="0" algn="l">
              <a:spcAft>
                <a:spcPts val="450"/>
              </a:spcAft>
              <a:defRPr sz="1800" b="0" cap="all" baseline="0">
                <a:solidFill>
                  <a:schemeClr val="tx2"/>
                </a:solidFill>
              </a:defRPr>
            </a:lvl1pPr>
            <a:lvl2pPr marL="291586" indent="0" algn="l">
              <a:lnSpc>
                <a:spcPct val="100000"/>
              </a:lnSpc>
              <a:defRPr sz="900" b="0" baseline="0">
                <a:solidFill>
                  <a:schemeClr val="tx2"/>
                </a:solidFill>
                <a:latin typeface="+mj-lt"/>
              </a:defRPr>
            </a:lvl2pPr>
          </a:lstStyle>
          <a:p>
            <a:pPr lvl="0"/>
            <a:r>
              <a:rPr lang="fr-FR"/>
              <a:t>Modifier les styles du texte du masque</a:t>
            </a:r>
          </a:p>
          <a:p>
            <a:pPr lvl="1"/>
            <a:r>
              <a:rPr lang="fr-FR"/>
              <a:t>Deuxième niveau</a:t>
            </a:r>
          </a:p>
        </p:txBody>
      </p:sp>
      <p:sp>
        <p:nvSpPr>
          <p:cNvPr id="53" name="Espace réservé du texte 21"/>
          <p:cNvSpPr>
            <a:spLocks noGrp="1"/>
          </p:cNvSpPr>
          <p:nvPr>
            <p:ph type="body" sz="quarter" idx="27"/>
          </p:nvPr>
        </p:nvSpPr>
        <p:spPr>
          <a:xfrm>
            <a:off x="2771800" y="1455628"/>
            <a:ext cx="1606790" cy="1435875"/>
          </a:xfrm>
          <a:noFill/>
        </p:spPr>
        <p:txBody>
          <a:bodyPr lIns="0" tIns="0" rIns="0" bIns="0" numCol="1" anchor="ctr" anchorCtr="0"/>
          <a:lstStyle>
            <a:lvl1pPr marL="291586" indent="0" algn="l">
              <a:spcAft>
                <a:spcPts val="450"/>
              </a:spcAft>
              <a:defRPr sz="1600" b="0" cap="all" baseline="0">
                <a:solidFill>
                  <a:schemeClr val="tx2"/>
                </a:solidFill>
              </a:defRPr>
            </a:lvl1pPr>
            <a:lvl2pPr marL="291586" indent="0" algn="l">
              <a:lnSpc>
                <a:spcPct val="100000"/>
              </a:lnSpc>
              <a:defRPr sz="1050" b="0" baseline="0">
                <a:solidFill>
                  <a:schemeClr val="tx2"/>
                </a:solidFill>
                <a:latin typeface="+mj-lt"/>
              </a:defRPr>
            </a:lvl2pPr>
          </a:lstStyle>
          <a:p>
            <a:pPr lvl="0"/>
            <a:r>
              <a:rPr lang="fr-FR"/>
              <a:t>Modifier les styles du texte du masque</a:t>
            </a:r>
          </a:p>
          <a:p>
            <a:pPr lvl="1"/>
            <a:r>
              <a:rPr lang="fr-FR"/>
              <a:t>Deuxième niveau</a:t>
            </a:r>
          </a:p>
        </p:txBody>
      </p:sp>
      <p:sp>
        <p:nvSpPr>
          <p:cNvPr id="54" name="Espace réservé du texte 21"/>
          <p:cNvSpPr>
            <a:spLocks noGrp="1"/>
          </p:cNvSpPr>
          <p:nvPr>
            <p:ph type="body" sz="quarter" idx="28"/>
          </p:nvPr>
        </p:nvSpPr>
        <p:spPr>
          <a:xfrm>
            <a:off x="4463988" y="3021800"/>
            <a:ext cx="1577035" cy="1458162"/>
          </a:xfrm>
          <a:noFill/>
        </p:spPr>
        <p:txBody>
          <a:bodyPr lIns="0" tIns="0" rIns="0" bIns="0" numCol="1" anchor="ctr" anchorCtr="0"/>
          <a:lstStyle>
            <a:lvl1pPr marL="291586" indent="0" algn="l">
              <a:spcAft>
                <a:spcPts val="0"/>
              </a:spcAft>
              <a:defRPr sz="18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55" name="Espace réservé du texte 21"/>
          <p:cNvSpPr>
            <a:spLocks noGrp="1"/>
          </p:cNvSpPr>
          <p:nvPr>
            <p:ph type="body" sz="quarter" idx="29"/>
          </p:nvPr>
        </p:nvSpPr>
        <p:spPr>
          <a:xfrm>
            <a:off x="2735796" y="2994801"/>
            <a:ext cx="1606790" cy="1462877"/>
          </a:xfrm>
          <a:noFill/>
        </p:spPr>
        <p:txBody>
          <a:bodyPr lIns="0" tIns="0" rIns="0" bIns="0" numCol="1" anchor="ctr" anchorCtr="0"/>
          <a:lstStyle>
            <a:lvl1pPr marL="291586" indent="0" algn="l">
              <a:spcAft>
                <a:spcPts val="450"/>
              </a:spcAft>
              <a:defRPr sz="1800" b="0" cap="none" baseline="0">
                <a:solidFill>
                  <a:schemeClr val="tx2"/>
                </a:solidFill>
              </a:defRPr>
            </a:lvl1pPr>
            <a:lvl2pPr marL="291586" indent="0" algn="l">
              <a:lnSpc>
                <a:spcPct val="100000"/>
              </a:lnSpc>
              <a:defRPr sz="900" b="0" cap="none" baseline="0">
                <a:solidFill>
                  <a:schemeClr val="tx2"/>
                </a:solidFill>
                <a:latin typeface="+mj-lt"/>
              </a:defRPr>
            </a:lvl2pPr>
          </a:lstStyle>
          <a:p>
            <a:pPr lvl="0"/>
            <a:r>
              <a:rPr lang="fr-FR"/>
              <a:t>Modifier les styles du texte du masque</a:t>
            </a:r>
          </a:p>
          <a:p>
            <a:pPr lvl="1"/>
            <a:r>
              <a:rPr lang="fr-FR"/>
              <a:t>Deuxième niveau</a:t>
            </a:r>
          </a:p>
        </p:txBody>
      </p:sp>
      <p:sp>
        <p:nvSpPr>
          <p:cNvPr id="56" name="Espace réservé du texte 21"/>
          <p:cNvSpPr>
            <a:spLocks noGrp="1"/>
          </p:cNvSpPr>
          <p:nvPr>
            <p:ph type="body" sz="quarter" idx="30"/>
          </p:nvPr>
        </p:nvSpPr>
        <p:spPr>
          <a:xfrm>
            <a:off x="1053874" y="1455628"/>
            <a:ext cx="1577035" cy="1431159"/>
          </a:xfrm>
          <a:noFill/>
        </p:spPr>
        <p:txBody>
          <a:bodyPr lIns="0" tIns="0" rIns="0" bIns="0" numCol="1" anchor="ctr" anchorCtr="0"/>
          <a:lstStyle>
            <a:lvl1pPr marL="291586" indent="0" algn="l">
              <a:spcAft>
                <a:spcPts val="0"/>
              </a:spcAft>
              <a:defRPr sz="18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57" name="Espace réservé du texte 21"/>
          <p:cNvSpPr>
            <a:spLocks noGrp="1"/>
          </p:cNvSpPr>
          <p:nvPr>
            <p:ph type="body" sz="quarter" idx="31"/>
          </p:nvPr>
        </p:nvSpPr>
        <p:spPr>
          <a:xfrm>
            <a:off x="4467112" y="1455626"/>
            <a:ext cx="1606790" cy="1424936"/>
          </a:xfrm>
          <a:noFill/>
        </p:spPr>
        <p:txBody>
          <a:bodyPr lIns="0" tIns="0" rIns="0" bIns="0" numCol="1" anchor="ctr" anchorCtr="0"/>
          <a:lstStyle>
            <a:lvl1pPr marL="291586" indent="0" algn="l">
              <a:spcAft>
                <a:spcPts val="450"/>
              </a:spcAft>
              <a:defRPr sz="1800" b="0" cap="none" baseline="0">
                <a:solidFill>
                  <a:schemeClr val="tx2"/>
                </a:solidFill>
              </a:defRPr>
            </a:lvl1pPr>
            <a:lvl2pPr marL="291586" indent="0" algn="l">
              <a:lnSpc>
                <a:spcPct val="100000"/>
              </a:lnSpc>
              <a:defRPr sz="1050" b="0" cap="none" baseline="0">
                <a:solidFill>
                  <a:schemeClr val="tx2"/>
                </a:solidFill>
                <a:latin typeface="+mj-lt"/>
              </a:defRPr>
            </a:lvl2pPr>
          </a:lstStyle>
          <a:p>
            <a:pPr lvl="0"/>
            <a:r>
              <a:rPr lang="fr-FR"/>
              <a:t>Modifier les styles du texte du masque</a:t>
            </a:r>
          </a:p>
          <a:p>
            <a:pPr lvl="1"/>
            <a:r>
              <a:rPr lang="fr-FR"/>
              <a:t>Deuxième niveau</a:t>
            </a:r>
          </a:p>
        </p:txBody>
      </p:sp>
      <p:sp>
        <p:nvSpPr>
          <p:cNvPr id="58" name="Espace réservé du texte 21"/>
          <p:cNvSpPr>
            <a:spLocks noGrp="1"/>
          </p:cNvSpPr>
          <p:nvPr>
            <p:ph type="body" sz="quarter" idx="32"/>
          </p:nvPr>
        </p:nvSpPr>
        <p:spPr>
          <a:xfrm>
            <a:off x="6084168" y="1455626"/>
            <a:ext cx="1606790" cy="1424936"/>
          </a:xfrm>
          <a:noFill/>
        </p:spPr>
        <p:txBody>
          <a:bodyPr lIns="0" tIns="0" rIns="0" bIns="0" numCol="1" anchor="ctr" anchorCtr="0"/>
          <a:lstStyle>
            <a:lvl1pPr marL="291586" indent="0" algn="l">
              <a:spcAft>
                <a:spcPts val="450"/>
              </a:spcAft>
              <a:defRPr sz="1800" b="0" cap="none" baseline="0">
                <a:solidFill>
                  <a:schemeClr val="bg2"/>
                </a:solidFill>
              </a:defRPr>
            </a:lvl1pPr>
            <a:lvl2pPr marL="291586" indent="0" algn="l">
              <a:lnSpc>
                <a:spcPct val="100000"/>
              </a:lnSpc>
              <a:defRPr sz="1050" b="0" cap="none" baseline="0">
                <a:solidFill>
                  <a:schemeClr val="bg2"/>
                </a:solidFill>
                <a:latin typeface="+mj-lt"/>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3491519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17" name="Espace réservé du texte 2"/>
          <p:cNvSpPr>
            <a:spLocks noGrp="1"/>
          </p:cNvSpPr>
          <p:nvPr>
            <p:ph type="body" sz="quarter" idx="26"/>
          </p:nvPr>
        </p:nvSpPr>
        <p:spPr>
          <a:xfrm>
            <a:off x="355600" y="951570"/>
            <a:ext cx="8460618" cy="351040"/>
          </a:xfrm>
        </p:spPr>
        <p:txBody>
          <a:bodyPr/>
          <a:lstStyle/>
          <a:p>
            <a:pPr lvl="0"/>
            <a:r>
              <a:rPr lang="fr-FR"/>
              <a:t>Modifier les styles du texte du masque</a:t>
            </a: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24" name="Ellipse 23"/>
          <p:cNvSpPr/>
          <p:nvPr userDrawn="1"/>
        </p:nvSpPr>
        <p:spPr>
          <a:xfrm>
            <a:off x="1112675" y="1410623"/>
            <a:ext cx="1512000" cy="1512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5" name="Ellipse 24"/>
          <p:cNvSpPr/>
          <p:nvPr userDrawn="1"/>
        </p:nvSpPr>
        <p:spPr>
          <a:xfrm>
            <a:off x="2804702" y="1410623"/>
            <a:ext cx="1512000" cy="1512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8" name="Ellipse 27"/>
          <p:cNvSpPr/>
          <p:nvPr userDrawn="1"/>
        </p:nvSpPr>
        <p:spPr>
          <a:xfrm>
            <a:off x="4496887" y="1410623"/>
            <a:ext cx="1512000" cy="1512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9" name="Ellipse 28"/>
          <p:cNvSpPr/>
          <p:nvPr userDrawn="1"/>
        </p:nvSpPr>
        <p:spPr>
          <a:xfrm>
            <a:off x="6156176" y="1410621"/>
            <a:ext cx="1512000" cy="1512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8" name="Ellipse 37"/>
          <p:cNvSpPr/>
          <p:nvPr userDrawn="1"/>
        </p:nvSpPr>
        <p:spPr>
          <a:xfrm>
            <a:off x="1112675" y="3003801"/>
            <a:ext cx="1512000" cy="1512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9" name="Ellipse 38"/>
          <p:cNvSpPr/>
          <p:nvPr userDrawn="1"/>
        </p:nvSpPr>
        <p:spPr>
          <a:xfrm>
            <a:off x="2807972" y="3003801"/>
            <a:ext cx="1512000" cy="151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0" name="Ellipse 39"/>
          <p:cNvSpPr/>
          <p:nvPr userDrawn="1"/>
        </p:nvSpPr>
        <p:spPr>
          <a:xfrm>
            <a:off x="4500160" y="3003801"/>
            <a:ext cx="1512000" cy="151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1" name="Ellipse 40"/>
          <p:cNvSpPr/>
          <p:nvPr userDrawn="1"/>
        </p:nvSpPr>
        <p:spPr>
          <a:xfrm>
            <a:off x="6156176" y="3003798"/>
            <a:ext cx="1512000" cy="15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500" dirty="0" err="1">
              <a:solidFill>
                <a:schemeClr val="tx1"/>
              </a:solidFill>
            </a:endParaRPr>
          </a:p>
        </p:txBody>
      </p:sp>
      <p:sp>
        <p:nvSpPr>
          <p:cNvPr id="50" name="Espace réservé du texte 21"/>
          <p:cNvSpPr>
            <a:spLocks noGrp="1"/>
          </p:cNvSpPr>
          <p:nvPr>
            <p:ph type="body" sz="quarter" idx="24"/>
          </p:nvPr>
        </p:nvSpPr>
        <p:spPr>
          <a:xfrm>
            <a:off x="1053874" y="3021800"/>
            <a:ext cx="1577035" cy="1458162"/>
          </a:xfrm>
          <a:noFill/>
        </p:spPr>
        <p:txBody>
          <a:bodyPr lIns="0" tIns="0" rIns="0" bIns="0" numCol="1" anchor="ctr" anchorCtr="0"/>
          <a:lstStyle>
            <a:lvl1pPr marL="291586" indent="0" algn="l">
              <a:spcAft>
                <a:spcPts val="0"/>
              </a:spcAft>
              <a:defRPr sz="1800" b="0">
                <a:solidFill>
                  <a:schemeClr val="bg1"/>
                </a:solidFill>
              </a:defRPr>
            </a:lvl1pPr>
            <a:lvl2pPr marL="291586" indent="0" algn="l">
              <a:lnSpc>
                <a:spcPct val="100000"/>
              </a:lnSpc>
              <a:defRPr sz="900" b="0" baseline="0">
                <a:solidFill>
                  <a:schemeClr val="bg1"/>
                </a:solidFill>
                <a:latin typeface="+mj-lt"/>
              </a:defRPr>
            </a:lvl2pPr>
          </a:lstStyle>
          <a:p>
            <a:pPr lvl="0"/>
            <a:r>
              <a:rPr lang="fr-FR"/>
              <a:t>Modifier les styles du texte du masque</a:t>
            </a:r>
          </a:p>
          <a:p>
            <a:pPr lvl="1"/>
            <a:r>
              <a:rPr lang="fr-FR"/>
              <a:t>Deuxième niveau</a:t>
            </a:r>
          </a:p>
        </p:txBody>
      </p:sp>
      <p:sp>
        <p:nvSpPr>
          <p:cNvPr id="51" name="Espace réservé du texte 21"/>
          <p:cNvSpPr>
            <a:spLocks noGrp="1"/>
          </p:cNvSpPr>
          <p:nvPr>
            <p:ph type="body" sz="quarter" idx="22"/>
          </p:nvPr>
        </p:nvSpPr>
        <p:spPr>
          <a:xfrm>
            <a:off x="6048164" y="3021802"/>
            <a:ext cx="1606790" cy="1435875"/>
          </a:xfrm>
          <a:noFill/>
        </p:spPr>
        <p:txBody>
          <a:bodyPr lIns="0" tIns="0" rIns="0" bIns="0" numCol="1" anchor="ctr" anchorCtr="0"/>
          <a:lstStyle>
            <a:lvl1pPr marL="291586" indent="0" algn="l">
              <a:spcAft>
                <a:spcPts val="450"/>
              </a:spcAft>
              <a:defRPr sz="1800" b="0" cap="all" baseline="0">
                <a:solidFill>
                  <a:schemeClr val="bg1"/>
                </a:solidFill>
              </a:defRPr>
            </a:lvl1pPr>
            <a:lvl2pPr marL="291586" indent="0" algn="l">
              <a:lnSpc>
                <a:spcPct val="100000"/>
              </a:lnSpc>
              <a:defRPr sz="900" b="0" baseline="0">
                <a:solidFill>
                  <a:schemeClr val="bg1"/>
                </a:solidFill>
                <a:latin typeface="+mj-lt"/>
              </a:defRPr>
            </a:lvl2pPr>
          </a:lstStyle>
          <a:p>
            <a:pPr lvl="0"/>
            <a:r>
              <a:rPr lang="fr-FR"/>
              <a:t>Modifier les styles du texte du masque</a:t>
            </a:r>
          </a:p>
          <a:p>
            <a:pPr lvl="1"/>
            <a:r>
              <a:rPr lang="fr-FR"/>
              <a:t>Deuxième niveau</a:t>
            </a:r>
          </a:p>
        </p:txBody>
      </p:sp>
      <p:sp>
        <p:nvSpPr>
          <p:cNvPr id="52" name="Espace réservé du texte 21"/>
          <p:cNvSpPr>
            <a:spLocks noGrp="1"/>
          </p:cNvSpPr>
          <p:nvPr>
            <p:ph type="body" sz="quarter" idx="27"/>
          </p:nvPr>
        </p:nvSpPr>
        <p:spPr>
          <a:xfrm>
            <a:off x="2771800" y="1455628"/>
            <a:ext cx="1606790" cy="1435875"/>
          </a:xfrm>
          <a:noFill/>
        </p:spPr>
        <p:txBody>
          <a:bodyPr lIns="0" tIns="0" rIns="0" bIns="0" numCol="1" anchor="ctr" anchorCtr="0"/>
          <a:lstStyle>
            <a:lvl1pPr marL="291586" indent="0" algn="l">
              <a:spcAft>
                <a:spcPts val="450"/>
              </a:spcAft>
              <a:defRPr sz="1800" b="0" cap="all" baseline="0">
                <a:solidFill>
                  <a:schemeClr val="tx2"/>
                </a:solidFill>
              </a:defRPr>
            </a:lvl1pPr>
            <a:lvl2pPr marL="291586" indent="0" algn="l">
              <a:lnSpc>
                <a:spcPct val="100000"/>
              </a:lnSpc>
              <a:defRPr sz="1050" b="0" baseline="0">
                <a:solidFill>
                  <a:schemeClr val="tx2"/>
                </a:solidFill>
                <a:latin typeface="+mj-lt"/>
              </a:defRPr>
            </a:lvl2pPr>
          </a:lstStyle>
          <a:p>
            <a:pPr lvl="0"/>
            <a:r>
              <a:rPr lang="fr-FR"/>
              <a:t>Modifier les styles du texte du masque</a:t>
            </a:r>
          </a:p>
          <a:p>
            <a:pPr lvl="1"/>
            <a:r>
              <a:rPr lang="fr-FR"/>
              <a:t>Deuxième niveau</a:t>
            </a:r>
          </a:p>
        </p:txBody>
      </p:sp>
      <p:sp>
        <p:nvSpPr>
          <p:cNvPr id="53" name="Espace réservé du texte 21"/>
          <p:cNvSpPr>
            <a:spLocks noGrp="1"/>
          </p:cNvSpPr>
          <p:nvPr>
            <p:ph type="body" sz="quarter" idx="28"/>
          </p:nvPr>
        </p:nvSpPr>
        <p:spPr>
          <a:xfrm>
            <a:off x="4463988" y="3021800"/>
            <a:ext cx="1577035" cy="1458162"/>
          </a:xfrm>
          <a:noFill/>
        </p:spPr>
        <p:txBody>
          <a:bodyPr lIns="0" tIns="0" rIns="0" bIns="0" numCol="1" anchor="ctr" anchorCtr="0"/>
          <a:lstStyle>
            <a:lvl1pPr marL="291586" indent="0" algn="l">
              <a:spcAft>
                <a:spcPts val="0"/>
              </a:spcAft>
              <a:defRPr sz="1800" b="0">
                <a:solidFill>
                  <a:schemeClr val="tx2"/>
                </a:solidFill>
              </a:defRPr>
            </a:lvl1pPr>
            <a:lvl2pPr marL="291586" indent="0" algn="l">
              <a:lnSpc>
                <a:spcPct val="100000"/>
              </a:lnSpc>
              <a:defRPr sz="825" b="0" baseline="0">
                <a:solidFill>
                  <a:schemeClr val="tx2"/>
                </a:solidFill>
                <a:latin typeface="+mj-lt"/>
              </a:defRPr>
            </a:lvl2pPr>
          </a:lstStyle>
          <a:p>
            <a:pPr lvl="0"/>
            <a:r>
              <a:rPr lang="fr-FR"/>
              <a:t>Modifier les styles du texte du masque</a:t>
            </a:r>
          </a:p>
          <a:p>
            <a:pPr lvl="1"/>
            <a:r>
              <a:rPr lang="fr-FR"/>
              <a:t>Deuxième niveau</a:t>
            </a:r>
          </a:p>
        </p:txBody>
      </p:sp>
      <p:sp>
        <p:nvSpPr>
          <p:cNvPr id="54" name="Espace réservé du texte 21"/>
          <p:cNvSpPr>
            <a:spLocks noGrp="1"/>
          </p:cNvSpPr>
          <p:nvPr>
            <p:ph type="body" sz="quarter" idx="29"/>
          </p:nvPr>
        </p:nvSpPr>
        <p:spPr>
          <a:xfrm>
            <a:off x="2735796" y="2994801"/>
            <a:ext cx="1606790" cy="1462877"/>
          </a:xfrm>
          <a:noFill/>
        </p:spPr>
        <p:txBody>
          <a:bodyPr lIns="0" tIns="0" rIns="0" bIns="0" numCol="1" anchor="ctr" anchorCtr="0"/>
          <a:lstStyle>
            <a:lvl1pPr marL="291586" indent="0" algn="l">
              <a:spcAft>
                <a:spcPts val="450"/>
              </a:spcAft>
              <a:defRPr sz="1800" b="0" cap="none" baseline="0">
                <a:solidFill>
                  <a:schemeClr val="bg1"/>
                </a:solidFill>
              </a:defRPr>
            </a:lvl1pPr>
            <a:lvl2pPr marL="291586" indent="0" algn="l">
              <a:lnSpc>
                <a:spcPct val="100000"/>
              </a:lnSpc>
              <a:defRPr sz="900" b="0" cap="none" baseline="0">
                <a:solidFill>
                  <a:schemeClr val="bg1"/>
                </a:solidFill>
                <a:latin typeface="+mj-lt"/>
              </a:defRPr>
            </a:lvl2pPr>
          </a:lstStyle>
          <a:p>
            <a:pPr lvl="0"/>
            <a:r>
              <a:rPr lang="fr-FR"/>
              <a:t>Modifier les styles du texte du masque</a:t>
            </a:r>
          </a:p>
          <a:p>
            <a:pPr lvl="1"/>
            <a:r>
              <a:rPr lang="fr-FR"/>
              <a:t>Deuxième niveau</a:t>
            </a:r>
          </a:p>
        </p:txBody>
      </p:sp>
      <p:sp>
        <p:nvSpPr>
          <p:cNvPr id="55" name="Espace réservé du texte 21"/>
          <p:cNvSpPr>
            <a:spLocks noGrp="1"/>
          </p:cNvSpPr>
          <p:nvPr>
            <p:ph type="body" sz="quarter" idx="30"/>
          </p:nvPr>
        </p:nvSpPr>
        <p:spPr>
          <a:xfrm>
            <a:off x="1053874" y="1455628"/>
            <a:ext cx="1577035" cy="1431159"/>
          </a:xfrm>
          <a:noFill/>
        </p:spPr>
        <p:txBody>
          <a:bodyPr lIns="0" tIns="0" rIns="0" bIns="0" numCol="1" anchor="ctr" anchorCtr="0"/>
          <a:lstStyle>
            <a:lvl1pPr marL="291586" indent="0" algn="l">
              <a:spcAft>
                <a:spcPts val="0"/>
              </a:spcAft>
              <a:defRPr sz="18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56" name="Espace réservé du texte 21"/>
          <p:cNvSpPr>
            <a:spLocks noGrp="1"/>
          </p:cNvSpPr>
          <p:nvPr>
            <p:ph type="body" sz="quarter" idx="31"/>
          </p:nvPr>
        </p:nvSpPr>
        <p:spPr>
          <a:xfrm>
            <a:off x="4467112" y="1455626"/>
            <a:ext cx="1606790" cy="1424936"/>
          </a:xfrm>
          <a:noFill/>
        </p:spPr>
        <p:txBody>
          <a:bodyPr lIns="0" tIns="0" rIns="0" bIns="0" numCol="1" anchor="ctr" anchorCtr="0"/>
          <a:lstStyle>
            <a:lvl1pPr marL="291586" indent="0" algn="l">
              <a:spcAft>
                <a:spcPts val="450"/>
              </a:spcAft>
              <a:defRPr sz="1800" b="0" cap="none" baseline="0">
                <a:solidFill>
                  <a:schemeClr val="bg1"/>
                </a:solidFill>
              </a:defRPr>
            </a:lvl1pPr>
            <a:lvl2pPr marL="291586" indent="0" algn="l">
              <a:lnSpc>
                <a:spcPct val="100000"/>
              </a:lnSpc>
              <a:defRPr sz="1050" b="0" cap="none" baseline="0">
                <a:solidFill>
                  <a:schemeClr val="bg1"/>
                </a:solidFill>
                <a:latin typeface="+mj-lt"/>
              </a:defRPr>
            </a:lvl2pPr>
          </a:lstStyle>
          <a:p>
            <a:pPr lvl="0"/>
            <a:r>
              <a:rPr lang="fr-FR"/>
              <a:t>Modifier les styles du texte du masque</a:t>
            </a:r>
          </a:p>
          <a:p>
            <a:pPr lvl="1"/>
            <a:r>
              <a:rPr lang="fr-FR"/>
              <a:t>Deuxième niveau</a:t>
            </a:r>
          </a:p>
        </p:txBody>
      </p:sp>
      <p:sp>
        <p:nvSpPr>
          <p:cNvPr id="57" name="Espace réservé du texte 21"/>
          <p:cNvSpPr>
            <a:spLocks noGrp="1"/>
          </p:cNvSpPr>
          <p:nvPr>
            <p:ph type="body" sz="quarter" idx="32"/>
          </p:nvPr>
        </p:nvSpPr>
        <p:spPr>
          <a:xfrm>
            <a:off x="6084168" y="1455626"/>
            <a:ext cx="1606790" cy="1424936"/>
          </a:xfrm>
          <a:noFill/>
        </p:spPr>
        <p:txBody>
          <a:bodyPr lIns="0" tIns="0" rIns="0" bIns="0" numCol="1" anchor="ctr" anchorCtr="0"/>
          <a:lstStyle>
            <a:lvl1pPr marL="291586" indent="0" algn="l">
              <a:spcAft>
                <a:spcPts val="450"/>
              </a:spcAft>
              <a:defRPr sz="1800" b="0" cap="none" baseline="0">
                <a:solidFill>
                  <a:schemeClr val="bg2"/>
                </a:solidFill>
              </a:defRPr>
            </a:lvl1pPr>
            <a:lvl2pPr marL="291586" indent="0" algn="l">
              <a:lnSpc>
                <a:spcPct val="100000"/>
              </a:lnSpc>
              <a:defRPr sz="1050" b="0" cap="none" baseline="0">
                <a:solidFill>
                  <a:schemeClr val="bg2"/>
                </a:solidFill>
                <a:latin typeface="+mj-lt"/>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38446263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a:off x="3995936" y="1644647"/>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5" name="Connecteur droit 24"/>
          <p:cNvCxnSpPr/>
          <p:nvPr userDrawn="1"/>
        </p:nvCxnSpPr>
        <p:spPr>
          <a:xfrm>
            <a:off x="1727684" y="2409734"/>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8" name="Connecteur droit 27"/>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8" name="Connecteur droit 37"/>
          <p:cNvCxnSpPr/>
          <p:nvPr userDrawn="1"/>
        </p:nvCxnSpPr>
        <p:spPr>
          <a:xfrm flipH="1" flipV="1">
            <a:off x="4860032" y="2976797"/>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9" name="Connecteur droit 38"/>
          <p:cNvCxnSpPr/>
          <p:nvPr userDrawn="1"/>
        </p:nvCxnSpPr>
        <p:spPr>
          <a:xfrm flipH="1">
            <a:off x="5472100" y="1599644"/>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3096016" y="519702"/>
            <a:ext cx="1620000" cy="162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llipse 11"/>
          <p:cNvSpPr/>
          <p:nvPr userDrawn="1"/>
        </p:nvSpPr>
        <p:spPr>
          <a:xfrm>
            <a:off x="6129998" y="892848"/>
            <a:ext cx="1620000" cy="1620000"/>
          </a:xfrm>
          <a:prstGeom prst="ellipse">
            <a:avLst/>
          </a:prstGeom>
          <a:solidFill>
            <a:srgbClr val="FFC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8" name="Ellipse 17"/>
          <p:cNvSpPr/>
          <p:nvPr userDrawn="1"/>
        </p:nvSpPr>
        <p:spPr>
          <a:xfrm>
            <a:off x="719579" y="1680651"/>
            <a:ext cx="1620000" cy="162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9" name="Ellipse 18"/>
          <p:cNvSpPr/>
          <p:nvPr userDrawn="1"/>
        </p:nvSpPr>
        <p:spPr>
          <a:xfrm>
            <a:off x="2591960" y="3003798"/>
            <a:ext cx="1620000" cy="16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0" name="Ellipse 19"/>
          <p:cNvSpPr/>
          <p:nvPr userDrawn="1"/>
        </p:nvSpPr>
        <p:spPr>
          <a:xfrm>
            <a:off x="5442649" y="2895786"/>
            <a:ext cx="1620000" cy="1620000"/>
          </a:xfrm>
          <a:prstGeom prst="ellipse">
            <a:avLst/>
          </a:prstGeom>
          <a:solidFill>
            <a:srgbClr val="786E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
        <p:nvSpPr>
          <p:cNvPr id="23" name="Espace réservé du texte 21"/>
          <p:cNvSpPr>
            <a:spLocks noGrp="1"/>
          </p:cNvSpPr>
          <p:nvPr>
            <p:ph type="body" sz="quarter" idx="24"/>
          </p:nvPr>
        </p:nvSpPr>
        <p:spPr>
          <a:xfrm>
            <a:off x="647564" y="1791309"/>
            <a:ext cx="1734738" cy="1431159"/>
          </a:xfrm>
          <a:noFill/>
        </p:spPr>
        <p:txBody>
          <a:bodyPr lIns="0" tIns="0" rIns="0" bIns="0" numCol="1" anchor="ctr" anchorCtr="0"/>
          <a:lstStyle>
            <a:lvl1pPr marL="291586" indent="0" algn="l">
              <a:spcAft>
                <a:spcPts val="0"/>
              </a:spcAft>
              <a:defRPr sz="1600" b="0">
                <a:solidFill>
                  <a:schemeClr val="bg1"/>
                </a:solidFill>
              </a:defRPr>
            </a:lvl1pPr>
            <a:lvl2pPr marL="291586" indent="0" algn="l">
              <a:lnSpc>
                <a:spcPct val="100000"/>
              </a:lnSpc>
              <a:defRPr sz="900" b="0" baseline="0">
                <a:solidFill>
                  <a:schemeClr val="bg1"/>
                </a:solidFill>
                <a:latin typeface="+mj-lt"/>
              </a:defRPr>
            </a:lvl2pPr>
          </a:lstStyle>
          <a:p>
            <a:pPr lvl="0"/>
            <a:r>
              <a:rPr lang="fr-FR"/>
              <a:t>Modifier les styles du texte du masque</a:t>
            </a:r>
          </a:p>
          <a:p>
            <a:pPr lvl="1"/>
            <a:r>
              <a:rPr lang="fr-FR"/>
              <a:t>Deuxième niveau</a:t>
            </a:r>
          </a:p>
        </p:txBody>
      </p:sp>
      <p:sp>
        <p:nvSpPr>
          <p:cNvPr id="24" name="Espace réservé du texte 21"/>
          <p:cNvSpPr>
            <a:spLocks noGrp="1"/>
          </p:cNvSpPr>
          <p:nvPr>
            <p:ph type="body" sz="quarter" idx="27"/>
          </p:nvPr>
        </p:nvSpPr>
        <p:spPr>
          <a:xfrm>
            <a:off x="6048164" y="1023146"/>
            <a:ext cx="1692188" cy="1435875"/>
          </a:xfrm>
          <a:noFill/>
        </p:spPr>
        <p:txBody>
          <a:bodyPr lIns="0" tIns="0" rIns="0" bIns="0" numCol="1" anchor="ctr" anchorCtr="0"/>
          <a:lstStyle>
            <a:lvl1pPr marL="291586" indent="0" algn="l">
              <a:spcAft>
                <a:spcPts val="450"/>
              </a:spcAft>
              <a:defRPr sz="1600" b="0" cap="all" baseline="0">
                <a:solidFill>
                  <a:schemeClr val="tx2"/>
                </a:solidFill>
              </a:defRPr>
            </a:lvl1pPr>
            <a:lvl2pPr marL="291586" indent="0" algn="l">
              <a:lnSpc>
                <a:spcPct val="100000"/>
              </a:lnSpc>
              <a:defRPr sz="1050" b="0" baseline="0">
                <a:solidFill>
                  <a:schemeClr val="tx2"/>
                </a:solidFill>
                <a:latin typeface="+mj-lt"/>
              </a:defRPr>
            </a:lvl2pPr>
          </a:lstStyle>
          <a:p>
            <a:pPr lvl="0"/>
            <a:r>
              <a:rPr lang="fr-FR"/>
              <a:t>Modifier les styles du texte du masque</a:t>
            </a:r>
          </a:p>
          <a:p>
            <a:pPr lvl="1"/>
            <a:r>
              <a:rPr lang="fr-FR"/>
              <a:t>Deuxième niveau</a:t>
            </a:r>
          </a:p>
        </p:txBody>
      </p:sp>
      <p:sp>
        <p:nvSpPr>
          <p:cNvPr id="27" name="Espace réservé du texte 21"/>
          <p:cNvSpPr>
            <a:spLocks noGrp="1"/>
          </p:cNvSpPr>
          <p:nvPr>
            <p:ph type="body" sz="quarter" idx="28"/>
          </p:nvPr>
        </p:nvSpPr>
        <p:spPr>
          <a:xfrm>
            <a:off x="5400092" y="3039802"/>
            <a:ext cx="1648324" cy="1431159"/>
          </a:xfrm>
          <a:noFill/>
        </p:spPr>
        <p:txBody>
          <a:bodyPr lIns="0" tIns="0" rIns="0" bIns="0" numCol="1" anchor="ctr" anchorCtr="0"/>
          <a:lstStyle>
            <a:lvl1pPr marL="291586" indent="0" algn="l">
              <a:spcAft>
                <a:spcPts val="0"/>
              </a:spcAft>
              <a:defRPr sz="16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30" name="Espace réservé du texte 21"/>
          <p:cNvSpPr>
            <a:spLocks noGrp="1"/>
          </p:cNvSpPr>
          <p:nvPr>
            <p:ph type="body" sz="quarter" idx="30"/>
          </p:nvPr>
        </p:nvSpPr>
        <p:spPr>
          <a:xfrm>
            <a:off x="3102977" y="649821"/>
            <a:ext cx="1577035" cy="1431159"/>
          </a:xfrm>
          <a:noFill/>
        </p:spPr>
        <p:txBody>
          <a:bodyPr lIns="0" tIns="0" rIns="0" bIns="0" numCol="1" anchor="ctr" anchorCtr="0"/>
          <a:lstStyle>
            <a:lvl1pPr marL="291586" indent="0" algn="l">
              <a:spcAft>
                <a:spcPts val="0"/>
              </a:spcAft>
              <a:defRPr sz="16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35" name="Espace réservé du texte 21"/>
          <p:cNvSpPr>
            <a:spLocks noGrp="1"/>
          </p:cNvSpPr>
          <p:nvPr>
            <p:ph type="body" sz="quarter" idx="31"/>
          </p:nvPr>
        </p:nvSpPr>
        <p:spPr>
          <a:xfrm>
            <a:off x="2527632" y="3163241"/>
            <a:ext cx="1692188" cy="1435875"/>
          </a:xfrm>
          <a:noFill/>
        </p:spPr>
        <p:txBody>
          <a:bodyPr lIns="0" tIns="0" rIns="0" bIns="0" numCol="1" anchor="ctr" anchorCtr="0"/>
          <a:lstStyle>
            <a:lvl1pPr marL="291586" indent="0" algn="l">
              <a:spcAft>
                <a:spcPts val="450"/>
              </a:spcAft>
              <a:defRPr sz="1600" b="0" cap="all" baseline="0">
                <a:solidFill>
                  <a:schemeClr val="tx2"/>
                </a:solidFill>
              </a:defRPr>
            </a:lvl1pPr>
            <a:lvl2pPr marL="291586" indent="0" algn="l">
              <a:lnSpc>
                <a:spcPct val="100000"/>
              </a:lnSpc>
              <a:defRPr sz="1050" b="0" baseline="0">
                <a:solidFill>
                  <a:schemeClr val="tx2"/>
                </a:solidFill>
                <a:latin typeface="+mj-lt"/>
              </a:defRPr>
            </a:lvl2pPr>
          </a:lstStyle>
          <a:p>
            <a:pPr lvl="0"/>
            <a:r>
              <a:rPr lang="fr-FR"/>
              <a:t>Modifier les styles du texte du masque</a:t>
            </a:r>
          </a:p>
          <a:p>
            <a:pPr lvl="1"/>
            <a:r>
              <a:rPr lang="fr-FR"/>
              <a:t>Deuxième niveau</a:t>
            </a:r>
          </a:p>
        </p:txBody>
      </p:sp>
      <p:sp>
        <p:nvSpPr>
          <p:cNvPr id="40" name="Espace réservé du texte 2"/>
          <p:cNvSpPr>
            <a:spLocks noGrp="1"/>
          </p:cNvSpPr>
          <p:nvPr>
            <p:ph type="body" sz="quarter" idx="26"/>
          </p:nvPr>
        </p:nvSpPr>
        <p:spPr>
          <a:xfrm>
            <a:off x="3095836" y="2355726"/>
            <a:ext cx="2664296" cy="351040"/>
          </a:xfrm>
        </p:spPr>
        <p:txBody>
          <a:bodyPr/>
          <a:lstStyle>
            <a:lvl1pPr algn="ctr">
              <a:defRPr b="0">
                <a:solidFill>
                  <a:schemeClr val="tx2"/>
                </a:solidFill>
              </a:defRPr>
            </a:lvl1pPr>
          </a:lstStyle>
          <a:p>
            <a:pPr lvl="0"/>
            <a:r>
              <a:rPr lang="fr-FR"/>
              <a:t>Modifier les styles du texte du masque</a:t>
            </a:r>
          </a:p>
        </p:txBody>
      </p:sp>
    </p:spTree>
    <p:extLst>
      <p:ext uri="{BB962C8B-B14F-4D97-AF65-F5344CB8AC3E}">
        <p14:creationId xmlns:p14="http://schemas.microsoft.com/office/powerpoint/2010/main" val="18254134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Page de garde">
    <p:spTree>
      <p:nvGrpSpPr>
        <p:cNvPr id="1" name=""/>
        <p:cNvGrpSpPr/>
        <p:nvPr/>
      </p:nvGrpSpPr>
      <p:grpSpPr>
        <a:xfrm>
          <a:off x="0" y="0"/>
          <a:ext cx="0" cy="0"/>
          <a:chOff x="0" y="0"/>
          <a:chExt cx="0" cy="0"/>
        </a:xfrm>
      </p:grpSpPr>
      <p:pic>
        <p:nvPicPr>
          <p:cNvPr id="16" name="Image 15"/>
          <p:cNvPicPr>
            <a:picLocks noChangeAspect="1"/>
          </p:cNvPicPr>
          <p:nvPr userDrawn="1"/>
        </p:nvPicPr>
        <p:blipFill>
          <a:blip r:embed="rId2"/>
          <a:stretch>
            <a:fillRect/>
          </a:stretch>
        </p:blipFill>
        <p:spPr>
          <a:xfrm>
            <a:off x="5122624" y="2606706"/>
            <a:ext cx="63227" cy="28575"/>
          </a:xfrm>
          <a:prstGeom prst="rect">
            <a:avLst/>
          </a:prstGeom>
        </p:spPr>
      </p:pic>
      <p:sp>
        <p:nvSpPr>
          <p:cNvPr id="2" name="Ellipse 1"/>
          <p:cNvSpPr/>
          <p:nvPr userDrawn="1"/>
        </p:nvSpPr>
        <p:spPr>
          <a:xfrm>
            <a:off x="395536" y="1555560"/>
            <a:ext cx="2520000" cy="25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2" name="Espace réservé du texte 24"/>
          <p:cNvSpPr>
            <a:spLocks noGrp="1"/>
          </p:cNvSpPr>
          <p:nvPr>
            <p:ph type="body" sz="quarter" idx="10" hasCustomPrompt="1"/>
          </p:nvPr>
        </p:nvSpPr>
        <p:spPr>
          <a:xfrm>
            <a:off x="3492248" y="2139702"/>
            <a:ext cx="4680489" cy="459051"/>
          </a:xfrm>
        </p:spPr>
        <p:txBody>
          <a:bodyPr/>
          <a:lstStyle>
            <a:lvl1pPr>
              <a:defRPr sz="3750" cap="all">
                <a:solidFill>
                  <a:schemeClr val="tx2"/>
                </a:solidFill>
              </a:defRPr>
            </a:lvl1pPr>
          </a:lstStyle>
          <a:p>
            <a:pPr lvl="0"/>
            <a:r>
              <a:rPr lang="fr-FR" dirty="0"/>
              <a:t>TITRE</a:t>
            </a:r>
          </a:p>
        </p:txBody>
      </p:sp>
      <p:sp>
        <p:nvSpPr>
          <p:cNvPr id="13" name="Espace réservé du texte 26"/>
          <p:cNvSpPr>
            <a:spLocks noGrp="1"/>
          </p:cNvSpPr>
          <p:nvPr>
            <p:ph type="body" sz="quarter" idx="11" hasCustomPrompt="1"/>
          </p:nvPr>
        </p:nvSpPr>
        <p:spPr>
          <a:xfrm>
            <a:off x="3491475" y="2598751"/>
            <a:ext cx="4680925" cy="432048"/>
          </a:xfrm>
        </p:spPr>
        <p:txBody>
          <a:bodyPr/>
          <a:lstStyle>
            <a:lvl1pPr>
              <a:defRPr sz="3300">
                <a:solidFill>
                  <a:schemeClr val="tx2"/>
                </a:solidFill>
              </a:defRPr>
            </a:lvl1pPr>
          </a:lstStyle>
          <a:p>
            <a:pPr lvl="0"/>
            <a:r>
              <a:rPr lang="fr-FR" dirty="0"/>
              <a:t>Sous-titre</a:t>
            </a:r>
          </a:p>
        </p:txBody>
      </p:sp>
      <p:sp>
        <p:nvSpPr>
          <p:cNvPr id="14" name="Espace réservé du texte 28"/>
          <p:cNvSpPr>
            <a:spLocks noGrp="1"/>
          </p:cNvSpPr>
          <p:nvPr>
            <p:ph type="body" sz="quarter" idx="12" hasCustomPrompt="1"/>
          </p:nvPr>
        </p:nvSpPr>
        <p:spPr>
          <a:xfrm>
            <a:off x="3491887" y="3057802"/>
            <a:ext cx="4680925" cy="297070"/>
          </a:xfrm>
        </p:spPr>
        <p:txBody>
          <a:bodyPr/>
          <a:lstStyle>
            <a:lvl1pPr>
              <a:defRPr sz="2100">
                <a:solidFill>
                  <a:schemeClr val="bg2"/>
                </a:solidFill>
              </a:defRPr>
            </a:lvl1pPr>
          </a:lstStyle>
          <a:p>
            <a:pPr lvl="0"/>
            <a:r>
              <a:rPr lang="fr-FR" dirty="0"/>
              <a:t>00/00/0000</a:t>
            </a:r>
          </a:p>
        </p:txBody>
      </p:sp>
      <p:pic>
        <p:nvPicPr>
          <p:cNvPr id="8" name="Image 7"/>
          <p:cNvPicPr>
            <a:picLocks/>
          </p:cNvPicPr>
          <p:nvPr userDrawn="1"/>
        </p:nvPicPr>
        <p:blipFill>
          <a:blip r:embed="rId3"/>
          <a:stretch>
            <a:fillRect/>
          </a:stretch>
        </p:blipFill>
        <p:spPr>
          <a:xfrm>
            <a:off x="312860" y="303498"/>
            <a:ext cx="1873504" cy="548640"/>
          </a:xfrm>
          <a:prstGeom prst="rect">
            <a:avLst/>
          </a:prstGeom>
        </p:spPr>
      </p:pic>
    </p:spTree>
    <p:extLst>
      <p:ext uri="{BB962C8B-B14F-4D97-AF65-F5344CB8AC3E}">
        <p14:creationId xmlns:p14="http://schemas.microsoft.com/office/powerpoint/2010/main" val="2342783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23" name="Connecteur droit 22"/>
          <p:cNvCxnSpPr/>
          <p:nvPr userDrawn="1"/>
        </p:nvCxnSpPr>
        <p:spPr>
          <a:xfrm>
            <a:off x="3995936" y="1644647"/>
            <a:ext cx="180020" cy="56706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4" name="Connecteur droit 23"/>
          <p:cNvCxnSpPr/>
          <p:nvPr userDrawn="1"/>
        </p:nvCxnSpPr>
        <p:spPr>
          <a:xfrm>
            <a:off x="1727684" y="2409734"/>
            <a:ext cx="1332148" cy="189021"/>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7" name="Connecteur droit 26"/>
          <p:cNvCxnSpPr/>
          <p:nvPr userDrawn="1"/>
        </p:nvCxnSpPr>
        <p:spPr>
          <a:xfrm flipV="1">
            <a:off x="3383868" y="2976795"/>
            <a:ext cx="468052" cy="918102"/>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29" name="Connecteur droit 28"/>
          <p:cNvCxnSpPr/>
          <p:nvPr userDrawn="1"/>
        </p:nvCxnSpPr>
        <p:spPr>
          <a:xfrm flipH="1" flipV="1">
            <a:off x="4860032" y="2976797"/>
            <a:ext cx="1548172" cy="783087"/>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0" name="Connecteur droit 29"/>
          <p:cNvCxnSpPr/>
          <p:nvPr userDrawn="1"/>
        </p:nvCxnSpPr>
        <p:spPr>
          <a:xfrm flipH="1">
            <a:off x="5472100" y="1599644"/>
            <a:ext cx="1476164" cy="675075"/>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35" name="Espace réservé du texte 2"/>
          <p:cNvSpPr>
            <a:spLocks noGrp="1"/>
          </p:cNvSpPr>
          <p:nvPr>
            <p:ph type="body" sz="quarter" idx="26"/>
          </p:nvPr>
        </p:nvSpPr>
        <p:spPr>
          <a:xfrm>
            <a:off x="3095836" y="2355726"/>
            <a:ext cx="2664296" cy="351040"/>
          </a:xfrm>
        </p:spPr>
        <p:txBody>
          <a:bodyPr/>
          <a:lstStyle>
            <a:lvl1pPr algn="ctr">
              <a:defRPr b="0">
                <a:solidFill>
                  <a:schemeClr val="tx2"/>
                </a:solidFill>
              </a:defRPr>
            </a:lvl1pPr>
          </a:lstStyle>
          <a:p>
            <a:pPr lvl="0"/>
            <a:r>
              <a:rPr lang="fr-FR"/>
              <a:t>Modifier les styles du texte du masque</a:t>
            </a:r>
          </a:p>
        </p:txBody>
      </p:sp>
      <p:sp>
        <p:nvSpPr>
          <p:cNvPr id="40" name="Ellipse 39"/>
          <p:cNvSpPr/>
          <p:nvPr userDrawn="1"/>
        </p:nvSpPr>
        <p:spPr>
          <a:xfrm>
            <a:off x="3096016" y="519702"/>
            <a:ext cx="1620000" cy="16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1" name="Ellipse 40"/>
          <p:cNvSpPr/>
          <p:nvPr userDrawn="1"/>
        </p:nvSpPr>
        <p:spPr>
          <a:xfrm>
            <a:off x="6129998" y="892848"/>
            <a:ext cx="1620000" cy="162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2" name="Ellipse 41"/>
          <p:cNvSpPr/>
          <p:nvPr userDrawn="1"/>
        </p:nvSpPr>
        <p:spPr>
          <a:xfrm>
            <a:off x="719579" y="1680651"/>
            <a:ext cx="1620000" cy="16200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3" name="Ellipse 42"/>
          <p:cNvSpPr/>
          <p:nvPr userDrawn="1"/>
        </p:nvSpPr>
        <p:spPr>
          <a:xfrm>
            <a:off x="2591960" y="3003798"/>
            <a:ext cx="1620000" cy="162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4" name="Ellipse 43"/>
          <p:cNvSpPr/>
          <p:nvPr userDrawn="1"/>
        </p:nvSpPr>
        <p:spPr>
          <a:xfrm>
            <a:off x="5442649" y="2895786"/>
            <a:ext cx="1620000" cy="16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45" name="Espace réservé du texte 21"/>
          <p:cNvSpPr>
            <a:spLocks noGrp="1"/>
          </p:cNvSpPr>
          <p:nvPr>
            <p:ph type="body" sz="quarter" idx="24"/>
          </p:nvPr>
        </p:nvSpPr>
        <p:spPr>
          <a:xfrm>
            <a:off x="647564" y="1791309"/>
            <a:ext cx="1734738" cy="1431159"/>
          </a:xfrm>
          <a:noFill/>
        </p:spPr>
        <p:txBody>
          <a:bodyPr lIns="0" tIns="0" rIns="0" bIns="0" numCol="1" anchor="ctr" anchorCtr="0"/>
          <a:lstStyle>
            <a:lvl1pPr marL="291586" indent="0" algn="l">
              <a:spcAft>
                <a:spcPts val="0"/>
              </a:spcAft>
              <a:defRPr sz="1600" b="0">
                <a:solidFill>
                  <a:schemeClr val="bg1"/>
                </a:solidFill>
              </a:defRPr>
            </a:lvl1pPr>
            <a:lvl2pPr marL="291586" indent="0" algn="l">
              <a:lnSpc>
                <a:spcPct val="100000"/>
              </a:lnSpc>
              <a:defRPr sz="900" b="0" baseline="0">
                <a:solidFill>
                  <a:schemeClr val="bg1"/>
                </a:solidFill>
                <a:latin typeface="+mj-lt"/>
              </a:defRPr>
            </a:lvl2pPr>
          </a:lstStyle>
          <a:p>
            <a:pPr lvl="0"/>
            <a:r>
              <a:rPr lang="fr-FR"/>
              <a:t>Modifier les styles du texte du masque</a:t>
            </a:r>
          </a:p>
          <a:p>
            <a:pPr lvl="1"/>
            <a:r>
              <a:rPr lang="fr-FR"/>
              <a:t>Deuxième niveau</a:t>
            </a:r>
          </a:p>
        </p:txBody>
      </p:sp>
      <p:sp>
        <p:nvSpPr>
          <p:cNvPr id="46" name="Espace réservé du texte 21"/>
          <p:cNvSpPr>
            <a:spLocks noGrp="1"/>
          </p:cNvSpPr>
          <p:nvPr>
            <p:ph type="body" sz="quarter" idx="27"/>
          </p:nvPr>
        </p:nvSpPr>
        <p:spPr>
          <a:xfrm>
            <a:off x="6048164" y="1023146"/>
            <a:ext cx="1692188" cy="1435875"/>
          </a:xfrm>
          <a:noFill/>
        </p:spPr>
        <p:txBody>
          <a:bodyPr lIns="0" tIns="0" rIns="0" bIns="0" numCol="1" anchor="ctr" anchorCtr="0"/>
          <a:lstStyle>
            <a:lvl1pPr marL="291586" indent="0" algn="l">
              <a:spcAft>
                <a:spcPts val="450"/>
              </a:spcAft>
              <a:defRPr sz="1600" b="0" cap="all" baseline="0">
                <a:solidFill>
                  <a:schemeClr val="bg1"/>
                </a:solidFill>
              </a:defRPr>
            </a:lvl1pPr>
            <a:lvl2pPr marL="291586" indent="0" algn="l">
              <a:lnSpc>
                <a:spcPct val="100000"/>
              </a:lnSpc>
              <a:defRPr sz="1050" b="0" baseline="0">
                <a:solidFill>
                  <a:schemeClr val="bg1"/>
                </a:solidFill>
                <a:latin typeface="+mj-lt"/>
              </a:defRPr>
            </a:lvl2pPr>
          </a:lstStyle>
          <a:p>
            <a:pPr lvl="0"/>
            <a:r>
              <a:rPr lang="fr-FR"/>
              <a:t>Modifier les styles du texte du masque</a:t>
            </a:r>
          </a:p>
          <a:p>
            <a:pPr lvl="1"/>
            <a:r>
              <a:rPr lang="fr-FR"/>
              <a:t>Deuxième niveau</a:t>
            </a:r>
          </a:p>
        </p:txBody>
      </p:sp>
      <p:sp>
        <p:nvSpPr>
          <p:cNvPr id="47" name="Espace réservé du texte 21"/>
          <p:cNvSpPr>
            <a:spLocks noGrp="1"/>
          </p:cNvSpPr>
          <p:nvPr>
            <p:ph type="body" sz="quarter" idx="28"/>
          </p:nvPr>
        </p:nvSpPr>
        <p:spPr>
          <a:xfrm>
            <a:off x="5400092" y="3039802"/>
            <a:ext cx="1648324" cy="1431159"/>
          </a:xfrm>
          <a:noFill/>
        </p:spPr>
        <p:txBody>
          <a:bodyPr lIns="0" tIns="0" rIns="0" bIns="0" numCol="1" anchor="ctr" anchorCtr="0"/>
          <a:lstStyle>
            <a:lvl1pPr marL="291586" indent="0" algn="l">
              <a:spcAft>
                <a:spcPts val="0"/>
              </a:spcAft>
              <a:defRPr sz="1600" b="0">
                <a:solidFill>
                  <a:schemeClr val="bg1"/>
                </a:solidFill>
              </a:defRPr>
            </a:lvl1pPr>
            <a:lvl2pPr marL="291586" indent="0" algn="l">
              <a:lnSpc>
                <a:spcPct val="100000"/>
              </a:lnSpc>
              <a:defRPr sz="825" b="0" baseline="0">
                <a:solidFill>
                  <a:schemeClr val="bg1"/>
                </a:solidFill>
                <a:latin typeface="+mj-lt"/>
              </a:defRPr>
            </a:lvl2pPr>
          </a:lstStyle>
          <a:p>
            <a:pPr lvl="0"/>
            <a:r>
              <a:rPr lang="fr-FR"/>
              <a:t>Modifier les styles du texte du masque</a:t>
            </a:r>
          </a:p>
          <a:p>
            <a:pPr lvl="1"/>
            <a:r>
              <a:rPr lang="fr-FR"/>
              <a:t>Deuxième niveau</a:t>
            </a:r>
          </a:p>
        </p:txBody>
      </p:sp>
      <p:sp>
        <p:nvSpPr>
          <p:cNvPr id="48" name="Espace réservé du texte 21"/>
          <p:cNvSpPr>
            <a:spLocks noGrp="1"/>
          </p:cNvSpPr>
          <p:nvPr>
            <p:ph type="body" sz="quarter" idx="30"/>
          </p:nvPr>
        </p:nvSpPr>
        <p:spPr>
          <a:xfrm>
            <a:off x="3102977" y="649821"/>
            <a:ext cx="1577035" cy="1431159"/>
          </a:xfrm>
          <a:noFill/>
        </p:spPr>
        <p:txBody>
          <a:bodyPr lIns="0" tIns="0" rIns="0" bIns="0" numCol="1" anchor="ctr" anchorCtr="0"/>
          <a:lstStyle>
            <a:lvl1pPr marL="291586" indent="0" algn="l">
              <a:spcAft>
                <a:spcPts val="0"/>
              </a:spcAft>
              <a:defRPr sz="1600" b="0">
                <a:solidFill>
                  <a:schemeClr val="tx2"/>
                </a:solidFill>
              </a:defRPr>
            </a:lvl1pPr>
            <a:lvl2pPr marL="291586" indent="0" algn="l">
              <a:lnSpc>
                <a:spcPct val="100000"/>
              </a:lnSpc>
              <a:defRPr sz="825" b="0" baseline="0">
                <a:solidFill>
                  <a:schemeClr val="tx2"/>
                </a:solidFill>
                <a:latin typeface="+mj-lt"/>
              </a:defRPr>
            </a:lvl2pPr>
          </a:lstStyle>
          <a:p>
            <a:pPr lvl="0"/>
            <a:r>
              <a:rPr lang="fr-FR"/>
              <a:t>Modifier les styles du texte du masque</a:t>
            </a:r>
          </a:p>
          <a:p>
            <a:pPr lvl="1"/>
            <a:r>
              <a:rPr lang="fr-FR"/>
              <a:t>Deuxième niveau</a:t>
            </a:r>
          </a:p>
        </p:txBody>
      </p:sp>
      <p:sp>
        <p:nvSpPr>
          <p:cNvPr id="49" name="Espace réservé du texte 21"/>
          <p:cNvSpPr>
            <a:spLocks noGrp="1"/>
          </p:cNvSpPr>
          <p:nvPr>
            <p:ph type="body" sz="quarter" idx="31"/>
          </p:nvPr>
        </p:nvSpPr>
        <p:spPr>
          <a:xfrm>
            <a:off x="2527632" y="3163241"/>
            <a:ext cx="1692188" cy="1435875"/>
          </a:xfrm>
          <a:noFill/>
        </p:spPr>
        <p:txBody>
          <a:bodyPr lIns="0" tIns="0" rIns="0" bIns="0" numCol="1" anchor="ctr" anchorCtr="0"/>
          <a:lstStyle>
            <a:lvl1pPr marL="291586" indent="0" algn="l">
              <a:spcAft>
                <a:spcPts val="450"/>
              </a:spcAft>
              <a:defRPr sz="1600" b="0" cap="all" baseline="0">
                <a:solidFill>
                  <a:schemeClr val="bg1"/>
                </a:solidFill>
              </a:defRPr>
            </a:lvl1pPr>
            <a:lvl2pPr marL="291586" indent="0" algn="l">
              <a:lnSpc>
                <a:spcPct val="100000"/>
              </a:lnSpc>
              <a:defRPr sz="1050" b="0" baseline="0">
                <a:solidFill>
                  <a:schemeClr val="bg1"/>
                </a:solidFill>
                <a:latin typeface="+mj-lt"/>
              </a:defRPr>
            </a:lvl2pPr>
          </a:lstStyle>
          <a:p>
            <a:pPr lvl="0"/>
            <a:r>
              <a:rPr lang="fr-FR"/>
              <a:t>Modifier les styles du texte du masque</a:t>
            </a:r>
          </a:p>
          <a:p>
            <a:pPr lvl="1"/>
            <a:r>
              <a:rPr lang="fr-FR"/>
              <a:t>Deuxième niveau</a:t>
            </a:r>
          </a:p>
        </p:txBody>
      </p:sp>
    </p:spTree>
    <p:extLst>
      <p:ext uri="{BB962C8B-B14F-4D97-AF65-F5344CB8AC3E}">
        <p14:creationId xmlns:p14="http://schemas.microsoft.com/office/powerpoint/2010/main" val="731766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exte &amp; chiffres importants">
    <p:spTree>
      <p:nvGrpSpPr>
        <p:cNvPr id="1" name=""/>
        <p:cNvGrpSpPr/>
        <p:nvPr/>
      </p:nvGrpSpPr>
      <p:grpSpPr>
        <a:xfrm>
          <a:off x="0" y="0"/>
          <a:ext cx="0" cy="0"/>
          <a:chOff x="0" y="0"/>
          <a:chExt cx="0" cy="0"/>
        </a:xfrm>
      </p:grpSpPr>
      <p:cxnSp>
        <p:nvCxnSpPr>
          <p:cNvPr id="4" name="Connecteur droit 3"/>
          <p:cNvCxnSpPr/>
          <p:nvPr userDrawn="1"/>
        </p:nvCxnSpPr>
        <p:spPr>
          <a:xfrm flipV="1">
            <a:off x="1871700" y="2004687"/>
            <a:ext cx="828092" cy="216024"/>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2" name="Ellipse 1"/>
          <p:cNvSpPr/>
          <p:nvPr userDrawn="1"/>
        </p:nvSpPr>
        <p:spPr>
          <a:xfrm>
            <a:off x="-1260288" y="967072"/>
            <a:ext cx="3240000" cy="324000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cxnSp>
        <p:nvCxnSpPr>
          <p:cNvPr id="24" name="Connecteur droit 23"/>
          <p:cNvCxnSpPr/>
          <p:nvPr userDrawn="1"/>
        </p:nvCxnSpPr>
        <p:spPr>
          <a:xfrm>
            <a:off x="1799692" y="3138813"/>
            <a:ext cx="1620180" cy="324036"/>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7" name="Espace réservé du texte 21"/>
          <p:cNvSpPr>
            <a:spLocks noGrp="1"/>
          </p:cNvSpPr>
          <p:nvPr>
            <p:ph type="body" sz="quarter" idx="31" hasCustomPrompt="1"/>
          </p:nvPr>
        </p:nvSpPr>
        <p:spPr>
          <a:xfrm>
            <a:off x="143508" y="1950683"/>
            <a:ext cx="1908212" cy="1431159"/>
          </a:xfrm>
          <a:noFill/>
        </p:spPr>
        <p:txBody>
          <a:bodyPr lIns="0" tIns="0" rIns="0" bIns="0" numCol="1" anchor="ctr" anchorCtr="0"/>
          <a:lstStyle>
            <a:lvl1pPr marL="291586" indent="0" algn="l">
              <a:spcAft>
                <a:spcPts val="0"/>
              </a:spcAft>
              <a:defRPr sz="3000" b="0">
                <a:solidFill>
                  <a:schemeClr val="bg2"/>
                </a:solidFill>
              </a:defRPr>
            </a:lvl1pPr>
            <a:lvl2pPr marL="291586" indent="0" algn="l">
              <a:lnSpc>
                <a:spcPct val="100000"/>
              </a:lnSpc>
              <a:defRPr sz="1800" b="0" baseline="0">
                <a:solidFill>
                  <a:schemeClr val="bg1"/>
                </a:solidFill>
                <a:latin typeface="+mj-lt"/>
              </a:defRPr>
            </a:lvl2pPr>
          </a:lstStyle>
          <a:p>
            <a:pPr lvl="0"/>
            <a:r>
              <a:rPr lang="fr-FR" dirty="0"/>
              <a:t>XXX</a:t>
            </a:r>
          </a:p>
          <a:p>
            <a:pPr lvl="1"/>
            <a:r>
              <a:rPr lang="fr-FR" dirty="0"/>
              <a:t>Texte</a:t>
            </a:r>
          </a:p>
        </p:txBody>
      </p:sp>
      <p:sp>
        <p:nvSpPr>
          <p:cNvPr id="29" name="Ellipse 28"/>
          <p:cNvSpPr/>
          <p:nvPr userDrawn="1"/>
        </p:nvSpPr>
        <p:spPr>
          <a:xfrm>
            <a:off x="2663795" y="915566"/>
            <a:ext cx="1692000" cy="169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0" name="Ellipse 29"/>
          <p:cNvSpPr/>
          <p:nvPr userDrawn="1"/>
        </p:nvSpPr>
        <p:spPr>
          <a:xfrm>
            <a:off x="3419878" y="2787774"/>
            <a:ext cx="1692000" cy="1692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35" name="Espace réservé du texte 21"/>
          <p:cNvSpPr>
            <a:spLocks noGrp="1"/>
          </p:cNvSpPr>
          <p:nvPr>
            <p:ph type="body" sz="quarter" idx="30" hasCustomPrompt="1"/>
          </p:nvPr>
        </p:nvSpPr>
        <p:spPr>
          <a:xfrm>
            <a:off x="2663788" y="1005578"/>
            <a:ext cx="1908212" cy="1431159"/>
          </a:xfrm>
          <a:noFill/>
        </p:spPr>
        <p:txBody>
          <a:bodyPr lIns="0" tIns="0" rIns="0" bIns="0" numCol="1" anchor="ctr" anchorCtr="0"/>
          <a:lstStyle>
            <a:lvl1pPr marL="291586" indent="0" algn="l">
              <a:spcAft>
                <a:spcPts val="0"/>
              </a:spcAft>
              <a:defRPr sz="2700" b="0">
                <a:solidFill>
                  <a:schemeClr val="tx2"/>
                </a:solidFill>
              </a:defRPr>
            </a:lvl1pPr>
            <a:lvl2pPr marL="291586" indent="0" algn="l">
              <a:lnSpc>
                <a:spcPct val="100000"/>
              </a:lnSpc>
              <a:defRPr sz="1500" b="0" baseline="0">
                <a:solidFill>
                  <a:schemeClr val="tx2"/>
                </a:solidFill>
                <a:latin typeface="+mj-lt"/>
              </a:defRPr>
            </a:lvl2pPr>
          </a:lstStyle>
          <a:p>
            <a:pPr lvl="0"/>
            <a:r>
              <a:rPr lang="fr-FR" dirty="0"/>
              <a:t>XXX</a:t>
            </a:r>
          </a:p>
          <a:p>
            <a:pPr lvl="1"/>
            <a:r>
              <a:rPr lang="fr-FR" dirty="0"/>
              <a:t>texte</a:t>
            </a:r>
          </a:p>
        </p:txBody>
      </p:sp>
      <p:sp>
        <p:nvSpPr>
          <p:cNvPr id="40" name="Espace réservé du texte 21"/>
          <p:cNvSpPr>
            <a:spLocks noGrp="1"/>
          </p:cNvSpPr>
          <p:nvPr>
            <p:ph type="body" sz="quarter" idx="32" hasCustomPrompt="1"/>
          </p:nvPr>
        </p:nvSpPr>
        <p:spPr>
          <a:xfrm>
            <a:off x="3419872" y="2868785"/>
            <a:ext cx="1908212" cy="1431159"/>
          </a:xfrm>
          <a:noFill/>
        </p:spPr>
        <p:txBody>
          <a:bodyPr lIns="0" tIns="0" rIns="0" bIns="0" numCol="1" anchor="ctr" anchorCtr="0"/>
          <a:lstStyle>
            <a:lvl1pPr marL="291586" indent="0" algn="l">
              <a:spcAft>
                <a:spcPts val="0"/>
              </a:spcAft>
              <a:defRPr sz="2700" b="0">
                <a:solidFill>
                  <a:schemeClr val="tx2"/>
                </a:solidFill>
              </a:defRPr>
            </a:lvl1pPr>
            <a:lvl2pPr marL="291586" indent="0" algn="l">
              <a:lnSpc>
                <a:spcPct val="100000"/>
              </a:lnSpc>
              <a:defRPr sz="1500" b="0" baseline="0">
                <a:solidFill>
                  <a:schemeClr val="tx2"/>
                </a:solidFill>
                <a:latin typeface="+mj-lt"/>
              </a:defRPr>
            </a:lvl2pPr>
          </a:lstStyle>
          <a:p>
            <a:pPr lvl="0"/>
            <a:r>
              <a:rPr lang="fr-FR" dirty="0"/>
              <a:t>XXX</a:t>
            </a:r>
          </a:p>
          <a:p>
            <a:pPr lvl="1"/>
            <a:r>
              <a:rPr lang="fr-FR" dirty="0"/>
              <a:t>texte</a:t>
            </a:r>
          </a:p>
        </p:txBody>
      </p:sp>
      <p:cxnSp>
        <p:nvCxnSpPr>
          <p:cNvPr id="41" name="Connecteur droit 40"/>
          <p:cNvCxnSpPr/>
          <p:nvPr userDrawn="1"/>
        </p:nvCxnSpPr>
        <p:spPr>
          <a:xfrm flipV="1">
            <a:off x="4499992" y="1221601"/>
            <a:ext cx="864096" cy="297033"/>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42" name="Connecteur droit 41"/>
          <p:cNvCxnSpPr/>
          <p:nvPr userDrawn="1"/>
        </p:nvCxnSpPr>
        <p:spPr>
          <a:xfrm>
            <a:off x="4572000" y="1788663"/>
            <a:ext cx="2988332" cy="0"/>
          </a:xfrm>
          <a:prstGeom prst="line">
            <a:avLst/>
          </a:prstGeom>
          <a:ln cap="rnd">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43" name="Espace réservé du texte 21"/>
          <p:cNvSpPr>
            <a:spLocks noGrp="1"/>
          </p:cNvSpPr>
          <p:nvPr>
            <p:ph type="body" sz="quarter" idx="33" hasCustomPrompt="1"/>
          </p:nvPr>
        </p:nvSpPr>
        <p:spPr>
          <a:xfrm>
            <a:off x="5184068" y="978573"/>
            <a:ext cx="2844316" cy="626436"/>
          </a:xfrm>
          <a:solidFill>
            <a:srgbClr val="FFFFFF"/>
          </a:solidFill>
        </p:spPr>
        <p:txBody>
          <a:bodyPr lIns="0" tIns="0" rIns="0" bIns="0" numCol="1" anchor="ctr" anchorCtr="0"/>
          <a:lstStyle>
            <a:lvl1pPr marL="75596" indent="0" algn="l">
              <a:spcAft>
                <a:spcPts val="0"/>
              </a:spcAft>
              <a:defRPr sz="1800" b="0">
                <a:solidFill>
                  <a:schemeClr val="tx2"/>
                </a:solidFill>
              </a:defRPr>
            </a:lvl1pPr>
            <a:lvl2pPr marL="75596"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4" name="Espace réservé du texte 21"/>
          <p:cNvSpPr>
            <a:spLocks noGrp="1"/>
          </p:cNvSpPr>
          <p:nvPr>
            <p:ph type="body" sz="quarter" idx="34" hasCustomPrompt="1"/>
          </p:nvPr>
        </p:nvSpPr>
        <p:spPr>
          <a:xfrm>
            <a:off x="5184068" y="1680651"/>
            <a:ext cx="1548172" cy="410412"/>
          </a:xfrm>
          <a:solidFill>
            <a:schemeClr val="bg1"/>
          </a:solidFill>
        </p:spPr>
        <p:txBody>
          <a:bodyPr lIns="0" tIns="0" rIns="0" bIns="0" numCol="1" anchor="ctr" anchorCtr="0"/>
          <a:lstStyle>
            <a:lvl1pPr marL="75596" indent="0" algn="l">
              <a:spcAft>
                <a:spcPts val="0"/>
              </a:spcAft>
              <a:defRPr sz="1800" b="0">
                <a:solidFill>
                  <a:schemeClr val="tx2"/>
                </a:solidFill>
              </a:defRPr>
            </a:lvl1pPr>
            <a:lvl2pPr marL="75596"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
        <p:nvSpPr>
          <p:cNvPr id="45" name="Espace réservé du texte 21"/>
          <p:cNvSpPr>
            <a:spLocks noGrp="1"/>
          </p:cNvSpPr>
          <p:nvPr>
            <p:ph type="body" sz="quarter" idx="35" hasCustomPrompt="1"/>
          </p:nvPr>
        </p:nvSpPr>
        <p:spPr>
          <a:xfrm>
            <a:off x="7200292" y="1680651"/>
            <a:ext cx="1548172" cy="410412"/>
          </a:xfrm>
          <a:solidFill>
            <a:schemeClr val="bg1"/>
          </a:solidFill>
        </p:spPr>
        <p:txBody>
          <a:bodyPr lIns="0" tIns="0" rIns="0" bIns="0" numCol="1" anchor="ctr" anchorCtr="0"/>
          <a:lstStyle>
            <a:lvl1pPr marL="75596" indent="0" algn="l">
              <a:spcAft>
                <a:spcPts val="0"/>
              </a:spcAft>
              <a:defRPr sz="1800" b="0">
                <a:solidFill>
                  <a:schemeClr val="tx2"/>
                </a:solidFill>
              </a:defRPr>
            </a:lvl1pPr>
            <a:lvl2pPr marL="75596" indent="0" algn="l">
              <a:lnSpc>
                <a:spcPct val="100000"/>
              </a:lnSpc>
              <a:defRPr sz="1050" b="0" baseline="0">
                <a:solidFill>
                  <a:schemeClr val="tx2"/>
                </a:solidFill>
                <a:latin typeface="+mj-lt"/>
              </a:defRPr>
            </a:lvl2pPr>
          </a:lstStyle>
          <a:p>
            <a:pPr lvl="0"/>
            <a:r>
              <a:rPr lang="fr-FR" dirty="0"/>
              <a:t>XXX</a:t>
            </a:r>
          </a:p>
          <a:p>
            <a:pPr lvl="1"/>
            <a:r>
              <a:rPr lang="fr-FR" dirty="0"/>
              <a:t>texte</a:t>
            </a:r>
          </a:p>
        </p:txBody>
      </p:sp>
    </p:spTree>
    <p:extLst>
      <p:ext uri="{BB962C8B-B14F-4D97-AF65-F5344CB8AC3E}">
        <p14:creationId xmlns:p14="http://schemas.microsoft.com/office/powerpoint/2010/main" val="11446107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pic>
        <p:nvPicPr>
          <p:cNvPr id="3" name="Imag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1663" y="-851249"/>
            <a:ext cx="4837732" cy="6845999"/>
          </a:xfrm>
          <a:prstGeom prst="rect">
            <a:avLst/>
          </a:prstGeom>
        </p:spPr>
      </p:pic>
    </p:spTree>
    <p:extLst>
      <p:ext uri="{BB962C8B-B14F-4D97-AF65-F5344CB8AC3E}">
        <p14:creationId xmlns:p14="http://schemas.microsoft.com/office/powerpoint/2010/main" val="35735079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Texte &amp; chiffres importants">
    <p:spTree>
      <p:nvGrpSpPr>
        <p:cNvPr id="1" name=""/>
        <p:cNvGrpSpPr/>
        <p:nvPr/>
      </p:nvGrpSpPr>
      <p:grpSpPr>
        <a:xfrm>
          <a:off x="0" y="0"/>
          <a:ext cx="0" cy="0"/>
          <a:chOff x="0" y="0"/>
          <a:chExt cx="0" cy="0"/>
        </a:xfrm>
      </p:grpSpPr>
      <p:sp>
        <p:nvSpPr>
          <p:cNvPr id="14"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6"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37"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2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pic>
        <p:nvPicPr>
          <p:cNvPr id="2" name="Imag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1663" y="-851249"/>
            <a:ext cx="4837732" cy="6845999"/>
          </a:xfrm>
          <a:prstGeom prst="rect">
            <a:avLst/>
          </a:prstGeom>
        </p:spPr>
      </p:pic>
    </p:spTree>
    <p:extLst>
      <p:ext uri="{BB962C8B-B14F-4D97-AF65-F5344CB8AC3E}">
        <p14:creationId xmlns:p14="http://schemas.microsoft.com/office/powerpoint/2010/main" val="2722654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Fin_jaune">
    <p:spTree>
      <p:nvGrpSpPr>
        <p:cNvPr id="1" name=""/>
        <p:cNvGrpSpPr/>
        <p:nvPr/>
      </p:nvGrpSpPr>
      <p:grpSpPr>
        <a:xfrm>
          <a:off x="0" y="0"/>
          <a:ext cx="0" cy="0"/>
          <a:chOff x="0" y="0"/>
          <a:chExt cx="0" cy="0"/>
        </a:xfrm>
      </p:grpSpPr>
      <p:sp>
        <p:nvSpPr>
          <p:cNvPr id="8" name="Rectangle 7"/>
          <p:cNvSpPr/>
          <p:nvPr userDrawn="1"/>
        </p:nvSpPr>
        <p:spPr>
          <a:xfrm>
            <a:off x="0" y="2"/>
            <a:ext cx="9144000" cy="515185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2" name="Titre 1"/>
          <p:cNvSpPr>
            <a:spLocks noGrp="1"/>
          </p:cNvSpPr>
          <p:nvPr>
            <p:ph type="ctrTitle"/>
          </p:nvPr>
        </p:nvSpPr>
        <p:spPr>
          <a:xfrm>
            <a:off x="972000" y="892972"/>
            <a:ext cx="7200000" cy="3357563"/>
          </a:xfrm>
        </p:spPr>
        <p:txBody>
          <a:bodyPr anchor="ctr" anchorCtr="0"/>
          <a:lstStyle>
            <a:lvl1pPr algn="ctr">
              <a:lnSpc>
                <a:spcPct val="85000"/>
              </a:lnSpc>
              <a:defRPr sz="2175">
                <a:solidFill>
                  <a:srgbClr val="5E514D"/>
                </a:solidFill>
              </a:defRPr>
            </a:lvl1pPr>
          </a:lstStyle>
          <a:p>
            <a:r>
              <a:rPr lang="fr-FR"/>
              <a:t>Modifiez le style du titre</a:t>
            </a:r>
            <a:endParaRPr lang="fr-FR" dirty="0"/>
          </a:p>
        </p:txBody>
      </p:sp>
      <p:pic>
        <p:nvPicPr>
          <p:cNvPr id="5" name="Image 4" descr="LOGO Bpifrance 2015 impact_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36403" y="4851865"/>
            <a:ext cx="788361" cy="169596"/>
          </a:xfrm>
          <a:prstGeom prst="rect">
            <a:avLst/>
          </a:prstGeom>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1_Fin_jaune">
    <p:spTree>
      <p:nvGrpSpPr>
        <p:cNvPr id="1" name=""/>
        <p:cNvGrpSpPr/>
        <p:nvPr/>
      </p:nvGrpSpPr>
      <p:grpSpPr>
        <a:xfrm>
          <a:off x="0" y="0"/>
          <a:ext cx="0" cy="0"/>
          <a:chOff x="0" y="0"/>
          <a:chExt cx="0" cy="0"/>
        </a:xfrm>
      </p:grpSpPr>
      <p:sp>
        <p:nvSpPr>
          <p:cNvPr id="3" name="Rectangle 2"/>
          <p:cNvSpPr/>
          <p:nvPr userDrawn="1"/>
        </p:nvSpPr>
        <p:spPr>
          <a:xfrm>
            <a:off x="0" y="0"/>
            <a:ext cx="9216516" cy="5143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pic>
        <p:nvPicPr>
          <p:cNvPr id="10" name="Image 9" descr="SIGNATURE fond jaune_RV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9442" y="1743658"/>
            <a:ext cx="7274966" cy="1694383"/>
          </a:xfrm>
          <a:prstGeom prst="rect">
            <a:avLst/>
          </a:prstGeom>
        </p:spPr>
      </p:pic>
    </p:spTree>
    <p:extLst>
      <p:ext uri="{BB962C8B-B14F-4D97-AF65-F5344CB8AC3E}">
        <p14:creationId xmlns:p14="http://schemas.microsoft.com/office/powerpoint/2010/main" val="36583106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ouverture_fond_blanc">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1600" y="1743658"/>
            <a:ext cx="7274966" cy="1694383"/>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Page vierge">
    <p:spTree>
      <p:nvGrpSpPr>
        <p:cNvPr id="1" name=""/>
        <p:cNvGrpSpPr/>
        <p:nvPr/>
      </p:nvGrpSpPr>
      <p:grpSpPr>
        <a:xfrm>
          <a:off x="0" y="0"/>
          <a:ext cx="0" cy="0"/>
          <a:chOff x="0" y="0"/>
          <a:chExt cx="0" cy="0"/>
        </a:xfrm>
      </p:grpSpPr>
      <p:sp>
        <p:nvSpPr>
          <p:cNvPr id="4" name="Espace réservé du numéro de diapositive 2">
            <a:extLst>
              <a:ext uri="{FF2B5EF4-FFF2-40B4-BE49-F238E27FC236}">
                <a16:creationId xmlns:a16="http://schemas.microsoft.com/office/drawing/2014/main" id="{2E1FCFFB-FF51-3447-86FD-7615B1A5D0A9}"/>
              </a:ext>
            </a:extLst>
          </p:cNvPr>
          <p:cNvSpPr>
            <a:spLocks noGrp="1"/>
          </p:cNvSpPr>
          <p:nvPr>
            <p:ph type="sldNum" sz="quarter" idx="4"/>
          </p:nvPr>
        </p:nvSpPr>
        <p:spPr>
          <a:xfrm>
            <a:off x="8714151" y="4826652"/>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a:p>
        </p:txBody>
      </p:sp>
      <p:sp>
        <p:nvSpPr>
          <p:cNvPr id="2" name="Titre 1">
            <a:extLst>
              <a:ext uri="{FF2B5EF4-FFF2-40B4-BE49-F238E27FC236}">
                <a16:creationId xmlns:a16="http://schemas.microsoft.com/office/drawing/2014/main" id="{D650A9EA-B5B9-124A-B4C3-B7FFFEDFA0EE}"/>
              </a:ext>
            </a:extLst>
          </p:cNvPr>
          <p:cNvSpPr>
            <a:spLocks noGrp="1"/>
          </p:cNvSpPr>
          <p:nvPr>
            <p:ph type="title"/>
          </p:nvPr>
        </p:nvSpPr>
        <p:spPr/>
        <p:txBody>
          <a:bodyPr/>
          <a:lstStyle/>
          <a:p>
            <a:r>
              <a:rPr lang="fr-FR"/>
              <a:t>Modifiez le style du titre</a:t>
            </a:r>
          </a:p>
        </p:txBody>
      </p:sp>
      <p:sp>
        <p:nvSpPr>
          <p:cNvPr id="5" name="Espace réservé du texte 4">
            <a:extLst>
              <a:ext uri="{FF2B5EF4-FFF2-40B4-BE49-F238E27FC236}">
                <a16:creationId xmlns:a16="http://schemas.microsoft.com/office/drawing/2014/main" id="{7A1B2A06-F8F3-3D4B-AAF9-21E8A8604ECA}"/>
              </a:ext>
            </a:extLst>
          </p:cNvPr>
          <p:cNvSpPr>
            <a:spLocks noGrp="1"/>
          </p:cNvSpPr>
          <p:nvPr>
            <p:ph type="body" sz="quarter" idx="10"/>
          </p:nvPr>
        </p:nvSpPr>
        <p:spPr>
          <a:xfrm>
            <a:off x="350265" y="614385"/>
            <a:ext cx="8473061" cy="209288"/>
          </a:xfrm>
        </p:spPr>
        <p:txBody>
          <a:bodyPr>
            <a:spAutoFit/>
          </a:bodyPr>
          <a:lstStyle>
            <a:lvl1pPr>
              <a:defRPr sz="1600"/>
            </a:lvl1pPr>
          </a:lstStyle>
          <a:p>
            <a:pPr lvl="0"/>
            <a:r>
              <a:rPr lang="fr-FR"/>
              <a:t>Cliquez pour modifier les styles du texte du masque</a:t>
            </a:r>
          </a:p>
        </p:txBody>
      </p:sp>
      <p:sp>
        <p:nvSpPr>
          <p:cNvPr id="6" name="Forme libre 5">
            <a:extLst>
              <a:ext uri="{FF2B5EF4-FFF2-40B4-BE49-F238E27FC236}">
                <a16:creationId xmlns:a16="http://schemas.microsoft.com/office/drawing/2014/main" id="{A78242FE-4F3E-9549-A836-A5030A9F8F6C}"/>
              </a:ext>
            </a:extLst>
          </p:cNvPr>
          <p:cNvSpPr/>
          <p:nvPr userDrawn="1"/>
        </p:nvSpPr>
        <p:spPr>
          <a:xfrm rot="10800000">
            <a:off x="0" y="137888"/>
            <a:ext cx="238248" cy="476496"/>
          </a:xfrm>
          <a:custGeom>
            <a:avLst/>
            <a:gdLst>
              <a:gd name="connsiteX0" fmla="*/ 759229 w 759229"/>
              <a:gd name="connsiteY0" fmla="*/ 0 h 1518458"/>
              <a:gd name="connsiteX1" fmla="*/ 759229 w 759229"/>
              <a:gd name="connsiteY1" fmla="*/ 1518458 h 1518458"/>
              <a:gd name="connsiteX2" fmla="*/ 0 w 759229"/>
              <a:gd name="connsiteY2" fmla="*/ 759229 h 1518458"/>
              <a:gd name="connsiteX3" fmla="*/ 759229 w 759229"/>
              <a:gd name="connsiteY3" fmla="*/ 0 h 1518458"/>
            </a:gdLst>
            <a:ahLst/>
            <a:cxnLst>
              <a:cxn ang="0">
                <a:pos x="connsiteX0" y="connsiteY0"/>
              </a:cxn>
              <a:cxn ang="0">
                <a:pos x="connsiteX1" y="connsiteY1"/>
              </a:cxn>
              <a:cxn ang="0">
                <a:pos x="connsiteX2" y="connsiteY2"/>
              </a:cxn>
              <a:cxn ang="0">
                <a:pos x="connsiteX3" y="connsiteY3"/>
              </a:cxn>
            </a:cxnLst>
            <a:rect l="l" t="t" r="r" b="b"/>
            <a:pathLst>
              <a:path w="759229" h="1518458">
                <a:moveTo>
                  <a:pt x="759229" y="0"/>
                </a:moveTo>
                <a:lnTo>
                  <a:pt x="759229" y="1518458"/>
                </a:lnTo>
                <a:cubicBezTo>
                  <a:pt x="339918" y="1518458"/>
                  <a:pt x="0" y="1178540"/>
                  <a:pt x="0" y="759229"/>
                </a:cubicBezTo>
                <a:cubicBezTo>
                  <a:pt x="0" y="339918"/>
                  <a:pt x="339918" y="0"/>
                  <a:pt x="759229"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fr-FR" sz="1800" err="1">
              <a:solidFill>
                <a:schemeClr val="tx1"/>
              </a:solidFill>
            </a:endParaRPr>
          </a:p>
        </p:txBody>
      </p:sp>
    </p:spTree>
    <p:extLst>
      <p:ext uri="{BB962C8B-B14F-4D97-AF65-F5344CB8AC3E}">
        <p14:creationId xmlns:p14="http://schemas.microsoft.com/office/powerpoint/2010/main" val="897801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global">
    <p:spTree>
      <p:nvGrpSpPr>
        <p:cNvPr id="1" name=""/>
        <p:cNvGrpSpPr/>
        <p:nvPr/>
      </p:nvGrpSpPr>
      <p:grpSpPr>
        <a:xfrm>
          <a:off x="0" y="0"/>
          <a:ext cx="0" cy="0"/>
          <a:chOff x="0" y="0"/>
          <a:chExt cx="0" cy="0"/>
        </a:xfrm>
      </p:grpSpPr>
      <p:sp>
        <p:nvSpPr>
          <p:cNvPr id="37" name="Espace réservé du texte 11"/>
          <p:cNvSpPr>
            <a:spLocks noGrp="1"/>
          </p:cNvSpPr>
          <p:nvPr>
            <p:ph type="body" sz="quarter" idx="25" hasCustomPrompt="1"/>
          </p:nvPr>
        </p:nvSpPr>
        <p:spPr>
          <a:xfrm>
            <a:off x="816918" y="438861"/>
            <a:ext cx="946770" cy="712018"/>
          </a:xfrm>
        </p:spPr>
        <p:txBody>
          <a:bodyPr anchor="b" anchorCtr="0"/>
          <a:lstStyle>
            <a:lvl1pPr algn="l">
              <a:defRPr sz="4200">
                <a:solidFill>
                  <a:schemeClr val="bg2"/>
                </a:solidFill>
                <a:latin typeface="+mj-lt"/>
              </a:defRPr>
            </a:lvl1pPr>
          </a:lstStyle>
          <a:p>
            <a:pPr lvl="0"/>
            <a:r>
              <a:rPr lang="fr-FR" dirty="0"/>
              <a:t>00.</a:t>
            </a:r>
          </a:p>
        </p:txBody>
      </p:sp>
      <p:sp>
        <p:nvSpPr>
          <p:cNvPr id="38" name="Espace réservé du texte 9"/>
          <p:cNvSpPr>
            <a:spLocks noGrp="1"/>
          </p:cNvSpPr>
          <p:nvPr>
            <p:ph type="body" sz="quarter" idx="26" hasCustomPrompt="1"/>
          </p:nvPr>
        </p:nvSpPr>
        <p:spPr>
          <a:xfrm>
            <a:off x="1619672" y="438513"/>
            <a:ext cx="7020780"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1" name="Espace réservé du texte 11"/>
          <p:cNvSpPr>
            <a:spLocks noGrp="1"/>
          </p:cNvSpPr>
          <p:nvPr>
            <p:ph type="body" sz="quarter" idx="27" hasCustomPrompt="1"/>
          </p:nvPr>
        </p:nvSpPr>
        <p:spPr>
          <a:xfrm>
            <a:off x="816918" y="1206444"/>
            <a:ext cx="946770" cy="712018"/>
          </a:xfrm>
        </p:spPr>
        <p:txBody>
          <a:bodyPr anchor="b" anchorCtr="0"/>
          <a:lstStyle>
            <a:lvl1pPr algn="l">
              <a:defRPr sz="4200">
                <a:solidFill>
                  <a:schemeClr val="bg2"/>
                </a:solidFill>
                <a:latin typeface="+mj-lt"/>
              </a:defRPr>
            </a:lvl1pPr>
          </a:lstStyle>
          <a:p>
            <a:pPr lvl="0"/>
            <a:r>
              <a:rPr lang="fr-FR" dirty="0"/>
              <a:t>00.</a:t>
            </a:r>
          </a:p>
        </p:txBody>
      </p:sp>
      <p:sp>
        <p:nvSpPr>
          <p:cNvPr id="42" name="Espace réservé du texte 9"/>
          <p:cNvSpPr>
            <a:spLocks noGrp="1"/>
          </p:cNvSpPr>
          <p:nvPr>
            <p:ph type="body" sz="quarter" idx="28" hasCustomPrompt="1"/>
          </p:nvPr>
        </p:nvSpPr>
        <p:spPr>
          <a:xfrm>
            <a:off x="1619677" y="1206096"/>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3" name="Espace réservé du texte 11"/>
          <p:cNvSpPr>
            <a:spLocks noGrp="1"/>
          </p:cNvSpPr>
          <p:nvPr>
            <p:ph type="body" sz="quarter" idx="29" hasCustomPrompt="1"/>
          </p:nvPr>
        </p:nvSpPr>
        <p:spPr>
          <a:xfrm>
            <a:off x="816918" y="1980672"/>
            <a:ext cx="946770" cy="712018"/>
          </a:xfrm>
        </p:spPr>
        <p:txBody>
          <a:bodyPr anchor="b" anchorCtr="0"/>
          <a:lstStyle>
            <a:lvl1pPr algn="l">
              <a:defRPr sz="4200">
                <a:solidFill>
                  <a:schemeClr val="bg2"/>
                </a:solidFill>
                <a:latin typeface="+mj-lt"/>
              </a:defRPr>
            </a:lvl1pPr>
          </a:lstStyle>
          <a:p>
            <a:pPr lvl="0"/>
            <a:r>
              <a:rPr lang="fr-FR" dirty="0"/>
              <a:t>00.</a:t>
            </a:r>
          </a:p>
        </p:txBody>
      </p:sp>
      <p:sp>
        <p:nvSpPr>
          <p:cNvPr id="44" name="Espace réservé du texte 9"/>
          <p:cNvSpPr>
            <a:spLocks noGrp="1"/>
          </p:cNvSpPr>
          <p:nvPr>
            <p:ph type="body" sz="quarter" idx="30" hasCustomPrompt="1"/>
          </p:nvPr>
        </p:nvSpPr>
        <p:spPr>
          <a:xfrm>
            <a:off x="1619677" y="1980323"/>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5" name="Espace réservé du texte 11"/>
          <p:cNvSpPr>
            <a:spLocks noGrp="1"/>
          </p:cNvSpPr>
          <p:nvPr>
            <p:ph type="body" sz="quarter" idx="31" hasCustomPrompt="1"/>
          </p:nvPr>
        </p:nvSpPr>
        <p:spPr>
          <a:xfrm>
            <a:off x="816918" y="2754687"/>
            <a:ext cx="946770" cy="712018"/>
          </a:xfrm>
        </p:spPr>
        <p:txBody>
          <a:bodyPr anchor="b" anchorCtr="0"/>
          <a:lstStyle>
            <a:lvl1pPr algn="l">
              <a:defRPr sz="4200">
                <a:solidFill>
                  <a:schemeClr val="bg2"/>
                </a:solidFill>
                <a:latin typeface="+mj-lt"/>
              </a:defRPr>
            </a:lvl1pPr>
          </a:lstStyle>
          <a:p>
            <a:pPr lvl="0"/>
            <a:r>
              <a:rPr lang="fr-FR" dirty="0"/>
              <a:t>00.</a:t>
            </a:r>
          </a:p>
        </p:txBody>
      </p:sp>
      <p:sp>
        <p:nvSpPr>
          <p:cNvPr id="46" name="Espace réservé du texte 9"/>
          <p:cNvSpPr>
            <a:spLocks noGrp="1"/>
          </p:cNvSpPr>
          <p:nvPr>
            <p:ph type="body" sz="quarter" idx="32" hasCustomPrompt="1"/>
          </p:nvPr>
        </p:nvSpPr>
        <p:spPr>
          <a:xfrm>
            <a:off x="1619677" y="2754338"/>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sp>
        <p:nvSpPr>
          <p:cNvPr id="47" name="Espace réservé du texte 11"/>
          <p:cNvSpPr>
            <a:spLocks noGrp="1"/>
          </p:cNvSpPr>
          <p:nvPr>
            <p:ph type="body" sz="quarter" idx="33" hasCustomPrompt="1"/>
          </p:nvPr>
        </p:nvSpPr>
        <p:spPr>
          <a:xfrm>
            <a:off x="816918" y="3537774"/>
            <a:ext cx="946770" cy="712018"/>
          </a:xfrm>
        </p:spPr>
        <p:txBody>
          <a:bodyPr anchor="b" anchorCtr="0"/>
          <a:lstStyle>
            <a:lvl1pPr algn="l">
              <a:defRPr sz="4200">
                <a:solidFill>
                  <a:schemeClr val="bg2"/>
                </a:solidFill>
                <a:latin typeface="+mj-lt"/>
              </a:defRPr>
            </a:lvl1pPr>
          </a:lstStyle>
          <a:p>
            <a:pPr lvl="0"/>
            <a:r>
              <a:rPr lang="fr-FR" dirty="0"/>
              <a:t>00.</a:t>
            </a:r>
          </a:p>
        </p:txBody>
      </p:sp>
      <p:sp>
        <p:nvSpPr>
          <p:cNvPr id="48" name="Espace réservé du texte 9"/>
          <p:cNvSpPr>
            <a:spLocks noGrp="1"/>
          </p:cNvSpPr>
          <p:nvPr>
            <p:ph type="body" sz="quarter" idx="34" hasCustomPrompt="1"/>
          </p:nvPr>
        </p:nvSpPr>
        <p:spPr>
          <a:xfrm>
            <a:off x="1619677" y="3537425"/>
            <a:ext cx="7021091" cy="648072"/>
          </a:xfrm>
        </p:spPr>
        <p:txBody>
          <a:bodyPr anchor="b" anchorCtr="0"/>
          <a:lstStyle>
            <a:lvl1pPr>
              <a:spcAft>
                <a:spcPts val="0"/>
              </a:spcAft>
              <a:defRPr sz="1800" baseline="0">
                <a:solidFill>
                  <a:schemeClr val="tx2"/>
                </a:solidFill>
              </a:defRPr>
            </a:lvl1pPr>
          </a:lstStyle>
          <a:p>
            <a:pPr lvl="0"/>
            <a:r>
              <a:rPr lang="fr-FR" dirty="0"/>
              <a:t>Cliquez pour ajouter du </a:t>
            </a:r>
            <a:r>
              <a:rPr lang="fr-FR" dirty="0" err="1"/>
              <a:t>txt</a:t>
            </a:r>
            <a:endParaRPr lang="fr-FR" dirty="0"/>
          </a:p>
        </p:txBody>
      </p:sp>
      <p:pic>
        <p:nvPicPr>
          <p:cNvPr id="52" name="Image 51"/>
          <p:cNvPicPr>
            <a:picLocks noChangeAspect="1"/>
          </p:cNvPicPr>
          <p:nvPr userDrawn="1"/>
        </p:nvPicPr>
        <p:blipFill>
          <a:blip r:embed="rId2"/>
          <a:stretch>
            <a:fillRect/>
          </a:stretch>
        </p:blipFill>
        <p:spPr>
          <a:xfrm>
            <a:off x="0" y="4535955"/>
            <a:ext cx="9144000" cy="61901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visuel modifiable">
    <p:spTree>
      <p:nvGrpSpPr>
        <p:cNvPr id="1" name=""/>
        <p:cNvGrpSpPr/>
        <p:nvPr/>
      </p:nvGrpSpPr>
      <p:grpSpPr>
        <a:xfrm>
          <a:off x="0" y="0"/>
          <a:ext cx="0" cy="0"/>
          <a:chOff x="0" y="0"/>
          <a:chExt cx="0" cy="0"/>
        </a:xfrm>
      </p:grpSpPr>
      <p:sp>
        <p:nvSpPr>
          <p:cNvPr id="10" name="Rectangle 9"/>
          <p:cNvSpPr/>
          <p:nvPr userDrawn="1"/>
        </p:nvSpPr>
        <p:spPr>
          <a:xfrm>
            <a:off x="508" y="6465"/>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1" name="Grouper 10"/>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5" name="Triangle rectangle 14"/>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6" name="Titre 1"/>
          <p:cNvSpPr>
            <a:spLocks noGrp="1"/>
          </p:cNvSpPr>
          <p:nvPr>
            <p:ph type="ctrTitle" hasCustomPrompt="1"/>
          </p:nvPr>
        </p:nvSpPr>
        <p:spPr>
          <a:xfrm>
            <a:off x="287524" y="-608177"/>
            <a:ext cx="3204356" cy="2558858"/>
          </a:xfrm>
        </p:spPr>
        <p:txBody>
          <a:bodyPr anchor="b" anchorCtr="0"/>
          <a:lstStyle>
            <a:lvl1pPr algn="l">
              <a:defRPr sz="13500">
                <a:solidFill>
                  <a:schemeClr val="bg1"/>
                </a:solidFill>
              </a:defRPr>
            </a:lvl1pPr>
          </a:lstStyle>
          <a:p>
            <a:r>
              <a:rPr lang="fr-FR" dirty="0"/>
              <a:t>00.</a:t>
            </a:r>
          </a:p>
        </p:txBody>
      </p:sp>
      <p:sp>
        <p:nvSpPr>
          <p:cNvPr id="17" name="Sous-titre 2"/>
          <p:cNvSpPr>
            <a:spLocks noGrp="1"/>
          </p:cNvSpPr>
          <p:nvPr>
            <p:ph type="subTitle" idx="1" hasCustomPrompt="1"/>
          </p:nvPr>
        </p:nvSpPr>
        <p:spPr>
          <a:xfrm>
            <a:off x="3563895" y="469062"/>
            <a:ext cx="5076875" cy="1859662"/>
          </a:xfrm>
        </p:spPr>
        <p:txBody>
          <a:bodyPr/>
          <a:lstStyle>
            <a:lvl1pPr marL="0" indent="0" algn="l">
              <a:spcAft>
                <a:spcPts val="0"/>
              </a:spcAft>
              <a:buNone/>
              <a:defRPr sz="2400" baseline="0">
                <a:solidFill>
                  <a:schemeClr val="bg1"/>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fr-FR" dirty="0"/>
              <a:t>Cliquez pour insérer le titre </a:t>
            </a:r>
            <a:br>
              <a:rPr lang="fr-FR" dirty="0"/>
            </a:br>
            <a:r>
              <a:rPr lang="fr-FR" dirty="0"/>
              <a:t>du chapitre</a:t>
            </a:r>
          </a:p>
        </p:txBody>
      </p:sp>
      <p:sp>
        <p:nvSpPr>
          <p:cNvPr id="19" name="Espace réservé du texte 10"/>
          <p:cNvSpPr>
            <a:spLocks noGrp="1"/>
          </p:cNvSpPr>
          <p:nvPr>
            <p:ph type="body" sz="quarter" idx="13" hasCustomPrompt="1"/>
          </p:nvPr>
        </p:nvSpPr>
        <p:spPr>
          <a:xfrm>
            <a:off x="359539" y="2249666"/>
            <a:ext cx="8281231" cy="2506563"/>
          </a:xfrm>
        </p:spPr>
        <p:txBody>
          <a:bodyPr/>
          <a:lstStyle>
            <a:lvl1pPr marL="135725" indent="-135725">
              <a:lnSpc>
                <a:spcPct val="100000"/>
              </a:lnSpc>
              <a:spcBef>
                <a:spcPts val="1350"/>
              </a:spcBef>
              <a:spcAft>
                <a:spcPts val="0"/>
              </a:spcAft>
              <a:buFont typeface="+mj-lt"/>
              <a:buAutoNum type="alphaLcPeriod"/>
              <a:defRPr sz="1200">
                <a:solidFill>
                  <a:schemeClr val="tx2"/>
                </a:solidFill>
              </a:defRPr>
            </a:lvl1pPr>
            <a:lvl2pPr marL="134994" indent="0">
              <a:spcBef>
                <a:spcPts val="450"/>
              </a:spcBef>
              <a:buFont typeface="+mj-lt"/>
              <a:buNone/>
              <a:defRPr sz="1050">
                <a:solidFill>
                  <a:schemeClr val="tx2"/>
                </a:solidFill>
                <a:latin typeface="+mn-lt"/>
              </a:defRPr>
            </a:lvl2pPr>
            <a:lvl3pPr marL="134994" indent="0">
              <a:defRPr>
                <a:solidFill>
                  <a:schemeClr val="tx2"/>
                </a:solidFill>
              </a:defRPr>
            </a:lvl3pPr>
            <a:lvl4pPr>
              <a:defRPr>
                <a:solidFill>
                  <a:schemeClr val="accent2"/>
                </a:solidFill>
              </a:defRPr>
            </a:lvl4pPr>
            <a:lvl5pPr>
              <a:defRPr>
                <a:solidFill>
                  <a:schemeClr val="accent2"/>
                </a:solidFill>
              </a:defRPr>
            </a:lvl5pPr>
          </a:lstStyle>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0"/>
            <a:r>
              <a:rPr lang="fr-FR" dirty="0"/>
              <a:t>Modifiez les styles du texte du masque</a:t>
            </a:r>
          </a:p>
          <a:p>
            <a:pPr lvl="1"/>
            <a:r>
              <a:rPr lang="fr-FR" dirty="0"/>
              <a:t>DEUXIÈME NIVEAU</a:t>
            </a:r>
          </a:p>
          <a:p>
            <a:pPr lvl="2"/>
            <a:r>
              <a:rPr lang="fr-FR" dirty="0"/>
              <a:t>Troisième niveau</a:t>
            </a:r>
          </a:p>
          <a:p>
            <a:pPr lvl="2"/>
            <a:endParaRPr lang="fr-FR" dirty="0"/>
          </a:p>
          <a:p>
            <a:pPr lvl="2"/>
            <a:endParaRPr lang="fr-FR" dirty="0"/>
          </a:p>
        </p:txBody>
      </p:sp>
      <p:cxnSp>
        <p:nvCxnSpPr>
          <p:cNvPr id="21" name="Connecteur droit 20"/>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pic>
        <p:nvPicPr>
          <p:cNvPr id="18" name="Image 17" descr="LOGO Bpifrance 2015 impact_RVB.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780090" y="4824800"/>
            <a:ext cx="788361" cy="22444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de chapitres">
    <p:spTree>
      <p:nvGrpSpPr>
        <p:cNvPr id="1" name=""/>
        <p:cNvGrpSpPr/>
        <p:nvPr/>
      </p:nvGrpSpPr>
      <p:grpSpPr>
        <a:xfrm>
          <a:off x="0" y="0"/>
          <a:ext cx="0" cy="0"/>
          <a:chOff x="0" y="0"/>
          <a:chExt cx="0" cy="0"/>
        </a:xfrm>
      </p:grpSpPr>
      <p:sp>
        <p:nvSpPr>
          <p:cNvPr id="10" name="Rectangle 9"/>
          <p:cNvSpPr/>
          <p:nvPr userDrawn="1"/>
        </p:nvSpPr>
        <p:spPr>
          <a:xfrm>
            <a:off x="0" y="9071"/>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nvGrpSpPr>
          <p:cNvPr id="12" name="Grouper 11"/>
          <p:cNvGrpSpPr/>
          <p:nvPr userDrawn="1"/>
        </p:nvGrpSpPr>
        <p:grpSpPr>
          <a:xfrm>
            <a:off x="0" y="-2817"/>
            <a:ext cx="9144000" cy="1647815"/>
            <a:chOff x="0" y="-3756"/>
            <a:chExt cx="9144000" cy="2197087"/>
          </a:xfrm>
        </p:grpSpPr>
        <p:sp>
          <p:nvSpPr>
            <p:cNvPr id="13" name="Rectangle 12"/>
            <p:cNvSpPr/>
            <p:nvPr userDrawn="1"/>
          </p:nvSpPr>
          <p:spPr>
            <a:xfrm>
              <a:off x="0" y="-3756"/>
              <a:ext cx="9144000" cy="18125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sp>
          <p:nvSpPr>
            <p:cNvPr id="14" name="Triangle rectangle 13"/>
            <p:cNvSpPr/>
            <p:nvPr userDrawn="1"/>
          </p:nvSpPr>
          <p:spPr>
            <a:xfrm flipV="1">
              <a:off x="0" y="1797287"/>
              <a:ext cx="9144000" cy="396044"/>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50" dirty="0" err="1">
                <a:solidFill>
                  <a:schemeClr val="tx1"/>
                </a:solidFill>
              </a:endParaRPr>
            </a:p>
          </p:txBody>
        </p:sp>
      </p:grpSp>
      <p:sp>
        <p:nvSpPr>
          <p:cNvPr id="15" name="Titre 1"/>
          <p:cNvSpPr>
            <a:spLocks noGrp="1"/>
          </p:cNvSpPr>
          <p:nvPr>
            <p:ph type="ctrTitle" hasCustomPrompt="1"/>
          </p:nvPr>
        </p:nvSpPr>
        <p:spPr>
          <a:xfrm>
            <a:off x="287524" y="-608177"/>
            <a:ext cx="3679320" cy="2558858"/>
          </a:xfrm>
        </p:spPr>
        <p:txBody>
          <a:bodyPr anchor="b" anchorCtr="0"/>
          <a:lstStyle>
            <a:lvl1pPr algn="l">
              <a:defRPr sz="13500">
                <a:solidFill>
                  <a:schemeClr val="bg1"/>
                </a:solidFill>
              </a:defRPr>
            </a:lvl1pPr>
          </a:lstStyle>
          <a:p>
            <a:r>
              <a:rPr lang="fr-FR" dirty="0"/>
              <a:t>00.</a:t>
            </a:r>
          </a:p>
        </p:txBody>
      </p:sp>
      <p:sp>
        <p:nvSpPr>
          <p:cNvPr id="16" name="Sous-titre 2"/>
          <p:cNvSpPr>
            <a:spLocks noGrp="1"/>
          </p:cNvSpPr>
          <p:nvPr>
            <p:ph type="subTitle" idx="1" hasCustomPrompt="1"/>
          </p:nvPr>
        </p:nvSpPr>
        <p:spPr>
          <a:xfrm>
            <a:off x="359539" y="2112699"/>
            <a:ext cx="3864123" cy="2538282"/>
          </a:xfrm>
        </p:spPr>
        <p:txBody>
          <a:bodyPr anchor="ctr"/>
          <a:lstStyle>
            <a:lvl1pPr marL="0" indent="0" algn="l">
              <a:spcAft>
                <a:spcPts val="0"/>
              </a:spcAft>
              <a:buNone/>
              <a:defRPr sz="3600" baseline="0">
                <a:solidFill>
                  <a:srgbClr val="5E514D"/>
                </a:solidFill>
              </a:defRPr>
            </a:lvl1pPr>
            <a:lvl2pPr marL="342884" indent="0" algn="ctr">
              <a:buNone/>
              <a:defRPr>
                <a:solidFill>
                  <a:schemeClr val="tx1">
                    <a:tint val="75000"/>
                  </a:schemeClr>
                </a:solidFill>
              </a:defRPr>
            </a:lvl2pPr>
            <a:lvl3pPr marL="685766" indent="0" algn="ctr">
              <a:buNone/>
              <a:defRPr>
                <a:solidFill>
                  <a:schemeClr val="tx1">
                    <a:tint val="75000"/>
                  </a:schemeClr>
                </a:solidFill>
              </a:defRPr>
            </a:lvl3pPr>
            <a:lvl4pPr marL="1028649" indent="0" algn="ctr">
              <a:buNone/>
              <a:defRPr>
                <a:solidFill>
                  <a:schemeClr val="tx1">
                    <a:tint val="75000"/>
                  </a:schemeClr>
                </a:solidFill>
              </a:defRPr>
            </a:lvl4pPr>
            <a:lvl5pPr marL="1371532" indent="0" algn="ctr">
              <a:buNone/>
              <a:defRPr>
                <a:solidFill>
                  <a:schemeClr val="tx1">
                    <a:tint val="75000"/>
                  </a:schemeClr>
                </a:solidFill>
              </a:defRPr>
            </a:lvl5pPr>
            <a:lvl6pPr marL="1714415" indent="0" algn="ctr">
              <a:buNone/>
              <a:defRPr>
                <a:solidFill>
                  <a:schemeClr val="tx1">
                    <a:tint val="75000"/>
                  </a:schemeClr>
                </a:solidFill>
              </a:defRPr>
            </a:lvl6pPr>
            <a:lvl7pPr marL="2057297" indent="0" algn="ctr">
              <a:buNone/>
              <a:defRPr>
                <a:solidFill>
                  <a:schemeClr val="tx1">
                    <a:tint val="75000"/>
                  </a:schemeClr>
                </a:solidFill>
              </a:defRPr>
            </a:lvl7pPr>
            <a:lvl8pPr marL="2400180" indent="0" algn="ctr">
              <a:buNone/>
              <a:defRPr>
                <a:solidFill>
                  <a:schemeClr val="tx1">
                    <a:tint val="75000"/>
                  </a:schemeClr>
                </a:solidFill>
              </a:defRPr>
            </a:lvl8pPr>
            <a:lvl9pPr marL="2743064" indent="0" algn="ctr">
              <a:buNone/>
              <a:defRPr>
                <a:solidFill>
                  <a:schemeClr val="tx1">
                    <a:tint val="75000"/>
                  </a:schemeClr>
                </a:solidFill>
              </a:defRPr>
            </a:lvl9pPr>
          </a:lstStyle>
          <a:p>
            <a:r>
              <a:rPr lang="fr-FR" dirty="0"/>
              <a:t>Cliquez pour insérer </a:t>
            </a:r>
          </a:p>
          <a:p>
            <a:r>
              <a:rPr lang="fr-FR" dirty="0"/>
              <a:t>le titre</a:t>
            </a:r>
          </a:p>
        </p:txBody>
      </p:sp>
      <p:sp>
        <p:nvSpPr>
          <p:cNvPr id="18" name="Espace réservé pour une image  14"/>
          <p:cNvSpPr>
            <a:spLocks noGrp="1"/>
          </p:cNvSpPr>
          <p:nvPr>
            <p:ph type="pic" sz="quarter" idx="15" hasCustomPrompt="1"/>
          </p:nvPr>
        </p:nvSpPr>
        <p:spPr>
          <a:xfrm>
            <a:off x="4654168" y="1734659"/>
            <a:ext cx="3960440" cy="2912847"/>
          </a:xfrm>
          <a:solidFill>
            <a:schemeClr val="bg1"/>
          </a:solidFill>
        </p:spPr>
        <p:txBody>
          <a:bodyPr bIns="648000" anchor="ctr" anchorCtr="0"/>
          <a:lstStyle>
            <a:lvl1pPr algn="ctr">
              <a:defRPr sz="900"/>
            </a:lvl1pPr>
          </a:lstStyle>
          <a:p>
            <a:r>
              <a:rPr lang="fr-FR" dirty="0"/>
              <a:t>Visuel</a:t>
            </a:r>
          </a:p>
        </p:txBody>
      </p:sp>
      <p:cxnSp>
        <p:nvCxnSpPr>
          <p:cNvPr id="19" name="Connecteur droit 18"/>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Image 16" descr="LOGO Bpifrance 2015 impact_RVB.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7780090" y="4824800"/>
            <a:ext cx="788361" cy="224444"/>
          </a:xfrm>
          <a:prstGeom prst="rect">
            <a:avLst/>
          </a:prstGeom>
        </p:spPr>
      </p:pic>
      <p:sp>
        <p:nvSpPr>
          <p:cNvPr id="20"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ge vierge">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703205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71" y="6465"/>
            <a:ext cx="8432789" cy="486054"/>
          </a:xfrm>
          <a:prstGeom prst="rect">
            <a:avLst/>
          </a:prstGeom>
        </p:spPr>
        <p:txBody>
          <a:bodyPr vert="horz" lIns="0" tIns="0" rIns="0" bIns="0" rtlCol="0" anchor="b" anchorCtr="0">
            <a:noAutofit/>
          </a:bodyPr>
          <a:lstStyle/>
          <a:p>
            <a:r>
              <a:rPr lang="fr-FR" dirty="0"/>
              <a:t>Cliquez pour modifier le titre</a:t>
            </a:r>
          </a:p>
        </p:txBody>
      </p:sp>
      <p:sp>
        <p:nvSpPr>
          <p:cNvPr id="4" name="Espace réservé du contenu 3"/>
          <p:cNvSpPr>
            <a:spLocks noGrp="1"/>
          </p:cNvSpPr>
          <p:nvPr>
            <p:ph sz="quarter" idx="15"/>
          </p:nvPr>
        </p:nvSpPr>
        <p:spPr>
          <a:xfrm>
            <a:off x="358775" y="788503"/>
            <a:ext cx="8426450" cy="3700463"/>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94" y="789364"/>
            <a:ext cx="3861373" cy="35885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5" name="Espace réservé du contenu 2"/>
          <p:cNvSpPr>
            <a:spLocks noGrp="1"/>
          </p:cNvSpPr>
          <p:nvPr>
            <p:ph sz="quarter" idx="16"/>
          </p:nvPr>
        </p:nvSpPr>
        <p:spPr>
          <a:xfrm>
            <a:off x="4896036" y="789364"/>
            <a:ext cx="3888234" cy="35885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114228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exte titre + bas">
    <p:spTree>
      <p:nvGrpSpPr>
        <p:cNvPr id="1" name=""/>
        <p:cNvGrpSpPr/>
        <p:nvPr/>
      </p:nvGrpSpPr>
      <p:grpSpPr>
        <a:xfrm>
          <a:off x="0" y="0"/>
          <a:ext cx="0" cy="0"/>
          <a:chOff x="0" y="0"/>
          <a:chExt cx="0" cy="0"/>
        </a:xfrm>
      </p:grpSpPr>
      <p:sp>
        <p:nvSpPr>
          <p:cNvPr id="12" name="Espace réservé du texte 11"/>
          <p:cNvSpPr>
            <a:spLocks noGrp="1"/>
          </p:cNvSpPr>
          <p:nvPr>
            <p:ph type="body" sz="quarter" idx="13" hasCustomPrompt="1"/>
          </p:nvPr>
        </p:nvSpPr>
        <p:spPr>
          <a:xfrm>
            <a:off x="144016" y="4688013"/>
            <a:ext cx="393006" cy="375611"/>
          </a:xfrm>
        </p:spPr>
        <p:txBody>
          <a:bodyPr anchor="b" anchorCtr="0"/>
          <a:lstStyle>
            <a:lvl1pPr algn="r">
              <a:defRPr sz="1050">
                <a:solidFill>
                  <a:srgbClr val="5E514D"/>
                </a:solidFill>
                <a:latin typeface="Impact"/>
                <a:cs typeface="Impact"/>
              </a:defRPr>
            </a:lvl1pPr>
          </a:lstStyle>
          <a:p>
            <a:pPr lvl="0"/>
            <a:r>
              <a:rPr lang="fr-FR" dirty="0"/>
              <a:t>00.</a:t>
            </a:r>
          </a:p>
        </p:txBody>
      </p:sp>
      <p:sp>
        <p:nvSpPr>
          <p:cNvPr id="10" name="Espace réservé du texte 11"/>
          <p:cNvSpPr>
            <a:spLocks noGrp="1"/>
          </p:cNvSpPr>
          <p:nvPr>
            <p:ph type="body" sz="quarter" idx="14" hasCustomPrompt="1"/>
          </p:nvPr>
        </p:nvSpPr>
        <p:spPr>
          <a:xfrm>
            <a:off x="611560" y="4688013"/>
            <a:ext cx="6192688" cy="375611"/>
          </a:xfrm>
        </p:spPr>
        <p:txBody>
          <a:bodyPr anchor="b" anchorCtr="0"/>
          <a:lstStyle>
            <a:lvl1pPr algn="l">
              <a:defRPr sz="1050">
                <a:solidFill>
                  <a:srgbClr val="5E514D"/>
                </a:solidFill>
                <a:latin typeface="Impact"/>
                <a:cs typeface="Impact"/>
              </a:defRPr>
            </a:lvl1pPr>
          </a:lstStyle>
          <a:p>
            <a:pPr lvl="0"/>
            <a:r>
              <a:rPr lang="fr-FR" dirty="0"/>
              <a:t>Cliquez pour insérer le titre de chapitre</a:t>
            </a:r>
          </a:p>
        </p:txBody>
      </p:sp>
      <p:sp>
        <p:nvSpPr>
          <p:cNvPr id="11" name="Espace réservé du titre 1"/>
          <p:cNvSpPr>
            <a:spLocks noGrp="1"/>
          </p:cNvSpPr>
          <p:nvPr>
            <p:ph type="title" hasCustomPrompt="1"/>
          </p:nvPr>
        </p:nvSpPr>
        <p:spPr bwMode="gray">
          <a:xfrm>
            <a:off x="350264" y="6465"/>
            <a:ext cx="8434204" cy="486054"/>
          </a:xfrm>
          <a:prstGeom prst="rect">
            <a:avLst/>
          </a:prstGeom>
        </p:spPr>
        <p:txBody>
          <a:bodyPr vert="horz" lIns="0" tIns="0" rIns="0" bIns="0" rtlCol="0" anchor="b" anchorCtr="0">
            <a:noAutofit/>
          </a:bodyPr>
          <a:lstStyle/>
          <a:p>
            <a:r>
              <a:rPr lang="fr-FR" dirty="0"/>
              <a:t>Cliquez pour modifier le titre</a:t>
            </a:r>
          </a:p>
        </p:txBody>
      </p:sp>
      <p:sp>
        <p:nvSpPr>
          <p:cNvPr id="3" name="Espace réservé du contenu 2"/>
          <p:cNvSpPr>
            <a:spLocks noGrp="1"/>
          </p:cNvSpPr>
          <p:nvPr>
            <p:ph sz="quarter" idx="15"/>
          </p:nvPr>
        </p:nvSpPr>
        <p:spPr>
          <a:xfrm>
            <a:off x="350594" y="789364"/>
            <a:ext cx="3861373" cy="3588515"/>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6" name="Espace réservé pour une image  5"/>
          <p:cNvSpPr>
            <a:spLocks noGrp="1"/>
          </p:cNvSpPr>
          <p:nvPr>
            <p:ph type="pic" sz="quarter" idx="16"/>
          </p:nvPr>
        </p:nvSpPr>
        <p:spPr>
          <a:xfrm>
            <a:off x="4896036" y="789552"/>
            <a:ext cx="3888432" cy="3591948"/>
          </a:xfrm>
        </p:spPr>
        <p:txBody>
          <a:bodyPr/>
          <a:lstStyle/>
          <a:p>
            <a:r>
              <a:rPr lang="fr-FR"/>
              <a:t>Cliquez sur l'icône pour ajouter une image</a:t>
            </a:r>
            <a:endParaRPr lang="fr-FR" dirty="0"/>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spTree>
    <p:extLst>
      <p:ext uri="{BB962C8B-B14F-4D97-AF65-F5344CB8AC3E}">
        <p14:creationId xmlns:p14="http://schemas.microsoft.com/office/powerpoint/2010/main" val="2494523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bwMode="gray">
          <a:xfrm>
            <a:off x="342000" y="985500"/>
            <a:ext cx="8460000" cy="3479344"/>
          </a:xfrm>
          <a:prstGeom prst="rect">
            <a:avLst/>
          </a:prstGeom>
        </p:spPr>
        <p:txBody>
          <a:bodyPr vert="horz" lIns="0" tIns="0" rIns="0" bIns="0" rtlCol="0">
            <a:noAutofit/>
          </a:bodyPr>
          <a:lstStyle/>
          <a:p>
            <a:pPr lvl="0"/>
            <a:r>
              <a:rPr lang="fr-FR" dirty="0"/>
              <a:t>Cliquez pour modifier le sous-titre</a:t>
            </a:r>
          </a:p>
          <a:p>
            <a:pPr lvl="1"/>
            <a:r>
              <a:rPr lang="fr-FR" dirty="0"/>
              <a:t>DEUXIÈME NIVEAU</a:t>
            </a:r>
          </a:p>
          <a:p>
            <a:pPr lvl="2"/>
            <a:r>
              <a:rPr lang="fr-FR" dirty="0"/>
              <a:t>Troisième niveau</a:t>
            </a:r>
          </a:p>
          <a:p>
            <a:pPr lvl="3"/>
            <a:r>
              <a:rPr lang="fr-FR" dirty="0"/>
              <a:t>Quatrième niveau</a:t>
            </a:r>
          </a:p>
          <a:p>
            <a:pPr lvl="4"/>
            <a:r>
              <a:rPr lang="fr-FR" dirty="0"/>
              <a:t>Cinquième niveau</a:t>
            </a:r>
          </a:p>
          <a:p>
            <a:pPr lvl="5"/>
            <a:r>
              <a:rPr lang="fr-FR" dirty="0"/>
              <a:t>Sixième niveau</a:t>
            </a:r>
          </a:p>
          <a:p>
            <a:pPr lvl="6"/>
            <a:r>
              <a:rPr lang="fr-FR" dirty="0"/>
              <a:t>Septième niveau</a:t>
            </a:r>
          </a:p>
          <a:p>
            <a:pPr lvl="7"/>
            <a:r>
              <a:rPr lang="fr-FR" dirty="0"/>
              <a:t>Huitième niveau</a:t>
            </a:r>
          </a:p>
          <a:p>
            <a:pPr lvl="7"/>
            <a:endParaRPr lang="fr-FR" dirty="0"/>
          </a:p>
          <a:p>
            <a:pPr lvl="8"/>
            <a:r>
              <a:rPr lang="fr-FR" dirty="0"/>
              <a:t>Neuvième niveau</a:t>
            </a:r>
          </a:p>
          <a:p>
            <a:pPr lvl="7"/>
            <a:endParaRPr lang="fr-FR" dirty="0"/>
          </a:p>
          <a:p>
            <a:pPr lvl="7"/>
            <a:endParaRPr lang="fr-FR" dirty="0"/>
          </a:p>
        </p:txBody>
      </p:sp>
      <p:pic>
        <p:nvPicPr>
          <p:cNvPr id="11" name="Image 10"/>
          <p:cNvPicPr>
            <a:picLocks noChangeAspect="1"/>
          </p:cNvPicPr>
          <p:nvPr userDrawn="1"/>
        </p:nvPicPr>
        <p:blipFill>
          <a:blip r:embed="rId29"/>
          <a:stretch>
            <a:fillRect/>
          </a:stretch>
        </p:blipFill>
        <p:spPr>
          <a:xfrm>
            <a:off x="0" y="4535955"/>
            <a:ext cx="9144000" cy="619012"/>
          </a:xfrm>
          <a:prstGeom prst="rect">
            <a:avLst/>
          </a:prstGeom>
        </p:spPr>
      </p:pic>
      <p:cxnSp>
        <p:nvCxnSpPr>
          <p:cNvPr id="14" name="Connecteur droit 13"/>
          <p:cNvCxnSpPr/>
          <p:nvPr userDrawn="1"/>
        </p:nvCxnSpPr>
        <p:spPr bwMode="gray">
          <a:xfrm flipV="1">
            <a:off x="8697885" y="4840002"/>
            <a:ext cx="0" cy="162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 name="Espace réservé du titre 1"/>
          <p:cNvSpPr>
            <a:spLocks noGrp="1"/>
          </p:cNvSpPr>
          <p:nvPr>
            <p:ph type="title"/>
          </p:nvPr>
        </p:nvSpPr>
        <p:spPr bwMode="gray">
          <a:xfrm>
            <a:off x="350264" y="6465"/>
            <a:ext cx="8472894" cy="486054"/>
          </a:xfrm>
          <a:prstGeom prst="rect">
            <a:avLst/>
          </a:prstGeom>
        </p:spPr>
        <p:txBody>
          <a:bodyPr vert="horz" lIns="0" tIns="0" rIns="0" bIns="0" rtlCol="0" anchor="b" anchorCtr="0">
            <a:noAutofit/>
          </a:bodyPr>
          <a:lstStyle/>
          <a:p>
            <a:r>
              <a:rPr lang="fr-FR" dirty="0"/>
              <a:t>Cliquez pour modifier le titre</a:t>
            </a:r>
          </a:p>
        </p:txBody>
      </p:sp>
      <p:sp>
        <p:nvSpPr>
          <p:cNvPr id="8" name="Espace réservé du numéro de diapositive 2"/>
          <p:cNvSpPr>
            <a:spLocks noGrp="1"/>
          </p:cNvSpPr>
          <p:nvPr>
            <p:ph type="sldNum" sz="quarter" idx="4"/>
          </p:nvPr>
        </p:nvSpPr>
        <p:spPr>
          <a:xfrm>
            <a:off x="8741032" y="4821903"/>
            <a:ext cx="655504" cy="234124"/>
          </a:xfrm>
          <a:prstGeom prst="rect">
            <a:avLst/>
          </a:prstGeom>
        </p:spPr>
        <p:txBody>
          <a:bodyPr/>
          <a:lstStyle>
            <a:lvl1pPr>
              <a:defRPr sz="900">
                <a:solidFill>
                  <a:srgbClr val="5E514D"/>
                </a:solidFill>
                <a:latin typeface="Impact"/>
                <a:cs typeface="Impact"/>
              </a:defRPr>
            </a:lvl1pPr>
          </a:lstStyle>
          <a:p>
            <a:fld id="{19858401-1896-4F80-9B2B-186795E41C27}" type="slidenum">
              <a:rPr lang="fr-FR" smtClean="0"/>
              <a:pPr/>
              <a:t>‹N°›</a:t>
            </a:fld>
            <a:endParaRPr lang="fr-FR" dirty="0"/>
          </a:p>
        </p:txBody>
      </p:sp>
      <p:pic>
        <p:nvPicPr>
          <p:cNvPr id="9" name="Image 8" descr="LOGO Bpifrance 2015 impact_fond jaune_RVB.png"/>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7780090" y="4831582"/>
            <a:ext cx="789709" cy="224444"/>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 id="2147483712" r:id="rId2"/>
    <p:sldLayoutId id="2147483662" r:id="rId3"/>
    <p:sldLayoutId id="2147483666" r:id="rId4"/>
    <p:sldLayoutId id="2147483667" r:id="rId5"/>
    <p:sldLayoutId id="2147483701" r:id="rId6"/>
    <p:sldLayoutId id="2147483673" r:id="rId7"/>
    <p:sldLayoutId id="2147483702" r:id="rId8"/>
    <p:sldLayoutId id="2147483703" r:id="rId9"/>
    <p:sldLayoutId id="2147483704" r:id="rId10"/>
    <p:sldLayoutId id="2147483705" r:id="rId11"/>
    <p:sldLayoutId id="2147483706" r:id="rId12"/>
    <p:sldLayoutId id="2147483650" r:id="rId13"/>
    <p:sldLayoutId id="2147483674" r:id="rId14"/>
    <p:sldLayoutId id="2147483671" r:id="rId15"/>
    <p:sldLayoutId id="2147483709" r:id="rId16"/>
    <p:sldLayoutId id="2147483707" r:id="rId17"/>
    <p:sldLayoutId id="2147483710" r:id="rId18"/>
    <p:sldLayoutId id="2147483708" r:id="rId19"/>
    <p:sldLayoutId id="2147483711" r:id="rId20"/>
    <p:sldLayoutId id="2147483713" r:id="rId21"/>
    <p:sldLayoutId id="2147483714" r:id="rId22"/>
    <p:sldLayoutId id="2147483715" r:id="rId23"/>
    <p:sldLayoutId id="2147483668" r:id="rId24"/>
    <p:sldLayoutId id="2147483676" r:id="rId25"/>
    <p:sldLayoutId id="2147483661" r:id="rId26"/>
    <p:sldLayoutId id="2147483716" r:id="rId27"/>
  </p:sldLayoutIdLst>
  <p:hf hdr="0" ftr="0" dt="0"/>
  <p:txStyles>
    <p:titleStyle>
      <a:lvl1pPr algn="l" defTabSz="685766" rtl="0" eaLnBrk="1" latinLnBrk="0" hangingPunct="1">
        <a:lnSpc>
          <a:spcPct val="85000"/>
        </a:lnSpc>
        <a:spcBef>
          <a:spcPct val="0"/>
        </a:spcBef>
        <a:buNone/>
        <a:defRPr sz="2400" kern="1200">
          <a:solidFill>
            <a:srgbClr val="5E514D"/>
          </a:solidFill>
          <a:latin typeface="+mj-lt"/>
          <a:ea typeface="+mj-ea"/>
          <a:cs typeface="+mj-cs"/>
        </a:defRPr>
      </a:lvl1pPr>
    </p:titleStyle>
    <p:bodyStyle>
      <a:lvl1pPr marL="0" indent="0" algn="l" defTabSz="685766" rtl="0" eaLnBrk="1" latinLnBrk="0" hangingPunct="1">
        <a:lnSpc>
          <a:spcPct val="85000"/>
        </a:lnSpc>
        <a:spcBef>
          <a:spcPts val="0"/>
        </a:spcBef>
        <a:spcAft>
          <a:spcPts val="2250"/>
        </a:spcAft>
        <a:buFont typeface="Arial" pitchFamily="34" charset="0"/>
        <a:buNone/>
        <a:defRPr sz="1800" b="0" kern="1200">
          <a:solidFill>
            <a:schemeClr val="tx2"/>
          </a:solidFill>
          <a:latin typeface="+mj-lt"/>
          <a:ea typeface="+mn-ea"/>
          <a:cs typeface="+mn-cs"/>
        </a:defRPr>
      </a:lvl1pPr>
      <a:lvl2pPr marL="0" indent="0" algn="just" defTabSz="685766" rtl="0" eaLnBrk="1" latinLnBrk="0" hangingPunct="1">
        <a:lnSpc>
          <a:spcPct val="120000"/>
        </a:lnSpc>
        <a:spcBef>
          <a:spcPts val="0"/>
        </a:spcBef>
        <a:buFont typeface="Arial" pitchFamily="34" charset="0"/>
        <a:buNone/>
        <a:defRPr sz="1200" b="1" kern="1200" cap="all">
          <a:solidFill>
            <a:srgbClr val="5E514D"/>
          </a:solidFill>
          <a:latin typeface="+mn-lt"/>
          <a:ea typeface="+mn-ea"/>
          <a:cs typeface="+mn-cs"/>
        </a:defRPr>
      </a:lvl2pPr>
      <a:lvl3pPr marL="0" indent="0" algn="just" defTabSz="685766"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0" indent="-134994" algn="just" defTabSz="685766"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134994" indent="0" algn="just" defTabSz="685766"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404980" indent="-134994" algn="just" defTabSz="671480"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404980" indent="0" algn="just" defTabSz="671480"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674967" indent="-135725" algn="just" defTabSz="671480"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766" rtl="0" eaLnBrk="1" latinLnBrk="0" hangingPunct="1">
        <a:spcBef>
          <a:spcPct val="20000"/>
        </a:spcBef>
        <a:buFontTx/>
        <a:buNone/>
        <a:defRPr sz="600" kern="1200">
          <a:solidFill>
            <a:schemeClr val="tx2"/>
          </a:solidFill>
          <a:latin typeface="+mn-lt"/>
          <a:ea typeface="+mn-ea"/>
          <a:cs typeface="+mn-cs"/>
        </a:defRPr>
      </a:lvl9pPr>
    </p:bodyStyle>
    <p:otherStyle>
      <a:defPPr>
        <a:defRPr lang="fr-FR"/>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2.sv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19.jpeg"/><Relationship Id="rId5" Type="http://schemas.openxmlformats.org/officeDocument/2006/relationships/image" Target="../media/image14.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sv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23.svg"/><Relationship Id="rId11" Type="http://schemas.openxmlformats.org/officeDocument/2006/relationships/image" Target="../media/image28.sv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svg"/><Relationship Id="rId9"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hyperlink" Target="https://www.bpifrance.fr/Qui-sommes-nous/Developpement-Durable-RSE/Accueil" TargetMode="External"/><Relationship Id="rId7" Type="http://schemas.openxmlformats.org/officeDocument/2006/relationships/hyperlink" Target="https://www.bpifrance.fr/A-la-une/Actualites/Plan-Climat-Bpifrance-et-la-Banque-des-Territoires-lancent-un-plan-de-40-Md-5052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lelab.bpifrance.fr/thematiques/rse" TargetMode="External"/><Relationship Id="rId5" Type="http://schemas.openxmlformats.org/officeDocument/2006/relationships/hyperlink" Target="https://mon-impactometre.bpifrance.fr/#/home" TargetMode="External"/><Relationship Id="rId4" Type="http://schemas.openxmlformats.org/officeDocument/2006/relationships/hyperlink" Target="https://www.bpifrance-universite.fr/"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0"/>
          </p:nvPr>
        </p:nvSpPr>
        <p:spPr>
          <a:xfrm>
            <a:off x="1475656" y="2115610"/>
            <a:ext cx="6804483" cy="600156"/>
          </a:xfrm>
        </p:spPr>
        <p:txBody>
          <a:bodyPr/>
          <a:lstStyle/>
          <a:p>
            <a:r>
              <a:rPr lang="fr-FR" dirty="0"/>
              <a:t>ACCOMPAGNER LES ENTREPRISES VERS la transition</a:t>
            </a:r>
          </a:p>
        </p:txBody>
      </p:sp>
      <p:sp>
        <p:nvSpPr>
          <p:cNvPr id="4" name="Espace réservé du texte 3"/>
          <p:cNvSpPr>
            <a:spLocks noGrp="1"/>
          </p:cNvSpPr>
          <p:nvPr>
            <p:ph type="body" sz="quarter" idx="12"/>
          </p:nvPr>
        </p:nvSpPr>
        <p:spPr/>
        <p:txBody>
          <a:bodyPr/>
          <a:lstStyle/>
          <a:p>
            <a:r>
              <a:rPr lang="fr-FR" dirty="0"/>
              <a:t>22 Septembre 2022</a:t>
            </a:r>
          </a:p>
          <a:p>
            <a:endParaRPr lang="fr-FR" dirty="0"/>
          </a:p>
        </p:txBody>
      </p:sp>
      <p:sp>
        <p:nvSpPr>
          <p:cNvPr id="5" name="Espace réservé du texte 3">
            <a:extLst>
              <a:ext uri="{FF2B5EF4-FFF2-40B4-BE49-F238E27FC236}">
                <a16:creationId xmlns:a16="http://schemas.microsoft.com/office/drawing/2014/main" id="{A65DDFF7-ABF2-424A-902F-11CCE61FC40D}"/>
              </a:ext>
            </a:extLst>
          </p:cNvPr>
          <p:cNvSpPr txBox="1">
            <a:spLocks/>
          </p:cNvSpPr>
          <p:nvPr/>
        </p:nvSpPr>
        <p:spPr bwMode="gray">
          <a:xfrm>
            <a:off x="1511300" y="3056115"/>
            <a:ext cx="6805116" cy="297070"/>
          </a:xfrm>
          <a:prstGeom prst="rect">
            <a:avLst/>
          </a:prstGeom>
        </p:spPr>
        <p:txBody>
          <a:bodyPr vert="horz" lIns="0" tIns="0" rIns="0" bIns="0" rtlCol="0">
            <a:noAutofit/>
          </a:bodyPr>
          <a:lstStyle>
            <a:lvl1pPr marL="0" indent="0" algn="l" defTabSz="685766" rtl="0" eaLnBrk="1" latinLnBrk="0" hangingPunct="1">
              <a:lnSpc>
                <a:spcPct val="85000"/>
              </a:lnSpc>
              <a:spcBef>
                <a:spcPts val="0"/>
              </a:spcBef>
              <a:spcAft>
                <a:spcPts val="2250"/>
              </a:spcAft>
              <a:buFont typeface="Arial" pitchFamily="34" charset="0"/>
              <a:buNone/>
              <a:defRPr sz="1350" b="0" kern="1200">
                <a:solidFill>
                  <a:srgbClr val="FFFFFF"/>
                </a:solidFill>
                <a:latin typeface="+mj-lt"/>
                <a:ea typeface="+mn-ea"/>
                <a:cs typeface="+mn-cs"/>
              </a:defRPr>
            </a:lvl1pPr>
            <a:lvl2pPr marL="0" indent="0" algn="just" defTabSz="685766" rtl="0" eaLnBrk="1" latinLnBrk="0" hangingPunct="1">
              <a:lnSpc>
                <a:spcPct val="120000"/>
              </a:lnSpc>
              <a:spcBef>
                <a:spcPts val="0"/>
              </a:spcBef>
              <a:buFont typeface="Arial" pitchFamily="34" charset="0"/>
              <a:buNone/>
              <a:defRPr sz="1200" b="1" kern="1200" cap="all">
                <a:solidFill>
                  <a:srgbClr val="5E514D"/>
                </a:solidFill>
                <a:latin typeface="+mn-lt"/>
                <a:ea typeface="+mn-ea"/>
                <a:cs typeface="+mn-cs"/>
              </a:defRPr>
            </a:lvl2pPr>
            <a:lvl3pPr marL="0" indent="0" algn="just" defTabSz="685766" rtl="0" eaLnBrk="1" latinLnBrk="0" hangingPunct="1">
              <a:lnSpc>
                <a:spcPct val="120000"/>
              </a:lnSpc>
              <a:spcBef>
                <a:spcPts val="0"/>
              </a:spcBef>
              <a:buClr>
                <a:schemeClr val="bg2"/>
              </a:buClr>
              <a:buFont typeface="Wingdings" pitchFamily="2" charset="2"/>
              <a:buNone/>
              <a:defRPr sz="975" kern="1200">
                <a:solidFill>
                  <a:srgbClr val="5E514D"/>
                </a:solidFill>
                <a:latin typeface="+mn-lt"/>
                <a:ea typeface="+mn-ea"/>
                <a:cs typeface="+mn-cs"/>
              </a:defRPr>
            </a:lvl3pPr>
            <a:lvl4pPr marL="0" indent="-134994" algn="just" defTabSz="685766" rtl="0" eaLnBrk="1" latinLnBrk="0" hangingPunct="1">
              <a:lnSpc>
                <a:spcPct val="120000"/>
              </a:lnSpc>
              <a:spcBef>
                <a:spcPts val="0"/>
              </a:spcBef>
              <a:buClr>
                <a:schemeClr val="bg2"/>
              </a:buClr>
              <a:buFont typeface="Wingdings" pitchFamily="2" charset="2"/>
              <a:buChar char="l"/>
              <a:defRPr sz="900" kern="1200">
                <a:solidFill>
                  <a:srgbClr val="5E514D"/>
                </a:solidFill>
                <a:latin typeface="+mn-lt"/>
                <a:ea typeface="+mn-ea"/>
                <a:cs typeface="+mn-cs"/>
              </a:defRPr>
            </a:lvl4pPr>
            <a:lvl5pPr marL="134994" indent="0" algn="just" defTabSz="685766" rtl="0" eaLnBrk="1" latinLnBrk="0" hangingPunct="1">
              <a:lnSpc>
                <a:spcPct val="120000"/>
              </a:lnSpc>
              <a:spcBef>
                <a:spcPts val="0"/>
              </a:spcBef>
              <a:buClr>
                <a:schemeClr val="accent1"/>
              </a:buClr>
              <a:buFont typeface="Wingdings" pitchFamily="2" charset="2"/>
              <a:buNone/>
              <a:defRPr sz="900" kern="1200">
                <a:solidFill>
                  <a:srgbClr val="5E514D"/>
                </a:solidFill>
                <a:latin typeface="+mn-lt"/>
                <a:ea typeface="+mn-ea"/>
                <a:cs typeface="+mn-cs"/>
              </a:defRPr>
            </a:lvl5pPr>
            <a:lvl6pPr marL="404980" indent="-134994" algn="just" defTabSz="671480" rtl="0" eaLnBrk="1" latinLnBrk="0" hangingPunct="1">
              <a:lnSpc>
                <a:spcPct val="120000"/>
              </a:lnSpc>
              <a:spcBef>
                <a:spcPts val="0"/>
              </a:spcBef>
              <a:buClr>
                <a:srgbClr val="5E514D"/>
              </a:buClr>
              <a:buSzPct val="150000"/>
              <a:buFont typeface="Lucida Grande"/>
              <a:buChar char="•"/>
              <a:defRPr sz="900" b="0" kern="1200">
                <a:solidFill>
                  <a:srgbClr val="5E514D"/>
                </a:solidFill>
                <a:latin typeface="+mn-lt"/>
                <a:ea typeface="+mn-ea"/>
                <a:cs typeface="+mn-cs"/>
              </a:defRPr>
            </a:lvl6pPr>
            <a:lvl7pPr marL="404980" indent="0" algn="just" defTabSz="671480" rtl="0" eaLnBrk="1" latinLnBrk="0" hangingPunct="1">
              <a:lnSpc>
                <a:spcPct val="120000"/>
              </a:lnSpc>
              <a:spcBef>
                <a:spcPts val="0"/>
              </a:spcBef>
              <a:buClr>
                <a:schemeClr val="accent1"/>
              </a:buClr>
              <a:buFontTx/>
              <a:buNone/>
              <a:defRPr sz="900" b="0" kern="1200">
                <a:solidFill>
                  <a:srgbClr val="5E514D"/>
                </a:solidFill>
                <a:latin typeface="+mn-lt"/>
                <a:ea typeface="+mn-ea"/>
                <a:cs typeface="+mn-cs"/>
              </a:defRPr>
            </a:lvl7pPr>
            <a:lvl8pPr marL="674967" indent="-135725" algn="just" defTabSz="671480" rtl="0" eaLnBrk="1" latinLnBrk="0" hangingPunct="1">
              <a:lnSpc>
                <a:spcPct val="120000"/>
              </a:lnSpc>
              <a:spcBef>
                <a:spcPts val="0"/>
              </a:spcBef>
              <a:buClr>
                <a:schemeClr val="tx1"/>
              </a:buClr>
              <a:buSzPct val="80000"/>
              <a:buFont typeface="Wingdings" pitchFamily="2" charset="2"/>
              <a:buChar char="l"/>
              <a:defRPr sz="900" b="0" kern="1200">
                <a:solidFill>
                  <a:srgbClr val="5E514D"/>
                </a:solidFill>
                <a:latin typeface="+mn-lt"/>
                <a:ea typeface="+mn-ea"/>
                <a:cs typeface="+mn-cs"/>
              </a:defRPr>
            </a:lvl8pPr>
            <a:lvl9pPr marL="0" indent="0" algn="l" defTabSz="685766" rtl="0" eaLnBrk="1" latinLnBrk="0" hangingPunct="1">
              <a:spcBef>
                <a:spcPct val="20000"/>
              </a:spcBef>
              <a:buFontTx/>
              <a:buNone/>
              <a:defRPr sz="600" kern="1200">
                <a:solidFill>
                  <a:schemeClr val="tx2"/>
                </a:solidFill>
                <a:latin typeface="+mn-lt"/>
                <a:ea typeface="+mn-ea"/>
                <a:cs typeface="+mn-cs"/>
              </a:defRPr>
            </a:lvl9pPr>
          </a:lstStyle>
          <a:p>
            <a:r>
              <a:rPr lang="fr-FR" dirty="0">
                <a:solidFill>
                  <a:schemeClr val="tx2"/>
                </a:solidFill>
              </a:rPr>
              <a:t>Clément DAMASSE– Responsable Développement Durable et RSE de Bpifrance</a:t>
            </a:r>
          </a:p>
        </p:txBody>
      </p:sp>
    </p:spTree>
    <p:extLst>
      <p:ext uri="{BB962C8B-B14F-4D97-AF65-F5344CB8AC3E}">
        <p14:creationId xmlns:p14="http://schemas.microsoft.com/office/powerpoint/2010/main" val="2900871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6B1CD5F-032C-4813-8E4D-602F80540F11}"/>
              </a:ext>
            </a:extLst>
          </p:cNvPr>
          <p:cNvSpPr>
            <a:spLocks noGrp="1"/>
          </p:cNvSpPr>
          <p:nvPr>
            <p:ph type="title"/>
          </p:nvPr>
        </p:nvSpPr>
        <p:spPr/>
        <p:txBody>
          <a:bodyPr/>
          <a:lstStyle/>
          <a:p>
            <a:r>
              <a:rPr lang="fr-FR" dirty="0">
                <a:solidFill>
                  <a:schemeClr val="bg2"/>
                </a:solidFill>
              </a:rPr>
              <a:t>Un acteur singulier dédié à la « Croissance Durable» </a:t>
            </a:r>
          </a:p>
        </p:txBody>
      </p:sp>
      <p:sp>
        <p:nvSpPr>
          <p:cNvPr id="5" name="Espace réservé du contenu 4">
            <a:extLst>
              <a:ext uri="{FF2B5EF4-FFF2-40B4-BE49-F238E27FC236}">
                <a16:creationId xmlns:a16="http://schemas.microsoft.com/office/drawing/2014/main" id="{FD0FBF22-02FC-400F-92A4-D185F6814995}"/>
              </a:ext>
            </a:extLst>
          </p:cNvPr>
          <p:cNvSpPr>
            <a:spLocks noGrp="1"/>
          </p:cNvSpPr>
          <p:nvPr>
            <p:ph sz="quarter" idx="15"/>
          </p:nvPr>
        </p:nvSpPr>
        <p:spPr>
          <a:xfrm>
            <a:off x="358977" y="661365"/>
            <a:ext cx="8426450" cy="3700463"/>
          </a:xfrm>
        </p:spPr>
        <p:txBody>
          <a:bodyPr/>
          <a:lstStyle/>
          <a:p>
            <a:r>
              <a:rPr lang="fr-FR" sz="1600" dirty="0"/>
              <a:t>Les critères extra-financiers inscrits dans </a:t>
            </a:r>
            <a:r>
              <a:rPr lang="fr-FR" sz="1600" dirty="0">
                <a:solidFill>
                  <a:schemeClr val="bg2"/>
                </a:solidFill>
              </a:rPr>
              <a:t>la loi relative à la création </a:t>
            </a:r>
            <a:r>
              <a:rPr lang="fr-FR" sz="1600" dirty="0"/>
              <a:t>de Bpifrance, Loi n° 2012-1559 du 31 Décembre  2012, </a:t>
            </a:r>
            <a:r>
              <a:rPr lang="fr-FR" sz="1600" dirty="0">
                <a:solidFill>
                  <a:schemeClr val="bg2"/>
                </a:solidFill>
              </a:rPr>
              <a:t>art. 4: </a:t>
            </a:r>
          </a:p>
          <a:p>
            <a:r>
              <a:rPr lang="fr-FR" sz="1000" dirty="0">
                <a:latin typeface="+mn-lt"/>
              </a:rPr>
              <a:t>«</a:t>
            </a:r>
            <a:r>
              <a:rPr lang="fr-FR" sz="1400" i="1" dirty="0">
                <a:latin typeface="+mn-lt"/>
              </a:rPr>
              <a:t> la Banque publique d'investissement prend en compte les enjeux environnementaux, sociaux, d'égalité professionnelle, d'équilibre dans l'aménagement économique des territoires (…) dans ses pratiques ainsi que dans la constitution et la gestion de son portefeuille d'engagements. »   </a:t>
            </a:r>
            <a:endParaRPr lang="fr-FR" sz="3200" i="1" dirty="0">
              <a:latin typeface="+mn-lt"/>
            </a:endParaRPr>
          </a:p>
          <a:p>
            <a:r>
              <a:rPr lang="fr-FR" sz="1600" dirty="0">
                <a:solidFill>
                  <a:schemeClr val="bg2"/>
                </a:solidFill>
              </a:rPr>
              <a:t>Charte de Responsabilité Sociétale </a:t>
            </a:r>
            <a:r>
              <a:rPr lang="fr-FR" sz="1600" dirty="0"/>
              <a:t>articulée autour de 4 priorités:</a:t>
            </a:r>
          </a:p>
          <a:p>
            <a:endParaRPr lang="fr-FR" dirty="0"/>
          </a:p>
          <a:p>
            <a:endParaRPr lang="fr-FR" dirty="0"/>
          </a:p>
          <a:p>
            <a:r>
              <a:rPr lang="fr-FR" sz="1600" dirty="0"/>
              <a:t>Notre raison d’être: </a:t>
            </a:r>
            <a:r>
              <a:rPr lang="fr-FR" sz="1400" dirty="0">
                <a:latin typeface="+mn-lt"/>
              </a:rPr>
              <a:t>«</a:t>
            </a:r>
            <a:r>
              <a:rPr lang="fr-FR" sz="1400" i="1" dirty="0">
                <a:latin typeface="+mn-lt"/>
              </a:rPr>
              <a:t> permettre aux entrepreneurs d’oser grandir pour servir l’avenir »</a:t>
            </a:r>
            <a:endParaRPr lang="fr-FR" sz="1400" dirty="0">
              <a:latin typeface="+mn-lt"/>
            </a:endParaRPr>
          </a:p>
          <a:p>
            <a:r>
              <a:rPr lang="fr-FR" sz="1600" dirty="0"/>
              <a:t>Nos engagements:</a:t>
            </a:r>
          </a:p>
          <a:p>
            <a:endParaRPr lang="fr-FR" dirty="0"/>
          </a:p>
          <a:p>
            <a:r>
              <a:rPr lang="fr-FR" dirty="0"/>
              <a:t> </a:t>
            </a:r>
            <a:br>
              <a:rPr lang="fr-FR" dirty="0"/>
            </a:br>
            <a:endParaRPr lang="fr-FR" dirty="0"/>
          </a:p>
        </p:txBody>
      </p:sp>
      <p:sp>
        <p:nvSpPr>
          <p:cNvPr id="6" name="Espace réservé du numéro de diapositive 5">
            <a:extLst>
              <a:ext uri="{FF2B5EF4-FFF2-40B4-BE49-F238E27FC236}">
                <a16:creationId xmlns:a16="http://schemas.microsoft.com/office/drawing/2014/main" id="{6E5C8019-C6FB-4270-AA01-5EDFE080BFAC}"/>
              </a:ext>
            </a:extLst>
          </p:cNvPr>
          <p:cNvSpPr>
            <a:spLocks noGrp="1"/>
          </p:cNvSpPr>
          <p:nvPr>
            <p:ph type="sldNum" sz="quarter" idx="4"/>
          </p:nvPr>
        </p:nvSpPr>
        <p:spPr/>
        <p:txBody>
          <a:bodyPr/>
          <a:lstStyle/>
          <a:p>
            <a:fld id="{19858401-1896-4F80-9B2B-186795E41C27}" type="slidenum">
              <a:rPr lang="fr-FR" smtClean="0"/>
              <a:pPr/>
              <a:t>2</a:t>
            </a:fld>
            <a:endParaRPr lang="fr-FR" dirty="0"/>
          </a:p>
        </p:txBody>
      </p:sp>
      <p:sp>
        <p:nvSpPr>
          <p:cNvPr id="8" name="Rectangle 7">
            <a:extLst>
              <a:ext uri="{FF2B5EF4-FFF2-40B4-BE49-F238E27FC236}">
                <a16:creationId xmlns:a16="http://schemas.microsoft.com/office/drawing/2014/main" id="{09B32DEB-3D75-4AAE-81B2-FD3916FAFE80}"/>
              </a:ext>
            </a:extLst>
          </p:cNvPr>
          <p:cNvSpPr/>
          <p:nvPr/>
        </p:nvSpPr>
        <p:spPr>
          <a:xfrm>
            <a:off x="425376" y="2511596"/>
            <a:ext cx="1567185" cy="792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000" dirty="0">
                <a:solidFill>
                  <a:schemeClr val="bg2"/>
                </a:solidFill>
                <a:latin typeface="+mj-lt"/>
              </a:rPr>
              <a:t>Emploi</a:t>
            </a:r>
          </a:p>
        </p:txBody>
      </p:sp>
      <p:sp>
        <p:nvSpPr>
          <p:cNvPr id="12" name="Rectangle 11">
            <a:extLst>
              <a:ext uri="{FF2B5EF4-FFF2-40B4-BE49-F238E27FC236}">
                <a16:creationId xmlns:a16="http://schemas.microsoft.com/office/drawing/2014/main" id="{F453547A-8DA4-4C28-A462-1FAA71BAE017}"/>
              </a:ext>
            </a:extLst>
          </p:cNvPr>
          <p:cNvSpPr/>
          <p:nvPr/>
        </p:nvSpPr>
        <p:spPr>
          <a:xfrm>
            <a:off x="2313632" y="2511596"/>
            <a:ext cx="1882029" cy="792088"/>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j-lt"/>
              </a:rPr>
              <a:t>Entrepreneuriat féminin</a:t>
            </a:r>
          </a:p>
        </p:txBody>
      </p:sp>
      <p:sp>
        <p:nvSpPr>
          <p:cNvPr id="13" name="Rectangle 12">
            <a:extLst>
              <a:ext uri="{FF2B5EF4-FFF2-40B4-BE49-F238E27FC236}">
                <a16:creationId xmlns:a16="http://schemas.microsoft.com/office/drawing/2014/main" id="{5B7C9C96-D853-4A2A-98D1-4C899B7270E1}"/>
              </a:ext>
            </a:extLst>
          </p:cNvPr>
          <p:cNvSpPr/>
          <p:nvPr/>
        </p:nvSpPr>
        <p:spPr>
          <a:xfrm>
            <a:off x="4516732" y="2511596"/>
            <a:ext cx="1567185" cy="792088"/>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bg1"/>
                </a:solidFill>
                <a:latin typeface="+mj-lt"/>
              </a:rPr>
              <a:t>Gouvernance</a:t>
            </a:r>
          </a:p>
        </p:txBody>
      </p:sp>
      <p:sp>
        <p:nvSpPr>
          <p:cNvPr id="14" name="Rectangle 13">
            <a:extLst>
              <a:ext uri="{FF2B5EF4-FFF2-40B4-BE49-F238E27FC236}">
                <a16:creationId xmlns:a16="http://schemas.microsoft.com/office/drawing/2014/main" id="{7DAF01A8-9FB8-45D7-804E-6686FF294870}"/>
              </a:ext>
            </a:extLst>
          </p:cNvPr>
          <p:cNvSpPr/>
          <p:nvPr/>
        </p:nvSpPr>
        <p:spPr>
          <a:xfrm>
            <a:off x="6367845" y="2505785"/>
            <a:ext cx="1567185" cy="7920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accent1"/>
                </a:solidFill>
                <a:latin typeface="+mj-lt"/>
              </a:rPr>
              <a:t>TEE*</a:t>
            </a:r>
          </a:p>
        </p:txBody>
      </p:sp>
      <p:sp>
        <p:nvSpPr>
          <p:cNvPr id="15" name="ZoneTexte 14">
            <a:extLst>
              <a:ext uri="{FF2B5EF4-FFF2-40B4-BE49-F238E27FC236}">
                <a16:creationId xmlns:a16="http://schemas.microsoft.com/office/drawing/2014/main" id="{E65597AC-540D-4A5F-9664-A4584449CB41}"/>
              </a:ext>
            </a:extLst>
          </p:cNvPr>
          <p:cNvSpPr txBox="1"/>
          <p:nvPr/>
        </p:nvSpPr>
        <p:spPr>
          <a:xfrm>
            <a:off x="358775" y="4821903"/>
            <a:ext cx="2223493" cy="230832"/>
          </a:xfrm>
          <a:prstGeom prst="rect">
            <a:avLst/>
          </a:prstGeom>
          <a:noFill/>
        </p:spPr>
        <p:txBody>
          <a:bodyPr wrap="square" rtlCol="0">
            <a:spAutoFit/>
          </a:bodyPr>
          <a:lstStyle/>
          <a:p>
            <a:r>
              <a:rPr lang="fr-FR" sz="900" dirty="0">
                <a:solidFill>
                  <a:schemeClr val="accent1"/>
                </a:solidFill>
              </a:rPr>
              <a:t>* Transition écologique et énergétique</a:t>
            </a:r>
          </a:p>
        </p:txBody>
      </p:sp>
      <p:pic>
        <p:nvPicPr>
          <p:cNvPr id="10" name="Graphique 9">
            <a:extLst>
              <a:ext uri="{FF2B5EF4-FFF2-40B4-BE49-F238E27FC236}">
                <a16:creationId xmlns:a16="http://schemas.microsoft.com/office/drawing/2014/main" id="{4605185F-BC12-4EBB-8899-6ECD8797F7A0}"/>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079392" y="4139796"/>
            <a:ext cx="1180953" cy="222032"/>
          </a:xfrm>
          <a:prstGeom prst="rect">
            <a:avLst/>
          </a:prstGeom>
        </p:spPr>
      </p:pic>
      <p:pic>
        <p:nvPicPr>
          <p:cNvPr id="11" name="Image 10">
            <a:extLst>
              <a:ext uri="{FF2B5EF4-FFF2-40B4-BE49-F238E27FC236}">
                <a16:creationId xmlns:a16="http://schemas.microsoft.com/office/drawing/2014/main" id="{051C5A4F-C877-4107-92AD-AF2079716923}"/>
              </a:ext>
            </a:extLst>
          </p:cNvPr>
          <p:cNvPicPr>
            <a:picLocks noChangeAspect="1"/>
          </p:cNvPicPr>
          <p:nvPr/>
        </p:nvPicPr>
        <p:blipFill>
          <a:blip r:embed="rId4"/>
          <a:stretch>
            <a:fillRect/>
          </a:stretch>
        </p:blipFill>
        <p:spPr>
          <a:xfrm>
            <a:off x="2546811" y="4451725"/>
            <a:ext cx="1524282" cy="222848"/>
          </a:xfrm>
          <a:prstGeom prst="rect">
            <a:avLst/>
          </a:prstGeom>
        </p:spPr>
      </p:pic>
      <p:pic>
        <p:nvPicPr>
          <p:cNvPr id="16" name="Image 15">
            <a:extLst>
              <a:ext uri="{FF2B5EF4-FFF2-40B4-BE49-F238E27FC236}">
                <a16:creationId xmlns:a16="http://schemas.microsoft.com/office/drawing/2014/main" id="{0C406AB1-0E2A-49F6-8811-A2B536B38D9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18751" y="4143098"/>
            <a:ext cx="640976" cy="493058"/>
          </a:xfrm>
          <a:prstGeom prst="rect">
            <a:avLst/>
          </a:prstGeom>
        </p:spPr>
      </p:pic>
      <p:pic>
        <p:nvPicPr>
          <p:cNvPr id="18" name="Image 17">
            <a:extLst>
              <a:ext uri="{FF2B5EF4-FFF2-40B4-BE49-F238E27FC236}">
                <a16:creationId xmlns:a16="http://schemas.microsoft.com/office/drawing/2014/main" id="{B4EFF7AD-A6D0-499A-A65D-0A5A6B79B2D5}"/>
              </a:ext>
            </a:extLst>
          </p:cNvPr>
          <p:cNvPicPr>
            <a:picLocks noChangeAspect="1"/>
          </p:cNvPicPr>
          <p:nvPr/>
        </p:nvPicPr>
        <p:blipFill rotWithShape="1">
          <a:blip r:embed="rId6">
            <a:extLst>
              <a:ext uri="{28A0092B-C50C-407E-A947-70E740481C1C}">
                <a14:useLocalDpi xmlns:a14="http://schemas.microsoft.com/office/drawing/2010/main" val="0"/>
              </a:ext>
            </a:extLst>
          </a:blip>
          <a:srcRect r="63745"/>
          <a:stretch/>
        </p:blipFill>
        <p:spPr>
          <a:xfrm>
            <a:off x="5790030" y="4100338"/>
            <a:ext cx="504056" cy="526635"/>
          </a:xfrm>
          <a:prstGeom prst="rect">
            <a:avLst/>
          </a:prstGeom>
        </p:spPr>
      </p:pic>
      <p:pic>
        <p:nvPicPr>
          <p:cNvPr id="19" name="Image 18">
            <a:extLst>
              <a:ext uri="{FF2B5EF4-FFF2-40B4-BE49-F238E27FC236}">
                <a16:creationId xmlns:a16="http://schemas.microsoft.com/office/drawing/2014/main" id="{876DF8D8-8688-4443-BFF5-D11A9C5A5253}"/>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2000"/>
                    </a14:imgEffect>
                  </a14:imgLayer>
                </a14:imgProps>
              </a:ext>
              <a:ext uri="{28A0092B-C50C-407E-A947-70E740481C1C}">
                <a14:useLocalDpi xmlns:a14="http://schemas.microsoft.com/office/drawing/2010/main" val="0"/>
              </a:ext>
            </a:extLst>
          </a:blip>
          <a:stretch>
            <a:fillRect/>
          </a:stretch>
        </p:blipFill>
        <p:spPr>
          <a:xfrm>
            <a:off x="6515339" y="4049358"/>
            <a:ext cx="484765" cy="545361"/>
          </a:xfrm>
          <a:prstGeom prst="rect">
            <a:avLst/>
          </a:prstGeom>
        </p:spPr>
      </p:pic>
      <p:pic>
        <p:nvPicPr>
          <p:cNvPr id="20" name="Image 19">
            <a:extLst>
              <a:ext uri="{FF2B5EF4-FFF2-40B4-BE49-F238E27FC236}">
                <a16:creationId xmlns:a16="http://schemas.microsoft.com/office/drawing/2014/main" id="{1C672062-3237-4AC7-951A-71FF2290C48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151438" y="4186879"/>
            <a:ext cx="650379" cy="292466"/>
          </a:xfrm>
          <a:prstGeom prst="rect">
            <a:avLst/>
          </a:prstGeom>
        </p:spPr>
      </p:pic>
      <p:pic>
        <p:nvPicPr>
          <p:cNvPr id="21" name="Image 20">
            <a:extLst>
              <a:ext uri="{FF2B5EF4-FFF2-40B4-BE49-F238E27FC236}">
                <a16:creationId xmlns:a16="http://schemas.microsoft.com/office/drawing/2014/main" id="{09DB0326-F6AE-4BFB-84E1-BB71426040B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202854" y="4049358"/>
            <a:ext cx="567507" cy="567507"/>
          </a:xfrm>
          <a:prstGeom prst="rect">
            <a:avLst/>
          </a:prstGeom>
        </p:spPr>
      </p:pic>
      <p:pic>
        <p:nvPicPr>
          <p:cNvPr id="22" name="Picture 2" descr="Demeter signe la Charte SISTA et s'engage pour l'accélération du  financement des femmes entrepreneurs - Demeter">
            <a:extLst>
              <a:ext uri="{FF2B5EF4-FFF2-40B4-BE49-F238E27FC236}">
                <a16:creationId xmlns:a16="http://schemas.microsoft.com/office/drawing/2014/main" id="{5307BD80-4BD9-4679-BAF6-673E725209AA}"/>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56138" y="4078707"/>
            <a:ext cx="617551" cy="344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1641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0" name="Connecteur droit 139">
            <a:extLst>
              <a:ext uri="{FF2B5EF4-FFF2-40B4-BE49-F238E27FC236}">
                <a16:creationId xmlns:a16="http://schemas.microsoft.com/office/drawing/2014/main" id="{0F48FE11-4E8A-4330-B148-39194768C69C}"/>
              </a:ext>
            </a:extLst>
          </p:cNvPr>
          <p:cNvCxnSpPr>
            <a:cxnSpLocks/>
          </p:cNvCxnSpPr>
          <p:nvPr/>
        </p:nvCxnSpPr>
        <p:spPr>
          <a:xfrm flipV="1">
            <a:off x="2548838" y="767412"/>
            <a:ext cx="0" cy="3650772"/>
          </a:xfrm>
          <a:prstGeom prst="line">
            <a:avLst/>
          </a:prstGeom>
          <a:ln w="25400">
            <a:solidFill>
              <a:srgbClr val="5F504D"/>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97CBF7AD-0F82-7042-8880-BD2D249318E3}"/>
              </a:ext>
            </a:extLst>
          </p:cNvPr>
          <p:cNvSpPr>
            <a:spLocks noGrp="1"/>
          </p:cNvSpPr>
          <p:nvPr>
            <p:ph type="sldNum" sz="quarter" idx="4"/>
          </p:nvPr>
        </p:nvSpPr>
        <p:spPr/>
        <p:txBody>
          <a:bodyPr/>
          <a:lstStyle/>
          <a:p>
            <a:pPr defTabSz="914378"/>
            <a:fld id="{19858401-1896-4F80-9B2B-186795E41C27}" type="slidenum">
              <a:rPr lang="fr-FR"/>
              <a:pPr defTabSz="914378"/>
              <a:t>3</a:t>
            </a:fld>
            <a:endParaRPr lang="fr-FR"/>
          </a:p>
        </p:txBody>
      </p:sp>
      <p:sp>
        <p:nvSpPr>
          <p:cNvPr id="4" name="Titre 3">
            <a:extLst>
              <a:ext uri="{FF2B5EF4-FFF2-40B4-BE49-F238E27FC236}">
                <a16:creationId xmlns:a16="http://schemas.microsoft.com/office/drawing/2014/main" id="{D305C56E-1117-3240-B6C5-655B70975495}"/>
              </a:ext>
            </a:extLst>
          </p:cNvPr>
          <p:cNvSpPr>
            <a:spLocks noGrp="1"/>
          </p:cNvSpPr>
          <p:nvPr>
            <p:ph type="title"/>
          </p:nvPr>
        </p:nvSpPr>
        <p:spPr>
          <a:xfrm>
            <a:off x="350264" y="75516"/>
            <a:ext cx="8099898" cy="679601"/>
          </a:xfrm>
        </p:spPr>
        <p:txBody>
          <a:bodyPr/>
          <a:lstStyle/>
          <a:p>
            <a:pPr defTabSz="685783">
              <a:defRPr/>
            </a:pPr>
            <a:r>
              <a:rPr lang="fr-FR" dirty="0">
                <a:solidFill>
                  <a:schemeClr val="bg2"/>
                </a:solidFill>
                <a:sym typeface="Arial"/>
              </a:rPr>
              <a:t>Des Diagnostics pragmatiques, pour identifier ses leviers d’action et entamer sa transition</a:t>
            </a:r>
          </a:p>
        </p:txBody>
      </p:sp>
      <p:grpSp>
        <p:nvGrpSpPr>
          <p:cNvPr id="151" name="Groupe 150">
            <a:extLst>
              <a:ext uri="{FF2B5EF4-FFF2-40B4-BE49-F238E27FC236}">
                <a16:creationId xmlns:a16="http://schemas.microsoft.com/office/drawing/2014/main" id="{B1889EA4-CFEF-403E-87BD-F7C8F4D9E4D5}"/>
              </a:ext>
            </a:extLst>
          </p:cNvPr>
          <p:cNvGrpSpPr/>
          <p:nvPr/>
        </p:nvGrpSpPr>
        <p:grpSpPr>
          <a:xfrm>
            <a:off x="396999" y="1310486"/>
            <a:ext cx="2103140" cy="888793"/>
            <a:chOff x="396998" y="1310487"/>
            <a:chExt cx="2103140" cy="888793"/>
          </a:xfrm>
        </p:grpSpPr>
        <p:grpSp>
          <p:nvGrpSpPr>
            <p:cNvPr id="128" name="Groupe 127">
              <a:extLst>
                <a:ext uri="{FF2B5EF4-FFF2-40B4-BE49-F238E27FC236}">
                  <a16:creationId xmlns:a16="http://schemas.microsoft.com/office/drawing/2014/main" id="{01D00F31-EC7B-4615-A4F2-914BF7F10759}"/>
                </a:ext>
              </a:extLst>
            </p:cNvPr>
            <p:cNvGrpSpPr/>
            <p:nvPr/>
          </p:nvGrpSpPr>
          <p:grpSpPr>
            <a:xfrm>
              <a:off x="396998" y="1310487"/>
              <a:ext cx="2103140" cy="415498"/>
              <a:chOff x="-2503925" y="1053935"/>
              <a:chExt cx="2804186" cy="553997"/>
            </a:xfrm>
          </p:grpSpPr>
          <p:cxnSp>
            <p:nvCxnSpPr>
              <p:cNvPr id="137" name="Connecteur droit 136">
                <a:extLst>
                  <a:ext uri="{FF2B5EF4-FFF2-40B4-BE49-F238E27FC236}">
                    <a16:creationId xmlns:a16="http://schemas.microsoft.com/office/drawing/2014/main" id="{0DECCA66-0080-4892-BC10-E6BC70668846}"/>
                  </a:ext>
                </a:extLst>
              </p:cNvPr>
              <p:cNvCxnSpPr>
                <a:cxnSpLocks/>
              </p:cNvCxnSpPr>
              <p:nvPr/>
            </p:nvCxnSpPr>
            <p:spPr>
              <a:xfrm flipV="1">
                <a:off x="-2503925" y="1161195"/>
                <a:ext cx="1171123" cy="61269"/>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138" name="ZoneTexte 137">
                <a:extLst>
                  <a:ext uri="{FF2B5EF4-FFF2-40B4-BE49-F238E27FC236}">
                    <a16:creationId xmlns:a16="http://schemas.microsoft.com/office/drawing/2014/main" id="{4280E6DF-29A5-4D61-A456-EF8F36BB04EA}"/>
                  </a:ext>
                </a:extLst>
              </p:cNvPr>
              <p:cNvSpPr txBox="1"/>
              <p:nvPr/>
            </p:nvSpPr>
            <p:spPr>
              <a:xfrm>
                <a:off x="-2442740" y="1053935"/>
                <a:ext cx="2743001" cy="553997"/>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Climatomètre</a:t>
                </a:r>
              </a:p>
              <a:p>
                <a:pPr defTabSz="685783"/>
                <a:r>
                  <a:rPr lang="fr-FR" sz="600" b="1">
                    <a:solidFill>
                      <a:srgbClr val="5F504D"/>
                    </a:solidFill>
                    <a:latin typeface="Arial" panose="020B0604020202020204" pitchFamily="34" charset="0"/>
                    <a:cs typeface="Arial" panose="020B0604020202020204" pitchFamily="34" charset="0"/>
                  </a:rPr>
                  <a:t>Mesurez votre impact sur l’environnement grâce au quizz d’auto-évaluation</a:t>
                </a:r>
              </a:p>
            </p:txBody>
          </p:sp>
        </p:grpSp>
        <p:grpSp>
          <p:nvGrpSpPr>
            <p:cNvPr id="129" name="Groupe 128">
              <a:extLst>
                <a:ext uri="{FF2B5EF4-FFF2-40B4-BE49-F238E27FC236}">
                  <a16:creationId xmlns:a16="http://schemas.microsoft.com/office/drawing/2014/main" id="{D9CA8185-5E76-41D8-BE17-8044657C79FC}"/>
                </a:ext>
              </a:extLst>
            </p:cNvPr>
            <p:cNvGrpSpPr/>
            <p:nvPr/>
          </p:nvGrpSpPr>
          <p:grpSpPr>
            <a:xfrm>
              <a:off x="400561" y="1760847"/>
              <a:ext cx="1365849" cy="438433"/>
              <a:chOff x="-2494060" y="1110967"/>
              <a:chExt cx="1821132" cy="584577"/>
            </a:xfrm>
          </p:grpSpPr>
          <p:pic>
            <p:nvPicPr>
              <p:cNvPr id="130" name="Graphique 129" descr="Euro avec un remplissage uni">
                <a:extLst>
                  <a:ext uri="{FF2B5EF4-FFF2-40B4-BE49-F238E27FC236}">
                    <a16:creationId xmlns:a16="http://schemas.microsoft.com/office/drawing/2014/main" id="{9B534B19-8E98-40D7-875E-58F14E01479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2" y="1146082"/>
                <a:ext cx="194391" cy="209264"/>
              </a:xfrm>
              <a:prstGeom prst="rect">
                <a:avLst/>
              </a:prstGeom>
            </p:spPr>
          </p:pic>
          <p:pic>
            <p:nvPicPr>
              <p:cNvPr id="131" name="Graphique 130" descr="Calendrier à feuilles avec un remplissage uni">
                <a:extLst>
                  <a:ext uri="{FF2B5EF4-FFF2-40B4-BE49-F238E27FC236}">
                    <a16:creationId xmlns:a16="http://schemas.microsoft.com/office/drawing/2014/main" id="{7F26BD0B-3F6D-49A3-9E33-35D7B42E79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4" y="1421912"/>
                <a:ext cx="208711" cy="208712"/>
              </a:xfrm>
              <a:prstGeom prst="rect">
                <a:avLst/>
              </a:prstGeom>
            </p:spPr>
          </p:pic>
          <p:sp>
            <p:nvSpPr>
              <p:cNvPr id="132" name="ZoneTexte 131">
                <a:extLst>
                  <a:ext uri="{FF2B5EF4-FFF2-40B4-BE49-F238E27FC236}">
                    <a16:creationId xmlns:a16="http://schemas.microsoft.com/office/drawing/2014/main" id="{D86FE3CD-3D4A-43BE-8613-82EDAE38984C}"/>
                  </a:ext>
                </a:extLst>
              </p:cNvPr>
              <p:cNvSpPr txBox="1"/>
              <p:nvPr/>
            </p:nvSpPr>
            <p:spPr>
              <a:xfrm>
                <a:off x="-1646420" y="1110967"/>
                <a:ext cx="688015"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Gratuit</a:t>
                </a:r>
              </a:p>
            </p:txBody>
          </p:sp>
          <p:sp>
            <p:nvSpPr>
              <p:cNvPr id="133" name="ZoneTexte 132">
                <a:extLst>
                  <a:ext uri="{FF2B5EF4-FFF2-40B4-BE49-F238E27FC236}">
                    <a16:creationId xmlns:a16="http://schemas.microsoft.com/office/drawing/2014/main" id="{393A0DF1-705C-4EE0-A95D-961CFD1EA232}"/>
                  </a:ext>
                </a:extLst>
              </p:cNvPr>
              <p:cNvSpPr txBox="1"/>
              <p:nvPr/>
            </p:nvSpPr>
            <p:spPr>
              <a:xfrm>
                <a:off x="-1651492" y="1387768"/>
                <a:ext cx="978564"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15 minutes</a:t>
                </a:r>
              </a:p>
            </p:txBody>
          </p:sp>
          <p:grpSp>
            <p:nvGrpSpPr>
              <p:cNvPr id="134" name="Groupe 133">
                <a:extLst>
                  <a:ext uri="{FF2B5EF4-FFF2-40B4-BE49-F238E27FC236}">
                    <a16:creationId xmlns:a16="http://schemas.microsoft.com/office/drawing/2014/main" id="{B8B98CD4-E2E3-4FD6-ADA3-F3276D1FB60A}"/>
                  </a:ext>
                </a:extLst>
              </p:cNvPr>
              <p:cNvGrpSpPr/>
              <p:nvPr/>
            </p:nvGrpSpPr>
            <p:grpSpPr>
              <a:xfrm>
                <a:off x="-2494060" y="1167454"/>
                <a:ext cx="597676" cy="492442"/>
                <a:chOff x="-1349862" y="3638325"/>
                <a:chExt cx="597676" cy="492442"/>
              </a:xfrm>
            </p:grpSpPr>
            <p:sp>
              <p:nvSpPr>
                <p:cNvPr id="135" name="Ellipse 134">
                  <a:extLst>
                    <a:ext uri="{FF2B5EF4-FFF2-40B4-BE49-F238E27FC236}">
                      <a16:creationId xmlns:a16="http://schemas.microsoft.com/office/drawing/2014/main" id="{817EC12A-E165-4412-AB26-9B940963B04A}"/>
                    </a:ext>
                  </a:extLst>
                </p:cNvPr>
                <p:cNvSpPr>
                  <a:spLocks noChangeAspect="1"/>
                </p:cNvSpPr>
                <p:nvPr/>
              </p:nvSpPr>
              <p:spPr>
                <a:xfrm>
                  <a:off x="-1268743" y="3655681"/>
                  <a:ext cx="438772" cy="438694"/>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136" name="ZoneTexte 135">
                  <a:extLst>
                    <a:ext uri="{FF2B5EF4-FFF2-40B4-BE49-F238E27FC236}">
                      <a16:creationId xmlns:a16="http://schemas.microsoft.com/office/drawing/2014/main" id="{D595987E-68FD-4FD7-A564-495AF3C2E20A}"/>
                    </a:ext>
                  </a:extLst>
                </p:cNvPr>
                <p:cNvSpPr txBox="1"/>
                <p:nvPr/>
              </p:nvSpPr>
              <p:spPr>
                <a:xfrm>
                  <a:off x="-1349862" y="3638325"/>
                  <a:ext cx="597676" cy="492442"/>
                </a:xfrm>
                <a:prstGeom prst="rect">
                  <a:avLst/>
                </a:prstGeom>
                <a:noFill/>
              </p:spPr>
              <p:txBody>
                <a:bodyPr wrap="square" rtlCol="0">
                  <a:spAutoFit/>
                </a:bodyPr>
                <a:lstStyle/>
                <a:p>
                  <a:pPr algn="ctr" defTabSz="685783"/>
                  <a:r>
                    <a:rPr lang="fr-FR" sz="900">
                      <a:solidFill>
                        <a:srgbClr val="5F504D"/>
                      </a:solidFill>
                      <a:latin typeface="Impact" panose="020B0806030902050204" pitchFamily="34" charset="0"/>
                    </a:rPr>
                    <a:t>AUTO</a:t>
                  </a:r>
                </a:p>
                <a:p>
                  <a:pPr algn="ctr" defTabSz="685783"/>
                  <a:r>
                    <a:rPr lang="fr-FR" sz="900">
                      <a:solidFill>
                        <a:srgbClr val="5F504D"/>
                      </a:solidFill>
                      <a:latin typeface="Impact" panose="020B0806030902050204" pitchFamily="34" charset="0"/>
                    </a:rPr>
                    <a:t>DIAG</a:t>
                  </a:r>
                </a:p>
              </p:txBody>
            </p:sp>
          </p:grpSp>
        </p:grpSp>
      </p:grpSp>
      <p:grpSp>
        <p:nvGrpSpPr>
          <p:cNvPr id="150" name="Groupe 149">
            <a:extLst>
              <a:ext uri="{FF2B5EF4-FFF2-40B4-BE49-F238E27FC236}">
                <a16:creationId xmlns:a16="http://schemas.microsoft.com/office/drawing/2014/main" id="{03CA09D6-1A80-4FE3-9223-EA9FCC6BC0A9}"/>
              </a:ext>
            </a:extLst>
          </p:cNvPr>
          <p:cNvGrpSpPr/>
          <p:nvPr/>
        </p:nvGrpSpPr>
        <p:grpSpPr>
          <a:xfrm>
            <a:off x="382701" y="2511197"/>
            <a:ext cx="1926641" cy="862482"/>
            <a:chOff x="382700" y="2511194"/>
            <a:chExt cx="1926641" cy="862481"/>
          </a:xfrm>
        </p:grpSpPr>
        <p:grpSp>
          <p:nvGrpSpPr>
            <p:cNvPr id="117" name="Groupe 116">
              <a:extLst>
                <a:ext uri="{FF2B5EF4-FFF2-40B4-BE49-F238E27FC236}">
                  <a16:creationId xmlns:a16="http://schemas.microsoft.com/office/drawing/2014/main" id="{E50D4903-3D4E-46B2-B97D-222AA9DF968F}"/>
                </a:ext>
              </a:extLst>
            </p:cNvPr>
            <p:cNvGrpSpPr/>
            <p:nvPr/>
          </p:nvGrpSpPr>
          <p:grpSpPr>
            <a:xfrm>
              <a:off x="382700" y="2511194"/>
              <a:ext cx="1919105" cy="415498"/>
              <a:chOff x="-2503925" y="916775"/>
              <a:chExt cx="2558806" cy="553996"/>
            </a:xfrm>
          </p:grpSpPr>
          <p:cxnSp>
            <p:nvCxnSpPr>
              <p:cNvPr id="126" name="Connecteur droit 125">
                <a:extLst>
                  <a:ext uri="{FF2B5EF4-FFF2-40B4-BE49-F238E27FC236}">
                    <a16:creationId xmlns:a16="http://schemas.microsoft.com/office/drawing/2014/main" id="{F95C2285-EEE3-4A3A-8705-B8DF49761AB2}"/>
                  </a:ext>
                </a:extLst>
              </p:cNvPr>
              <p:cNvCxnSpPr>
                <a:cxnSpLocks/>
              </p:cNvCxnSpPr>
              <p:nvPr/>
            </p:nvCxnSpPr>
            <p:spPr>
              <a:xfrm flipV="1">
                <a:off x="-2503925" y="1039275"/>
                <a:ext cx="1171123" cy="61269"/>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127" name="ZoneTexte 126">
                <a:extLst>
                  <a:ext uri="{FF2B5EF4-FFF2-40B4-BE49-F238E27FC236}">
                    <a16:creationId xmlns:a16="http://schemas.microsoft.com/office/drawing/2014/main" id="{EC3E2B34-FCDF-4B73-AE75-CC04D50DAF16}"/>
                  </a:ext>
                </a:extLst>
              </p:cNvPr>
              <p:cNvSpPr txBox="1"/>
              <p:nvPr/>
            </p:nvSpPr>
            <p:spPr>
              <a:xfrm>
                <a:off x="-2442738" y="916775"/>
                <a:ext cx="2497619" cy="553996"/>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Digital Learning</a:t>
                </a:r>
              </a:p>
              <a:p>
                <a:pPr defTabSz="685783"/>
                <a:r>
                  <a:rPr lang="fr-FR" sz="600" b="1">
                    <a:solidFill>
                      <a:srgbClr val="5F504D"/>
                    </a:solidFill>
                    <a:latin typeface="Arial" panose="020B0604020202020204" pitchFamily="34" charset="0"/>
                    <a:cs typeface="Arial" panose="020B0604020202020204" pitchFamily="34" charset="0"/>
                  </a:rPr>
                  <a:t>Formez-vous grâce au parcours digital </a:t>
                </a:r>
                <a:r>
                  <a:rPr lang="fr-FR" sz="600" b="1" i="1">
                    <a:solidFill>
                      <a:srgbClr val="5F504D"/>
                    </a:solidFill>
                    <a:latin typeface="Arial" panose="020B0604020202020204" pitchFamily="34" charset="0"/>
                    <a:cs typeface="Arial" panose="020B0604020202020204" pitchFamily="34" charset="0"/>
                  </a:rPr>
                  <a:t>« Transition Energétique et Ecologique »</a:t>
                </a:r>
              </a:p>
            </p:txBody>
          </p:sp>
        </p:grpSp>
        <p:grpSp>
          <p:nvGrpSpPr>
            <p:cNvPr id="118" name="Groupe 117">
              <a:extLst>
                <a:ext uri="{FF2B5EF4-FFF2-40B4-BE49-F238E27FC236}">
                  <a16:creationId xmlns:a16="http://schemas.microsoft.com/office/drawing/2014/main" id="{946AE4E6-11BE-4BB6-8F73-D9A8CC25BD2D}"/>
                </a:ext>
              </a:extLst>
            </p:cNvPr>
            <p:cNvGrpSpPr/>
            <p:nvPr/>
          </p:nvGrpSpPr>
          <p:grpSpPr>
            <a:xfrm>
              <a:off x="386263" y="2935241"/>
              <a:ext cx="1923078" cy="438434"/>
              <a:chOff x="-2494060" y="938730"/>
              <a:chExt cx="2564104" cy="584579"/>
            </a:xfrm>
          </p:grpSpPr>
          <p:pic>
            <p:nvPicPr>
              <p:cNvPr id="119" name="Graphique 118" descr="Euro avec un remplissage uni">
                <a:extLst>
                  <a:ext uri="{FF2B5EF4-FFF2-40B4-BE49-F238E27FC236}">
                    <a16:creationId xmlns:a16="http://schemas.microsoft.com/office/drawing/2014/main" id="{C7AC1A57-D31F-4CEE-A400-BCB47A4207CF}"/>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1" y="973846"/>
                <a:ext cx="194391" cy="209264"/>
              </a:xfrm>
              <a:prstGeom prst="rect">
                <a:avLst/>
              </a:prstGeom>
            </p:spPr>
          </p:pic>
          <p:pic>
            <p:nvPicPr>
              <p:cNvPr id="120" name="Graphique 119" descr="Calendrier à feuilles avec un remplissage uni">
                <a:extLst>
                  <a:ext uri="{FF2B5EF4-FFF2-40B4-BE49-F238E27FC236}">
                    <a16:creationId xmlns:a16="http://schemas.microsoft.com/office/drawing/2014/main" id="{D7CF984A-FA61-464B-A5B8-D9807E40C3A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3" y="1249677"/>
                <a:ext cx="208711" cy="208711"/>
              </a:xfrm>
              <a:prstGeom prst="rect">
                <a:avLst/>
              </a:prstGeom>
            </p:spPr>
          </p:pic>
          <p:sp>
            <p:nvSpPr>
              <p:cNvPr id="121" name="ZoneTexte 120">
                <a:extLst>
                  <a:ext uri="{FF2B5EF4-FFF2-40B4-BE49-F238E27FC236}">
                    <a16:creationId xmlns:a16="http://schemas.microsoft.com/office/drawing/2014/main" id="{7E2E28E7-4B11-4330-BD41-53C880909C28}"/>
                  </a:ext>
                </a:extLst>
              </p:cNvPr>
              <p:cNvSpPr txBox="1"/>
              <p:nvPr/>
            </p:nvSpPr>
            <p:spPr>
              <a:xfrm>
                <a:off x="-1646420" y="938730"/>
                <a:ext cx="688015"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Gratuit</a:t>
                </a:r>
              </a:p>
            </p:txBody>
          </p:sp>
          <p:sp>
            <p:nvSpPr>
              <p:cNvPr id="122" name="ZoneTexte 121">
                <a:extLst>
                  <a:ext uri="{FF2B5EF4-FFF2-40B4-BE49-F238E27FC236}">
                    <a16:creationId xmlns:a16="http://schemas.microsoft.com/office/drawing/2014/main" id="{137794FD-38C1-48A0-B0CC-2B0AD8FE44B3}"/>
                  </a:ext>
                </a:extLst>
              </p:cNvPr>
              <p:cNvSpPr txBox="1"/>
              <p:nvPr/>
            </p:nvSpPr>
            <p:spPr>
              <a:xfrm>
                <a:off x="-1651493" y="1215533"/>
                <a:ext cx="1721537"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10 minutes à 20 heures</a:t>
                </a:r>
              </a:p>
            </p:txBody>
          </p:sp>
          <p:grpSp>
            <p:nvGrpSpPr>
              <p:cNvPr id="123" name="Groupe 122">
                <a:extLst>
                  <a:ext uri="{FF2B5EF4-FFF2-40B4-BE49-F238E27FC236}">
                    <a16:creationId xmlns:a16="http://schemas.microsoft.com/office/drawing/2014/main" id="{3BD65D5F-C354-4C54-A504-67228CBE7DFC}"/>
                  </a:ext>
                </a:extLst>
              </p:cNvPr>
              <p:cNvGrpSpPr/>
              <p:nvPr/>
            </p:nvGrpSpPr>
            <p:grpSpPr>
              <a:xfrm>
                <a:off x="-2494060" y="952243"/>
                <a:ext cx="597676" cy="494380"/>
                <a:chOff x="-1349862" y="3423114"/>
                <a:chExt cx="597676" cy="494380"/>
              </a:xfrm>
            </p:grpSpPr>
            <p:sp>
              <p:nvSpPr>
                <p:cNvPr id="124" name="Ellipse 123">
                  <a:extLst>
                    <a:ext uri="{FF2B5EF4-FFF2-40B4-BE49-F238E27FC236}">
                      <a16:creationId xmlns:a16="http://schemas.microsoft.com/office/drawing/2014/main" id="{C518037C-BCA3-46C5-984E-65EC32C8E548}"/>
                    </a:ext>
                  </a:extLst>
                </p:cNvPr>
                <p:cNvSpPr>
                  <a:spLocks noChangeAspect="1"/>
                </p:cNvSpPr>
                <p:nvPr/>
              </p:nvSpPr>
              <p:spPr>
                <a:xfrm>
                  <a:off x="-1270772" y="3423114"/>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125" name="ZoneTexte 124">
                  <a:extLst>
                    <a:ext uri="{FF2B5EF4-FFF2-40B4-BE49-F238E27FC236}">
                      <a16:creationId xmlns:a16="http://schemas.microsoft.com/office/drawing/2014/main" id="{D8DDD81C-E796-4A12-907E-8A0799DA5326}"/>
                    </a:ext>
                  </a:extLst>
                </p:cNvPr>
                <p:cNvSpPr txBox="1"/>
                <p:nvPr/>
              </p:nvSpPr>
              <p:spPr>
                <a:xfrm>
                  <a:off x="-1349862" y="3466090"/>
                  <a:ext cx="597676" cy="451404"/>
                </a:xfrm>
                <a:prstGeom prst="rect">
                  <a:avLst/>
                </a:prstGeom>
                <a:noFill/>
              </p:spPr>
              <p:txBody>
                <a:bodyPr wrap="square" rtlCol="0">
                  <a:spAutoFit/>
                </a:bodyPr>
                <a:lstStyle/>
                <a:p>
                  <a:pPr algn="ctr" defTabSz="685783"/>
                  <a:r>
                    <a:rPr lang="fr-FR" sz="800">
                      <a:solidFill>
                        <a:srgbClr val="5F504D"/>
                      </a:solidFill>
                      <a:latin typeface="Impact" panose="020B0806030902050204" pitchFamily="34" charset="0"/>
                    </a:rPr>
                    <a:t>PLATE</a:t>
                  </a:r>
                </a:p>
                <a:p>
                  <a:pPr algn="ctr" defTabSz="685783"/>
                  <a:r>
                    <a:rPr lang="fr-FR" sz="800">
                      <a:solidFill>
                        <a:srgbClr val="5F504D"/>
                      </a:solidFill>
                      <a:latin typeface="Impact" panose="020B0806030902050204" pitchFamily="34" charset="0"/>
                    </a:rPr>
                    <a:t>FORME</a:t>
                  </a:r>
                </a:p>
              </p:txBody>
            </p:sp>
          </p:grpSp>
        </p:grpSp>
      </p:grpSp>
      <p:grpSp>
        <p:nvGrpSpPr>
          <p:cNvPr id="149" name="Groupe 148">
            <a:extLst>
              <a:ext uri="{FF2B5EF4-FFF2-40B4-BE49-F238E27FC236}">
                <a16:creationId xmlns:a16="http://schemas.microsoft.com/office/drawing/2014/main" id="{9F5DA9C3-D5B8-4634-A067-56992A5929B9}"/>
              </a:ext>
            </a:extLst>
          </p:cNvPr>
          <p:cNvGrpSpPr/>
          <p:nvPr/>
        </p:nvGrpSpPr>
        <p:grpSpPr>
          <a:xfrm>
            <a:off x="2690653" y="1759019"/>
            <a:ext cx="1843375" cy="1045167"/>
            <a:chOff x="2690652" y="1759018"/>
            <a:chExt cx="1846542" cy="1045167"/>
          </a:xfrm>
        </p:grpSpPr>
        <p:grpSp>
          <p:nvGrpSpPr>
            <p:cNvPr id="106" name="Groupe 105">
              <a:extLst>
                <a:ext uri="{FF2B5EF4-FFF2-40B4-BE49-F238E27FC236}">
                  <a16:creationId xmlns:a16="http://schemas.microsoft.com/office/drawing/2014/main" id="{9672D033-D393-44FC-B987-E4165AA30668}"/>
                </a:ext>
              </a:extLst>
            </p:cNvPr>
            <p:cNvGrpSpPr/>
            <p:nvPr/>
          </p:nvGrpSpPr>
          <p:grpSpPr>
            <a:xfrm>
              <a:off x="2690652" y="1759018"/>
              <a:ext cx="1846542" cy="692497"/>
              <a:chOff x="-2503925" y="916113"/>
              <a:chExt cx="2462055" cy="923326"/>
            </a:xfrm>
          </p:grpSpPr>
          <p:cxnSp>
            <p:nvCxnSpPr>
              <p:cNvPr id="115" name="Connecteur droit 114">
                <a:extLst>
                  <a:ext uri="{FF2B5EF4-FFF2-40B4-BE49-F238E27FC236}">
                    <a16:creationId xmlns:a16="http://schemas.microsoft.com/office/drawing/2014/main" id="{1B48D74C-0112-4D8B-B403-BB2DBCC9DE28}"/>
                  </a:ext>
                </a:extLst>
              </p:cNvPr>
              <p:cNvCxnSpPr>
                <a:cxnSpLocks/>
              </p:cNvCxnSpPr>
              <p:nvPr/>
            </p:nvCxnSpPr>
            <p:spPr>
              <a:xfrm flipV="1">
                <a:off x="-2503925" y="1029637"/>
                <a:ext cx="1248206" cy="55006"/>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415F7379-C076-4872-AC62-8203C00863A6}"/>
                  </a:ext>
                </a:extLst>
              </p:cNvPr>
              <p:cNvSpPr txBox="1"/>
              <p:nvPr/>
            </p:nvSpPr>
            <p:spPr>
              <a:xfrm>
                <a:off x="-2442737" y="916113"/>
                <a:ext cx="2400867" cy="923326"/>
              </a:xfrm>
              <a:prstGeom prst="rect">
                <a:avLst/>
              </a:prstGeom>
              <a:noFill/>
            </p:spPr>
            <p:txBody>
              <a:bodyPr wrap="square" rtlCol="0">
                <a:spAutoFit/>
              </a:bodyPr>
              <a:lstStyle/>
              <a:p>
                <a:pPr defTabSz="685783"/>
                <a:r>
                  <a:rPr lang="fr-FR" sz="900" b="1" dirty="0">
                    <a:solidFill>
                      <a:srgbClr val="5F504D"/>
                    </a:solidFill>
                    <a:latin typeface="Arial Narrow" panose="020B0606020202030204" pitchFamily="34" charset="0"/>
                  </a:rPr>
                  <a:t>Le Diag Eco-Flux</a:t>
                </a:r>
              </a:p>
              <a:p>
                <a:pPr defTabSz="685783"/>
                <a:r>
                  <a:rPr lang="fr-FR" sz="600" b="1" dirty="0">
                    <a:solidFill>
                      <a:srgbClr val="5F504D"/>
                    </a:solidFill>
                    <a:latin typeface="Arial" panose="020B0604020202020204" pitchFamily="34" charset="0"/>
                    <a:cs typeface="Arial" panose="020B0604020202020204" pitchFamily="34" charset="0"/>
                  </a:rPr>
                  <a:t>Réalisez un diagnostic individuel pour analyser vos flux d’énergie, d’eau, de matière et déchets et réalisez des économies (en moyenne 48 000 € par site***)</a:t>
                </a:r>
              </a:p>
            </p:txBody>
          </p:sp>
        </p:grpSp>
        <p:grpSp>
          <p:nvGrpSpPr>
            <p:cNvPr id="107" name="Groupe 106">
              <a:extLst>
                <a:ext uri="{FF2B5EF4-FFF2-40B4-BE49-F238E27FC236}">
                  <a16:creationId xmlns:a16="http://schemas.microsoft.com/office/drawing/2014/main" id="{164AA1B4-7D40-4AE2-9B46-BAE1E4669A26}"/>
                </a:ext>
              </a:extLst>
            </p:cNvPr>
            <p:cNvGrpSpPr/>
            <p:nvPr/>
          </p:nvGrpSpPr>
          <p:grpSpPr>
            <a:xfrm>
              <a:off x="2699930" y="2365751"/>
              <a:ext cx="1787958" cy="438434"/>
              <a:chOff x="-2486440" y="1181645"/>
              <a:chExt cx="2383944" cy="584577"/>
            </a:xfrm>
          </p:grpSpPr>
          <p:pic>
            <p:nvPicPr>
              <p:cNvPr id="108" name="Graphique 107" descr="Euro avec un remplissage uni">
                <a:extLst>
                  <a:ext uri="{FF2B5EF4-FFF2-40B4-BE49-F238E27FC236}">
                    <a16:creationId xmlns:a16="http://schemas.microsoft.com/office/drawing/2014/main" id="{B9C813E0-2428-4B0B-A455-5139EA61B50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1" y="1216757"/>
                <a:ext cx="194391" cy="209265"/>
              </a:xfrm>
              <a:prstGeom prst="rect">
                <a:avLst/>
              </a:prstGeom>
            </p:spPr>
          </p:pic>
          <p:pic>
            <p:nvPicPr>
              <p:cNvPr id="109" name="Graphique 108" descr="Calendrier à feuilles avec un remplissage uni">
                <a:extLst>
                  <a:ext uri="{FF2B5EF4-FFF2-40B4-BE49-F238E27FC236}">
                    <a16:creationId xmlns:a16="http://schemas.microsoft.com/office/drawing/2014/main" id="{DA980245-A2CF-423B-A51B-55260558813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3" y="1492588"/>
                <a:ext cx="208711" cy="208710"/>
              </a:xfrm>
              <a:prstGeom prst="rect">
                <a:avLst/>
              </a:prstGeom>
            </p:spPr>
          </p:pic>
          <p:sp>
            <p:nvSpPr>
              <p:cNvPr id="110" name="ZoneTexte 109">
                <a:extLst>
                  <a:ext uri="{FF2B5EF4-FFF2-40B4-BE49-F238E27FC236}">
                    <a16:creationId xmlns:a16="http://schemas.microsoft.com/office/drawing/2014/main" id="{114FE3CC-C001-4A25-AFE5-6004035308FA}"/>
                  </a:ext>
                </a:extLst>
              </p:cNvPr>
              <p:cNvSpPr txBox="1"/>
              <p:nvPr/>
            </p:nvSpPr>
            <p:spPr>
              <a:xfrm>
                <a:off x="-1646420" y="1181645"/>
                <a:ext cx="1543924" cy="307775"/>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2 000 € à 3 000 €</a:t>
                </a:r>
              </a:p>
            </p:txBody>
          </p:sp>
          <p:sp>
            <p:nvSpPr>
              <p:cNvPr id="111" name="ZoneTexte 110">
                <a:extLst>
                  <a:ext uri="{FF2B5EF4-FFF2-40B4-BE49-F238E27FC236}">
                    <a16:creationId xmlns:a16="http://schemas.microsoft.com/office/drawing/2014/main" id="{5A9C4E0C-A0D5-4436-A2FF-A6D38C75CE85}"/>
                  </a:ext>
                </a:extLst>
              </p:cNvPr>
              <p:cNvSpPr txBox="1"/>
              <p:nvPr/>
            </p:nvSpPr>
            <p:spPr>
              <a:xfrm>
                <a:off x="-1651492" y="1458447"/>
                <a:ext cx="1513176" cy="307775"/>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6 à 10 JH sur 15 mois </a:t>
                </a:r>
              </a:p>
            </p:txBody>
          </p:sp>
          <p:grpSp>
            <p:nvGrpSpPr>
              <p:cNvPr id="112" name="Groupe 111">
                <a:extLst>
                  <a:ext uri="{FF2B5EF4-FFF2-40B4-BE49-F238E27FC236}">
                    <a16:creationId xmlns:a16="http://schemas.microsoft.com/office/drawing/2014/main" id="{DF7F0667-317C-4CC8-9CDD-EE22AEFB49BB}"/>
                  </a:ext>
                </a:extLst>
              </p:cNvPr>
              <p:cNvGrpSpPr/>
              <p:nvPr/>
            </p:nvGrpSpPr>
            <p:grpSpPr>
              <a:xfrm>
                <a:off x="-2486440" y="1237818"/>
                <a:ext cx="597676" cy="438696"/>
                <a:chOff x="-1342242" y="3708689"/>
                <a:chExt cx="597676" cy="438696"/>
              </a:xfrm>
            </p:grpSpPr>
            <p:sp>
              <p:nvSpPr>
                <p:cNvPr id="113" name="Ellipse 112">
                  <a:extLst>
                    <a:ext uri="{FF2B5EF4-FFF2-40B4-BE49-F238E27FC236}">
                      <a16:creationId xmlns:a16="http://schemas.microsoft.com/office/drawing/2014/main" id="{9E3D3D2A-1C94-4C5B-898B-6BA7FBED1240}"/>
                    </a:ext>
                  </a:extLst>
                </p:cNvPr>
                <p:cNvSpPr>
                  <a:spLocks noChangeAspect="1"/>
                </p:cNvSpPr>
                <p:nvPr/>
              </p:nvSpPr>
              <p:spPr>
                <a:xfrm>
                  <a:off x="-1268743" y="3708689"/>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114" name="ZoneTexte 113">
                  <a:extLst>
                    <a:ext uri="{FF2B5EF4-FFF2-40B4-BE49-F238E27FC236}">
                      <a16:creationId xmlns:a16="http://schemas.microsoft.com/office/drawing/2014/main" id="{71E55E49-708B-4AD5-BDBE-47E306CCAF72}"/>
                    </a:ext>
                  </a:extLst>
                </p:cNvPr>
                <p:cNvSpPr txBox="1"/>
                <p:nvPr/>
              </p:nvSpPr>
              <p:spPr>
                <a:xfrm>
                  <a:off x="-1342242" y="3785203"/>
                  <a:ext cx="597676" cy="307775"/>
                </a:xfrm>
                <a:prstGeom prst="rect">
                  <a:avLst/>
                </a:prstGeom>
                <a:noFill/>
              </p:spPr>
              <p:txBody>
                <a:bodyPr wrap="square" rtlCol="0">
                  <a:spAutoFit/>
                </a:bodyPr>
                <a:lstStyle/>
                <a:p>
                  <a:pPr algn="ctr" defTabSz="685783"/>
                  <a:r>
                    <a:rPr lang="fr-FR" sz="900">
                      <a:solidFill>
                        <a:srgbClr val="5F504D"/>
                      </a:solidFill>
                      <a:latin typeface="Impact" panose="020B0806030902050204" pitchFamily="34" charset="0"/>
                    </a:rPr>
                    <a:t>DIAG</a:t>
                  </a:r>
                </a:p>
              </p:txBody>
            </p:sp>
          </p:grpSp>
        </p:grpSp>
      </p:grpSp>
      <p:grpSp>
        <p:nvGrpSpPr>
          <p:cNvPr id="148" name="Groupe 147">
            <a:extLst>
              <a:ext uri="{FF2B5EF4-FFF2-40B4-BE49-F238E27FC236}">
                <a16:creationId xmlns:a16="http://schemas.microsoft.com/office/drawing/2014/main" id="{151680A6-CFCB-420E-B437-73A3201F9831}"/>
              </a:ext>
            </a:extLst>
          </p:cNvPr>
          <p:cNvGrpSpPr/>
          <p:nvPr/>
        </p:nvGrpSpPr>
        <p:grpSpPr>
          <a:xfrm>
            <a:off x="4819629" y="758651"/>
            <a:ext cx="2055968" cy="819653"/>
            <a:chOff x="4964006" y="1050749"/>
            <a:chExt cx="2055968" cy="819653"/>
          </a:xfrm>
        </p:grpSpPr>
        <p:grpSp>
          <p:nvGrpSpPr>
            <p:cNvPr id="95" name="Groupe 94">
              <a:extLst>
                <a:ext uri="{FF2B5EF4-FFF2-40B4-BE49-F238E27FC236}">
                  <a16:creationId xmlns:a16="http://schemas.microsoft.com/office/drawing/2014/main" id="{3C7BB9CE-0D1D-4590-B331-D9165DD4C7C5}"/>
                </a:ext>
              </a:extLst>
            </p:cNvPr>
            <p:cNvGrpSpPr/>
            <p:nvPr/>
          </p:nvGrpSpPr>
          <p:grpSpPr>
            <a:xfrm>
              <a:off x="4964006" y="1050749"/>
              <a:ext cx="2055968" cy="415498"/>
              <a:chOff x="-2503925" y="918764"/>
              <a:chExt cx="2741290" cy="553998"/>
            </a:xfrm>
          </p:grpSpPr>
          <p:cxnSp>
            <p:nvCxnSpPr>
              <p:cNvPr id="104" name="Connecteur droit 103">
                <a:extLst>
                  <a:ext uri="{FF2B5EF4-FFF2-40B4-BE49-F238E27FC236}">
                    <a16:creationId xmlns:a16="http://schemas.microsoft.com/office/drawing/2014/main" id="{509E1CF4-9D27-4E59-B205-2EE4EFF02CF7}"/>
                  </a:ext>
                </a:extLst>
              </p:cNvPr>
              <p:cNvCxnSpPr>
                <a:cxnSpLocks/>
              </p:cNvCxnSpPr>
              <p:nvPr/>
            </p:nvCxnSpPr>
            <p:spPr>
              <a:xfrm flipV="1">
                <a:off x="-2503925" y="1031331"/>
                <a:ext cx="2129090" cy="55963"/>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105" name="ZoneTexte 104">
                <a:extLst>
                  <a:ext uri="{FF2B5EF4-FFF2-40B4-BE49-F238E27FC236}">
                    <a16:creationId xmlns:a16="http://schemas.microsoft.com/office/drawing/2014/main" id="{8CD9BA6A-93FC-4FDF-8581-C661117AE56B}"/>
                  </a:ext>
                </a:extLst>
              </p:cNvPr>
              <p:cNvSpPr txBox="1"/>
              <p:nvPr/>
            </p:nvSpPr>
            <p:spPr>
              <a:xfrm>
                <a:off x="-2442738" y="918764"/>
                <a:ext cx="2680103" cy="553998"/>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Le Diag </a:t>
                </a:r>
                <a:r>
                  <a:rPr lang="fr-FR" sz="900" b="1" err="1">
                    <a:solidFill>
                      <a:srgbClr val="5F504D"/>
                    </a:solidFill>
                    <a:latin typeface="Arial Narrow" panose="020B0606020202030204" pitchFamily="34" charset="0"/>
                  </a:rPr>
                  <a:t>Décarbon’Action</a:t>
                </a:r>
                <a:endParaRPr lang="fr-FR" sz="900" b="1">
                  <a:solidFill>
                    <a:srgbClr val="5F504D"/>
                  </a:solidFill>
                  <a:latin typeface="Arial Narrow" panose="020B0606020202030204" pitchFamily="34" charset="0"/>
                </a:endParaRPr>
              </a:p>
              <a:p>
                <a:pPr defTabSz="685783"/>
                <a:r>
                  <a:rPr lang="fr-FR" sz="600" b="1">
                    <a:solidFill>
                      <a:srgbClr val="5F504D"/>
                    </a:solidFill>
                    <a:latin typeface="Arial" panose="020B0604020202020204" pitchFamily="34" charset="0"/>
                    <a:cs typeface="Arial" panose="020B0604020202020204" pitchFamily="34" charset="0"/>
                  </a:rPr>
                  <a:t>Réalisez un bilan Carbone approfondi de votre entreprise pour mettre en place un plan d’actions</a:t>
                </a:r>
              </a:p>
            </p:txBody>
          </p:sp>
        </p:grpSp>
        <p:grpSp>
          <p:nvGrpSpPr>
            <p:cNvPr id="96" name="Groupe 95">
              <a:extLst>
                <a:ext uri="{FF2B5EF4-FFF2-40B4-BE49-F238E27FC236}">
                  <a16:creationId xmlns:a16="http://schemas.microsoft.com/office/drawing/2014/main" id="{4ADD2804-1296-4DA3-8608-E243ACED33A1}"/>
                </a:ext>
              </a:extLst>
            </p:cNvPr>
            <p:cNvGrpSpPr/>
            <p:nvPr/>
          </p:nvGrpSpPr>
          <p:grpSpPr>
            <a:xfrm>
              <a:off x="4967569" y="1431963"/>
              <a:ext cx="1774498" cy="438439"/>
              <a:chOff x="-2494059" y="883610"/>
              <a:chExt cx="2365997" cy="584588"/>
            </a:xfrm>
          </p:grpSpPr>
          <p:pic>
            <p:nvPicPr>
              <p:cNvPr id="97" name="Graphique 96" descr="Euro avec un remplissage uni">
                <a:extLst>
                  <a:ext uri="{FF2B5EF4-FFF2-40B4-BE49-F238E27FC236}">
                    <a16:creationId xmlns:a16="http://schemas.microsoft.com/office/drawing/2014/main" id="{63B87AEE-43BD-4FA6-B263-7E2039F0501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0" y="918724"/>
                <a:ext cx="194391" cy="209263"/>
              </a:xfrm>
              <a:prstGeom prst="rect">
                <a:avLst/>
              </a:prstGeom>
            </p:spPr>
          </p:pic>
          <p:pic>
            <p:nvPicPr>
              <p:cNvPr id="98" name="Graphique 97" descr="Calendrier à feuilles avec un remplissage uni">
                <a:extLst>
                  <a:ext uri="{FF2B5EF4-FFF2-40B4-BE49-F238E27FC236}">
                    <a16:creationId xmlns:a16="http://schemas.microsoft.com/office/drawing/2014/main" id="{4FEF3D11-92B8-42CF-A398-307AC35862E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2" y="1194557"/>
                <a:ext cx="208711" cy="208710"/>
              </a:xfrm>
              <a:prstGeom prst="rect">
                <a:avLst/>
              </a:prstGeom>
            </p:spPr>
          </p:pic>
          <p:sp>
            <p:nvSpPr>
              <p:cNvPr id="99" name="ZoneTexte 98">
                <a:extLst>
                  <a:ext uri="{FF2B5EF4-FFF2-40B4-BE49-F238E27FC236}">
                    <a16:creationId xmlns:a16="http://schemas.microsoft.com/office/drawing/2014/main" id="{4E0D82A8-86A0-4EBE-8E37-1E2FDCE39629}"/>
                  </a:ext>
                </a:extLst>
              </p:cNvPr>
              <p:cNvSpPr txBox="1"/>
              <p:nvPr/>
            </p:nvSpPr>
            <p:spPr>
              <a:xfrm>
                <a:off x="-1646420" y="883610"/>
                <a:ext cx="1518358" cy="307777"/>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De 4 000 € à 6 000 € </a:t>
                </a:r>
              </a:p>
            </p:txBody>
          </p:sp>
          <p:sp>
            <p:nvSpPr>
              <p:cNvPr id="100" name="ZoneTexte 99">
                <a:extLst>
                  <a:ext uri="{FF2B5EF4-FFF2-40B4-BE49-F238E27FC236}">
                    <a16:creationId xmlns:a16="http://schemas.microsoft.com/office/drawing/2014/main" id="{1BD63B66-B5F9-42E3-AD4A-2A4BEC005AFA}"/>
                  </a:ext>
                </a:extLst>
              </p:cNvPr>
              <p:cNvSpPr txBox="1"/>
              <p:nvPr/>
            </p:nvSpPr>
            <p:spPr>
              <a:xfrm>
                <a:off x="-1651492" y="1160421"/>
                <a:ext cx="1483778" cy="307777"/>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12 JH sur 6 à 8 mois</a:t>
                </a:r>
              </a:p>
            </p:txBody>
          </p:sp>
          <p:grpSp>
            <p:nvGrpSpPr>
              <p:cNvPr id="101" name="Groupe 100">
                <a:extLst>
                  <a:ext uri="{FF2B5EF4-FFF2-40B4-BE49-F238E27FC236}">
                    <a16:creationId xmlns:a16="http://schemas.microsoft.com/office/drawing/2014/main" id="{EB2F2D7D-D622-46F5-9061-69AE38F38490}"/>
                  </a:ext>
                </a:extLst>
              </p:cNvPr>
              <p:cNvGrpSpPr/>
              <p:nvPr/>
            </p:nvGrpSpPr>
            <p:grpSpPr>
              <a:xfrm>
                <a:off x="-2494059" y="939784"/>
                <a:ext cx="597676" cy="438696"/>
                <a:chOff x="-1349861" y="3410655"/>
                <a:chExt cx="597676" cy="438696"/>
              </a:xfrm>
            </p:grpSpPr>
            <p:sp>
              <p:nvSpPr>
                <p:cNvPr id="102" name="Ellipse 101">
                  <a:extLst>
                    <a:ext uri="{FF2B5EF4-FFF2-40B4-BE49-F238E27FC236}">
                      <a16:creationId xmlns:a16="http://schemas.microsoft.com/office/drawing/2014/main" id="{11825373-490B-4E08-B702-8FC65ACC05F4}"/>
                    </a:ext>
                  </a:extLst>
                </p:cNvPr>
                <p:cNvSpPr>
                  <a:spLocks noChangeAspect="1"/>
                </p:cNvSpPr>
                <p:nvPr/>
              </p:nvSpPr>
              <p:spPr>
                <a:xfrm>
                  <a:off x="-1268742" y="3410655"/>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103" name="ZoneTexte 102">
                  <a:extLst>
                    <a:ext uri="{FF2B5EF4-FFF2-40B4-BE49-F238E27FC236}">
                      <a16:creationId xmlns:a16="http://schemas.microsoft.com/office/drawing/2014/main" id="{2CA56779-8003-42AC-9769-5D0A44AB0C09}"/>
                    </a:ext>
                  </a:extLst>
                </p:cNvPr>
                <p:cNvSpPr txBox="1"/>
                <p:nvPr/>
              </p:nvSpPr>
              <p:spPr>
                <a:xfrm>
                  <a:off x="-1349861" y="3487167"/>
                  <a:ext cx="597676" cy="307778"/>
                </a:xfrm>
                <a:prstGeom prst="rect">
                  <a:avLst/>
                </a:prstGeom>
                <a:noFill/>
              </p:spPr>
              <p:txBody>
                <a:bodyPr wrap="square" rtlCol="0">
                  <a:spAutoFit/>
                </a:bodyPr>
                <a:lstStyle/>
                <a:p>
                  <a:pPr algn="ctr" defTabSz="685783"/>
                  <a:r>
                    <a:rPr lang="fr-FR" sz="900">
                      <a:solidFill>
                        <a:srgbClr val="5F504D"/>
                      </a:solidFill>
                      <a:latin typeface="Impact" panose="020B0806030902050204" pitchFamily="34" charset="0"/>
                    </a:rPr>
                    <a:t>DIAG</a:t>
                  </a:r>
                </a:p>
              </p:txBody>
            </p:sp>
          </p:grpSp>
        </p:grpSp>
      </p:grpSp>
      <p:grpSp>
        <p:nvGrpSpPr>
          <p:cNvPr id="147" name="Groupe 146">
            <a:extLst>
              <a:ext uri="{FF2B5EF4-FFF2-40B4-BE49-F238E27FC236}">
                <a16:creationId xmlns:a16="http://schemas.microsoft.com/office/drawing/2014/main" id="{626BC6D8-B0B7-4A7C-BC5D-D58B90EF2556}"/>
              </a:ext>
            </a:extLst>
          </p:cNvPr>
          <p:cNvGrpSpPr/>
          <p:nvPr/>
        </p:nvGrpSpPr>
        <p:grpSpPr>
          <a:xfrm>
            <a:off x="4784596" y="2980471"/>
            <a:ext cx="1929482" cy="917281"/>
            <a:chOff x="4993643" y="2349400"/>
            <a:chExt cx="1929482" cy="917281"/>
          </a:xfrm>
        </p:grpSpPr>
        <p:grpSp>
          <p:nvGrpSpPr>
            <p:cNvPr id="84" name="Groupe 83">
              <a:extLst>
                <a:ext uri="{FF2B5EF4-FFF2-40B4-BE49-F238E27FC236}">
                  <a16:creationId xmlns:a16="http://schemas.microsoft.com/office/drawing/2014/main" id="{97D7CB44-865E-439E-9C9A-6C53DC968AD9}"/>
                </a:ext>
              </a:extLst>
            </p:cNvPr>
            <p:cNvGrpSpPr/>
            <p:nvPr/>
          </p:nvGrpSpPr>
          <p:grpSpPr>
            <a:xfrm>
              <a:off x="4993643" y="2349400"/>
              <a:ext cx="1929482" cy="507831"/>
              <a:chOff x="-2503925" y="918766"/>
              <a:chExt cx="2572642" cy="677109"/>
            </a:xfrm>
          </p:grpSpPr>
          <p:cxnSp>
            <p:nvCxnSpPr>
              <p:cNvPr id="93" name="Connecteur droit 92">
                <a:extLst>
                  <a:ext uri="{FF2B5EF4-FFF2-40B4-BE49-F238E27FC236}">
                    <a16:creationId xmlns:a16="http://schemas.microsoft.com/office/drawing/2014/main" id="{86D52233-1A92-45FD-A7DC-DE3721AAFE6B}"/>
                  </a:ext>
                </a:extLst>
              </p:cNvPr>
              <p:cNvCxnSpPr>
                <a:cxnSpLocks/>
              </p:cNvCxnSpPr>
              <p:nvPr/>
            </p:nvCxnSpPr>
            <p:spPr>
              <a:xfrm flipV="1">
                <a:off x="-2503925" y="1026026"/>
                <a:ext cx="1171123" cy="61269"/>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94" name="ZoneTexte 93">
                <a:extLst>
                  <a:ext uri="{FF2B5EF4-FFF2-40B4-BE49-F238E27FC236}">
                    <a16:creationId xmlns:a16="http://schemas.microsoft.com/office/drawing/2014/main" id="{44E10C3F-0F58-428D-8FD5-42474533271D}"/>
                  </a:ext>
                </a:extLst>
              </p:cNvPr>
              <p:cNvSpPr txBox="1"/>
              <p:nvPr/>
            </p:nvSpPr>
            <p:spPr>
              <a:xfrm>
                <a:off x="-2442738" y="918766"/>
                <a:ext cx="2511455" cy="677109"/>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VTE Vert</a:t>
                </a:r>
              </a:p>
              <a:p>
                <a:pPr defTabSz="685783"/>
                <a:r>
                  <a:rPr lang="fr-FR" sz="600" b="1">
                    <a:solidFill>
                      <a:srgbClr val="5F504D"/>
                    </a:solidFill>
                    <a:latin typeface="Arial" panose="020B0604020202020204" pitchFamily="34" charset="0"/>
                    <a:cs typeface="Arial" panose="020B0604020202020204" pitchFamily="34" charset="0"/>
                  </a:rPr>
                  <a:t>Soyez aidé dans le recrutement d’un jeune talent sur des missions spécialisées sur la transition environnementale</a:t>
                </a:r>
              </a:p>
            </p:txBody>
          </p:sp>
        </p:grpSp>
        <p:grpSp>
          <p:nvGrpSpPr>
            <p:cNvPr id="85" name="Groupe 84">
              <a:extLst>
                <a:ext uri="{FF2B5EF4-FFF2-40B4-BE49-F238E27FC236}">
                  <a16:creationId xmlns:a16="http://schemas.microsoft.com/office/drawing/2014/main" id="{E00CFC80-EE02-4969-966E-6B6EF587D9FB}"/>
                </a:ext>
              </a:extLst>
            </p:cNvPr>
            <p:cNvGrpSpPr/>
            <p:nvPr/>
          </p:nvGrpSpPr>
          <p:grpSpPr>
            <a:xfrm>
              <a:off x="4997491" y="2797332"/>
              <a:ext cx="1797884" cy="469349"/>
              <a:chOff x="-2493680" y="972565"/>
              <a:chExt cx="2397178" cy="625798"/>
            </a:xfrm>
          </p:grpSpPr>
          <p:pic>
            <p:nvPicPr>
              <p:cNvPr id="86" name="Graphique 85" descr="Euro avec un remplissage uni">
                <a:extLst>
                  <a:ext uri="{FF2B5EF4-FFF2-40B4-BE49-F238E27FC236}">
                    <a16:creationId xmlns:a16="http://schemas.microsoft.com/office/drawing/2014/main" id="{A4CF4D88-ED4F-456F-9AB6-FBDD328676A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2" y="1048901"/>
                <a:ext cx="194391" cy="209264"/>
              </a:xfrm>
              <a:prstGeom prst="rect">
                <a:avLst/>
              </a:prstGeom>
            </p:spPr>
          </p:pic>
          <p:pic>
            <p:nvPicPr>
              <p:cNvPr id="87" name="Graphique 86" descr="Calendrier à feuilles avec un remplissage uni">
                <a:extLst>
                  <a:ext uri="{FF2B5EF4-FFF2-40B4-BE49-F238E27FC236}">
                    <a16:creationId xmlns:a16="http://schemas.microsoft.com/office/drawing/2014/main" id="{34DC17EC-1EFE-4DC3-9BCB-DA11319D59E1}"/>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4" y="1324732"/>
                <a:ext cx="208711" cy="208711"/>
              </a:xfrm>
              <a:prstGeom prst="rect">
                <a:avLst/>
              </a:prstGeom>
            </p:spPr>
          </p:pic>
          <p:sp>
            <p:nvSpPr>
              <p:cNvPr id="88" name="ZoneTexte 87">
                <a:extLst>
                  <a:ext uri="{FF2B5EF4-FFF2-40B4-BE49-F238E27FC236}">
                    <a16:creationId xmlns:a16="http://schemas.microsoft.com/office/drawing/2014/main" id="{C782D513-A1F2-42BB-83A6-1B5704CB120A}"/>
                  </a:ext>
                </a:extLst>
              </p:cNvPr>
              <p:cNvSpPr txBox="1"/>
              <p:nvPr/>
            </p:nvSpPr>
            <p:spPr>
              <a:xfrm>
                <a:off x="-1646422" y="1013786"/>
                <a:ext cx="1549920"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12 000 € subvention</a:t>
                </a:r>
              </a:p>
            </p:txBody>
          </p:sp>
          <p:sp>
            <p:nvSpPr>
              <p:cNvPr id="89" name="ZoneTexte 88">
                <a:extLst>
                  <a:ext uri="{FF2B5EF4-FFF2-40B4-BE49-F238E27FC236}">
                    <a16:creationId xmlns:a16="http://schemas.microsoft.com/office/drawing/2014/main" id="{FD3DC102-06BC-475A-9267-70FD7058DD15}"/>
                  </a:ext>
                </a:extLst>
              </p:cNvPr>
              <p:cNvSpPr txBox="1"/>
              <p:nvPr/>
            </p:nvSpPr>
            <p:spPr>
              <a:xfrm>
                <a:off x="-1651494" y="1290587"/>
                <a:ext cx="1261817"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 an minimum</a:t>
                </a:r>
              </a:p>
            </p:txBody>
          </p:sp>
          <p:grpSp>
            <p:nvGrpSpPr>
              <p:cNvPr id="90" name="Groupe 89">
                <a:extLst>
                  <a:ext uri="{FF2B5EF4-FFF2-40B4-BE49-F238E27FC236}">
                    <a16:creationId xmlns:a16="http://schemas.microsoft.com/office/drawing/2014/main" id="{B3BF61DD-8DD1-442B-B2C3-C2F4610AF6FC}"/>
                  </a:ext>
                </a:extLst>
              </p:cNvPr>
              <p:cNvGrpSpPr/>
              <p:nvPr/>
            </p:nvGrpSpPr>
            <p:grpSpPr>
              <a:xfrm>
                <a:off x="-2493680" y="972565"/>
                <a:ext cx="597676" cy="492442"/>
                <a:chOff x="-1349482" y="3443436"/>
                <a:chExt cx="597676" cy="492442"/>
              </a:xfrm>
            </p:grpSpPr>
            <p:sp>
              <p:nvSpPr>
                <p:cNvPr id="91" name="Ellipse 90">
                  <a:extLst>
                    <a:ext uri="{FF2B5EF4-FFF2-40B4-BE49-F238E27FC236}">
                      <a16:creationId xmlns:a16="http://schemas.microsoft.com/office/drawing/2014/main" id="{CA127054-F3A8-45D4-ACE8-640D48E01EED}"/>
                    </a:ext>
                  </a:extLst>
                </p:cNvPr>
                <p:cNvSpPr>
                  <a:spLocks noChangeAspect="1"/>
                </p:cNvSpPr>
                <p:nvPr/>
              </p:nvSpPr>
              <p:spPr>
                <a:xfrm>
                  <a:off x="-1268744" y="3461317"/>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92" name="ZoneTexte 91">
                  <a:extLst>
                    <a:ext uri="{FF2B5EF4-FFF2-40B4-BE49-F238E27FC236}">
                      <a16:creationId xmlns:a16="http://schemas.microsoft.com/office/drawing/2014/main" id="{F6C37C66-EDEF-4C11-A1F4-888024227312}"/>
                    </a:ext>
                  </a:extLst>
                </p:cNvPr>
                <p:cNvSpPr txBox="1"/>
                <p:nvPr/>
              </p:nvSpPr>
              <p:spPr>
                <a:xfrm>
                  <a:off x="-1349482" y="3443436"/>
                  <a:ext cx="597676" cy="492442"/>
                </a:xfrm>
                <a:prstGeom prst="rect">
                  <a:avLst/>
                </a:prstGeom>
                <a:noFill/>
              </p:spPr>
              <p:txBody>
                <a:bodyPr wrap="square" rtlCol="0">
                  <a:spAutoFit/>
                </a:bodyPr>
                <a:lstStyle/>
                <a:p>
                  <a:pPr algn="ctr" defTabSz="685783"/>
                  <a:r>
                    <a:rPr lang="fr-FR" sz="900">
                      <a:solidFill>
                        <a:srgbClr val="5F504D"/>
                      </a:solidFill>
                      <a:latin typeface="Impact" panose="020B0806030902050204" pitchFamily="34" charset="0"/>
                    </a:rPr>
                    <a:t>CON</a:t>
                  </a:r>
                </a:p>
                <a:p>
                  <a:pPr algn="ctr" defTabSz="685783"/>
                  <a:r>
                    <a:rPr lang="fr-FR" sz="900">
                      <a:solidFill>
                        <a:srgbClr val="5F504D"/>
                      </a:solidFill>
                      <a:latin typeface="Impact" panose="020B0806030902050204" pitchFamily="34" charset="0"/>
                    </a:rPr>
                    <a:t>SEIL</a:t>
                  </a:r>
                </a:p>
              </p:txBody>
            </p:sp>
          </p:grpSp>
        </p:grpSp>
      </p:grpSp>
      <p:grpSp>
        <p:nvGrpSpPr>
          <p:cNvPr id="146" name="Groupe 145">
            <a:extLst>
              <a:ext uri="{FF2B5EF4-FFF2-40B4-BE49-F238E27FC236}">
                <a16:creationId xmlns:a16="http://schemas.microsoft.com/office/drawing/2014/main" id="{C3D8EBF9-A983-4232-880B-051A161A2269}"/>
              </a:ext>
            </a:extLst>
          </p:cNvPr>
          <p:cNvGrpSpPr/>
          <p:nvPr/>
        </p:nvGrpSpPr>
        <p:grpSpPr>
          <a:xfrm>
            <a:off x="7103993" y="2063584"/>
            <a:ext cx="1937349" cy="1050433"/>
            <a:chOff x="7103993" y="2063584"/>
            <a:chExt cx="1937349" cy="1050433"/>
          </a:xfrm>
        </p:grpSpPr>
        <p:grpSp>
          <p:nvGrpSpPr>
            <p:cNvPr id="73" name="Groupe 72">
              <a:extLst>
                <a:ext uri="{FF2B5EF4-FFF2-40B4-BE49-F238E27FC236}">
                  <a16:creationId xmlns:a16="http://schemas.microsoft.com/office/drawing/2014/main" id="{5CA80B77-5AE3-4CD2-9A0C-18FEDD43B0F1}"/>
                </a:ext>
              </a:extLst>
            </p:cNvPr>
            <p:cNvGrpSpPr/>
            <p:nvPr/>
          </p:nvGrpSpPr>
          <p:grpSpPr>
            <a:xfrm>
              <a:off x="7111861" y="2063584"/>
              <a:ext cx="1929481" cy="507831"/>
              <a:chOff x="-2503925" y="926719"/>
              <a:chExt cx="2572642" cy="677111"/>
            </a:xfrm>
          </p:grpSpPr>
          <p:cxnSp>
            <p:nvCxnSpPr>
              <p:cNvPr id="82" name="Connecteur droit 81">
                <a:extLst>
                  <a:ext uri="{FF2B5EF4-FFF2-40B4-BE49-F238E27FC236}">
                    <a16:creationId xmlns:a16="http://schemas.microsoft.com/office/drawing/2014/main" id="{D58D1716-0822-406F-9871-58E0F7D851FA}"/>
                  </a:ext>
                </a:extLst>
              </p:cNvPr>
              <p:cNvCxnSpPr>
                <a:cxnSpLocks/>
              </p:cNvCxnSpPr>
              <p:nvPr/>
            </p:nvCxnSpPr>
            <p:spPr>
              <a:xfrm flipV="1">
                <a:off x="-2503925" y="1039286"/>
                <a:ext cx="2129090" cy="55963"/>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83" name="ZoneTexte 82">
                <a:extLst>
                  <a:ext uri="{FF2B5EF4-FFF2-40B4-BE49-F238E27FC236}">
                    <a16:creationId xmlns:a16="http://schemas.microsoft.com/office/drawing/2014/main" id="{534DFFFF-DAE1-4702-BBFB-81EE414D4267}"/>
                  </a:ext>
                </a:extLst>
              </p:cNvPr>
              <p:cNvSpPr txBox="1"/>
              <p:nvPr/>
            </p:nvSpPr>
            <p:spPr>
              <a:xfrm>
                <a:off x="-2442738" y="926719"/>
                <a:ext cx="2511455" cy="677111"/>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L’Accélérateur Décarbonation</a:t>
                </a:r>
              </a:p>
              <a:p>
                <a:pPr defTabSz="685783"/>
                <a:r>
                  <a:rPr lang="fr-FR" sz="600" b="1">
                    <a:solidFill>
                      <a:srgbClr val="5F504D"/>
                    </a:solidFill>
                    <a:latin typeface="Arial" panose="020B0604020202020204" pitchFamily="34" charset="0"/>
                    <a:cs typeface="Arial" panose="020B0604020202020204" pitchFamily="34" charset="0"/>
                  </a:rPr>
                  <a:t>Accélérez votre transition écologique et pérennisez votre développement avec une stratégie bas-carbone et un plan d’actions</a:t>
                </a:r>
              </a:p>
            </p:txBody>
          </p:sp>
        </p:grpSp>
        <p:grpSp>
          <p:nvGrpSpPr>
            <p:cNvPr id="74" name="Groupe 73">
              <a:extLst>
                <a:ext uri="{FF2B5EF4-FFF2-40B4-BE49-F238E27FC236}">
                  <a16:creationId xmlns:a16="http://schemas.microsoft.com/office/drawing/2014/main" id="{628F2BE4-1645-4957-8CA9-2220FE199D64}"/>
                </a:ext>
              </a:extLst>
            </p:cNvPr>
            <p:cNvGrpSpPr/>
            <p:nvPr/>
          </p:nvGrpSpPr>
          <p:grpSpPr>
            <a:xfrm>
              <a:off x="7103993" y="2558110"/>
              <a:ext cx="1785929" cy="555907"/>
              <a:chOff x="-2509301" y="1042644"/>
              <a:chExt cx="2381239" cy="741212"/>
            </a:xfrm>
          </p:grpSpPr>
          <p:pic>
            <p:nvPicPr>
              <p:cNvPr id="75" name="Graphique 74" descr="Euro avec un remplissage uni">
                <a:extLst>
                  <a:ext uri="{FF2B5EF4-FFF2-40B4-BE49-F238E27FC236}">
                    <a16:creationId xmlns:a16="http://schemas.microsoft.com/office/drawing/2014/main" id="{F0582D97-FDC8-43B9-8C36-331C0752D001}"/>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1" y="1077756"/>
                <a:ext cx="194389" cy="209265"/>
              </a:xfrm>
              <a:prstGeom prst="rect">
                <a:avLst/>
              </a:prstGeom>
            </p:spPr>
          </p:pic>
          <p:pic>
            <p:nvPicPr>
              <p:cNvPr id="76" name="Graphique 75" descr="Calendrier à feuilles avec un remplissage uni">
                <a:extLst>
                  <a:ext uri="{FF2B5EF4-FFF2-40B4-BE49-F238E27FC236}">
                    <a16:creationId xmlns:a16="http://schemas.microsoft.com/office/drawing/2014/main" id="{EDEB392E-BEC6-4F50-B806-F2EC0D3E0687}"/>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4" y="1353590"/>
                <a:ext cx="208711" cy="208711"/>
              </a:xfrm>
              <a:prstGeom prst="rect">
                <a:avLst/>
              </a:prstGeom>
            </p:spPr>
          </p:pic>
          <p:sp>
            <p:nvSpPr>
              <p:cNvPr id="77" name="ZoneTexte 76">
                <a:extLst>
                  <a:ext uri="{FF2B5EF4-FFF2-40B4-BE49-F238E27FC236}">
                    <a16:creationId xmlns:a16="http://schemas.microsoft.com/office/drawing/2014/main" id="{C4D5A458-E61C-4255-B0D8-E28886E3B17F}"/>
                  </a:ext>
                </a:extLst>
              </p:cNvPr>
              <p:cNvSpPr txBox="1"/>
              <p:nvPr/>
            </p:nvSpPr>
            <p:spPr>
              <a:xfrm>
                <a:off x="-1646421" y="1042644"/>
                <a:ext cx="1518359" cy="307777"/>
              </a:xfrm>
              <a:prstGeom prst="rect">
                <a:avLst/>
              </a:prstGeom>
              <a:noFill/>
            </p:spPr>
            <p:txBody>
              <a:bodyPr wrap="square" rtlCol="0">
                <a:spAutoFit/>
              </a:bodyPr>
              <a:lstStyle/>
              <a:p>
                <a:pPr defTabSz="685783"/>
                <a:r>
                  <a:rPr lang="fr-FR" sz="900" dirty="0">
                    <a:solidFill>
                      <a:srgbClr val="5E514D"/>
                    </a:solidFill>
                    <a:latin typeface="Impact" panose="020B0806030902050204" pitchFamily="34" charset="0"/>
                  </a:rPr>
                  <a:t>23 000 €</a:t>
                </a:r>
              </a:p>
            </p:txBody>
          </p:sp>
          <p:sp>
            <p:nvSpPr>
              <p:cNvPr id="78" name="ZoneTexte 77">
                <a:extLst>
                  <a:ext uri="{FF2B5EF4-FFF2-40B4-BE49-F238E27FC236}">
                    <a16:creationId xmlns:a16="http://schemas.microsoft.com/office/drawing/2014/main" id="{A779548A-5605-414A-AB10-226B22859330}"/>
                  </a:ext>
                </a:extLst>
              </p:cNvPr>
              <p:cNvSpPr txBox="1"/>
              <p:nvPr/>
            </p:nvSpPr>
            <p:spPr>
              <a:xfrm>
                <a:off x="-1651493" y="1319445"/>
                <a:ext cx="937085" cy="307777"/>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24 mois</a:t>
                </a:r>
              </a:p>
            </p:txBody>
          </p:sp>
          <p:grpSp>
            <p:nvGrpSpPr>
              <p:cNvPr id="79" name="Groupe 78">
                <a:extLst>
                  <a:ext uri="{FF2B5EF4-FFF2-40B4-BE49-F238E27FC236}">
                    <a16:creationId xmlns:a16="http://schemas.microsoft.com/office/drawing/2014/main" id="{4CF292E4-4DD9-4B56-94ED-2F3525B20AD4}"/>
                  </a:ext>
                </a:extLst>
              </p:cNvPr>
              <p:cNvGrpSpPr/>
              <p:nvPr/>
            </p:nvGrpSpPr>
            <p:grpSpPr>
              <a:xfrm>
                <a:off x="-2509301" y="1106748"/>
                <a:ext cx="715910" cy="677108"/>
                <a:chOff x="-1365103" y="3577619"/>
                <a:chExt cx="715910" cy="677108"/>
              </a:xfrm>
            </p:grpSpPr>
            <p:sp>
              <p:nvSpPr>
                <p:cNvPr id="80" name="Ellipse 79">
                  <a:extLst>
                    <a:ext uri="{FF2B5EF4-FFF2-40B4-BE49-F238E27FC236}">
                      <a16:creationId xmlns:a16="http://schemas.microsoft.com/office/drawing/2014/main" id="{7676746F-BB00-4F54-9D64-DBFE9E21ED6F}"/>
                    </a:ext>
                  </a:extLst>
                </p:cNvPr>
                <p:cNvSpPr>
                  <a:spLocks noChangeAspect="1"/>
                </p:cNvSpPr>
                <p:nvPr/>
              </p:nvSpPr>
              <p:spPr>
                <a:xfrm>
                  <a:off x="-1268744" y="3587752"/>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81" name="ZoneTexte 80">
                  <a:extLst>
                    <a:ext uri="{FF2B5EF4-FFF2-40B4-BE49-F238E27FC236}">
                      <a16:creationId xmlns:a16="http://schemas.microsoft.com/office/drawing/2014/main" id="{D7596A42-7159-4935-8691-BAC68951652A}"/>
                    </a:ext>
                  </a:extLst>
                </p:cNvPr>
                <p:cNvSpPr txBox="1"/>
                <p:nvPr/>
              </p:nvSpPr>
              <p:spPr>
                <a:xfrm>
                  <a:off x="-1365103" y="3577619"/>
                  <a:ext cx="715910" cy="677108"/>
                </a:xfrm>
                <a:prstGeom prst="rect">
                  <a:avLst/>
                </a:prstGeom>
                <a:noFill/>
              </p:spPr>
              <p:txBody>
                <a:bodyPr wrap="square" rtlCol="0">
                  <a:noAutofit/>
                </a:bodyPr>
                <a:lstStyle/>
                <a:p>
                  <a:pPr algn="ctr" defTabSz="685783"/>
                  <a:r>
                    <a:rPr lang="fr-FR" sz="900">
                      <a:solidFill>
                        <a:srgbClr val="5F504D"/>
                      </a:solidFill>
                      <a:latin typeface="Impact" panose="020B0806030902050204" pitchFamily="34" charset="0"/>
                    </a:rPr>
                    <a:t>ACCELERATEUR</a:t>
                  </a:r>
                </a:p>
              </p:txBody>
            </p:sp>
          </p:grpSp>
        </p:grpSp>
      </p:grpSp>
      <p:grpSp>
        <p:nvGrpSpPr>
          <p:cNvPr id="145" name="Groupe 144">
            <a:extLst>
              <a:ext uri="{FF2B5EF4-FFF2-40B4-BE49-F238E27FC236}">
                <a16:creationId xmlns:a16="http://schemas.microsoft.com/office/drawing/2014/main" id="{1B465680-5E99-4F2F-8E45-E869036A7C24}"/>
              </a:ext>
            </a:extLst>
          </p:cNvPr>
          <p:cNvGrpSpPr/>
          <p:nvPr/>
        </p:nvGrpSpPr>
        <p:grpSpPr>
          <a:xfrm>
            <a:off x="7103991" y="939055"/>
            <a:ext cx="1937350" cy="1106324"/>
            <a:chOff x="7103991" y="939055"/>
            <a:chExt cx="1937350" cy="1106324"/>
          </a:xfrm>
        </p:grpSpPr>
        <p:cxnSp>
          <p:nvCxnSpPr>
            <p:cNvPr id="60" name="Connecteur droit 59">
              <a:extLst>
                <a:ext uri="{FF2B5EF4-FFF2-40B4-BE49-F238E27FC236}">
                  <a16:creationId xmlns:a16="http://schemas.microsoft.com/office/drawing/2014/main" id="{18F7B763-409F-4E2E-A458-EF70DE9C68ED}"/>
                </a:ext>
              </a:extLst>
            </p:cNvPr>
            <p:cNvCxnSpPr>
              <a:cxnSpLocks/>
            </p:cNvCxnSpPr>
            <p:nvPr/>
          </p:nvCxnSpPr>
          <p:spPr>
            <a:xfrm flipV="1">
              <a:off x="7117284" y="1159377"/>
              <a:ext cx="1772637" cy="42138"/>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grpSp>
          <p:nvGrpSpPr>
            <p:cNvPr id="61" name="Groupe 60">
              <a:extLst>
                <a:ext uri="{FF2B5EF4-FFF2-40B4-BE49-F238E27FC236}">
                  <a16:creationId xmlns:a16="http://schemas.microsoft.com/office/drawing/2014/main" id="{7644E6F8-2337-4706-9DF1-9A1EC128D977}"/>
                </a:ext>
              </a:extLst>
            </p:cNvPr>
            <p:cNvGrpSpPr/>
            <p:nvPr/>
          </p:nvGrpSpPr>
          <p:grpSpPr>
            <a:xfrm>
              <a:off x="7103991" y="939055"/>
              <a:ext cx="1937350" cy="1106324"/>
              <a:chOff x="-2462508" y="216577"/>
              <a:chExt cx="2583134" cy="1475097"/>
            </a:xfrm>
          </p:grpSpPr>
          <p:grpSp>
            <p:nvGrpSpPr>
              <p:cNvPr id="62" name="Groupe 61">
                <a:extLst>
                  <a:ext uri="{FF2B5EF4-FFF2-40B4-BE49-F238E27FC236}">
                    <a16:creationId xmlns:a16="http://schemas.microsoft.com/office/drawing/2014/main" id="{73EDA44C-64E4-456C-8DFC-B72ADED4F553}"/>
                  </a:ext>
                </a:extLst>
              </p:cNvPr>
              <p:cNvGrpSpPr/>
              <p:nvPr/>
            </p:nvGrpSpPr>
            <p:grpSpPr>
              <a:xfrm>
                <a:off x="-2452016" y="216577"/>
                <a:ext cx="2572642" cy="861774"/>
                <a:chOff x="-2503925" y="743837"/>
                <a:chExt cx="2572642" cy="861774"/>
              </a:xfrm>
            </p:grpSpPr>
            <p:cxnSp>
              <p:nvCxnSpPr>
                <p:cNvPr id="71" name="Connecteur droit 70">
                  <a:extLst>
                    <a:ext uri="{FF2B5EF4-FFF2-40B4-BE49-F238E27FC236}">
                      <a16:creationId xmlns:a16="http://schemas.microsoft.com/office/drawing/2014/main" id="{BA5233E0-5F1D-42FE-93B9-3FB1EFD681B5}"/>
                    </a:ext>
                  </a:extLst>
                </p:cNvPr>
                <p:cNvCxnSpPr>
                  <a:cxnSpLocks/>
                </p:cNvCxnSpPr>
                <p:nvPr/>
              </p:nvCxnSpPr>
              <p:spPr>
                <a:xfrm flipV="1">
                  <a:off x="-2503925" y="873260"/>
                  <a:ext cx="2320038" cy="46728"/>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72" name="ZoneTexte 71">
                  <a:extLst>
                    <a:ext uri="{FF2B5EF4-FFF2-40B4-BE49-F238E27FC236}">
                      <a16:creationId xmlns:a16="http://schemas.microsoft.com/office/drawing/2014/main" id="{8B7B1B2A-0849-4500-8F65-C937CBD41F05}"/>
                    </a:ext>
                  </a:extLst>
                </p:cNvPr>
                <p:cNvSpPr txBox="1"/>
                <p:nvPr/>
              </p:nvSpPr>
              <p:spPr>
                <a:xfrm>
                  <a:off x="-2442738" y="743837"/>
                  <a:ext cx="2511455" cy="861774"/>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Les Accélérateurs des Acteurs de la Transition Énergétique et Écologique</a:t>
                  </a:r>
                </a:p>
                <a:p>
                  <a:pPr defTabSz="685783"/>
                  <a:r>
                    <a:rPr lang="fr-FR" sz="600" b="1">
                      <a:solidFill>
                        <a:srgbClr val="5F504D"/>
                      </a:solidFill>
                      <a:latin typeface="Arial" panose="020B0604020202020204" pitchFamily="34" charset="0"/>
                      <a:cs typeface="Arial" panose="020B0604020202020204" pitchFamily="34" charset="0"/>
                    </a:rPr>
                    <a:t>Accélérez l’activité de votre entreprise avec un programme adapté à votre filière : Eau, Déchets ou Transition Energétique</a:t>
                  </a:r>
                </a:p>
              </p:txBody>
            </p:sp>
          </p:grpSp>
          <p:grpSp>
            <p:nvGrpSpPr>
              <p:cNvPr id="63" name="Groupe 62">
                <a:extLst>
                  <a:ext uri="{FF2B5EF4-FFF2-40B4-BE49-F238E27FC236}">
                    <a16:creationId xmlns:a16="http://schemas.microsoft.com/office/drawing/2014/main" id="{9795EB1E-418A-4C8F-862E-71581A9CAFA1}"/>
                  </a:ext>
                </a:extLst>
              </p:cNvPr>
              <p:cNvGrpSpPr/>
              <p:nvPr/>
            </p:nvGrpSpPr>
            <p:grpSpPr>
              <a:xfrm>
                <a:off x="-2462508" y="950457"/>
                <a:ext cx="2456849" cy="741217"/>
                <a:chOff x="-2509302" y="934273"/>
                <a:chExt cx="2456849" cy="741217"/>
              </a:xfrm>
            </p:grpSpPr>
            <p:pic>
              <p:nvPicPr>
                <p:cNvPr id="64" name="Graphique 63" descr="Euro avec un remplissage uni">
                  <a:extLst>
                    <a:ext uri="{FF2B5EF4-FFF2-40B4-BE49-F238E27FC236}">
                      <a16:creationId xmlns:a16="http://schemas.microsoft.com/office/drawing/2014/main" id="{8FB58EFA-EE8A-4666-9CCB-CD8713EBA5B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1" y="969389"/>
                  <a:ext cx="194390" cy="209264"/>
                </a:xfrm>
                <a:prstGeom prst="rect">
                  <a:avLst/>
                </a:prstGeom>
              </p:spPr>
            </p:pic>
            <p:pic>
              <p:nvPicPr>
                <p:cNvPr id="65" name="Graphique 64" descr="Calendrier à feuilles avec un remplissage uni">
                  <a:extLst>
                    <a:ext uri="{FF2B5EF4-FFF2-40B4-BE49-F238E27FC236}">
                      <a16:creationId xmlns:a16="http://schemas.microsoft.com/office/drawing/2014/main" id="{C14847B5-E4AF-4710-8CFA-DDF594CE69B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4" y="1245220"/>
                  <a:ext cx="208711" cy="208711"/>
                </a:xfrm>
                <a:prstGeom prst="rect">
                  <a:avLst/>
                </a:prstGeom>
              </p:spPr>
            </p:pic>
            <p:sp>
              <p:nvSpPr>
                <p:cNvPr id="66" name="ZoneTexte 65">
                  <a:extLst>
                    <a:ext uri="{FF2B5EF4-FFF2-40B4-BE49-F238E27FC236}">
                      <a16:creationId xmlns:a16="http://schemas.microsoft.com/office/drawing/2014/main" id="{C607F341-4A60-4CC9-BF4B-0EF42B6FCAC7}"/>
                    </a:ext>
                  </a:extLst>
                </p:cNvPr>
                <p:cNvSpPr txBox="1"/>
                <p:nvPr/>
              </p:nvSpPr>
              <p:spPr>
                <a:xfrm>
                  <a:off x="-1646422" y="934273"/>
                  <a:ext cx="1593969"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16 000 € à 30 000 € **</a:t>
                  </a:r>
                </a:p>
              </p:txBody>
            </p:sp>
            <p:sp>
              <p:nvSpPr>
                <p:cNvPr id="67" name="ZoneTexte 66">
                  <a:extLst>
                    <a:ext uri="{FF2B5EF4-FFF2-40B4-BE49-F238E27FC236}">
                      <a16:creationId xmlns:a16="http://schemas.microsoft.com/office/drawing/2014/main" id="{B4E7E8BD-CCD1-4720-A13C-33A71C6D7A79}"/>
                    </a:ext>
                  </a:extLst>
                </p:cNvPr>
                <p:cNvSpPr txBox="1"/>
                <p:nvPr/>
              </p:nvSpPr>
              <p:spPr>
                <a:xfrm>
                  <a:off x="-1651494" y="1211076"/>
                  <a:ext cx="1472722" cy="307776"/>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18 mois</a:t>
                  </a:r>
                </a:p>
              </p:txBody>
            </p:sp>
            <p:grpSp>
              <p:nvGrpSpPr>
                <p:cNvPr id="68" name="Groupe 67">
                  <a:extLst>
                    <a:ext uri="{FF2B5EF4-FFF2-40B4-BE49-F238E27FC236}">
                      <a16:creationId xmlns:a16="http://schemas.microsoft.com/office/drawing/2014/main" id="{22A74974-3CC3-4120-845F-D33AE16CE7A4}"/>
                    </a:ext>
                  </a:extLst>
                </p:cNvPr>
                <p:cNvGrpSpPr/>
                <p:nvPr/>
              </p:nvGrpSpPr>
              <p:grpSpPr>
                <a:xfrm>
                  <a:off x="-2509302" y="990446"/>
                  <a:ext cx="731492" cy="685044"/>
                  <a:chOff x="-1365104" y="3461317"/>
                  <a:chExt cx="731492" cy="685044"/>
                </a:xfrm>
              </p:grpSpPr>
              <p:sp>
                <p:nvSpPr>
                  <p:cNvPr id="69" name="Ellipse 68">
                    <a:extLst>
                      <a:ext uri="{FF2B5EF4-FFF2-40B4-BE49-F238E27FC236}">
                        <a16:creationId xmlns:a16="http://schemas.microsoft.com/office/drawing/2014/main" id="{6E909FA7-01B6-4E45-93D8-C0AE676D96B6}"/>
                      </a:ext>
                    </a:extLst>
                  </p:cNvPr>
                  <p:cNvSpPr>
                    <a:spLocks noChangeAspect="1"/>
                  </p:cNvSpPr>
                  <p:nvPr/>
                </p:nvSpPr>
                <p:spPr>
                  <a:xfrm>
                    <a:off x="-1268744" y="3461317"/>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70" name="ZoneTexte 69">
                    <a:extLst>
                      <a:ext uri="{FF2B5EF4-FFF2-40B4-BE49-F238E27FC236}">
                        <a16:creationId xmlns:a16="http://schemas.microsoft.com/office/drawing/2014/main" id="{64932B5E-880A-4316-B6C6-98EABC481F32}"/>
                      </a:ext>
                    </a:extLst>
                  </p:cNvPr>
                  <p:cNvSpPr txBox="1"/>
                  <p:nvPr/>
                </p:nvSpPr>
                <p:spPr>
                  <a:xfrm>
                    <a:off x="-1365104" y="3469252"/>
                    <a:ext cx="731492" cy="677109"/>
                  </a:xfrm>
                  <a:prstGeom prst="rect">
                    <a:avLst/>
                  </a:prstGeom>
                  <a:noFill/>
                </p:spPr>
                <p:txBody>
                  <a:bodyPr wrap="square" rtlCol="0">
                    <a:noAutofit/>
                  </a:bodyPr>
                  <a:lstStyle/>
                  <a:p>
                    <a:pPr algn="ctr" defTabSz="685783"/>
                    <a:r>
                      <a:rPr lang="fr-FR" sz="900">
                        <a:solidFill>
                          <a:srgbClr val="5F504D"/>
                        </a:solidFill>
                        <a:latin typeface="Impact" panose="020B0806030902050204" pitchFamily="34" charset="0"/>
                      </a:rPr>
                      <a:t>ACCELERATEUR</a:t>
                    </a:r>
                  </a:p>
                </p:txBody>
              </p:sp>
            </p:grpSp>
          </p:grpSp>
        </p:grpSp>
      </p:grpSp>
      <p:grpSp>
        <p:nvGrpSpPr>
          <p:cNvPr id="152" name="Groupe 151">
            <a:extLst>
              <a:ext uri="{FF2B5EF4-FFF2-40B4-BE49-F238E27FC236}">
                <a16:creationId xmlns:a16="http://schemas.microsoft.com/office/drawing/2014/main" id="{AC121B08-15FA-4A0C-A011-6B95ACBB7643}"/>
              </a:ext>
            </a:extLst>
          </p:cNvPr>
          <p:cNvGrpSpPr/>
          <p:nvPr/>
        </p:nvGrpSpPr>
        <p:grpSpPr>
          <a:xfrm>
            <a:off x="-415167" y="-3194"/>
            <a:ext cx="10768842" cy="5158353"/>
            <a:chOff x="-415167" y="-3194"/>
            <a:chExt cx="10768842" cy="5158353"/>
          </a:xfrm>
        </p:grpSpPr>
        <p:cxnSp>
          <p:nvCxnSpPr>
            <p:cNvPr id="18" name="Connecteur droit 17">
              <a:extLst>
                <a:ext uri="{FF2B5EF4-FFF2-40B4-BE49-F238E27FC236}">
                  <a16:creationId xmlns:a16="http://schemas.microsoft.com/office/drawing/2014/main" id="{7A2D5578-B5A5-44E1-84F3-0B9D2DB74C04}"/>
                </a:ext>
              </a:extLst>
            </p:cNvPr>
            <p:cNvCxnSpPr>
              <a:cxnSpLocks/>
            </p:cNvCxnSpPr>
            <p:nvPr/>
          </p:nvCxnSpPr>
          <p:spPr>
            <a:xfrm flipV="1">
              <a:off x="4656980" y="772586"/>
              <a:ext cx="0" cy="3740749"/>
            </a:xfrm>
            <a:prstGeom prst="line">
              <a:avLst/>
            </a:prstGeom>
            <a:ln w="25400">
              <a:solidFill>
                <a:srgbClr val="5F504D"/>
              </a:solidFill>
            </a:ln>
          </p:spPr>
          <p:style>
            <a:lnRef idx="1">
              <a:schemeClr val="accent1"/>
            </a:lnRef>
            <a:fillRef idx="0">
              <a:schemeClr val="accent1"/>
            </a:fillRef>
            <a:effectRef idx="0">
              <a:schemeClr val="accent1"/>
            </a:effectRef>
            <a:fontRef idx="minor">
              <a:schemeClr val="tx1"/>
            </a:fontRef>
          </p:style>
        </p:cxnSp>
        <p:cxnSp>
          <p:nvCxnSpPr>
            <p:cNvPr id="24" name="Connecteur droit 23">
              <a:extLst>
                <a:ext uri="{FF2B5EF4-FFF2-40B4-BE49-F238E27FC236}">
                  <a16:creationId xmlns:a16="http://schemas.microsoft.com/office/drawing/2014/main" id="{5DE70882-372F-45B2-9ACA-3C82A6948768}"/>
                </a:ext>
              </a:extLst>
            </p:cNvPr>
            <p:cNvCxnSpPr>
              <a:cxnSpLocks/>
            </p:cNvCxnSpPr>
            <p:nvPr/>
          </p:nvCxnSpPr>
          <p:spPr>
            <a:xfrm flipH="1" flipV="1">
              <a:off x="6984269" y="767412"/>
              <a:ext cx="11051" cy="3146651"/>
            </a:xfrm>
            <a:prstGeom prst="line">
              <a:avLst/>
            </a:prstGeom>
            <a:ln w="25400">
              <a:solidFill>
                <a:srgbClr val="5F504D"/>
              </a:solidFill>
            </a:ln>
          </p:spPr>
          <p:style>
            <a:lnRef idx="1">
              <a:schemeClr val="accent1"/>
            </a:lnRef>
            <a:fillRef idx="0">
              <a:schemeClr val="accent1"/>
            </a:fillRef>
            <a:effectRef idx="0">
              <a:schemeClr val="accent1"/>
            </a:effectRef>
            <a:fontRef idx="minor">
              <a:schemeClr val="tx1"/>
            </a:fontRef>
          </p:style>
        </p:cxnSp>
        <p:sp>
          <p:nvSpPr>
            <p:cNvPr id="25" name="Forme libre : forme 24">
              <a:extLst>
                <a:ext uri="{FF2B5EF4-FFF2-40B4-BE49-F238E27FC236}">
                  <a16:creationId xmlns:a16="http://schemas.microsoft.com/office/drawing/2014/main" id="{DB663275-51B4-4FEA-ACAE-403F10323FFA}"/>
                </a:ext>
              </a:extLst>
            </p:cNvPr>
            <p:cNvSpPr/>
            <p:nvPr/>
          </p:nvSpPr>
          <p:spPr>
            <a:xfrm>
              <a:off x="-415167" y="2221652"/>
              <a:ext cx="10768842" cy="2575694"/>
            </a:xfrm>
            <a:custGeom>
              <a:avLst/>
              <a:gdLst>
                <a:gd name="connsiteX0" fmla="*/ 0 w 12785272"/>
                <a:gd name="connsiteY0" fmla="*/ 4833258 h 5129636"/>
                <a:gd name="connsiteX1" fmla="*/ 1681843 w 12785272"/>
                <a:gd name="connsiteY1" fmla="*/ 5127172 h 5129636"/>
                <a:gd name="connsiteX2" fmla="*/ 4572000 w 12785272"/>
                <a:gd name="connsiteY2" fmla="*/ 4882243 h 5129636"/>
                <a:gd name="connsiteX3" fmla="*/ 8686800 w 12785272"/>
                <a:gd name="connsiteY3" fmla="*/ 3592286 h 5129636"/>
                <a:gd name="connsiteX4" fmla="*/ 11968843 w 12785272"/>
                <a:gd name="connsiteY4" fmla="*/ 1404258 h 5129636"/>
                <a:gd name="connsiteX5" fmla="*/ 12785272 w 12785272"/>
                <a:gd name="connsiteY5" fmla="*/ 0 h 512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85272" h="5129636">
                  <a:moveTo>
                    <a:pt x="0" y="4833258"/>
                  </a:moveTo>
                  <a:cubicBezTo>
                    <a:pt x="459921" y="4976133"/>
                    <a:pt x="919843" y="5119008"/>
                    <a:pt x="1681843" y="5127172"/>
                  </a:cubicBezTo>
                  <a:cubicBezTo>
                    <a:pt x="2443843" y="5135336"/>
                    <a:pt x="3404507" y="5138057"/>
                    <a:pt x="4572000" y="4882243"/>
                  </a:cubicBezTo>
                  <a:cubicBezTo>
                    <a:pt x="5739493" y="4626429"/>
                    <a:pt x="7453993" y="4171950"/>
                    <a:pt x="8686800" y="3592286"/>
                  </a:cubicBezTo>
                  <a:cubicBezTo>
                    <a:pt x="9919607" y="3012622"/>
                    <a:pt x="11285764" y="2002972"/>
                    <a:pt x="11968843" y="1404258"/>
                  </a:cubicBezTo>
                  <a:cubicBezTo>
                    <a:pt x="12651922" y="805544"/>
                    <a:pt x="12718597" y="402772"/>
                    <a:pt x="12785272" y="0"/>
                  </a:cubicBezTo>
                </a:path>
              </a:pathLst>
            </a:custGeom>
            <a:noFill/>
            <a:ln w="231775">
              <a:solidFill>
                <a:srgbClr val="FED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29" name="Ellipse 28">
              <a:extLst>
                <a:ext uri="{FF2B5EF4-FFF2-40B4-BE49-F238E27FC236}">
                  <a16:creationId xmlns:a16="http://schemas.microsoft.com/office/drawing/2014/main" id="{BFFED9D3-259D-4E46-9A40-46D85628ED7B}"/>
                </a:ext>
              </a:extLst>
            </p:cNvPr>
            <p:cNvSpPr/>
            <p:nvPr/>
          </p:nvSpPr>
          <p:spPr>
            <a:xfrm>
              <a:off x="195056" y="4011603"/>
              <a:ext cx="1158948" cy="1119588"/>
            </a:xfrm>
            <a:prstGeom prst="ellipse">
              <a:avLst/>
            </a:prstGeom>
            <a:solidFill>
              <a:schemeClr val="bg1"/>
            </a:solidFill>
            <a:ln w="107950">
              <a:solidFill>
                <a:srgbClr val="FED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0" name="ZoneTexte 29">
              <a:extLst>
                <a:ext uri="{FF2B5EF4-FFF2-40B4-BE49-F238E27FC236}">
                  <a16:creationId xmlns:a16="http://schemas.microsoft.com/office/drawing/2014/main" id="{16933281-B40B-4B2C-875E-082B945DBAB7}"/>
                </a:ext>
              </a:extLst>
            </p:cNvPr>
            <p:cNvSpPr txBox="1"/>
            <p:nvPr/>
          </p:nvSpPr>
          <p:spPr>
            <a:xfrm>
              <a:off x="277543" y="4101373"/>
              <a:ext cx="1016856" cy="253916"/>
            </a:xfrm>
            <a:prstGeom prst="rect">
              <a:avLst/>
            </a:prstGeom>
            <a:noFill/>
          </p:spPr>
          <p:txBody>
            <a:bodyPr wrap="square" rtlCol="0">
              <a:spAutoFit/>
            </a:bodyPr>
            <a:lstStyle/>
            <a:p>
              <a:pPr algn="ctr" defTabSz="685783"/>
              <a:r>
                <a:rPr lang="fr-FR" sz="1050" b="1">
                  <a:solidFill>
                    <a:srgbClr val="5F504D"/>
                  </a:solidFill>
                  <a:latin typeface="Arial Narrow" panose="020B0606020202030204" pitchFamily="34" charset="0"/>
                </a:rPr>
                <a:t>Découverte</a:t>
              </a:r>
            </a:p>
          </p:txBody>
        </p:sp>
        <p:sp>
          <p:nvSpPr>
            <p:cNvPr id="31" name="Ellipse 30">
              <a:extLst>
                <a:ext uri="{FF2B5EF4-FFF2-40B4-BE49-F238E27FC236}">
                  <a16:creationId xmlns:a16="http://schemas.microsoft.com/office/drawing/2014/main" id="{94AEDFD9-D3FC-4FC1-BBBC-91575FADAEFB}"/>
                </a:ext>
              </a:extLst>
            </p:cNvPr>
            <p:cNvSpPr/>
            <p:nvPr/>
          </p:nvSpPr>
          <p:spPr>
            <a:xfrm>
              <a:off x="2362831" y="4056194"/>
              <a:ext cx="1118657" cy="1098965"/>
            </a:xfrm>
            <a:prstGeom prst="ellipse">
              <a:avLst/>
            </a:prstGeom>
            <a:solidFill>
              <a:schemeClr val="bg1"/>
            </a:solidFill>
            <a:ln w="107950">
              <a:solidFill>
                <a:srgbClr val="FED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2" name="ZoneTexte 31">
              <a:extLst>
                <a:ext uri="{FF2B5EF4-FFF2-40B4-BE49-F238E27FC236}">
                  <a16:creationId xmlns:a16="http://schemas.microsoft.com/office/drawing/2014/main" id="{5C7696D3-F519-4904-A010-E1881DD742EA}"/>
                </a:ext>
              </a:extLst>
            </p:cNvPr>
            <p:cNvSpPr txBox="1"/>
            <p:nvPr/>
          </p:nvSpPr>
          <p:spPr>
            <a:xfrm>
              <a:off x="2399398" y="4172610"/>
              <a:ext cx="1042115" cy="253916"/>
            </a:xfrm>
            <a:prstGeom prst="rect">
              <a:avLst/>
            </a:prstGeom>
            <a:noFill/>
          </p:spPr>
          <p:txBody>
            <a:bodyPr wrap="square" rtlCol="0">
              <a:spAutoFit/>
            </a:bodyPr>
            <a:lstStyle/>
            <a:p>
              <a:pPr algn="ctr" defTabSz="685783"/>
              <a:r>
                <a:rPr lang="fr-FR" sz="1050" b="1">
                  <a:solidFill>
                    <a:srgbClr val="5F504D"/>
                  </a:solidFill>
                  <a:latin typeface="Arial Narrow" panose="020B0606020202030204" pitchFamily="34" charset="0"/>
                </a:rPr>
                <a:t>Initiation</a:t>
              </a:r>
            </a:p>
          </p:txBody>
        </p:sp>
        <p:sp>
          <p:nvSpPr>
            <p:cNvPr id="33" name="Ellipse 32">
              <a:extLst>
                <a:ext uri="{FF2B5EF4-FFF2-40B4-BE49-F238E27FC236}">
                  <a16:creationId xmlns:a16="http://schemas.microsoft.com/office/drawing/2014/main" id="{D19AE352-03CD-4352-81AF-00B249B32CD2}"/>
                </a:ext>
              </a:extLst>
            </p:cNvPr>
            <p:cNvSpPr/>
            <p:nvPr/>
          </p:nvSpPr>
          <p:spPr>
            <a:xfrm>
              <a:off x="4757759" y="3897754"/>
              <a:ext cx="1121783" cy="1066887"/>
            </a:xfrm>
            <a:prstGeom prst="ellipse">
              <a:avLst/>
            </a:prstGeom>
            <a:solidFill>
              <a:schemeClr val="bg1"/>
            </a:solidFill>
            <a:ln w="107950">
              <a:solidFill>
                <a:srgbClr val="FED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4" name="ZoneTexte 33">
              <a:extLst>
                <a:ext uri="{FF2B5EF4-FFF2-40B4-BE49-F238E27FC236}">
                  <a16:creationId xmlns:a16="http://schemas.microsoft.com/office/drawing/2014/main" id="{ADFA124D-A421-44F6-9F87-FC62262F60C6}"/>
                </a:ext>
              </a:extLst>
            </p:cNvPr>
            <p:cNvSpPr txBox="1"/>
            <p:nvPr/>
          </p:nvSpPr>
          <p:spPr>
            <a:xfrm>
              <a:off x="4760211" y="3977077"/>
              <a:ext cx="1121782" cy="253916"/>
            </a:xfrm>
            <a:prstGeom prst="rect">
              <a:avLst/>
            </a:prstGeom>
            <a:noFill/>
          </p:spPr>
          <p:txBody>
            <a:bodyPr wrap="square" rtlCol="0">
              <a:spAutoFit/>
            </a:bodyPr>
            <a:lstStyle/>
            <a:p>
              <a:pPr algn="ctr" defTabSz="685783"/>
              <a:r>
                <a:rPr lang="fr-FR" sz="1050" b="1">
                  <a:solidFill>
                    <a:srgbClr val="5F504D"/>
                  </a:solidFill>
                  <a:latin typeface="Arial Narrow" panose="020B0606020202030204" pitchFamily="34" charset="0"/>
                </a:rPr>
                <a:t>Renforcement</a:t>
              </a:r>
            </a:p>
          </p:txBody>
        </p:sp>
        <p:sp>
          <p:nvSpPr>
            <p:cNvPr id="35" name="Ellipse 34">
              <a:extLst>
                <a:ext uri="{FF2B5EF4-FFF2-40B4-BE49-F238E27FC236}">
                  <a16:creationId xmlns:a16="http://schemas.microsoft.com/office/drawing/2014/main" id="{FFAEBDA8-DD4F-4FBD-968E-D87B1B3E4786}"/>
                </a:ext>
              </a:extLst>
            </p:cNvPr>
            <p:cNvSpPr/>
            <p:nvPr/>
          </p:nvSpPr>
          <p:spPr>
            <a:xfrm>
              <a:off x="6984269" y="3135101"/>
              <a:ext cx="1248542" cy="1217091"/>
            </a:xfrm>
            <a:prstGeom prst="ellipse">
              <a:avLst/>
            </a:prstGeom>
            <a:solidFill>
              <a:schemeClr val="bg1"/>
            </a:solidFill>
            <a:ln w="107950">
              <a:solidFill>
                <a:srgbClr val="FED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1350">
                <a:solidFill>
                  <a:prstClr val="white"/>
                </a:solidFill>
                <a:latin typeface="Calibri" panose="020F0502020204030204"/>
              </a:endParaRPr>
            </a:p>
          </p:txBody>
        </p:sp>
        <p:sp>
          <p:nvSpPr>
            <p:cNvPr id="36" name="ZoneTexte 35">
              <a:extLst>
                <a:ext uri="{FF2B5EF4-FFF2-40B4-BE49-F238E27FC236}">
                  <a16:creationId xmlns:a16="http://schemas.microsoft.com/office/drawing/2014/main" id="{D87D62E1-60F8-4885-BDA4-2A8670034D13}"/>
                </a:ext>
              </a:extLst>
            </p:cNvPr>
            <p:cNvSpPr txBox="1"/>
            <p:nvPr/>
          </p:nvSpPr>
          <p:spPr>
            <a:xfrm>
              <a:off x="7116003" y="3204168"/>
              <a:ext cx="996835" cy="253916"/>
            </a:xfrm>
            <a:prstGeom prst="rect">
              <a:avLst/>
            </a:prstGeom>
            <a:noFill/>
          </p:spPr>
          <p:txBody>
            <a:bodyPr wrap="square" rtlCol="0">
              <a:spAutoFit/>
            </a:bodyPr>
            <a:lstStyle/>
            <a:p>
              <a:pPr algn="ctr" defTabSz="685783"/>
              <a:r>
                <a:rPr lang="fr-FR" sz="1050" b="1">
                  <a:solidFill>
                    <a:srgbClr val="5F504D"/>
                  </a:solidFill>
                  <a:latin typeface="Arial Narrow" panose="020B0606020202030204" pitchFamily="34" charset="0"/>
                </a:rPr>
                <a:t>Accélération</a:t>
              </a:r>
            </a:p>
          </p:txBody>
        </p:sp>
        <p:sp>
          <p:nvSpPr>
            <p:cNvPr id="37" name="ZoneTexte 36">
              <a:extLst>
                <a:ext uri="{FF2B5EF4-FFF2-40B4-BE49-F238E27FC236}">
                  <a16:creationId xmlns:a16="http://schemas.microsoft.com/office/drawing/2014/main" id="{50A582FB-4D03-46D3-90F5-976689152AD3}"/>
                </a:ext>
              </a:extLst>
            </p:cNvPr>
            <p:cNvSpPr txBox="1"/>
            <p:nvPr/>
          </p:nvSpPr>
          <p:spPr>
            <a:xfrm>
              <a:off x="7012220" y="4408690"/>
              <a:ext cx="2097227" cy="461665"/>
            </a:xfrm>
            <a:prstGeom prst="rect">
              <a:avLst/>
            </a:prstGeom>
            <a:noFill/>
          </p:spPr>
          <p:txBody>
            <a:bodyPr wrap="square" rtlCol="0">
              <a:spAutoFit/>
            </a:bodyPr>
            <a:lstStyle/>
            <a:p>
              <a:pPr defTabSz="685783"/>
              <a:r>
                <a:rPr lang="fr-FR" sz="600" b="1">
                  <a:solidFill>
                    <a:srgbClr val="5F504D"/>
                  </a:solidFill>
                  <a:latin typeface="Arial Narrow" panose="020B0606020202030204" pitchFamily="34" charset="0"/>
                </a:rPr>
                <a:t>JH = jours homme</a:t>
              </a:r>
            </a:p>
            <a:p>
              <a:pPr defTabSz="685783"/>
              <a:r>
                <a:rPr lang="fr-FR" sz="600" b="1">
                  <a:solidFill>
                    <a:srgbClr val="5F504D"/>
                  </a:solidFill>
                  <a:latin typeface="Arial Narrow" panose="020B0606020202030204" pitchFamily="34" charset="0"/>
                </a:rPr>
                <a:t>* limité à 2 modules de conseil selon la taille de l’entreprise </a:t>
              </a:r>
            </a:p>
            <a:p>
              <a:pPr defTabSz="685783"/>
              <a:r>
                <a:rPr lang="fr-FR" sz="600" b="1">
                  <a:solidFill>
                    <a:srgbClr val="5F504D"/>
                  </a:solidFill>
                  <a:latin typeface="Arial Narrow" panose="020B0606020202030204" pitchFamily="34" charset="0"/>
                </a:rPr>
                <a:t>** selon la taille de l’entreprise</a:t>
              </a:r>
            </a:p>
            <a:p>
              <a:pPr defTabSz="685783"/>
              <a:r>
                <a:rPr lang="fr-FR" sz="600" b="1">
                  <a:solidFill>
                    <a:srgbClr val="5F504D"/>
                  </a:solidFill>
                  <a:latin typeface="Arial Narrow" panose="020B0606020202030204" pitchFamily="34" charset="0"/>
                </a:rPr>
                <a:t>*** étude réalisée sur un panel d’établissement</a:t>
              </a:r>
            </a:p>
          </p:txBody>
        </p:sp>
        <p:sp>
          <p:nvSpPr>
            <p:cNvPr id="38" name="ZoneTexte 37">
              <a:extLst>
                <a:ext uri="{FF2B5EF4-FFF2-40B4-BE49-F238E27FC236}">
                  <a16:creationId xmlns:a16="http://schemas.microsoft.com/office/drawing/2014/main" id="{9C1256D2-70FE-491E-9C71-40C629E430AD}"/>
                </a:ext>
              </a:extLst>
            </p:cNvPr>
            <p:cNvSpPr txBox="1"/>
            <p:nvPr/>
          </p:nvSpPr>
          <p:spPr>
            <a:xfrm>
              <a:off x="264094" y="4304336"/>
              <a:ext cx="1059567" cy="698589"/>
            </a:xfrm>
            <a:prstGeom prst="rect">
              <a:avLst/>
            </a:prstGeom>
            <a:noFill/>
          </p:spPr>
          <p:txBody>
            <a:bodyPr wrap="square" rtlCol="0">
              <a:spAutoFit/>
            </a:bodyPr>
            <a:lstStyle/>
            <a:p>
              <a:pPr algn="ctr" defTabSz="685783"/>
              <a:r>
                <a:rPr lang="fr-FR" sz="788">
                  <a:solidFill>
                    <a:srgbClr val="5F504D"/>
                  </a:solidFill>
                  <a:latin typeface="Arial Narrow" panose="020B0606020202030204" pitchFamily="34" charset="0"/>
                </a:rPr>
                <a:t>Mesurez vos </a:t>
              </a:r>
              <a:r>
                <a:rPr lang="fr-FR" sz="788" b="1">
                  <a:solidFill>
                    <a:srgbClr val="5F504D"/>
                  </a:solidFill>
                  <a:latin typeface="Arial Narrow" panose="020B0606020202030204" pitchFamily="34" charset="0"/>
                </a:rPr>
                <a:t>besoins</a:t>
              </a:r>
              <a:r>
                <a:rPr lang="fr-FR" sz="788">
                  <a:solidFill>
                    <a:srgbClr val="5F504D"/>
                  </a:solidFill>
                  <a:latin typeface="Arial Narrow" panose="020B0606020202030204" pitchFamily="34" charset="0"/>
                </a:rPr>
                <a:t> en </a:t>
              </a:r>
              <a:r>
                <a:rPr lang="fr-FR" sz="788" b="1">
                  <a:solidFill>
                    <a:srgbClr val="5F504D"/>
                  </a:solidFill>
                  <a:latin typeface="Arial Narrow" panose="020B0606020202030204" pitchFamily="34" charset="0"/>
                </a:rPr>
                <a:t>accompagnement</a:t>
              </a:r>
              <a:r>
                <a:rPr lang="fr-FR" sz="788">
                  <a:solidFill>
                    <a:srgbClr val="5F504D"/>
                  </a:solidFill>
                  <a:latin typeface="Arial Narrow" panose="020B0606020202030204" pitchFamily="34" charset="0"/>
                </a:rPr>
                <a:t> pour vous inscrire dans la transition </a:t>
              </a:r>
              <a:r>
                <a:rPr lang="fr-FR" sz="788" b="1">
                  <a:solidFill>
                    <a:srgbClr val="5F504D"/>
                  </a:solidFill>
                  <a:latin typeface="Arial Narrow" panose="020B0606020202030204" pitchFamily="34" charset="0"/>
                </a:rPr>
                <a:t>écologique</a:t>
              </a:r>
              <a:br>
                <a:rPr lang="fr-FR" sz="788" b="1">
                  <a:solidFill>
                    <a:srgbClr val="5F504D"/>
                  </a:solidFill>
                  <a:latin typeface="Arial Narrow" panose="020B0606020202030204" pitchFamily="34" charset="0"/>
                </a:rPr>
              </a:br>
              <a:r>
                <a:rPr lang="fr-FR" sz="788" b="1">
                  <a:solidFill>
                    <a:srgbClr val="5F504D"/>
                  </a:solidFill>
                  <a:latin typeface="Arial Narrow" panose="020B0606020202030204" pitchFamily="34" charset="0"/>
                </a:rPr>
                <a:t>    </a:t>
              </a:r>
              <a:r>
                <a:rPr lang="fr-FR" sz="788">
                  <a:solidFill>
                    <a:srgbClr val="5F504D"/>
                  </a:solidFill>
                  <a:latin typeface="Arial Narrow" panose="020B0606020202030204" pitchFamily="34" charset="0"/>
                </a:rPr>
                <a:t>et </a:t>
              </a:r>
              <a:r>
                <a:rPr lang="fr-FR" sz="788" b="1">
                  <a:solidFill>
                    <a:srgbClr val="5F504D"/>
                  </a:solidFill>
                  <a:latin typeface="Arial Narrow" panose="020B0606020202030204" pitchFamily="34" charset="0"/>
                </a:rPr>
                <a:t>sociale</a:t>
              </a:r>
              <a:r>
                <a:rPr lang="fr-FR" sz="788">
                  <a:solidFill>
                    <a:srgbClr val="5F504D"/>
                  </a:solidFill>
                  <a:latin typeface="Arial Narrow" panose="020B0606020202030204" pitchFamily="34" charset="0"/>
                </a:rPr>
                <a:t>.</a:t>
              </a:r>
            </a:p>
          </p:txBody>
        </p:sp>
        <p:sp>
          <p:nvSpPr>
            <p:cNvPr id="39" name="ZoneTexte 38">
              <a:extLst>
                <a:ext uri="{FF2B5EF4-FFF2-40B4-BE49-F238E27FC236}">
                  <a16:creationId xmlns:a16="http://schemas.microsoft.com/office/drawing/2014/main" id="{9F2EC5EA-B4CA-49C4-8C57-B0C0520D39F0}"/>
                </a:ext>
              </a:extLst>
            </p:cNvPr>
            <p:cNvSpPr txBox="1"/>
            <p:nvPr/>
          </p:nvSpPr>
          <p:spPr>
            <a:xfrm>
              <a:off x="2445054" y="4379762"/>
              <a:ext cx="1062501" cy="698589"/>
            </a:xfrm>
            <a:prstGeom prst="rect">
              <a:avLst/>
            </a:prstGeom>
            <a:noFill/>
          </p:spPr>
          <p:txBody>
            <a:bodyPr wrap="square" rtlCol="0">
              <a:spAutoFit/>
            </a:bodyPr>
            <a:lstStyle/>
            <a:p>
              <a:pPr algn="ctr" defTabSz="685783"/>
              <a:r>
                <a:rPr lang="fr-FR" sz="788" b="1">
                  <a:solidFill>
                    <a:srgbClr val="5F504D"/>
                  </a:solidFill>
                  <a:latin typeface="Arial Narrow" panose="020B0606020202030204" pitchFamily="34" charset="0"/>
                </a:rPr>
                <a:t>Une première</a:t>
              </a:r>
              <a:r>
                <a:rPr lang="fr-FR" sz="788">
                  <a:solidFill>
                    <a:srgbClr val="5F504D"/>
                  </a:solidFill>
                  <a:latin typeface="Arial Narrow" panose="020B0606020202030204" pitchFamily="34" charset="0"/>
                </a:rPr>
                <a:t> </a:t>
              </a:r>
              <a:r>
                <a:rPr lang="fr-FR" sz="788" b="1">
                  <a:solidFill>
                    <a:srgbClr val="5F504D"/>
                  </a:solidFill>
                  <a:latin typeface="Arial Narrow" panose="020B0606020202030204" pitchFamily="34" charset="0"/>
                </a:rPr>
                <a:t>approche</a:t>
              </a:r>
              <a:r>
                <a:rPr lang="fr-FR" sz="788">
                  <a:solidFill>
                    <a:srgbClr val="5F504D"/>
                  </a:solidFill>
                  <a:latin typeface="Arial Narrow" panose="020B0606020202030204" pitchFamily="34" charset="0"/>
                </a:rPr>
                <a:t> et des </a:t>
              </a:r>
              <a:r>
                <a:rPr lang="fr-FR" sz="788" b="1">
                  <a:solidFill>
                    <a:srgbClr val="5F504D"/>
                  </a:solidFill>
                  <a:latin typeface="Arial Narrow" panose="020B0606020202030204" pitchFamily="34" charset="0"/>
                </a:rPr>
                <a:t>solutions</a:t>
              </a:r>
              <a:r>
                <a:rPr lang="fr-FR" sz="788">
                  <a:solidFill>
                    <a:srgbClr val="5F504D"/>
                  </a:solidFill>
                  <a:latin typeface="Arial Narrow" panose="020B0606020202030204" pitchFamily="34" charset="0"/>
                </a:rPr>
                <a:t> aux </a:t>
              </a:r>
              <a:r>
                <a:rPr lang="fr-FR" sz="788" b="1">
                  <a:solidFill>
                    <a:srgbClr val="5F504D"/>
                  </a:solidFill>
                  <a:latin typeface="Arial Narrow" panose="020B0606020202030204" pitchFamily="34" charset="0"/>
                </a:rPr>
                <a:t>enjeux</a:t>
              </a:r>
              <a:r>
                <a:rPr lang="fr-FR" sz="788">
                  <a:solidFill>
                    <a:srgbClr val="5F504D"/>
                  </a:solidFill>
                  <a:latin typeface="Arial Narrow" panose="020B0606020202030204" pitchFamily="34" charset="0"/>
                </a:rPr>
                <a:t> de la </a:t>
              </a:r>
              <a:r>
                <a:rPr lang="fr-FR" sz="788" b="1">
                  <a:solidFill>
                    <a:srgbClr val="5F504D"/>
                  </a:solidFill>
                  <a:latin typeface="Arial Narrow" panose="020B0606020202030204" pitchFamily="34" charset="0"/>
                </a:rPr>
                <a:t>transition</a:t>
              </a:r>
              <a:r>
                <a:rPr lang="fr-FR" sz="788">
                  <a:solidFill>
                    <a:srgbClr val="5F504D"/>
                  </a:solidFill>
                  <a:latin typeface="Arial Narrow" panose="020B0606020202030204" pitchFamily="34" charset="0"/>
                </a:rPr>
                <a:t> </a:t>
              </a:r>
              <a:r>
                <a:rPr lang="fr-FR" sz="788" b="1">
                  <a:solidFill>
                    <a:srgbClr val="5F504D"/>
                  </a:solidFill>
                  <a:latin typeface="Arial Narrow" panose="020B0606020202030204" pitchFamily="34" charset="0"/>
                </a:rPr>
                <a:t>sociale</a:t>
              </a:r>
              <a:r>
                <a:rPr lang="fr-FR" sz="788">
                  <a:solidFill>
                    <a:srgbClr val="5F504D"/>
                  </a:solidFill>
                  <a:latin typeface="Arial Narrow" panose="020B0606020202030204" pitchFamily="34" charset="0"/>
                </a:rPr>
                <a:t> et </a:t>
              </a:r>
              <a:r>
                <a:rPr lang="fr-FR" sz="788" b="1">
                  <a:solidFill>
                    <a:srgbClr val="5F504D"/>
                  </a:solidFill>
                  <a:latin typeface="Arial Narrow" panose="020B0606020202030204" pitchFamily="34" charset="0"/>
                </a:rPr>
                <a:t>écologique</a:t>
              </a:r>
              <a:r>
                <a:rPr lang="fr-FR" sz="788">
                  <a:solidFill>
                    <a:srgbClr val="5F504D"/>
                  </a:solidFill>
                  <a:latin typeface="Arial Narrow" panose="020B0606020202030204" pitchFamily="34" charset="0"/>
                </a:rPr>
                <a:t>.</a:t>
              </a:r>
            </a:p>
          </p:txBody>
        </p:sp>
        <p:sp>
          <p:nvSpPr>
            <p:cNvPr id="40" name="ZoneTexte 39">
              <a:extLst>
                <a:ext uri="{FF2B5EF4-FFF2-40B4-BE49-F238E27FC236}">
                  <a16:creationId xmlns:a16="http://schemas.microsoft.com/office/drawing/2014/main" id="{64E9243F-FD41-4699-997C-9CF7E918E306}"/>
                </a:ext>
              </a:extLst>
            </p:cNvPr>
            <p:cNvSpPr txBox="1"/>
            <p:nvPr/>
          </p:nvSpPr>
          <p:spPr>
            <a:xfrm>
              <a:off x="4836429" y="4161129"/>
              <a:ext cx="1042115" cy="819840"/>
            </a:xfrm>
            <a:prstGeom prst="rect">
              <a:avLst/>
            </a:prstGeom>
            <a:noFill/>
          </p:spPr>
          <p:txBody>
            <a:bodyPr wrap="square" rtlCol="0">
              <a:spAutoFit/>
            </a:bodyPr>
            <a:lstStyle/>
            <a:p>
              <a:pPr defTabSz="685783"/>
              <a:r>
                <a:rPr lang="fr-FR" sz="788">
                  <a:solidFill>
                    <a:srgbClr val="5F504D"/>
                  </a:solidFill>
                  <a:latin typeface="Arial Narrow" panose="020B0606020202030204" pitchFamily="34" charset="0"/>
                </a:rPr>
                <a:t>Un </a:t>
              </a:r>
              <a:r>
                <a:rPr lang="fr-FR" sz="788" b="1">
                  <a:solidFill>
                    <a:srgbClr val="5F504D"/>
                  </a:solidFill>
                  <a:latin typeface="Arial Narrow" panose="020B0606020202030204" pitchFamily="34" charset="0"/>
                </a:rPr>
                <a:t>accompagnement précis</a:t>
              </a:r>
              <a:r>
                <a:rPr lang="fr-FR" sz="788">
                  <a:solidFill>
                    <a:srgbClr val="5F504D"/>
                  </a:solidFill>
                  <a:latin typeface="Arial Narrow" panose="020B0606020202030204" pitchFamily="34" charset="0"/>
                </a:rPr>
                <a:t>, permettant de </a:t>
              </a:r>
              <a:r>
                <a:rPr lang="fr-FR" sz="788" b="1">
                  <a:solidFill>
                    <a:srgbClr val="5F504D"/>
                  </a:solidFill>
                  <a:latin typeface="Arial Narrow" panose="020B0606020202030204" pitchFamily="34" charset="0"/>
                </a:rPr>
                <a:t>vous développer, </a:t>
              </a:r>
              <a:r>
                <a:rPr lang="fr-FR" sz="788">
                  <a:solidFill>
                    <a:srgbClr val="5F504D"/>
                  </a:solidFill>
                  <a:latin typeface="Arial Narrow" panose="020B0606020202030204" pitchFamily="34" charset="0"/>
                </a:rPr>
                <a:t>liant </a:t>
              </a:r>
              <a:r>
                <a:rPr lang="fr-FR" sz="788" b="1">
                  <a:solidFill>
                    <a:srgbClr val="5F504D"/>
                  </a:solidFill>
                  <a:latin typeface="Arial Narrow" panose="020B0606020202030204" pitchFamily="34" charset="0"/>
                </a:rPr>
                <a:t>tutorat, conseil et</a:t>
              </a:r>
              <a:br>
                <a:rPr lang="fr-FR" sz="788" b="1">
                  <a:solidFill>
                    <a:srgbClr val="5F504D"/>
                  </a:solidFill>
                  <a:latin typeface="Arial Narrow" panose="020B0606020202030204" pitchFamily="34" charset="0"/>
                </a:rPr>
              </a:br>
              <a:r>
                <a:rPr lang="fr-FR" sz="788" b="1">
                  <a:solidFill>
                    <a:srgbClr val="5F504D"/>
                  </a:solidFill>
                  <a:latin typeface="Arial Narrow" panose="020B0606020202030204" pitchFamily="34" charset="0"/>
                </a:rPr>
                <a:t>  dialogue </a:t>
              </a:r>
              <a:r>
                <a:rPr lang="fr-FR" sz="788">
                  <a:solidFill>
                    <a:srgbClr val="5F504D"/>
                  </a:solidFill>
                  <a:latin typeface="Arial Narrow" panose="020B0606020202030204" pitchFamily="34" charset="0"/>
                </a:rPr>
                <a:t>entre</a:t>
              </a:r>
              <a:br>
                <a:rPr lang="fr-FR" sz="788">
                  <a:solidFill>
                    <a:srgbClr val="5F504D"/>
                  </a:solidFill>
                  <a:latin typeface="Arial Narrow" panose="020B0606020202030204" pitchFamily="34" charset="0"/>
                </a:rPr>
              </a:br>
              <a:r>
                <a:rPr lang="fr-FR" sz="788">
                  <a:solidFill>
                    <a:srgbClr val="5F504D"/>
                  </a:solidFill>
                  <a:latin typeface="Arial Narrow" panose="020B0606020202030204" pitchFamily="34" charset="0"/>
                </a:rPr>
                <a:t>             dirigeants. </a:t>
              </a:r>
            </a:p>
          </p:txBody>
        </p:sp>
        <p:sp>
          <p:nvSpPr>
            <p:cNvPr id="41" name="ZoneTexte 40">
              <a:extLst>
                <a:ext uri="{FF2B5EF4-FFF2-40B4-BE49-F238E27FC236}">
                  <a16:creationId xmlns:a16="http://schemas.microsoft.com/office/drawing/2014/main" id="{15E96E00-56FB-46B0-8802-D62577643ABA}"/>
                </a:ext>
              </a:extLst>
            </p:cNvPr>
            <p:cNvSpPr txBox="1"/>
            <p:nvPr/>
          </p:nvSpPr>
          <p:spPr>
            <a:xfrm>
              <a:off x="7045910" y="3402842"/>
              <a:ext cx="1267873" cy="941091"/>
            </a:xfrm>
            <a:prstGeom prst="rect">
              <a:avLst/>
            </a:prstGeom>
            <a:noFill/>
          </p:spPr>
          <p:txBody>
            <a:bodyPr wrap="square" rtlCol="0">
              <a:spAutoFit/>
            </a:bodyPr>
            <a:lstStyle/>
            <a:p>
              <a:pPr defTabSz="685783"/>
              <a:r>
                <a:rPr lang="fr-FR" sz="788" b="1">
                  <a:solidFill>
                    <a:srgbClr val="5F504D"/>
                  </a:solidFill>
                  <a:latin typeface="Arial Narrow" panose="020B0606020202030204" pitchFamily="34" charset="0"/>
                </a:rPr>
                <a:t>  L’outil le plus accompli </a:t>
              </a:r>
              <a:r>
                <a:rPr lang="fr-FR" sz="788">
                  <a:solidFill>
                    <a:srgbClr val="5F504D"/>
                  </a:solidFill>
                  <a:latin typeface="Arial Narrow" panose="020B0606020202030204" pitchFamily="34" charset="0"/>
                </a:rPr>
                <a:t>pour permettre à votre entreprise de passer un cap et s’inscrire dans une </a:t>
              </a:r>
              <a:r>
                <a:rPr lang="fr-FR" sz="788" b="1">
                  <a:solidFill>
                    <a:srgbClr val="5F504D"/>
                  </a:solidFill>
                  <a:latin typeface="Arial Narrow" panose="020B0606020202030204" pitchFamily="34" charset="0"/>
                </a:rPr>
                <a:t>logique de développement</a:t>
              </a:r>
              <a:br>
                <a:rPr lang="fr-FR" sz="788" b="1">
                  <a:solidFill>
                    <a:srgbClr val="5F504D"/>
                  </a:solidFill>
                  <a:latin typeface="Arial Narrow" panose="020B0606020202030204" pitchFamily="34" charset="0"/>
                </a:rPr>
              </a:br>
              <a:r>
                <a:rPr lang="fr-FR" sz="788" b="1">
                  <a:solidFill>
                    <a:srgbClr val="5F504D"/>
                  </a:solidFill>
                  <a:latin typeface="Arial Narrow" panose="020B0606020202030204" pitchFamily="34" charset="0"/>
                </a:rPr>
                <a:t>   écologique </a:t>
              </a:r>
              <a:r>
                <a:rPr lang="fr-FR" sz="788">
                  <a:solidFill>
                    <a:srgbClr val="5F504D"/>
                  </a:solidFill>
                  <a:latin typeface="Arial Narrow" panose="020B0606020202030204" pitchFamily="34" charset="0"/>
                </a:rPr>
                <a:t>profonde.</a:t>
              </a:r>
            </a:p>
            <a:p>
              <a:pPr algn="just" defTabSz="685783"/>
              <a:r>
                <a:rPr lang="fr-FR" sz="788">
                  <a:solidFill>
                    <a:srgbClr val="5F504D"/>
                  </a:solidFill>
                  <a:latin typeface="Arial Narrow" panose="020B0606020202030204" pitchFamily="34" charset="0"/>
                </a:rPr>
                <a:t>. </a:t>
              </a:r>
            </a:p>
          </p:txBody>
        </p:sp>
        <p:pic>
          <p:nvPicPr>
            <p:cNvPr id="49" name="Picture 2" descr="Agence de l&amp;#39;environnement et de la maîtrise de l&amp;#39;énergie — Wikipédia">
              <a:extLst>
                <a:ext uri="{FF2B5EF4-FFF2-40B4-BE49-F238E27FC236}">
                  <a16:creationId xmlns:a16="http://schemas.microsoft.com/office/drawing/2014/main" id="{AEB20158-7C98-477F-85D3-6632FEFD381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980298" y="2869138"/>
              <a:ext cx="536353" cy="263707"/>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Agence de l&amp;#39;environnement et de la maîtrise de l&amp;#39;énergie — Wikipédia">
              <a:extLst>
                <a:ext uri="{FF2B5EF4-FFF2-40B4-BE49-F238E27FC236}">
                  <a16:creationId xmlns:a16="http://schemas.microsoft.com/office/drawing/2014/main" id="{3EEE2DB2-F600-4E6B-B059-7DDF6EBF6F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92250" y="3648889"/>
              <a:ext cx="536353" cy="263707"/>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Agence de l&amp;#39;environnement et de la maîtrise de l&amp;#39;énergie — Wikipédia">
              <a:extLst>
                <a:ext uri="{FF2B5EF4-FFF2-40B4-BE49-F238E27FC236}">
                  <a16:creationId xmlns:a16="http://schemas.microsoft.com/office/drawing/2014/main" id="{50558602-944F-4221-B98C-DD8DB979C83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39374" y="1554227"/>
              <a:ext cx="536353" cy="263707"/>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Agence de l&amp;#39;environnement et de la maîtrise de l&amp;#39;énergie — Wikipédia">
              <a:extLst>
                <a:ext uri="{FF2B5EF4-FFF2-40B4-BE49-F238E27FC236}">
                  <a16:creationId xmlns:a16="http://schemas.microsoft.com/office/drawing/2014/main" id="{8834C3A7-53B8-40F7-981C-0E30EB55B48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75262" y="1719481"/>
              <a:ext cx="536353" cy="26370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Agence de l&amp;#39;environnement et de la maîtrise de l&amp;#39;énergie — Wikipédia">
              <a:extLst>
                <a:ext uri="{FF2B5EF4-FFF2-40B4-BE49-F238E27FC236}">
                  <a16:creationId xmlns:a16="http://schemas.microsoft.com/office/drawing/2014/main" id="{3E1E574F-6223-494E-BA40-00A530B71942}"/>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40501" y="2772241"/>
              <a:ext cx="536353" cy="263707"/>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4" descr="Association Bilan Carbone">
              <a:extLst>
                <a:ext uri="{FF2B5EF4-FFF2-40B4-BE49-F238E27FC236}">
                  <a16:creationId xmlns:a16="http://schemas.microsoft.com/office/drawing/2014/main" id="{337CFF4D-5387-4D4D-92A1-2A7A5AF79E2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92268" y="1613056"/>
              <a:ext cx="650406" cy="204878"/>
            </a:xfrm>
            <a:prstGeom prst="rect">
              <a:avLst/>
            </a:prstGeom>
            <a:noFill/>
            <a:extLst>
              <a:ext uri="{909E8E84-426E-40DD-AFC4-6F175D3DCCD1}">
                <a14:hiddenFill xmlns:a14="http://schemas.microsoft.com/office/drawing/2010/main">
                  <a:solidFill>
                    <a:srgbClr val="FFFFFF"/>
                  </a:solidFill>
                </a14:hiddenFill>
              </a:ext>
            </a:extLst>
          </p:spPr>
        </p:pic>
        <p:pic>
          <p:nvPicPr>
            <p:cNvPr id="55" name="Image 54">
              <a:extLst>
                <a:ext uri="{FF2B5EF4-FFF2-40B4-BE49-F238E27FC236}">
                  <a16:creationId xmlns:a16="http://schemas.microsoft.com/office/drawing/2014/main" id="{6C8A132D-7F23-4C76-BB46-5AACD90B4D0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10569" y="-3194"/>
              <a:ext cx="770606" cy="770606"/>
            </a:xfrm>
            <a:prstGeom prst="rect">
              <a:avLst/>
            </a:prstGeom>
          </p:spPr>
        </p:pic>
        <p:sp>
          <p:nvSpPr>
            <p:cNvPr id="56" name="Rectangle 55">
              <a:extLst>
                <a:ext uri="{FF2B5EF4-FFF2-40B4-BE49-F238E27FC236}">
                  <a16:creationId xmlns:a16="http://schemas.microsoft.com/office/drawing/2014/main" id="{436991B6-315A-4B46-A703-DAF641090CAB}"/>
                </a:ext>
              </a:extLst>
            </p:cNvPr>
            <p:cNvSpPr/>
            <p:nvPr/>
          </p:nvSpPr>
          <p:spPr>
            <a:xfrm>
              <a:off x="2699930" y="1672751"/>
              <a:ext cx="1827879" cy="1531417"/>
            </a:xfrm>
            <a:prstGeom prst="rect">
              <a:avLst/>
            </a:prstGeom>
            <a:noFill/>
            <a:ln>
              <a:solidFill>
                <a:srgbClr val="6FB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FFFFFF"/>
                </a:solidFill>
                <a:latin typeface="Arial"/>
              </a:endParaRPr>
            </a:p>
          </p:txBody>
        </p:sp>
        <p:sp>
          <p:nvSpPr>
            <p:cNvPr id="57" name="Rectangle 56">
              <a:extLst>
                <a:ext uri="{FF2B5EF4-FFF2-40B4-BE49-F238E27FC236}">
                  <a16:creationId xmlns:a16="http://schemas.microsoft.com/office/drawing/2014/main" id="{B40E489A-AE44-40D1-91ED-CA72211162E8}"/>
                </a:ext>
              </a:extLst>
            </p:cNvPr>
            <p:cNvSpPr/>
            <p:nvPr/>
          </p:nvSpPr>
          <p:spPr>
            <a:xfrm>
              <a:off x="4727304" y="698959"/>
              <a:ext cx="2098564" cy="1215791"/>
            </a:xfrm>
            <a:prstGeom prst="rect">
              <a:avLst/>
            </a:prstGeom>
            <a:noFill/>
            <a:ln>
              <a:solidFill>
                <a:srgbClr val="6FB6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fr-FR">
                <a:solidFill>
                  <a:srgbClr val="FFFFFF"/>
                </a:solidFill>
                <a:latin typeface="Arial"/>
              </a:endParaRPr>
            </a:p>
          </p:txBody>
        </p:sp>
        <p:pic>
          <p:nvPicPr>
            <p:cNvPr id="58" name="Graphique 57">
              <a:extLst>
                <a:ext uri="{FF2B5EF4-FFF2-40B4-BE49-F238E27FC236}">
                  <a16:creationId xmlns:a16="http://schemas.microsoft.com/office/drawing/2014/main" id="{1C0FB130-A4E5-40DC-B2DA-732E5E05015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18560" y="2817859"/>
              <a:ext cx="473558" cy="584983"/>
            </a:xfrm>
            <a:prstGeom prst="rect">
              <a:avLst/>
            </a:prstGeom>
          </p:spPr>
        </p:pic>
        <p:pic>
          <p:nvPicPr>
            <p:cNvPr id="59" name="Graphique 58">
              <a:extLst>
                <a:ext uri="{FF2B5EF4-FFF2-40B4-BE49-F238E27FC236}">
                  <a16:creationId xmlns:a16="http://schemas.microsoft.com/office/drawing/2014/main" id="{21B6C99B-0F49-47B5-9C9D-91A4433A6627}"/>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373504" y="1557090"/>
              <a:ext cx="473558" cy="584983"/>
            </a:xfrm>
            <a:prstGeom prst="rect">
              <a:avLst/>
            </a:prstGeom>
          </p:spPr>
        </p:pic>
      </p:grpSp>
      <p:grpSp>
        <p:nvGrpSpPr>
          <p:cNvPr id="139" name="Groupe 138">
            <a:extLst>
              <a:ext uri="{FF2B5EF4-FFF2-40B4-BE49-F238E27FC236}">
                <a16:creationId xmlns:a16="http://schemas.microsoft.com/office/drawing/2014/main" id="{77117809-5D1A-4DEC-A8A8-613F15235600}"/>
              </a:ext>
            </a:extLst>
          </p:cNvPr>
          <p:cNvGrpSpPr/>
          <p:nvPr/>
        </p:nvGrpSpPr>
        <p:grpSpPr>
          <a:xfrm>
            <a:off x="4788538" y="1978637"/>
            <a:ext cx="2055968" cy="895867"/>
            <a:chOff x="4964006" y="1050748"/>
            <a:chExt cx="2055968" cy="895866"/>
          </a:xfrm>
        </p:grpSpPr>
        <p:grpSp>
          <p:nvGrpSpPr>
            <p:cNvPr id="141" name="Groupe 140">
              <a:extLst>
                <a:ext uri="{FF2B5EF4-FFF2-40B4-BE49-F238E27FC236}">
                  <a16:creationId xmlns:a16="http://schemas.microsoft.com/office/drawing/2014/main" id="{449501BA-D02B-46A9-AE2D-ECB1B317AC90}"/>
                </a:ext>
              </a:extLst>
            </p:cNvPr>
            <p:cNvGrpSpPr/>
            <p:nvPr/>
          </p:nvGrpSpPr>
          <p:grpSpPr>
            <a:xfrm>
              <a:off x="4964006" y="1050748"/>
              <a:ext cx="2055968" cy="507831"/>
              <a:chOff x="-2503925" y="918764"/>
              <a:chExt cx="2741290" cy="677109"/>
            </a:xfrm>
          </p:grpSpPr>
          <p:cxnSp>
            <p:nvCxnSpPr>
              <p:cNvPr id="158" name="Connecteur droit 157">
                <a:extLst>
                  <a:ext uri="{FF2B5EF4-FFF2-40B4-BE49-F238E27FC236}">
                    <a16:creationId xmlns:a16="http://schemas.microsoft.com/office/drawing/2014/main" id="{54AF71A7-9888-4AFD-A3D1-7C5553425022}"/>
                  </a:ext>
                </a:extLst>
              </p:cNvPr>
              <p:cNvCxnSpPr>
                <a:cxnSpLocks/>
              </p:cNvCxnSpPr>
              <p:nvPr/>
            </p:nvCxnSpPr>
            <p:spPr>
              <a:xfrm flipV="1">
                <a:off x="-2503925" y="1031331"/>
                <a:ext cx="2129090" cy="55963"/>
              </a:xfrm>
              <a:prstGeom prst="line">
                <a:avLst/>
              </a:prstGeom>
              <a:ln w="161925">
                <a:solidFill>
                  <a:srgbClr val="C5E0B4"/>
                </a:solidFill>
              </a:ln>
            </p:spPr>
            <p:style>
              <a:lnRef idx="1">
                <a:schemeClr val="accent1"/>
              </a:lnRef>
              <a:fillRef idx="0">
                <a:schemeClr val="accent1"/>
              </a:fillRef>
              <a:effectRef idx="0">
                <a:schemeClr val="accent1"/>
              </a:effectRef>
              <a:fontRef idx="minor">
                <a:schemeClr val="tx1"/>
              </a:fontRef>
            </p:style>
          </p:cxnSp>
          <p:sp>
            <p:nvSpPr>
              <p:cNvPr id="159" name="ZoneTexte 158">
                <a:extLst>
                  <a:ext uri="{FF2B5EF4-FFF2-40B4-BE49-F238E27FC236}">
                    <a16:creationId xmlns:a16="http://schemas.microsoft.com/office/drawing/2014/main" id="{C2E00AC1-CE2B-4B6D-B79B-063C2960D322}"/>
                  </a:ext>
                </a:extLst>
              </p:cNvPr>
              <p:cNvSpPr txBox="1"/>
              <p:nvPr/>
            </p:nvSpPr>
            <p:spPr>
              <a:xfrm>
                <a:off x="-2442738" y="918764"/>
                <a:ext cx="2680103" cy="677109"/>
              </a:xfrm>
              <a:prstGeom prst="rect">
                <a:avLst/>
              </a:prstGeom>
              <a:noFill/>
            </p:spPr>
            <p:txBody>
              <a:bodyPr wrap="square" rtlCol="0">
                <a:spAutoFit/>
              </a:bodyPr>
              <a:lstStyle/>
              <a:p>
                <a:pPr defTabSz="685783"/>
                <a:r>
                  <a:rPr lang="fr-FR" sz="900" b="1">
                    <a:solidFill>
                      <a:srgbClr val="5F504D"/>
                    </a:solidFill>
                    <a:latin typeface="Arial Narrow" panose="020B0606020202030204" pitchFamily="34" charset="0"/>
                  </a:rPr>
                  <a:t>Le Diag </a:t>
                </a:r>
                <a:r>
                  <a:rPr lang="fr-FR" sz="900" b="1" err="1">
                    <a:solidFill>
                      <a:srgbClr val="5F504D"/>
                    </a:solidFill>
                    <a:latin typeface="Arial Narrow" panose="020B0606020202030204" pitchFamily="34" charset="0"/>
                  </a:rPr>
                  <a:t>Perf’Immo</a:t>
                </a:r>
                <a:endParaRPr lang="fr-FR" sz="900" b="1">
                  <a:solidFill>
                    <a:srgbClr val="5F504D"/>
                  </a:solidFill>
                  <a:latin typeface="Arial Narrow" panose="020B0606020202030204" pitchFamily="34" charset="0"/>
                </a:endParaRPr>
              </a:p>
              <a:p>
                <a:pPr defTabSz="685783"/>
                <a:r>
                  <a:rPr lang="fr-FR" sz="600" b="1">
                    <a:solidFill>
                      <a:srgbClr val="5F504D"/>
                    </a:solidFill>
                    <a:latin typeface="Arial" panose="020B0604020202020204" pitchFamily="34" charset="0"/>
                    <a:cs typeface="Arial" panose="020B0604020202020204" pitchFamily="34" charset="0"/>
                  </a:rPr>
                  <a:t>Réalisez un audit énergétique de vos bâtiments pour obtenir un plan d’actions de rénovation conforme aux objectifs du décret tertiaire</a:t>
                </a:r>
              </a:p>
            </p:txBody>
          </p:sp>
        </p:grpSp>
        <p:grpSp>
          <p:nvGrpSpPr>
            <p:cNvPr id="142" name="Groupe 141">
              <a:extLst>
                <a:ext uri="{FF2B5EF4-FFF2-40B4-BE49-F238E27FC236}">
                  <a16:creationId xmlns:a16="http://schemas.microsoft.com/office/drawing/2014/main" id="{4462EA33-4400-4255-AFE0-825A582BB06F}"/>
                </a:ext>
              </a:extLst>
            </p:cNvPr>
            <p:cNvGrpSpPr/>
            <p:nvPr/>
          </p:nvGrpSpPr>
          <p:grpSpPr>
            <a:xfrm>
              <a:off x="4967569" y="1508176"/>
              <a:ext cx="2040748" cy="438438"/>
              <a:chOff x="-2494059" y="985215"/>
              <a:chExt cx="2720997" cy="584586"/>
            </a:xfrm>
          </p:grpSpPr>
          <p:pic>
            <p:nvPicPr>
              <p:cNvPr id="143" name="Graphique 142" descr="Euro avec un remplissage uni">
                <a:extLst>
                  <a:ext uri="{FF2B5EF4-FFF2-40B4-BE49-F238E27FC236}">
                    <a16:creationId xmlns:a16="http://schemas.microsoft.com/office/drawing/2014/main" id="{6BA0F159-BB3C-4A08-9E71-14E78C75D4C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76280" y="1020314"/>
                <a:ext cx="194391" cy="209263"/>
              </a:xfrm>
              <a:prstGeom prst="rect">
                <a:avLst/>
              </a:prstGeom>
            </p:spPr>
          </p:pic>
          <p:pic>
            <p:nvPicPr>
              <p:cNvPr id="144" name="Graphique 143" descr="Calendrier à feuilles avec un remplissage uni">
                <a:extLst>
                  <a:ext uri="{FF2B5EF4-FFF2-40B4-BE49-F238E27FC236}">
                    <a16:creationId xmlns:a16="http://schemas.microsoft.com/office/drawing/2014/main" id="{D0421D07-7691-49AC-B372-8592A313158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863512" y="1296148"/>
                <a:ext cx="208711" cy="208710"/>
              </a:xfrm>
              <a:prstGeom prst="rect">
                <a:avLst/>
              </a:prstGeom>
            </p:spPr>
          </p:pic>
          <p:sp>
            <p:nvSpPr>
              <p:cNvPr id="153" name="ZoneTexte 152">
                <a:extLst>
                  <a:ext uri="{FF2B5EF4-FFF2-40B4-BE49-F238E27FC236}">
                    <a16:creationId xmlns:a16="http://schemas.microsoft.com/office/drawing/2014/main" id="{5D8C54BA-0623-4CCC-8356-66ED6EC61A8D}"/>
                  </a:ext>
                </a:extLst>
              </p:cNvPr>
              <p:cNvSpPr txBox="1"/>
              <p:nvPr/>
            </p:nvSpPr>
            <p:spPr>
              <a:xfrm>
                <a:off x="-1646420" y="985215"/>
                <a:ext cx="1873358" cy="307777"/>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De 3 000 € à 15 000 € </a:t>
                </a:r>
              </a:p>
            </p:txBody>
          </p:sp>
          <p:sp>
            <p:nvSpPr>
              <p:cNvPr id="154" name="ZoneTexte 153">
                <a:extLst>
                  <a:ext uri="{FF2B5EF4-FFF2-40B4-BE49-F238E27FC236}">
                    <a16:creationId xmlns:a16="http://schemas.microsoft.com/office/drawing/2014/main" id="{CDAE49A9-CBF3-42B7-A405-E9FA1CC33D1C}"/>
                  </a:ext>
                </a:extLst>
              </p:cNvPr>
              <p:cNvSpPr txBox="1"/>
              <p:nvPr/>
            </p:nvSpPr>
            <p:spPr>
              <a:xfrm>
                <a:off x="-1651492" y="1262024"/>
                <a:ext cx="1725288" cy="307777"/>
              </a:xfrm>
              <a:prstGeom prst="rect">
                <a:avLst/>
              </a:prstGeom>
              <a:noFill/>
            </p:spPr>
            <p:txBody>
              <a:bodyPr wrap="square" rtlCol="0">
                <a:spAutoFit/>
              </a:bodyPr>
              <a:lstStyle/>
              <a:p>
                <a:pPr defTabSz="685783"/>
                <a:r>
                  <a:rPr lang="fr-FR" sz="900">
                    <a:solidFill>
                      <a:srgbClr val="5E514D"/>
                    </a:solidFill>
                    <a:latin typeface="Impact" panose="020B0806030902050204" pitchFamily="34" charset="0"/>
                  </a:rPr>
                  <a:t>4 à 26 JH sur 3 à 6 mois</a:t>
                </a:r>
              </a:p>
            </p:txBody>
          </p:sp>
          <p:grpSp>
            <p:nvGrpSpPr>
              <p:cNvPr id="155" name="Groupe 154">
                <a:extLst>
                  <a:ext uri="{FF2B5EF4-FFF2-40B4-BE49-F238E27FC236}">
                    <a16:creationId xmlns:a16="http://schemas.microsoft.com/office/drawing/2014/main" id="{FA3B935D-6C4B-499C-A5D9-8C5EE7A4D0F8}"/>
                  </a:ext>
                </a:extLst>
              </p:cNvPr>
              <p:cNvGrpSpPr/>
              <p:nvPr/>
            </p:nvGrpSpPr>
            <p:grpSpPr>
              <a:xfrm>
                <a:off x="-2494059" y="1041367"/>
                <a:ext cx="597676" cy="438696"/>
                <a:chOff x="-1349861" y="3512238"/>
                <a:chExt cx="597676" cy="438696"/>
              </a:xfrm>
            </p:grpSpPr>
            <p:sp>
              <p:nvSpPr>
                <p:cNvPr id="156" name="Ellipse 155">
                  <a:extLst>
                    <a:ext uri="{FF2B5EF4-FFF2-40B4-BE49-F238E27FC236}">
                      <a16:creationId xmlns:a16="http://schemas.microsoft.com/office/drawing/2014/main" id="{C7267239-FB5B-4662-A76F-E1BB62B42771}"/>
                    </a:ext>
                  </a:extLst>
                </p:cNvPr>
                <p:cNvSpPr>
                  <a:spLocks noChangeAspect="1"/>
                </p:cNvSpPr>
                <p:nvPr/>
              </p:nvSpPr>
              <p:spPr>
                <a:xfrm>
                  <a:off x="-1268742" y="3512238"/>
                  <a:ext cx="438772" cy="438696"/>
                </a:xfrm>
                <a:prstGeom prst="ellipse">
                  <a:avLst/>
                </a:prstGeom>
                <a:solidFill>
                  <a:srgbClr val="FED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fr-FR" sz="750">
                    <a:solidFill>
                      <a:srgbClr val="5F504D"/>
                    </a:solidFill>
                    <a:latin typeface="Impact" panose="020B0806030902050204" pitchFamily="34" charset="0"/>
                  </a:endParaRPr>
                </a:p>
              </p:txBody>
            </p:sp>
            <p:sp>
              <p:nvSpPr>
                <p:cNvPr id="157" name="ZoneTexte 156">
                  <a:extLst>
                    <a:ext uri="{FF2B5EF4-FFF2-40B4-BE49-F238E27FC236}">
                      <a16:creationId xmlns:a16="http://schemas.microsoft.com/office/drawing/2014/main" id="{881C8103-287E-4957-9448-7999AB0F2D19}"/>
                    </a:ext>
                  </a:extLst>
                </p:cNvPr>
                <p:cNvSpPr txBox="1"/>
                <p:nvPr/>
              </p:nvSpPr>
              <p:spPr>
                <a:xfrm>
                  <a:off x="-1349861" y="3588752"/>
                  <a:ext cx="597676" cy="307777"/>
                </a:xfrm>
                <a:prstGeom prst="rect">
                  <a:avLst/>
                </a:prstGeom>
                <a:noFill/>
              </p:spPr>
              <p:txBody>
                <a:bodyPr wrap="square" rtlCol="0">
                  <a:spAutoFit/>
                </a:bodyPr>
                <a:lstStyle/>
                <a:p>
                  <a:pPr algn="ctr" defTabSz="685783"/>
                  <a:r>
                    <a:rPr lang="fr-FR" sz="900">
                      <a:solidFill>
                        <a:srgbClr val="5F504D"/>
                      </a:solidFill>
                      <a:latin typeface="Impact" panose="020B0806030902050204" pitchFamily="34" charset="0"/>
                    </a:rPr>
                    <a:t>DIAG</a:t>
                  </a:r>
                </a:p>
              </p:txBody>
            </p:sp>
          </p:grpSp>
        </p:grpSp>
      </p:grpSp>
    </p:spTree>
    <p:extLst>
      <p:ext uri="{BB962C8B-B14F-4D97-AF65-F5344CB8AC3E}">
        <p14:creationId xmlns:p14="http://schemas.microsoft.com/office/powerpoint/2010/main" val="805672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00B8DCE4-F506-4503-AD96-6CCFFE26AD94}"/>
              </a:ext>
            </a:extLst>
          </p:cNvPr>
          <p:cNvSpPr>
            <a:spLocks noGrp="1"/>
          </p:cNvSpPr>
          <p:nvPr>
            <p:ph type="title"/>
          </p:nvPr>
        </p:nvSpPr>
        <p:spPr/>
        <p:txBody>
          <a:bodyPr/>
          <a:lstStyle/>
          <a:p>
            <a:r>
              <a:rPr lang="fr-FR" dirty="0">
                <a:solidFill>
                  <a:schemeClr val="bg2"/>
                </a:solidFill>
              </a:rPr>
              <a:t>Ressources</a:t>
            </a:r>
          </a:p>
        </p:txBody>
      </p:sp>
      <p:sp>
        <p:nvSpPr>
          <p:cNvPr id="6" name="Espace réservé du numéro de diapositive 5">
            <a:extLst>
              <a:ext uri="{FF2B5EF4-FFF2-40B4-BE49-F238E27FC236}">
                <a16:creationId xmlns:a16="http://schemas.microsoft.com/office/drawing/2014/main" id="{1DA20590-C76C-438C-8545-24864AC30856}"/>
              </a:ext>
            </a:extLst>
          </p:cNvPr>
          <p:cNvSpPr>
            <a:spLocks noGrp="1"/>
          </p:cNvSpPr>
          <p:nvPr>
            <p:ph type="sldNum" sz="quarter" idx="4"/>
          </p:nvPr>
        </p:nvSpPr>
        <p:spPr/>
        <p:txBody>
          <a:bodyPr/>
          <a:lstStyle/>
          <a:p>
            <a:fld id="{19858401-1896-4F80-9B2B-186795E41C27}" type="slidenum">
              <a:rPr lang="fr-FR" smtClean="0"/>
              <a:pPr/>
              <a:t>4</a:t>
            </a:fld>
            <a:endParaRPr lang="fr-FR" dirty="0"/>
          </a:p>
        </p:txBody>
      </p:sp>
      <p:sp>
        <p:nvSpPr>
          <p:cNvPr id="8" name="Espace réservé du contenu 7">
            <a:extLst>
              <a:ext uri="{FF2B5EF4-FFF2-40B4-BE49-F238E27FC236}">
                <a16:creationId xmlns:a16="http://schemas.microsoft.com/office/drawing/2014/main" id="{2E006907-9ABF-489A-B468-E34BEB2A47CB}"/>
              </a:ext>
            </a:extLst>
          </p:cNvPr>
          <p:cNvSpPr>
            <a:spLocks noGrp="1"/>
          </p:cNvSpPr>
          <p:nvPr>
            <p:ph sz="quarter" idx="15"/>
          </p:nvPr>
        </p:nvSpPr>
        <p:spPr>
          <a:xfrm>
            <a:off x="388252" y="721518"/>
            <a:ext cx="8426450" cy="3700463"/>
          </a:xfrm>
        </p:spPr>
        <p:txBody>
          <a:bodyPr/>
          <a:lstStyle/>
          <a:p>
            <a:r>
              <a:rPr lang="fr-FR" dirty="0"/>
              <a:t>Page Développement Durable et RSE: </a:t>
            </a:r>
            <a:r>
              <a:rPr lang="fr-FR" dirty="0">
                <a:solidFill>
                  <a:schemeClr val="bg2"/>
                </a:solidFill>
                <a:hlinkClick r:id="rId3">
                  <a:extLst>
                    <a:ext uri="{A12FA001-AC4F-418D-AE19-62706E023703}">
                      <ahyp:hlinkClr xmlns:ahyp="http://schemas.microsoft.com/office/drawing/2018/hyperlinkcolor" val="tx"/>
                    </a:ext>
                  </a:extLst>
                </a:hlinkClick>
              </a:rPr>
              <a:t>https://www.bpifrance.fr/Qui-sommes-nous/Developpement-Durable-RSE/Accueil</a:t>
            </a:r>
            <a:endParaRPr lang="fr-FR" dirty="0">
              <a:solidFill>
                <a:schemeClr val="bg2"/>
              </a:solidFill>
            </a:endParaRPr>
          </a:p>
          <a:p>
            <a:r>
              <a:rPr lang="fr-FR" dirty="0"/>
              <a:t>Accompagnement: </a:t>
            </a:r>
            <a:r>
              <a:rPr lang="fr-FR" dirty="0">
                <a:solidFill>
                  <a:schemeClr val="bg2"/>
                </a:solidFill>
              </a:rPr>
              <a:t>https://www.bpifrance.fr/nos-solutions/accompagnement</a:t>
            </a:r>
          </a:p>
          <a:p>
            <a:r>
              <a:rPr lang="fr-FR" dirty="0"/>
              <a:t>Bpifrance Université: </a:t>
            </a:r>
            <a:r>
              <a:rPr lang="fr-FR" dirty="0">
                <a:solidFill>
                  <a:schemeClr val="bg2"/>
                </a:solidFill>
                <a:hlinkClick r:id="rId4">
                  <a:extLst>
                    <a:ext uri="{A12FA001-AC4F-418D-AE19-62706E023703}">
                      <ahyp:hlinkClr xmlns:ahyp="http://schemas.microsoft.com/office/drawing/2018/hyperlinkcolor" val="tx"/>
                    </a:ext>
                  </a:extLst>
                </a:hlinkClick>
              </a:rPr>
              <a:t>https://www.bpifrance-universite.fr/</a:t>
            </a:r>
            <a:endParaRPr lang="fr-FR" dirty="0">
              <a:solidFill>
                <a:schemeClr val="bg2"/>
              </a:solidFill>
            </a:endParaRPr>
          </a:p>
          <a:p>
            <a:r>
              <a:rPr lang="fr-FR" dirty="0" err="1"/>
              <a:t>Impactomètre</a:t>
            </a:r>
            <a:r>
              <a:rPr lang="fr-FR" dirty="0"/>
              <a:t>: </a:t>
            </a:r>
            <a:r>
              <a:rPr lang="fr-FR" dirty="0">
                <a:solidFill>
                  <a:schemeClr val="bg2"/>
                </a:solidFill>
                <a:hlinkClick r:id="rId5">
                  <a:extLst>
                    <a:ext uri="{A12FA001-AC4F-418D-AE19-62706E023703}">
                      <ahyp:hlinkClr xmlns:ahyp="http://schemas.microsoft.com/office/drawing/2018/hyperlinkcolor" val="tx"/>
                    </a:ext>
                  </a:extLst>
                </a:hlinkClick>
              </a:rPr>
              <a:t>https://mon-impactometre.bpifrance.fr/#/home</a:t>
            </a:r>
            <a:endParaRPr lang="fr-FR" dirty="0">
              <a:solidFill>
                <a:schemeClr val="bg2"/>
              </a:solidFill>
            </a:endParaRPr>
          </a:p>
          <a:p>
            <a:r>
              <a:rPr lang="fr-FR" dirty="0"/>
              <a:t>Le </a:t>
            </a:r>
            <a:r>
              <a:rPr lang="fr-FR" dirty="0" err="1"/>
              <a:t>Lab</a:t>
            </a:r>
            <a:r>
              <a:rPr lang="fr-FR" dirty="0"/>
              <a:t>: </a:t>
            </a:r>
            <a:r>
              <a:rPr lang="fr-FR" dirty="0">
                <a:solidFill>
                  <a:schemeClr val="bg2"/>
                </a:solidFill>
                <a:hlinkClick r:id="rId6">
                  <a:extLst>
                    <a:ext uri="{A12FA001-AC4F-418D-AE19-62706E023703}">
                      <ahyp:hlinkClr xmlns:ahyp="http://schemas.microsoft.com/office/drawing/2018/hyperlinkcolor" val="tx"/>
                    </a:ext>
                  </a:extLst>
                </a:hlinkClick>
              </a:rPr>
              <a:t>https://lelab.bpifrance.fr/thematiques/rse</a:t>
            </a:r>
            <a:r>
              <a:rPr lang="fr-FR" dirty="0">
                <a:solidFill>
                  <a:schemeClr val="bg2"/>
                </a:solidFill>
              </a:rPr>
              <a:t> </a:t>
            </a:r>
          </a:p>
          <a:p>
            <a:r>
              <a:rPr lang="fr-FR" dirty="0"/>
              <a:t>Plan Climat: </a:t>
            </a:r>
            <a:r>
              <a:rPr lang="fr-FR" dirty="0">
                <a:solidFill>
                  <a:schemeClr val="bg2"/>
                </a:solidFill>
                <a:hlinkClick r:id="rId7">
                  <a:extLst>
                    <a:ext uri="{A12FA001-AC4F-418D-AE19-62706E023703}">
                      <ahyp:hlinkClr xmlns:ahyp="http://schemas.microsoft.com/office/drawing/2018/hyperlinkcolor" val="tx"/>
                    </a:ext>
                  </a:extLst>
                </a:hlinkClick>
              </a:rPr>
              <a:t>https://www.bpifrance.fr/A-la-une/Actualites/Plan-Climat-Bpifrance-et-la-Banque-des-Territoires-lancent-un-plan-de-40-Md-50528</a:t>
            </a:r>
            <a:endParaRPr lang="fr-FR" i="1" dirty="0">
              <a:solidFill>
                <a:schemeClr val="bg2"/>
              </a:solidFill>
            </a:endParaRPr>
          </a:p>
        </p:txBody>
      </p:sp>
    </p:spTree>
    <p:extLst>
      <p:ext uri="{BB962C8B-B14F-4D97-AF65-F5344CB8AC3E}">
        <p14:creationId xmlns:p14="http://schemas.microsoft.com/office/powerpoint/2010/main" val="41180559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657972"/>
      </p:ext>
    </p:extLst>
  </p:cSld>
  <p:clrMapOvr>
    <a:masterClrMapping/>
  </p:clrMapOvr>
</p:sld>
</file>

<file path=ppt/theme/theme1.xml><?xml version="1.0" encoding="utf-8"?>
<a:theme xmlns:a="http://schemas.openxmlformats.org/drawingml/2006/main" name="bpifrance_masquePPT[1]">
  <a:themeElements>
    <a:clrScheme name="Personnalisée 18">
      <a:dk1>
        <a:srgbClr val="000000"/>
      </a:dk1>
      <a:lt1>
        <a:srgbClr val="FFFFFF"/>
      </a:lt1>
      <a:dk2>
        <a:srgbClr val="5E514D"/>
      </a:dk2>
      <a:lt2>
        <a:srgbClr val="FFCD00"/>
      </a:lt2>
      <a:accent1>
        <a:srgbClr val="786E64"/>
      </a:accent1>
      <a:accent2>
        <a:srgbClr val="00A3E0"/>
      </a:accent2>
      <a:accent3>
        <a:srgbClr val="C83764"/>
      </a:accent3>
      <a:accent4>
        <a:srgbClr val="00B388"/>
      </a:accent4>
      <a:accent5>
        <a:srgbClr val="EB7800"/>
      </a:accent5>
      <a:accent6>
        <a:srgbClr val="00789A"/>
      </a:accent6>
      <a:hlink>
        <a:srgbClr val="000000"/>
      </a:hlink>
      <a:folHlink>
        <a:srgbClr val="000000"/>
      </a:folHlink>
    </a:clrScheme>
    <a:fontScheme name="BPI PPT Arial">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que_ppt_16-9e_2017" id="{61CCFF2C-2F1C-4861-A484-6C9B5543643C}" vid="{FD55368D-7444-4634-86FB-D44A6AE039A0}"/>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Masque_ppt_16-9e_2017</Template>
  <TotalTime>12512</TotalTime>
  <Words>603</Words>
  <Application>Microsoft Office PowerPoint</Application>
  <PresentationFormat>Affichage à l'écran (16:9)</PresentationFormat>
  <Paragraphs>87</Paragraphs>
  <Slides>5</Slides>
  <Notes>2</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5</vt:i4>
      </vt:variant>
    </vt:vector>
  </HeadingPairs>
  <TitlesOfParts>
    <vt:vector size="12" baseType="lpstr">
      <vt:lpstr>Arial</vt:lpstr>
      <vt:lpstr>Arial Narrow</vt:lpstr>
      <vt:lpstr>Calibri</vt:lpstr>
      <vt:lpstr>Impact</vt:lpstr>
      <vt:lpstr>Lucida Grande</vt:lpstr>
      <vt:lpstr>Wingdings</vt:lpstr>
      <vt:lpstr>bpifrance_masquePPT[1]</vt:lpstr>
      <vt:lpstr>Présentation PowerPoint</vt:lpstr>
      <vt:lpstr>Un acteur singulier dédié à la « Croissance Durable» </vt:lpstr>
      <vt:lpstr>Des Diagnostics pragmatiques, pour identifier ses leviers d’action et entamer sa transition</vt:lpstr>
      <vt:lpstr>Ressources</vt:lpstr>
      <vt:lpstr>Présentation PowerPoint</vt:lpstr>
    </vt:vector>
  </TitlesOfParts>
  <Company>OSEO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BPI</dc:subject>
  <dc:creator>Clotilde VERNES</dc:creator>
  <cp:lastModifiedBy>Clement DAMASSE</cp:lastModifiedBy>
  <cp:revision>84</cp:revision>
  <cp:lastPrinted>2019-02-18T16:22:29Z</cp:lastPrinted>
  <dcterms:created xsi:type="dcterms:W3CDTF">2019-02-15T13:09:45Z</dcterms:created>
  <dcterms:modified xsi:type="dcterms:W3CDTF">2022-09-20T10:06:00Z</dcterms:modified>
</cp:coreProperties>
</file>