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9" r:id="rId3"/>
    <p:sldId id="300" r:id="rId4"/>
    <p:sldId id="301" r:id="rId5"/>
    <p:sldId id="307" r:id="rId6"/>
    <p:sldId id="303" r:id="rId7"/>
    <p:sldId id="258" r:id="rId8"/>
    <p:sldId id="302" r:id="rId9"/>
    <p:sldId id="304" r:id="rId10"/>
    <p:sldId id="309" r:id="rId11"/>
    <p:sldId id="30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43C"/>
    <a:srgbClr val="EC6B06"/>
    <a:srgbClr val="008637"/>
    <a:srgbClr val="00B0F0"/>
    <a:srgbClr val="4472C4"/>
    <a:srgbClr val="00457C"/>
    <a:srgbClr val="009FE3"/>
    <a:srgbClr val="D6D6D6"/>
    <a:srgbClr val="E8B43A"/>
    <a:srgbClr val="47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54B57-B101-454D-9F96-512B22600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744012-9CAE-400C-904C-773DBFB96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065263-3487-484D-9494-4AD1F35B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DC876-6228-4917-B32B-9BA19EC2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B30BA0-612C-4821-9B15-C07D9B23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0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2041C-40BC-4232-8D3E-47602419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2CE298-B274-4928-840C-03547159B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86EDA-BC2E-4AC2-BFFF-DC985BE9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E15F8B-D8AC-41B0-B960-D2AE4B51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7ED5B-3F04-43BD-A7C9-14817B44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E1027A-9901-4369-BAB5-70BB0971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AA03CD-9F7F-4625-858D-711DFD2E9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27D2D6-B771-42CB-8927-7510C81C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721EE-57BE-4A47-93E9-C138D0B1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334C8-9E5A-4CBD-9F68-937C636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6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153FF-67F3-4666-87ED-E3A67545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89FCB-5235-43BA-95E2-EA4B58B7B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D369B5-D65C-4EAE-96E0-91B20161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AA6AA9-737B-4EF6-BAEF-3FEE6CE6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FD7A6-C402-4DFC-AE5E-5765BAA7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49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DE593-5B0A-4D6E-92DB-5DA858C4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373C7-2EF2-4C98-A964-B564BCC3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8C7E2-CBEE-4F5E-A63A-582D7420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12E9AB-31D0-40A7-B297-0EBC5009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46B3C-E75D-487C-BF93-D9791572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2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2E0D1-FC7C-4D4E-9831-34228947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1661D-4187-4897-8738-E0C8E60FE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3C43A1-B942-4FBC-8393-3E66D1C05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9B989-0B96-4716-9C4E-D06448E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7C2D54-652B-4747-A584-3921B629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C972C-1F2C-4082-91A1-1F160BDA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7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0B017-FA61-4E5D-8829-196E82E4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315C3-7293-4013-B2A0-4ED11F7A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6F1841-9994-453D-B0D2-2751AE2A5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F6FC9E-2E85-462D-827C-E1648B090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7BBD71-E70D-49D6-8126-931B3C064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FC215A-7E90-418B-888A-B41FF74D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715E6D-3A6A-4997-94DC-A777C90D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B6D1EC-83A6-4D40-8DED-516D2AC9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39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AABA-6DA2-40B3-8A0D-88E438A0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63343F-1C56-433B-AD93-74E44BE5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93FC88-D032-4EE9-A834-2404A97D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BE3F7F-A476-49B2-854B-AE716E67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5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C6F5AA-4E41-4971-9D38-68180E40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D784E8-D1A9-46A5-A5C0-3024ECF1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2FD236-0B53-4C2F-9190-AF8B96A0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C8B0A-D3CE-4E98-A723-A71B87DB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0EEE8F-AF9F-4661-A0F5-7979B524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793BFB-0B4A-4857-ADF6-3E2BFCCA8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68BB5B-CBE6-4495-9DB3-101EB385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B76032-B259-4E10-81FE-56DEFDA2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E301B1-C3FA-44FA-A223-30C17AEB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94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926FD-CA5A-448A-9C5E-9909F971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26AFD3-D973-4887-A7CC-EB6CA8952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2F2E82-0E9E-4D94-A57B-FDFEFB2C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8C50AB-AEC0-4F25-B7AA-569F19B4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4137F5-94EB-4AB5-B82D-16FA7698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528E7E-1938-426E-815D-E8310A0D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2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F3FCCB-2706-4854-B7B8-6E4FFC8E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39DEE6-B429-4932-8CBB-DAA4971E8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9957E7-B237-460B-ABD5-2DADF0291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989E-E390-42F9-8666-6D3B30392253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E6A99-A2CA-4B9A-BEEF-3455DBD56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6461D-096B-4D99-A5C3-E2190E865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E305-2E5F-4BEF-A699-E1AE0A149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F2D8AA-1649-4BBF-BEBD-4611EFF38E93}"/>
              </a:ext>
            </a:extLst>
          </p:cNvPr>
          <p:cNvSpPr/>
          <p:nvPr/>
        </p:nvSpPr>
        <p:spPr>
          <a:xfrm>
            <a:off x="2390660" y="2555913"/>
            <a:ext cx="7436386" cy="1942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457C"/>
                </a:solidFill>
              </a:rPr>
              <a:t>Offre d’accompagnement pour l’implantation en Tunisie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C6AD91-059F-4C20-B58D-5AD8B6AD7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77EA30-AEB3-477F-A75B-A80FB6253FAD}"/>
              </a:ext>
            </a:extLst>
          </p:cNvPr>
          <p:cNvSpPr txBox="1"/>
          <p:nvPr/>
        </p:nvSpPr>
        <p:spPr>
          <a:xfrm>
            <a:off x="9683931" y="6346209"/>
            <a:ext cx="218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0000"/>
                </a:solidFill>
              </a:rPr>
              <a:t>Dossier de collaboration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09A12-1EF6-49AF-BE4E-9F4093FC2D34}"/>
              </a:ext>
            </a:extLst>
          </p:cNvPr>
          <p:cNvSpPr/>
          <p:nvPr/>
        </p:nvSpPr>
        <p:spPr>
          <a:xfrm>
            <a:off x="1524000" y="4704697"/>
            <a:ext cx="9042400" cy="4681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457C"/>
                </a:solidFill>
                <a:latin typeface="Trebuchet MS" panose="020B0603020202020204" pitchFamily="34" charset="0"/>
              </a:rPr>
              <a:t>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EA7AA7-DB95-4856-84F7-D47A63A90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19" y="1253759"/>
            <a:ext cx="5230761" cy="11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388" y="892366"/>
            <a:ext cx="1099483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Assistance à la Création d’entreprise</a:t>
            </a:r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  </a:t>
            </a:r>
            <a:br>
              <a:rPr lang="fr-FR" b="1" dirty="0"/>
            </a:br>
            <a:r>
              <a:rPr lang="fr-FR" b="1" dirty="0"/>
              <a:t> </a:t>
            </a:r>
            <a:r>
              <a:rPr lang="fr-FR" sz="2000" dirty="0"/>
              <a:t>La CCITF  interviendra dans les phases suivantes: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Obtention du certificat de raison sociale auprès du 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Rédaction des statuts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Déclaration du projet auprès de l’APII (pour les projets industriels et de service)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L’enregistrement des statuts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L’obtention d’une déclaration d’ouverture et d’une immatriculation fiscale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L’obtention d’un code en douanes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L’obtention d’un N° de Registre de commerce appelée dorénavant en Tunisie N° RNE  + déclaration de bénéficiaire effectif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Assistance à l’ouverture du compte bancaire</a:t>
            </a:r>
          </a:p>
          <a:p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34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6A0EDE-5C1C-42EA-87E4-F0F57E28B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2683C6-EC28-471D-B732-C85299DC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0" y="1966974"/>
            <a:ext cx="2977187" cy="31133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31316" y="1883884"/>
            <a:ext cx="317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La CCITF, l’interlocuteur de la communauté des affaires  </a:t>
            </a:r>
          </a:p>
        </p:txBody>
      </p:sp>
    </p:spTree>
    <p:extLst>
      <p:ext uri="{BB962C8B-B14F-4D97-AF65-F5344CB8AC3E}">
        <p14:creationId xmlns:p14="http://schemas.microsoft.com/office/powerpoint/2010/main" val="166489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8" y="987829"/>
            <a:ext cx="7530947" cy="51468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82200" y="1497725"/>
            <a:ext cx="1697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Local moderne et fonctionnel  situé en plein quartier d’affaires, Berges du Lac 1 de Tunis.</a:t>
            </a:r>
          </a:p>
          <a:p>
            <a:r>
              <a:rPr lang="fr-FR" b="1" dirty="0"/>
              <a:t>Tous les bureaux sont équipés d’internet haut débit en fibre optique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5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50918" y="1976151"/>
            <a:ext cx="77412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Nombre d’adhérents à ce jour :  2000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Date de création : 1974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Acteur majeur des relations économiques Tunisie-France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3214" y="1388125"/>
            <a:ext cx="111600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Principales Activités promues par  la CTFCI</a:t>
            </a:r>
          </a:p>
          <a:p>
            <a:endParaRPr lang="fr-FR" b="1" u="sng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Organisation de missions d’entreprises tunisiennes en France ( de plus en plus en Afrique Subsaharienne)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Accueil et assistance des entreprises françaises souhaitant prospecter le marché ou s’implanter en Tunisie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Organisation du visitorat d’entreprises tunisiennes à des salons professionnels français ( PROMOSALONS)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Animation de la communauté d’adhérents (séminaires, petits déjeuners thématiques, ateliers sectoriels…)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Assistance d’entreprises Françaises implantées en Tunisie (difficultés rencontrées avec l’administration)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Domiciliation d’entreprises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Assistance à la création d’entreprise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50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41513" y="1299990"/>
            <a:ext cx="85601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Domiciliation d’entreprise</a:t>
            </a:r>
          </a:p>
          <a:p>
            <a:pPr algn="ctr"/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b="1" dirty="0"/>
              <a:t>Domiciliation postale : 120Euros/mois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b="1" dirty="0"/>
          </a:p>
          <a:p>
            <a:endParaRPr lang="fr-FR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b="1" dirty="0"/>
              <a:t>Domiciliation Bureau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0807547" y="54533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7108" y="1783689"/>
            <a:ext cx="9276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Le bureau de 6 m2 pouvant  accueillir 1 personne : Cout /150 Euros TTC/mois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Le bureau de 18m2  peut accueillir 2 personnes : Cout : 250 euros TTC/mois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Le bureau de 30 m2 pouvant  accueillir  3personnes : Cout /350 Euros TTC/mois</a:t>
            </a:r>
          </a:p>
          <a:p>
            <a:endParaRPr lang="fr-FR" sz="2800" b="1" dirty="0"/>
          </a:p>
          <a:p>
            <a:r>
              <a:rPr lang="fr-FR" sz="2800" b="1" dirty="0"/>
              <a:t>A ces couts s’ajoutent 50 euros TTC/mois à titre ce charge ( Nettoyage, électricité, internet…)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46583" y="1172178"/>
            <a:ext cx="388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Domiciliation bureau</a:t>
            </a:r>
          </a:p>
        </p:txBody>
      </p:sp>
    </p:spTree>
    <p:extLst>
      <p:ext uri="{BB962C8B-B14F-4D97-AF65-F5344CB8AC3E}">
        <p14:creationId xmlns:p14="http://schemas.microsoft.com/office/powerpoint/2010/main" val="40283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9B5B2-B100-4EF0-B97D-54AE04B8E738}"/>
              </a:ext>
            </a:extLst>
          </p:cNvPr>
          <p:cNvSpPr/>
          <p:nvPr/>
        </p:nvSpPr>
        <p:spPr>
          <a:xfrm>
            <a:off x="1961002" y="1284524"/>
            <a:ext cx="7966419" cy="425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986DE1F-33C6-4F65-898A-20388FAF0C80}"/>
              </a:ext>
            </a:extLst>
          </p:cNvPr>
          <p:cNvSpPr txBox="1"/>
          <p:nvPr/>
        </p:nvSpPr>
        <p:spPr>
          <a:xfrm>
            <a:off x="9683931" y="6346209"/>
            <a:ext cx="218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0000"/>
                </a:solidFill>
              </a:rPr>
              <a:t>Dossier de collaboration 2023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4" y="1761448"/>
            <a:ext cx="8365475" cy="42155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69455" y="1284524"/>
            <a:ext cx="213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Photo de bureau</a:t>
            </a:r>
          </a:p>
        </p:txBody>
      </p:sp>
    </p:spTree>
    <p:extLst>
      <p:ext uri="{BB962C8B-B14F-4D97-AF65-F5344CB8AC3E}">
        <p14:creationId xmlns:p14="http://schemas.microsoft.com/office/powerpoint/2010/main" val="195848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58" y="1795748"/>
            <a:ext cx="8953774" cy="40872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25398" y="1145754"/>
            <a:ext cx="355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Photo de bureau</a:t>
            </a:r>
          </a:p>
        </p:txBody>
      </p:sp>
    </p:spTree>
    <p:extLst>
      <p:ext uri="{BB962C8B-B14F-4D97-AF65-F5344CB8AC3E}">
        <p14:creationId xmlns:p14="http://schemas.microsoft.com/office/powerpoint/2010/main" val="81872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A8E05-ADFC-4CC9-AC19-222105C56499}"/>
              </a:ext>
            </a:extLst>
          </p:cNvPr>
          <p:cNvSpPr txBox="1"/>
          <p:nvPr/>
        </p:nvSpPr>
        <p:spPr>
          <a:xfrm>
            <a:off x="513107" y="164641"/>
            <a:ext cx="10448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Chambre de Commerce et d’Industrie </a:t>
            </a:r>
            <a:r>
              <a:rPr lang="fr-FR" sz="24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Tuniso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-Française</a:t>
            </a:r>
            <a:endParaRPr lang="fr-F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7B348D-0DF0-405D-A85D-0157229E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6134685"/>
            <a:ext cx="3067665" cy="669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0665" y="1729648"/>
            <a:ext cx="922097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Assistance à la Création d’entreprise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  </a:t>
            </a:r>
            <a:br>
              <a:rPr lang="fr-FR" b="1" dirty="0"/>
            </a:br>
            <a:r>
              <a:rPr lang="fr-FR" b="1" dirty="0"/>
              <a:t> </a:t>
            </a:r>
            <a:r>
              <a:rPr lang="fr-FR" sz="2400" dirty="0"/>
              <a:t>La CCITFI est à votre disposition pour  vous assister dans la phase de création juridique de votre société selon les tarifs ci-dessous 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Assistance à la création juridique de la société : 1 200 € TTC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Frais de constitution : 300 € TTC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b="1" dirty="0"/>
              <a:t> </a:t>
            </a:r>
            <a:endParaRPr lang="fr-FR" sz="2400" dirty="0"/>
          </a:p>
          <a:p>
            <a:r>
              <a:rPr lang="fr-FR" sz="2400" b="1" u="sng" dirty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28220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446</Words>
  <Application>Microsoft Office PowerPoint</Application>
  <PresentationFormat>Grand écran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Yasmine.Gordah</dc:creator>
  <cp:lastModifiedBy>Hela Trifi</cp:lastModifiedBy>
  <cp:revision>107</cp:revision>
  <dcterms:created xsi:type="dcterms:W3CDTF">2022-11-15T09:54:38Z</dcterms:created>
  <dcterms:modified xsi:type="dcterms:W3CDTF">2023-01-27T09:52:53Z</dcterms:modified>
</cp:coreProperties>
</file>