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media/image7.jpg" ContentType="image/jp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33.jpg" ContentType="image/jpg"/>
  <Override PartName="/ppt/media/image38.jpg" ContentType="image/jpg"/>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723" r:id="rId6"/>
  </p:sldMasterIdLst>
  <p:notesMasterIdLst>
    <p:notesMasterId r:id="rId15"/>
  </p:notesMasterIdLst>
  <p:sldIdLst>
    <p:sldId id="256" r:id="rId7"/>
    <p:sldId id="269" r:id="rId8"/>
    <p:sldId id="2146848003" r:id="rId9"/>
    <p:sldId id="262" r:id="rId10"/>
    <p:sldId id="2146848004" r:id="rId11"/>
    <p:sldId id="263" r:id="rId12"/>
    <p:sldId id="272" r:id="rId13"/>
    <p:sldId id="274" r:id="rId14"/>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013710-AB74-D621-C4CB-1B459B00842A}" name="Bustos Carolina" initials="BC" userId="S::carolina.bustos@sodexo.com::c47e6526-b77f-4a7f-a04e-d20eb99754b3" providerId="AD"/>
  <p188:author id="{86ABBC43-9E08-E915-2122-19FB9F71E5CF}" name="VILLANUEVA GOTH Maria" initials="VGM" userId="S::maria.villanuevagoth@sodexo.com::b35b2ddb-f495-4d16-a9dc-a473467504f1" providerId="AD"/>
  <p188:author id="{997D4093-4B76-B1E5-502A-0A5D0AA7DB3A}" name="Bustos Carolina" initials="BC" userId="S::Carolina.Bustos@sodexo.com::c47e6526-b77f-4a7f-a04e-d20eb99754b3" providerId="AD"/>
  <p188:author id="{ED755CA0-C28B-449F-6F25-D759DA36EE5E}" name="Jaques Coronado Marcos" initials="JCM" userId="S::Marcos.Jaques@sodexo.com::cda0d602-8cd5-4e5f-a461-d21cc4cb43b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4A866"/>
    <a:srgbClr val="000000"/>
    <a:srgbClr val="CB424A"/>
    <a:srgbClr val="419967"/>
    <a:srgbClr val="56B880"/>
    <a:srgbClr val="0C6ABE"/>
    <a:srgbClr val="0B6ABE"/>
    <a:srgbClr val="33A866"/>
    <a:srgbClr val="293183"/>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A16D28-7463-4098-8D44-700AB7025B39}" v="11" dt="2025-10-20T16:14:13.774"/>
    <p1510:client id="{DFFB0A5B-9D57-42C6-9D36-A46C5A6D23CF}" v="8" dt="2025-10-21T13:15:51.1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3447" autoAdjust="0"/>
  </p:normalViewPr>
  <p:slideViewPr>
    <p:cSldViewPr snapToGrid="0">
      <p:cViewPr varScale="1">
        <p:scale>
          <a:sx n="59" d="100"/>
          <a:sy n="59" d="100"/>
        </p:scale>
        <p:origin x="940" y="76"/>
      </p:cViewPr>
      <p:guideLst/>
    </p:cSldViewPr>
  </p:slideViewPr>
  <p:notesTextViewPr>
    <p:cViewPr>
      <p:scale>
        <a:sx n="3" d="2"/>
        <a:sy n="3" d="2"/>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154EBB-2148-3042-A529-B8DDE02D0541}" type="datetimeFigureOut">
              <a:rPr lang="es-CL" smtClean="0"/>
              <a:t>21-10-2025</a:t>
            </a:fld>
            <a:endParaRPr/>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7D7E83-8AB2-0E4C-8869-122C332A5697}" type="slidenum">
              <a:rPr lang="es-CL" smtClean="0"/>
              <a:t>‹Nº›</a:t>
            </a:fld>
            <a:endParaRPr/>
          </a:p>
        </p:txBody>
      </p:sp>
    </p:spTree>
    <p:extLst>
      <p:ext uri="{BB962C8B-B14F-4D97-AF65-F5344CB8AC3E}">
        <p14:creationId xmlns:p14="http://schemas.microsoft.com/office/powerpoint/2010/main" val="1231405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BF7D7E83-8AB2-0E4C-8869-122C332A5697}" type="slidenum">
              <a:rPr lang="es-CL" smtClean="0"/>
              <a:t>1</a:t>
            </a:fld>
            <a:endParaRPr lang="es-CL" dirty="0"/>
          </a:p>
        </p:txBody>
      </p:sp>
    </p:spTree>
    <p:extLst>
      <p:ext uri="{BB962C8B-B14F-4D97-AF65-F5344CB8AC3E}">
        <p14:creationId xmlns:p14="http://schemas.microsoft.com/office/powerpoint/2010/main" val="2395811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3 grandes temas, que apoyaron la creación de nuestra hoja de ruta en Sostenibilidad “</a:t>
            </a:r>
            <a:r>
              <a:rPr lang="es-MX" dirty="0" err="1"/>
              <a:t>Better</a:t>
            </a:r>
            <a:r>
              <a:rPr lang="es-MX" dirty="0"/>
              <a:t> </a:t>
            </a:r>
            <a:r>
              <a:rPr lang="es-MX" dirty="0" err="1"/>
              <a:t>Tomorrow</a:t>
            </a:r>
            <a:r>
              <a:rPr lang="es-MX" dirty="0"/>
              <a:t> 2025” </a:t>
            </a:r>
          </a:p>
          <a:p>
            <a:pPr marL="171450" indent="-171450">
              <a:buFont typeface="Arial" panose="020B0604020202020204" pitchFamily="34" charset="0"/>
              <a:buChar char="•"/>
            </a:pPr>
            <a:r>
              <a:rPr lang="es-MX" dirty="0"/>
              <a:t>La alianza con </a:t>
            </a:r>
            <a:r>
              <a:rPr lang="es-MX" b="1" dirty="0"/>
              <a:t>WWF desde el 2010</a:t>
            </a:r>
            <a:r>
              <a:rPr lang="es-MX" dirty="0"/>
              <a:t>. ONG que nos ha apoyado en definir nuestra </a:t>
            </a:r>
            <a:r>
              <a:rPr lang="es-MX" b="1" dirty="0"/>
              <a:t>huella de carbono</a:t>
            </a:r>
            <a:r>
              <a:rPr lang="es-MX" dirty="0"/>
              <a:t>, </a:t>
            </a:r>
            <a:r>
              <a:rPr lang="es-MX" b="1" dirty="0"/>
              <a:t>calculadora para medirla </a:t>
            </a:r>
            <a:r>
              <a:rPr lang="es-MX" dirty="0"/>
              <a:t>y a la vez las </a:t>
            </a:r>
            <a:r>
              <a:rPr lang="es-MX" b="1" dirty="0"/>
              <a:t>estrategias de disminución de nuestras emisiones de carbono </a:t>
            </a:r>
            <a:r>
              <a:rPr lang="es-MX" dirty="0"/>
              <a:t>que el 90% son de alcance 3.</a:t>
            </a:r>
          </a:p>
          <a:p>
            <a:pPr marL="171450" indent="-171450">
              <a:buFont typeface="Arial" panose="020B0604020202020204" pitchFamily="34" charset="0"/>
              <a:buChar char="•"/>
            </a:pPr>
            <a:r>
              <a:rPr lang="es-MX" dirty="0"/>
              <a:t>Adhesión en 2015 a Los </a:t>
            </a:r>
            <a:r>
              <a:rPr lang="es-MX" b="1" dirty="0"/>
              <a:t>17 Objetivos de Desarrollo Sostenible, Agenda 2030 de la ONU</a:t>
            </a:r>
            <a:r>
              <a:rPr lang="es-MX" dirty="0"/>
              <a:t>. Nuestra estrategia se creó alineada a la agenda 2030.</a:t>
            </a:r>
          </a:p>
          <a:p>
            <a:pPr marL="171450" indent="-171450">
              <a:buFont typeface="Arial" panose="020B0604020202020204" pitchFamily="34" charset="0"/>
              <a:buChar char="•"/>
            </a:pPr>
            <a:r>
              <a:rPr lang="es-MX" b="1" dirty="0"/>
              <a:t>Estudio Matriz de Materialidad: el 2021 </a:t>
            </a:r>
            <a:r>
              <a:rPr lang="es-MX" dirty="0"/>
              <a:t>se realizó el último estudio para actualizar nuestra matriz de materialidad, la que reafirmó los temas que contiene el </a:t>
            </a:r>
            <a:r>
              <a:rPr lang="es-MX" dirty="0" err="1"/>
              <a:t>Better</a:t>
            </a:r>
            <a:r>
              <a:rPr lang="es-MX" dirty="0"/>
              <a:t> </a:t>
            </a:r>
            <a:r>
              <a:rPr lang="es-MX" dirty="0" err="1"/>
              <a:t>Tomorrow</a:t>
            </a:r>
            <a:r>
              <a:rPr lang="es-MX" dirty="0"/>
              <a:t> 2025. Nuestra Estrategia está definida por la primera matriz de materialidad, tomando en cuenta los temas relevantes para todos nuestros grupos de interés.</a:t>
            </a:r>
          </a:p>
          <a:p>
            <a:endParaRPr lang="es-MX" noProof="0" dirty="0"/>
          </a:p>
          <a:p>
            <a:r>
              <a:rPr lang="es-MX" noProof="0" dirty="0" err="1"/>
              <a:t>Better</a:t>
            </a:r>
            <a:r>
              <a:rPr lang="es-MX" noProof="0" dirty="0"/>
              <a:t> Tomorrow 2025 (actualmente se está actualizándose para los próximos 5 a 10 años) guía nuestras acciones y dirige nuestro progreso hacia nuestras cuestiones sociales, sociales y ambientales más importantes.</a:t>
            </a:r>
          </a:p>
          <a:p>
            <a:r>
              <a:rPr lang="es-MX" noProof="0" dirty="0"/>
              <a:t>Todos nuestros compromisos de Better Tomorrow 2025 están alineados con las recomendaciones de los Objetivos de Desarrollo Sostenible (ODS) de las Naciones Unidas. Los ODS se lanzaron en 2015. Establecen objetivos mundiales en 17 áreas clave que los gobiernos, las corporaciones y la sociedad deben tener en cuenta para hacer del mundo un lugar más equitativo, justo y sostenible para 2030.</a:t>
            </a:r>
          </a:p>
          <a:p>
            <a:r>
              <a:rPr lang="es-MX" noProof="0" dirty="0"/>
              <a:t>WWF: Desde 2010, para mejorar ofertas y prácticas de compra de alimentos sostenibles. Aporta la experiencia técnica y el liderazgo intelectual en materia de sostenibilidad.</a:t>
            </a:r>
          </a:p>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F7D7E83-8AB2-0E4C-8869-122C332A5697}" type="slidenum">
              <a:rPr kumimoji="0" lang="es-CL"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a:t>
            </a:fld>
            <a:endParaRPr kumimoji="0" lang="es-CL"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522815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noProof="0" dirty="0">
                <a:latin typeface="Open Sans" panose="020B0606030504020204" pitchFamily="34" charset="0"/>
              </a:rPr>
              <a:t>*aguas arriba (antes de generar mi servicio o producto), emisiones relacionada con los proveedores, </a:t>
            </a:r>
          </a:p>
          <a:p>
            <a:r>
              <a:rPr lang="es-CL" noProof="0" dirty="0">
                <a:latin typeface="Open Sans" panose="020B0606030504020204" pitchFamily="34" charset="0"/>
              </a:rPr>
              <a:t>*aguas a bajo (después de generar mi servicio o producto), emisiones relacionada con el cliente </a:t>
            </a:r>
          </a:p>
          <a:p>
            <a:endParaRPr lang="es-CL" noProof="0" dirty="0">
              <a:latin typeface="Open Sans" panose="020B0606030504020204" pitchFamily="34" charset="0"/>
            </a:endParaRPr>
          </a:p>
          <a:p>
            <a:endParaRPr lang="es-CL" sz="970" kern="0" noProof="0" dirty="0">
              <a:solidFill>
                <a:schemeClr val="tx1">
                  <a:lumMod val="65000"/>
                  <a:lumOff val="35000"/>
                </a:schemeClr>
              </a:solidFill>
              <a:latin typeface="Sansa Pro Normal"/>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noProof="0" dirty="0">
                <a:latin typeface="Open Sans" panose="020B0606030504020204" pitchFamily="34" charset="0"/>
              </a:rPr>
              <a:t>Ejemplos de nuestros alcances</a:t>
            </a:r>
          </a:p>
          <a:p>
            <a:endParaRPr lang="es-CL" noProof="0" dirty="0">
              <a:latin typeface="Open Sans" panose="020B0606030504020204" pitchFamily="34" charset="0"/>
            </a:endParaRPr>
          </a:p>
          <a:p>
            <a:r>
              <a:rPr lang="es-CL" noProof="0" dirty="0">
                <a:latin typeface="Open Sans" panose="020B0606030504020204" pitchFamily="34" charset="0"/>
              </a:rPr>
              <a:t>Alcance 1: </a:t>
            </a:r>
            <a:r>
              <a:rPr lang="es-MX" b="0" i="0" dirty="0">
                <a:solidFill>
                  <a:srgbClr val="161616"/>
                </a:solidFill>
                <a:effectLst/>
                <a:highlight>
                  <a:srgbClr val="FFFFFF"/>
                </a:highlight>
                <a:latin typeface="IBM Plex Sans" panose="020F0502020204030204" pitchFamily="34" charset="0"/>
              </a:rPr>
              <a:t>El alcance 1 incluye todas las emisiones directas de una organización, como los vehículos de la empresa, las emisiones de los procesos de fabricación y la combustión de combustible en el sitio, como la quema de gas para producir calor.</a:t>
            </a:r>
            <a:endParaRPr lang="es-CL" noProof="0" dirty="0">
              <a:latin typeface="Open Sans" panose="020B0606030504020204" pitchFamily="34" charset="0"/>
            </a:endParaRPr>
          </a:p>
          <a:p>
            <a:pPr marL="171450" indent="-171450">
              <a:buFont typeface="Arial" panose="020B0604020202020204" pitchFamily="34" charset="0"/>
              <a:buChar char="•"/>
            </a:pPr>
            <a:r>
              <a:rPr lang="es-CL" noProof="0" dirty="0">
                <a:latin typeface="Open Sans" panose="020B0606030504020204" pitchFamily="34" charset="0"/>
              </a:rPr>
              <a:t>Combustible para vehículos propios de la empresa: Tarjeta de combustible copec, </a:t>
            </a:r>
            <a:r>
              <a:rPr lang="es-CL" noProof="0" dirty="0" err="1">
                <a:latin typeface="Open Sans" panose="020B0606030504020204" pitchFamily="34" charset="0"/>
              </a:rPr>
              <a:t>shell</a:t>
            </a:r>
            <a:r>
              <a:rPr lang="es-CL" noProof="0" dirty="0">
                <a:latin typeface="Open Sans" panose="020B0606030504020204" pitchFamily="34" charset="0"/>
              </a:rPr>
              <a:t> entre otro  alcance 1, </a:t>
            </a:r>
          </a:p>
          <a:p>
            <a:pPr marL="171450" indent="-171450">
              <a:buFont typeface="Arial" panose="020B0604020202020204" pitchFamily="34" charset="0"/>
              <a:buChar char="•"/>
            </a:pPr>
            <a:r>
              <a:rPr lang="es-CL" noProof="0" dirty="0">
                <a:latin typeface="Open Sans" panose="020B0606030504020204" pitchFamily="34" charset="0"/>
              </a:rPr>
              <a:t>Refrigerante de cámaras de frio de nuestras oficinas y sitios propios</a:t>
            </a:r>
          </a:p>
          <a:p>
            <a:pPr marL="171450" indent="-171450">
              <a:buFont typeface="Arial" panose="020B0604020202020204" pitchFamily="34" charset="0"/>
              <a:buChar char="•"/>
            </a:pPr>
            <a:r>
              <a:rPr lang="es-CL" noProof="0" dirty="0">
                <a:latin typeface="Open Sans" panose="020B0606030504020204" pitchFamily="34" charset="0"/>
              </a:rPr>
              <a:t>Uso de combustión para calefacción en sitios propios.</a:t>
            </a:r>
          </a:p>
          <a:p>
            <a:pPr marL="171450" indent="-171450">
              <a:buFont typeface="Arial" panose="020B0604020202020204" pitchFamily="34" charset="0"/>
              <a:buChar char="•"/>
            </a:pPr>
            <a:r>
              <a:rPr lang="es-CL" noProof="0" dirty="0">
                <a:latin typeface="Open Sans" panose="020B0606030504020204" pitchFamily="34" charset="0"/>
              </a:rPr>
              <a:t>Desplazamiento de negocio</a:t>
            </a:r>
          </a:p>
          <a:p>
            <a:pPr marL="171450" indent="-171450">
              <a:buFont typeface="Arial" panose="020B0604020202020204" pitchFamily="34" charset="0"/>
              <a:buChar char="•"/>
            </a:pPr>
            <a:endParaRPr lang="es-CL" noProof="0" dirty="0">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CL" noProof="0" dirty="0">
                <a:latin typeface="Open Sans" panose="020B0606030504020204" pitchFamily="34" charset="0"/>
              </a:rPr>
              <a:t>Alcance 2: </a:t>
            </a:r>
            <a:r>
              <a:rPr lang="es-MX" b="0" i="0" dirty="0">
                <a:solidFill>
                  <a:srgbClr val="161616"/>
                </a:solidFill>
                <a:effectLst/>
                <a:highlight>
                  <a:srgbClr val="FFFFFF"/>
                </a:highlight>
                <a:latin typeface="inherit"/>
              </a:rPr>
              <a:t>El alcance 2 corresponde a</a:t>
            </a:r>
            <a:r>
              <a:rPr lang="es-MX" b="0" i="1" dirty="0">
                <a:solidFill>
                  <a:srgbClr val="161616"/>
                </a:solidFill>
                <a:effectLst/>
                <a:highlight>
                  <a:srgbClr val="FFFFFF"/>
                </a:highlight>
                <a:latin typeface="inherit"/>
              </a:rPr>
              <a:t> </a:t>
            </a:r>
            <a:r>
              <a:rPr lang="es-MX" b="0" i="0" dirty="0">
                <a:solidFill>
                  <a:srgbClr val="161616"/>
                </a:solidFill>
                <a:effectLst/>
                <a:highlight>
                  <a:srgbClr val="FFFFFF"/>
                </a:highlight>
                <a:latin typeface="inherit"/>
              </a:rPr>
              <a:t>las emisiones indirectas del consumo de electricidad, calor o vapor comprado a terceros.</a:t>
            </a:r>
          </a:p>
          <a:p>
            <a:pPr marL="0" indent="0">
              <a:buFont typeface="Arial" panose="020B0604020202020204" pitchFamily="34" charset="0"/>
              <a:buNone/>
            </a:pPr>
            <a:endParaRPr lang="es-CL" noProof="0" dirty="0">
              <a:latin typeface="Open Sans" panose="020B0606030504020204" pitchFamily="34" charset="0"/>
            </a:endParaRPr>
          </a:p>
          <a:p>
            <a:pPr marL="171450" indent="-171450">
              <a:buFont typeface="Arial" panose="020B0604020202020204" pitchFamily="34" charset="0"/>
              <a:buChar char="•"/>
            </a:pPr>
            <a:r>
              <a:rPr lang="es-CL" noProof="0" dirty="0">
                <a:latin typeface="Open Sans" panose="020B0606030504020204" pitchFamily="34" charset="0"/>
              </a:rPr>
              <a:t>Energía comprada para abastecer de electricidad a nuestros sitios propios</a:t>
            </a:r>
          </a:p>
          <a:p>
            <a:pPr marL="0" indent="0">
              <a:buFont typeface="Arial" panose="020B0604020202020204" pitchFamily="34" charset="0"/>
              <a:buNone/>
            </a:pPr>
            <a:endParaRPr lang="es-CL" noProof="0" dirty="0">
              <a:latin typeface="Open Sans" panose="020B0606030504020204" pitchFamily="34" charset="0"/>
            </a:endParaRPr>
          </a:p>
          <a:p>
            <a:pPr marL="0" indent="0">
              <a:buFont typeface="Arial" panose="020B0604020202020204" pitchFamily="34" charset="0"/>
              <a:buNone/>
            </a:pPr>
            <a:r>
              <a:rPr lang="es-CL" noProof="0" dirty="0">
                <a:latin typeface="Open Sans" panose="020B0606030504020204" pitchFamily="34" charset="0"/>
              </a:rPr>
              <a:t>Alcance 3</a:t>
            </a:r>
          </a:p>
          <a:p>
            <a:pPr marL="171450" indent="-171450">
              <a:buFont typeface="Arial" panose="020B0604020202020204" pitchFamily="34" charset="0"/>
              <a:buChar char="•"/>
            </a:pPr>
            <a:r>
              <a:rPr lang="es-CL" noProof="0" dirty="0">
                <a:latin typeface="Open Sans" panose="020B0606030504020204" pitchFamily="34" charset="0"/>
              </a:rPr>
              <a:t>Logística</a:t>
            </a:r>
          </a:p>
          <a:p>
            <a:pPr marL="171450" indent="-171450">
              <a:buFont typeface="Arial" panose="020B0604020202020204" pitchFamily="34" charset="0"/>
              <a:buChar char="•"/>
            </a:pPr>
            <a:r>
              <a:rPr lang="es-CL" noProof="0" dirty="0">
                <a:latin typeface="Open Sans" panose="020B0606030504020204" pitchFamily="34" charset="0"/>
              </a:rPr>
              <a:t>Compras</a:t>
            </a:r>
          </a:p>
          <a:p>
            <a:pPr marL="171450" indent="-171450">
              <a:buFont typeface="Arial" panose="020B0604020202020204" pitchFamily="34" charset="0"/>
              <a:buChar char="•"/>
            </a:pPr>
            <a:r>
              <a:rPr lang="es-CL" noProof="0" dirty="0">
                <a:latin typeface="Open Sans" panose="020B0606030504020204" pitchFamily="34" charset="0"/>
              </a:rPr>
              <a:t>Energía de los sitios de los clientes para operar</a:t>
            </a:r>
          </a:p>
          <a:p>
            <a:pPr marL="171450" indent="-171450">
              <a:buFont typeface="Arial" panose="020B0604020202020204" pitchFamily="34" charset="0"/>
              <a:buChar char="•"/>
            </a:pPr>
            <a:r>
              <a:rPr lang="es-CL" noProof="0" dirty="0">
                <a:latin typeface="Open Sans" panose="020B0606030504020204" pitchFamily="34" charset="0"/>
              </a:rPr>
              <a:t>Residuos de los clientes por nuestra operación</a:t>
            </a:r>
          </a:p>
          <a:p>
            <a:endParaRPr lang="es-CL" dirty="0"/>
          </a:p>
        </p:txBody>
      </p:sp>
      <p:sp>
        <p:nvSpPr>
          <p:cNvPr id="4" name="Marcador de número de diapositiva 3"/>
          <p:cNvSpPr>
            <a:spLocks noGrp="1"/>
          </p:cNvSpPr>
          <p:nvPr>
            <p:ph type="sldNum" sz="quarter" idx="5"/>
          </p:nvPr>
        </p:nvSpPr>
        <p:spPr/>
        <p:txBody>
          <a:bodyPr/>
          <a:lstStyle/>
          <a:p>
            <a:fld id="{BF7D7E83-8AB2-0E4C-8869-122C332A5697}" type="slidenum">
              <a:rPr lang="es-CL" smtClean="0"/>
              <a:t>4</a:t>
            </a:fld>
            <a:endParaRPr lang="es-CL"/>
          </a:p>
        </p:txBody>
      </p:sp>
    </p:spTree>
    <p:extLst>
      <p:ext uri="{BB962C8B-B14F-4D97-AF65-F5344CB8AC3E}">
        <p14:creationId xmlns:p14="http://schemas.microsoft.com/office/powerpoint/2010/main" val="384466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483235" lvl="1" indent="0">
              <a:buFont typeface="Wingdings" panose="05000000000000000000" pitchFamily="2" charset="2"/>
              <a:buNone/>
            </a:pPr>
            <a:r>
              <a:rPr lang="es-CL" noProof="0" dirty="0">
                <a:latin typeface="Arial"/>
                <a:cs typeface="Arial"/>
              </a:rPr>
              <a:t>Si vemos el total de nuestra huella de carbono Sodexo Chile, el 66% vienen de las compras Food. De esas compras food el 69% de emisiones, corresponden a proteína animal. De las proteínas animal, el 90% de emisiones corresponde a carnes y pescados y si abrimos esa categoría, el 62% corresponde a carne de vacuno y el 21% a carne de pollo y otras aves. Es por esta razón que el grupo y también cada país tiene que centrar el plan de disminución de huella de carbono en estas categorías para eso tenemos que concientizar a los consumidores y clientes. Para lograr ese cambio, tenemos que capacitar a las áreas de Mktg, Comercial, Cliente y Líderes Operacionales. A la vez, trabajar con Plataforma Food en aumentar oferta vegetariana-vegana y armar una estrategia para que no se ofrezca separado de la oferta principal.</a:t>
            </a:r>
          </a:p>
          <a:p>
            <a:pPr marL="483235" lvl="1" indent="0">
              <a:buFont typeface="Wingdings" panose="05000000000000000000" pitchFamily="2" charset="2"/>
              <a:buNone/>
            </a:pPr>
            <a:endParaRPr lang="es-CL" noProof="0" dirty="0">
              <a:latin typeface="Arial"/>
              <a:cs typeface="Arial"/>
            </a:endParaRPr>
          </a:p>
          <a:p>
            <a:pPr marL="483235" lvl="1" indent="0">
              <a:buFont typeface="Wingdings" panose="05000000000000000000" pitchFamily="2" charset="2"/>
              <a:buNone/>
            </a:pPr>
            <a:r>
              <a:rPr lang="es-CL" noProof="0" dirty="0">
                <a:latin typeface="Arial"/>
                <a:cs typeface="Arial"/>
              </a:rPr>
              <a:t>Informacion general (adicional)</a:t>
            </a:r>
          </a:p>
          <a:p>
            <a:pPr marL="483235" lvl="1" indent="0">
              <a:buFont typeface="Wingdings" panose="05000000000000000000" pitchFamily="2" charset="2"/>
              <a:buNone/>
            </a:pPr>
            <a:r>
              <a:rPr lang="es-MX" noProof="0" dirty="0">
                <a:latin typeface="Arial"/>
                <a:cs typeface="Arial"/>
              </a:rPr>
              <a:t>La emisión del gas de efecto invernadero  CO2 provoca un cambio en la atmósfera, lo que provoca el calentamiento global. </a:t>
            </a:r>
          </a:p>
          <a:p>
            <a:pPr marL="483235" lvl="1" indent="0">
              <a:buFont typeface="Wingdings" panose="05000000000000000000" pitchFamily="2" charset="2"/>
              <a:buNone/>
            </a:pPr>
            <a:r>
              <a:rPr lang="es-MX" noProof="0" dirty="0">
                <a:latin typeface="Arial"/>
                <a:cs typeface="Arial"/>
              </a:rPr>
              <a:t>Debemos hacer todo lo posible para limitar el calentamiento (veranos húmedos, inviernos cálidos y las inundaciones)</a:t>
            </a:r>
          </a:p>
          <a:p>
            <a:pPr marL="483235" lvl="1" indent="0">
              <a:buFont typeface="Arial" panose="020B0604020202020204" pitchFamily="34" charset="0"/>
              <a:buNone/>
            </a:pPr>
            <a:r>
              <a:rPr lang="es-MX" noProof="0" dirty="0">
                <a:latin typeface="Arial"/>
                <a:cs typeface="Arial"/>
              </a:rPr>
              <a:t>Para  la captura de 1 tonelada de emisiones de CO2 se requiere 50 árboles deben crecer durante un año </a:t>
            </a:r>
          </a:p>
          <a:p>
            <a:pPr marL="483235" lvl="1" indent="0">
              <a:buFont typeface="Arial" panose="020B0604020202020204" pitchFamily="34" charset="0"/>
              <a:buNone/>
            </a:pPr>
            <a:endParaRPr lang="es-MX" noProof="0" dirty="0">
              <a:latin typeface="Arial"/>
              <a:cs typeface="Arial"/>
            </a:endParaRPr>
          </a:p>
          <a:p>
            <a:pPr marL="483235" lvl="1" indent="0">
              <a:buFont typeface="Arial" panose="020B0604020202020204" pitchFamily="34" charset="0"/>
              <a:buNone/>
            </a:pPr>
            <a:r>
              <a:rPr lang="es-MX" noProof="0" dirty="0">
                <a:latin typeface="Arial"/>
                <a:cs typeface="Arial"/>
              </a:rPr>
              <a:t>Además del CO2, otros gases de efecto invernadero, como el metano y el dióxido de nitrógeno, también son responsables del problema climático. Estos son más fuertes que el CO2. Mientras que el CO2 se libera principalmente durante la quema de combustibles fósiles, el metano y el dióxido de nitrógeno se liberan principalmente durante los procesos de descomposición (fermentación) de residuos. </a:t>
            </a:r>
          </a:p>
          <a:p>
            <a:pPr marL="483235" lvl="1" indent="0">
              <a:buFont typeface="Arial" panose="020B0604020202020204" pitchFamily="34" charset="0"/>
              <a:buNone/>
            </a:pPr>
            <a:r>
              <a:rPr lang="es-MX" noProof="0" dirty="0">
                <a:latin typeface="Arial"/>
                <a:cs typeface="Arial"/>
              </a:rPr>
              <a:t>Cada emisión es en realidad una mezcla de estos gases de efecto invernadero. Cuando calculamos su huella, incluimos todos estos gases de efecto invernadero en el cálculo siempre que sea posible. </a:t>
            </a:r>
          </a:p>
          <a:p>
            <a:pPr marL="483235" lvl="1" indent="0">
              <a:buFont typeface="Arial" panose="020B0604020202020204" pitchFamily="34" charset="0"/>
              <a:buNone/>
            </a:pPr>
            <a:r>
              <a:rPr lang="es-MX" noProof="0" dirty="0">
                <a:latin typeface="Arial"/>
                <a:cs typeface="Arial"/>
              </a:rPr>
              <a:t>A continuación, </a:t>
            </a:r>
            <a:r>
              <a:rPr lang="es-MX" b="1" noProof="0" dirty="0">
                <a:latin typeface="Arial"/>
                <a:cs typeface="Arial"/>
              </a:rPr>
              <a:t>el metano y el dióxido de nitrógeno se convierten en los llamados equivalentes de CO2 (CO2e)</a:t>
            </a:r>
            <a:r>
              <a:rPr lang="es-MX" noProof="0" dirty="0">
                <a:latin typeface="Arial"/>
                <a:cs typeface="Arial"/>
              </a:rPr>
              <a:t>. </a:t>
            </a:r>
          </a:p>
          <a:p>
            <a:pPr marL="483235" lvl="1" indent="0">
              <a:buFont typeface="Arial" panose="020B0604020202020204" pitchFamily="34" charset="0"/>
              <a:buNone/>
            </a:pPr>
            <a:r>
              <a:rPr lang="es-MX" noProof="0" dirty="0">
                <a:latin typeface="Arial"/>
                <a:cs typeface="Arial"/>
              </a:rPr>
              <a:t>Las emisiones o huella de CO2 que calcula Grupo </a:t>
            </a:r>
            <a:r>
              <a:rPr lang="es-MX" noProof="0" dirty="0" err="1">
                <a:latin typeface="Arial"/>
                <a:cs typeface="Arial"/>
              </a:rPr>
              <a:t>Climate</a:t>
            </a:r>
            <a:r>
              <a:rPr lang="es-MX" noProof="0" dirty="0">
                <a:latin typeface="Arial"/>
                <a:cs typeface="Arial"/>
              </a:rPr>
              <a:t> Neutral siempre se refieren a CO2e.  Calculado con la calculadora de CO2 que utilizamos para los</a:t>
            </a:r>
            <a:r>
              <a:rPr lang="es-MX" b="1" noProof="0" dirty="0">
                <a:latin typeface="Arial"/>
                <a:cs typeface="Arial"/>
              </a:rPr>
              <a:t> cálculos de Huella de CO2</a:t>
            </a:r>
            <a:r>
              <a:rPr lang="es-MX" noProof="0" dirty="0">
                <a:latin typeface="Arial"/>
                <a:cs typeface="Arial"/>
              </a:rPr>
              <a:t>. Esto se basa en el Protocolo de gases de efecto invernadero y nuestros factores de emisión actualizados</a:t>
            </a:r>
          </a:p>
          <a:p>
            <a:pPr marL="483235" lvl="1" indent="0">
              <a:buFont typeface="Arial" panose="020B0604020202020204" pitchFamily="34" charset="0"/>
              <a:buNone/>
            </a:pPr>
            <a:r>
              <a:rPr lang="es-MX" noProof="0" dirty="0">
                <a:latin typeface="Arial"/>
                <a:cs typeface="Arial"/>
              </a:rPr>
              <a:t>En otros cálculos encontramos que se necesitan de 15 a 83 árboles para capturar 1 tonelada de CO2 en promedio por año, desde la plántula hasta el árbol adulto. </a:t>
            </a:r>
          </a:p>
          <a:p>
            <a:pPr marL="483235" lvl="1" indent="0">
              <a:buFont typeface="Arial" panose="020B0604020202020204" pitchFamily="34" charset="0"/>
              <a:buNone/>
            </a:pPr>
            <a:r>
              <a:rPr lang="es-MX" noProof="0" dirty="0">
                <a:latin typeface="Arial"/>
                <a:cs typeface="Arial"/>
              </a:rPr>
              <a:t>En los trópicos se necesitarán menos árboles para almacenar 1 tonelada de CO2 que en el hemisferio norte, porque los árboles crecen más rápido alrededor del ecuador.</a:t>
            </a:r>
          </a:p>
          <a:p>
            <a:pPr marL="483235" lvl="1" indent="0">
              <a:buFont typeface="Arial" panose="020B0604020202020204" pitchFamily="34" charset="0"/>
              <a:buNone/>
            </a:pPr>
            <a:r>
              <a:rPr lang="es-MX" noProof="0" dirty="0">
                <a:latin typeface="Arial"/>
                <a:cs typeface="Arial"/>
              </a:rPr>
              <a:t> Hemos elegido 50 árboles al año necesarios para capturar 1 tonelada de CO2. Lo importante es que los proyectos forestales estén protegidos contra la deforestación y los incendios forestales, lo cual se garantiza mediante la certificación VCS o Gold Standard al mantener una parte de los créditos de carbono obtenidos en un buffer como seguro.</a:t>
            </a:r>
            <a:endParaRPr lang="es-CL" noProof="0" dirty="0">
              <a:latin typeface="Arial"/>
              <a:cs typeface="Arial"/>
            </a:endParaRPr>
          </a:p>
          <a:p>
            <a:endParaRPr lang="es-CL" dirty="0"/>
          </a:p>
        </p:txBody>
      </p:sp>
      <p:sp>
        <p:nvSpPr>
          <p:cNvPr id="4" name="Marcador de número de diapositiva 3"/>
          <p:cNvSpPr>
            <a:spLocks noGrp="1"/>
          </p:cNvSpPr>
          <p:nvPr>
            <p:ph type="sldNum" sz="quarter" idx="5"/>
          </p:nvPr>
        </p:nvSpPr>
        <p:spPr/>
        <p:txBody>
          <a:bodyPr/>
          <a:lstStyle/>
          <a:p>
            <a:fld id="{BF7D7E83-8AB2-0E4C-8869-122C332A5697}" type="slidenum">
              <a:rPr lang="es-CL" smtClean="0"/>
              <a:t>5</a:t>
            </a:fld>
            <a:endParaRPr lang="es-CL"/>
          </a:p>
        </p:txBody>
      </p:sp>
    </p:spTree>
    <p:extLst>
      <p:ext uri="{BB962C8B-B14F-4D97-AF65-F5344CB8AC3E}">
        <p14:creationId xmlns:p14="http://schemas.microsoft.com/office/powerpoint/2010/main" val="3116157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noProof="0" dirty="0">
                <a:latin typeface="Open Sans Light" panose="020B0606030504020204" pitchFamily="34" charset="0"/>
              </a:rPr>
              <a:t>Este slide puede ser el final de la Ppt o puede ampliarse cada iniciativa con las láminas ocultas</a:t>
            </a:r>
          </a:p>
          <a:p>
            <a:r>
              <a:rPr lang="es-MX" sz="1200" b="1" noProof="0" dirty="0">
                <a:solidFill>
                  <a:srgbClr val="002060"/>
                </a:solidFill>
                <a:latin typeface="Aptos Display" panose="020B0004020202020204" pitchFamily="34" charset="0"/>
                <a:cs typeface="Arial" panose="020B0604020202020204" pitchFamily="34" charset="0"/>
              </a:rPr>
              <a:t>Desarrollar buenos hábitos alimentarios y estilos de vida saludables con el mínimo impacto ambiental. Nuestro enfoque hacia una alimentación sostenible se basa en cuatro factores principales: </a:t>
            </a:r>
          </a:p>
          <a:p>
            <a:pPr marL="285750" indent="-285750">
              <a:buFont typeface="Arial" panose="020B0604020202020204" pitchFamily="34" charset="0"/>
              <a:buChar char="•"/>
            </a:pPr>
            <a:endParaRPr lang="es-MX" sz="1200" noProof="0" dirty="0">
              <a:solidFill>
                <a:srgbClr val="002060"/>
              </a:solidFill>
              <a:latin typeface="Aptos Display" panose="020B0004020202020204" pitchFamily="34" charset="0"/>
              <a:cs typeface="Arial" panose="020B0604020202020204" pitchFamily="34" charset="0"/>
            </a:endParaRPr>
          </a:p>
          <a:p>
            <a:pPr marL="285750" indent="-285750">
              <a:buFont typeface="Arial" panose="020B0604020202020204" pitchFamily="34" charset="0"/>
              <a:buChar char="•"/>
            </a:pPr>
            <a:r>
              <a:rPr lang="es-MX" sz="1200" noProof="0" dirty="0">
                <a:solidFill>
                  <a:srgbClr val="002060"/>
                </a:solidFill>
                <a:latin typeface="Aptos Display" panose="020B0004020202020204" pitchFamily="34" charset="0"/>
                <a:cs typeface="Arial" panose="020B0604020202020204" pitchFamily="34" charset="0"/>
              </a:rPr>
              <a:t>Promover comidas sustentables y basadas en plantas, </a:t>
            </a:r>
          </a:p>
          <a:p>
            <a:pPr marL="285750" indent="-285750">
              <a:buFont typeface="Arial" panose="020B0604020202020204" pitchFamily="34" charset="0"/>
              <a:buChar char="•"/>
            </a:pPr>
            <a:r>
              <a:rPr lang="es-MX" sz="1200" noProof="0" dirty="0">
                <a:solidFill>
                  <a:srgbClr val="002060"/>
                </a:solidFill>
                <a:latin typeface="Aptos Display" panose="020B0004020202020204" pitchFamily="34" charset="0"/>
                <a:cs typeface="Arial" panose="020B0604020202020204" pitchFamily="34" charset="0"/>
              </a:rPr>
              <a:t>Apoyando la nutrición, la salud y el bienestar, </a:t>
            </a:r>
          </a:p>
          <a:p>
            <a:pPr marL="285750" indent="-285750">
              <a:buFont typeface="Arial" panose="020B0604020202020204" pitchFamily="34" charset="0"/>
              <a:buChar char="•"/>
            </a:pPr>
            <a:r>
              <a:rPr lang="es-MX" sz="1200" noProof="0" dirty="0">
                <a:solidFill>
                  <a:srgbClr val="002060"/>
                </a:solidFill>
                <a:latin typeface="Aptos Display" panose="020B0004020202020204" pitchFamily="34" charset="0"/>
                <a:cs typeface="Arial" panose="020B0604020202020204" pitchFamily="34" charset="0"/>
              </a:rPr>
              <a:t>Abastecimiento responsable, </a:t>
            </a:r>
          </a:p>
          <a:p>
            <a:pPr marL="285750" indent="-285750">
              <a:buFont typeface="Arial" panose="020B0604020202020204" pitchFamily="34" charset="0"/>
              <a:buChar char="•"/>
            </a:pPr>
            <a:r>
              <a:rPr lang="es-MX" sz="1200" noProof="0" dirty="0">
                <a:solidFill>
                  <a:srgbClr val="002060"/>
                </a:solidFill>
                <a:latin typeface="Aptos Display" panose="020B0004020202020204" pitchFamily="34" charset="0"/>
                <a:cs typeface="Arial" panose="020B0604020202020204" pitchFamily="34" charset="0"/>
              </a:rPr>
              <a:t>Prevenir el desperdicio de alimentos</a:t>
            </a:r>
            <a:r>
              <a:rPr lang="es-MX" sz="1600" noProof="0" dirty="0">
                <a:solidFill>
                  <a:srgbClr val="002060"/>
                </a:solidFill>
                <a:latin typeface="Aptos Display" panose="020B0004020202020204" pitchFamily="34" charset="0"/>
                <a:cs typeface="Arial" panose="020B0604020202020204" pitchFamily="34" charset="0"/>
              </a:rPr>
              <a:t>.</a:t>
            </a:r>
          </a:p>
          <a:p>
            <a:r>
              <a:rPr lang="es-MX" sz="1200" noProof="0" dirty="0">
                <a:latin typeface="Open Sans" panose="020B0606030504020204" pitchFamily="34" charset="0"/>
              </a:rPr>
              <a:t>a base del diseño de la lámina siguiente.</a:t>
            </a:r>
          </a:p>
        </p:txBody>
      </p:sp>
      <p:sp>
        <p:nvSpPr>
          <p:cNvPr id="4" name="Marcador de número de diapositiva 3"/>
          <p:cNvSpPr>
            <a:spLocks noGrp="1"/>
          </p:cNvSpPr>
          <p:nvPr>
            <p:ph type="sldNum" sz="quarter" idx="5"/>
          </p:nvPr>
        </p:nvSpPr>
        <p:spPr/>
        <p:txBody>
          <a:bodyPr/>
          <a:lstStyle/>
          <a:p>
            <a:fld id="{BF7D7E83-8AB2-0E4C-8869-122C332A5697}" type="slidenum">
              <a:rPr lang="es-CL" smtClean="0"/>
              <a:t>6</a:t>
            </a:fld>
            <a:endParaRPr lang="es-CL"/>
          </a:p>
        </p:txBody>
      </p:sp>
    </p:spTree>
    <p:extLst>
      <p:ext uri="{BB962C8B-B14F-4D97-AF65-F5344CB8AC3E}">
        <p14:creationId xmlns:p14="http://schemas.microsoft.com/office/powerpoint/2010/main" val="1582612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 </a:t>
            </a:r>
          </a:p>
        </p:txBody>
      </p:sp>
      <p:sp>
        <p:nvSpPr>
          <p:cNvPr id="4" name="Marcador de número de diapositiva 3"/>
          <p:cNvSpPr>
            <a:spLocks noGrp="1"/>
          </p:cNvSpPr>
          <p:nvPr>
            <p:ph type="sldNum" sz="quarter" idx="5"/>
          </p:nvPr>
        </p:nvSpPr>
        <p:spPr/>
        <p:txBody>
          <a:bodyPr/>
          <a:lstStyle/>
          <a:p>
            <a:fld id="{BF7D7E83-8AB2-0E4C-8869-122C332A5697}" type="slidenum">
              <a:rPr lang="es-CL" smtClean="0"/>
              <a:t>8</a:t>
            </a:fld>
            <a:endParaRPr lang="es-CL"/>
          </a:p>
        </p:txBody>
      </p:sp>
    </p:spTree>
    <p:extLst>
      <p:ext uri="{BB962C8B-B14F-4D97-AF65-F5344CB8AC3E}">
        <p14:creationId xmlns:p14="http://schemas.microsoft.com/office/powerpoint/2010/main" val="1999136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E7F755-062C-FF2D-5834-ED81B530944A}"/>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a:p>
        </p:txBody>
      </p:sp>
      <p:sp>
        <p:nvSpPr>
          <p:cNvPr id="3" name="Subtítulo 2">
            <a:extLst>
              <a:ext uri="{FF2B5EF4-FFF2-40B4-BE49-F238E27FC236}">
                <a16:creationId xmlns:a16="http://schemas.microsoft.com/office/drawing/2014/main" id="{E874EFF5-E05F-C88E-6E59-B732184F1E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a:p>
        </p:txBody>
      </p:sp>
      <p:sp>
        <p:nvSpPr>
          <p:cNvPr id="4" name="Marcador de fecha 3">
            <a:extLst>
              <a:ext uri="{FF2B5EF4-FFF2-40B4-BE49-F238E27FC236}">
                <a16:creationId xmlns:a16="http://schemas.microsoft.com/office/drawing/2014/main" id="{71E845D3-2F24-70BE-AA7B-DA737BC63422}"/>
              </a:ext>
            </a:extLst>
          </p:cNvPr>
          <p:cNvSpPr>
            <a:spLocks noGrp="1"/>
          </p:cNvSpPr>
          <p:nvPr>
            <p:ph type="dt" sz="half" idx="10"/>
          </p:nvPr>
        </p:nvSpPr>
        <p:spPr/>
        <p:txBody>
          <a:bodyPr/>
          <a:lstStyle/>
          <a:p>
            <a:fld id="{F185D758-A267-6C43-82A4-F0AE64C46F64}" type="datetimeFigureOut">
              <a:rPr lang="es-CL" smtClean="0"/>
              <a:t>21-10-2025</a:t>
            </a:fld>
            <a:endParaRPr lang="es-CL"/>
          </a:p>
        </p:txBody>
      </p:sp>
      <p:sp>
        <p:nvSpPr>
          <p:cNvPr id="5" name="Marcador de pie de página 4">
            <a:extLst>
              <a:ext uri="{FF2B5EF4-FFF2-40B4-BE49-F238E27FC236}">
                <a16:creationId xmlns:a16="http://schemas.microsoft.com/office/drawing/2014/main" id="{E353D9FC-F287-FC46-BBD3-E646AA080D5E}"/>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4FC7691A-4169-49BB-7FB8-B7011BEB5FD1}"/>
              </a:ext>
            </a:extLst>
          </p:cNvPr>
          <p:cNvSpPr>
            <a:spLocks noGrp="1"/>
          </p:cNvSpPr>
          <p:nvPr>
            <p:ph type="sldNum" sz="quarter" idx="12"/>
          </p:nvPr>
        </p:nvSpPr>
        <p:spPr/>
        <p:txBody>
          <a:bodyPr/>
          <a:lstStyle/>
          <a:p>
            <a:fld id="{C1674110-0750-9742-BD65-310CAD675ED3}" type="slidenum">
              <a:rPr lang="es-CL" smtClean="0"/>
              <a:t>‹Nº›</a:t>
            </a:fld>
            <a:endParaRPr lang="es-CL"/>
          </a:p>
        </p:txBody>
      </p:sp>
    </p:spTree>
    <p:extLst>
      <p:ext uri="{BB962C8B-B14F-4D97-AF65-F5344CB8AC3E}">
        <p14:creationId xmlns:p14="http://schemas.microsoft.com/office/powerpoint/2010/main" val="3885106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43DFD-894B-6827-FEB7-DAB26ED1AA1C}"/>
              </a:ext>
            </a:extLst>
          </p:cNvPr>
          <p:cNvSpPr>
            <a:spLocks noGrp="1"/>
          </p:cNvSpPr>
          <p:nvPr>
            <p:ph type="title"/>
          </p:nvPr>
        </p:nvSpPr>
        <p:spPr/>
        <p:txBody>
          <a:bodyPr/>
          <a:lstStyle/>
          <a:p>
            <a:r>
              <a:rPr lang="es-MX"/>
              <a:t>Haz clic para modificar el estilo de título del patrón</a:t>
            </a:r>
            <a:endParaRPr/>
          </a:p>
        </p:txBody>
      </p:sp>
      <p:sp>
        <p:nvSpPr>
          <p:cNvPr id="3" name="Marcador de texto vertical 2">
            <a:extLst>
              <a:ext uri="{FF2B5EF4-FFF2-40B4-BE49-F238E27FC236}">
                <a16:creationId xmlns:a16="http://schemas.microsoft.com/office/drawing/2014/main" id="{E0053F65-0CD9-D091-F205-ADB35CF65A31}"/>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a:p>
        </p:txBody>
      </p:sp>
      <p:sp>
        <p:nvSpPr>
          <p:cNvPr id="4" name="Marcador de fecha 3">
            <a:extLst>
              <a:ext uri="{FF2B5EF4-FFF2-40B4-BE49-F238E27FC236}">
                <a16:creationId xmlns:a16="http://schemas.microsoft.com/office/drawing/2014/main" id="{3A0A954C-6CB6-99A4-892D-5598C8A0B8B6}"/>
              </a:ext>
            </a:extLst>
          </p:cNvPr>
          <p:cNvSpPr>
            <a:spLocks noGrp="1"/>
          </p:cNvSpPr>
          <p:nvPr>
            <p:ph type="dt" sz="half" idx="10"/>
          </p:nvPr>
        </p:nvSpPr>
        <p:spPr/>
        <p:txBody>
          <a:bodyPr/>
          <a:lstStyle/>
          <a:p>
            <a:fld id="{F185D758-A267-6C43-82A4-F0AE64C46F64}" type="datetimeFigureOut">
              <a:rPr lang="es-CL" smtClean="0"/>
              <a:t>21-10-2025</a:t>
            </a:fld>
            <a:endParaRPr lang="es-CL"/>
          </a:p>
        </p:txBody>
      </p:sp>
      <p:sp>
        <p:nvSpPr>
          <p:cNvPr id="5" name="Marcador de pie de página 4">
            <a:extLst>
              <a:ext uri="{FF2B5EF4-FFF2-40B4-BE49-F238E27FC236}">
                <a16:creationId xmlns:a16="http://schemas.microsoft.com/office/drawing/2014/main" id="{E2060A52-AC0A-5C2B-860B-EC4307A0BA4C}"/>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5EB47871-5CC6-4471-814A-D5E1BD7A3932}"/>
              </a:ext>
            </a:extLst>
          </p:cNvPr>
          <p:cNvSpPr>
            <a:spLocks noGrp="1"/>
          </p:cNvSpPr>
          <p:nvPr>
            <p:ph type="sldNum" sz="quarter" idx="12"/>
          </p:nvPr>
        </p:nvSpPr>
        <p:spPr/>
        <p:txBody>
          <a:bodyPr/>
          <a:lstStyle/>
          <a:p>
            <a:fld id="{C1674110-0750-9742-BD65-310CAD675ED3}" type="slidenum">
              <a:rPr lang="es-CL" smtClean="0"/>
              <a:t>‹Nº›</a:t>
            </a:fld>
            <a:endParaRPr lang="es-CL"/>
          </a:p>
        </p:txBody>
      </p:sp>
    </p:spTree>
    <p:extLst>
      <p:ext uri="{BB962C8B-B14F-4D97-AF65-F5344CB8AC3E}">
        <p14:creationId xmlns:p14="http://schemas.microsoft.com/office/powerpoint/2010/main" val="846935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C0CF6E1-DF2D-6DB5-E6E7-6E199358EF6F}"/>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a:p>
        </p:txBody>
      </p:sp>
      <p:sp>
        <p:nvSpPr>
          <p:cNvPr id="3" name="Marcador de texto vertical 2">
            <a:extLst>
              <a:ext uri="{FF2B5EF4-FFF2-40B4-BE49-F238E27FC236}">
                <a16:creationId xmlns:a16="http://schemas.microsoft.com/office/drawing/2014/main" id="{986718F1-05A7-EA38-E9E3-F980A5E008BC}"/>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a:p>
        </p:txBody>
      </p:sp>
      <p:sp>
        <p:nvSpPr>
          <p:cNvPr id="4" name="Marcador de fecha 3">
            <a:extLst>
              <a:ext uri="{FF2B5EF4-FFF2-40B4-BE49-F238E27FC236}">
                <a16:creationId xmlns:a16="http://schemas.microsoft.com/office/drawing/2014/main" id="{01BA63C9-1579-3241-83BD-B19ADF72D0B8}"/>
              </a:ext>
            </a:extLst>
          </p:cNvPr>
          <p:cNvSpPr>
            <a:spLocks noGrp="1"/>
          </p:cNvSpPr>
          <p:nvPr>
            <p:ph type="dt" sz="half" idx="10"/>
          </p:nvPr>
        </p:nvSpPr>
        <p:spPr/>
        <p:txBody>
          <a:bodyPr/>
          <a:lstStyle/>
          <a:p>
            <a:fld id="{F185D758-A267-6C43-82A4-F0AE64C46F64}" type="datetimeFigureOut">
              <a:rPr lang="es-CL" smtClean="0"/>
              <a:t>21-10-2025</a:t>
            </a:fld>
            <a:endParaRPr lang="es-CL"/>
          </a:p>
        </p:txBody>
      </p:sp>
      <p:sp>
        <p:nvSpPr>
          <p:cNvPr id="5" name="Marcador de pie de página 4">
            <a:extLst>
              <a:ext uri="{FF2B5EF4-FFF2-40B4-BE49-F238E27FC236}">
                <a16:creationId xmlns:a16="http://schemas.microsoft.com/office/drawing/2014/main" id="{553FF99A-C0DF-E355-EAD8-6651F4CC41B2}"/>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A1C45078-B3EA-1841-21D8-C5A5EE4C2D8C}"/>
              </a:ext>
            </a:extLst>
          </p:cNvPr>
          <p:cNvSpPr>
            <a:spLocks noGrp="1"/>
          </p:cNvSpPr>
          <p:nvPr>
            <p:ph type="sldNum" sz="quarter" idx="12"/>
          </p:nvPr>
        </p:nvSpPr>
        <p:spPr/>
        <p:txBody>
          <a:bodyPr/>
          <a:lstStyle/>
          <a:p>
            <a:fld id="{C1674110-0750-9742-BD65-310CAD675ED3}" type="slidenum">
              <a:rPr lang="es-CL" smtClean="0"/>
              <a:t>‹Nº›</a:t>
            </a:fld>
            <a:endParaRPr lang="es-CL"/>
          </a:p>
        </p:txBody>
      </p:sp>
    </p:spTree>
    <p:extLst>
      <p:ext uri="{BB962C8B-B14F-4D97-AF65-F5344CB8AC3E}">
        <p14:creationId xmlns:p14="http://schemas.microsoft.com/office/powerpoint/2010/main" val="51489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ortada">
    <p:spTree>
      <p:nvGrpSpPr>
        <p:cNvPr id="1" name=""/>
        <p:cNvGrpSpPr/>
        <p:nvPr/>
      </p:nvGrpSpPr>
      <p:grpSpPr>
        <a:xfrm>
          <a:off x="0" y="0"/>
          <a:ext cx="0" cy="0"/>
          <a:chOff x="0" y="0"/>
          <a:chExt cx="0" cy="0"/>
        </a:xfrm>
      </p:grpSpPr>
      <p:sp>
        <p:nvSpPr>
          <p:cNvPr id="41" name="Espace réservé pour une image  40">
            <a:extLst>
              <a:ext uri="{FF2B5EF4-FFF2-40B4-BE49-F238E27FC236}">
                <a16:creationId xmlns:a16="http://schemas.microsoft.com/office/drawing/2014/main" id="{FBE85E36-38D6-4DDE-BD74-8C716E3CFD86}"/>
              </a:ext>
            </a:extLst>
          </p:cNvPr>
          <p:cNvSpPr>
            <a:spLocks noGrp="1"/>
          </p:cNvSpPr>
          <p:nvPr>
            <p:ph type="pic" sz="quarter" idx="64"/>
          </p:nvPr>
        </p:nvSpPr>
        <p:spPr>
          <a:xfrm>
            <a:off x="0" y="0"/>
            <a:ext cx="12192000" cy="6858000"/>
          </a:xfrm>
        </p:spPr>
        <p:txBody>
          <a:bodyPr>
            <a:noAutofit/>
          </a:bodyPr>
          <a:lstStyle>
            <a:lvl1pPr>
              <a:defRPr>
                <a:noFill/>
              </a:defRPr>
            </a:lvl1pPr>
          </a:lstStyle>
          <a:p>
            <a:endParaRPr lang="fr-F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Name presentation - 28 Avril 2021 — CONFIDENTIAL © Sodexo 2021. All rights Reserved</a:t>
            </a:r>
          </a:p>
        </p:txBody>
      </p:sp>
      <p:sp>
        <p:nvSpPr>
          <p:cNvPr id="14" name="Espace réservé du texte 13">
            <a:extLst>
              <a:ext uri="{FF2B5EF4-FFF2-40B4-BE49-F238E27FC236}">
                <a16:creationId xmlns:a16="http://schemas.microsoft.com/office/drawing/2014/main" id="{7739A81D-20E5-417D-BD4E-369C17CA4747}"/>
              </a:ext>
            </a:extLst>
          </p:cNvPr>
          <p:cNvSpPr>
            <a:spLocks noGrp="1"/>
          </p:cNvSpPr>
          <p:nvPr>
            <p:ph type="body" sz="quarter" idx="60"/>
          </p:nvPr>
        </p:nvSpPr>
        <p:spPr>
          <a:xfrm>
            <a:off x="442912" y="0"/>
            <a:ext cx="4256087" cy="438150"/>
          </a:xfrm>
          <a:custGeom>
            <a:avLst/>
            <a:gdLst>
              <a:gd name="connsiteX0" fmla="*/ 0 w 2550281"/>
              <a:gd name="connsiteY0" fmla="*/ 0 h 369833"/>
              <a:gd name="connsiteX1" fmla="*/ 2550281 w 2550281"/>
              <a:gd name="connsiteY1" fmla="*/ 0 h 369833"/>
              <a:gd name="connsiteX2" fmla="*/ 2550281 w 2550281"/>
              <a:gd name="connsiteY2" fmla="*/ 369833 h 369833"/>
              <a:gd name="connsiteX3" fmla="*/ 0 w 2550281"/>
              <a:gd name="connsiteY3" fmla="*/ 369833 h 369833"/>
            </a:gdLst>
            <a:ahLst/>
            <a:cxnLst>
              <a:cxn ang="0">
                <a:pos x="connsiteX0" y="connsiteY0"/>
              </a:cxn>
              <a:cxn ang="0">
                <a:pos x="connsiteX1" y="connsiteY1"/>
              </a:cxn>
              <a:cxn ang="0">
                <a:pos x="connsiteX2" y="connsiteY2"/>
              </a:cxn>
              <a:cxn ang="0">
                <a:pos x="connsiteX3" y="connsiteY3"/>
              </a:cxn>
            </a:cxnLst>
            <a:rect l="l" t="t" r="r" b="b"/>
            <a:pathLst>
              <a:path w="2550281" h="369833">
                <a:moveTo>
                  <a:pt x="0" y="0"/>
                </a:moveTo>
                <a:lnTo>
                  <a:pt x="2550281" y="0"/>
                </a:lnTo>
                <a:lnTo>
                  <a:pt x="2550281" y="369833"/>
                </a:lnTo>
                <a:lnTo>
                  <a:pt x="0" y="369833"/>
                </a:lnTo>
                <a:close/>
              </a:path>
            </a:pathLst>
          </a:custGeom>
          <a:solidFill>
            <a:srgbClr val="EE0000"/>
          </a:solidFill>
        </p:spPr>
        <p:txBody>
          <a:bodyPr wrap="square">
            <a:noAutofit/>
          </a:bodyPr>
          <a:lstStyle>
            <a:lvl1pPr>
              <a:defRPr sz="100">
                <a:noFill/>
              </a:defRPr>
            </a:lvl1pPr>
          </a:lstStyle>
          <a:p>
            <a:pPr lvl="0"/>
            <a:endParaRPr lang="fr-FR"/>
          </a:p>
        </p:txBody>
      </p:sp>
      <p:sp>
        <p:nvSpPr>
          <p:cNvPr id="20" name="Espace réservé du texte 19">
            <a:extLst>
              <a:ext uri="{FF2B5EF4-FFF2-40B4-BE49-F238E27FC236}">
                <a16:creationId xmlns:a16="http://schemas.microsoft.com/office/drawing/2014/main" id="{DB4E34FA-C623-4839-9B92-4D9DF6EC507F}"/>
              </a:ext>
            </a:extLst>
          </p:cNvPr>
          <p:cNvSpPr>
            <a:spLocks noGrp="1"/>
          </p:cNvSpPr>
          <p:nvPr>
            <p:ph type="body" sz="quarter" idx="61" hasCustomPrompt="1"/>
          </p:nvPr>
        </p:nvSpPr>
        <p:spPr>
          <a:xfrm>
            <a:off x="442912" y="438150"/>
            <a:ext cx="4256087" cy="3206750"/>
          </a:xfrm>
          <a:prstGeom prst="round2SameRect">
            <a:avLst>
              <a:gd name="adj1" fmla="val 0"/>
              <a:gd name="adj2" fmla="val 12536"/>
            </a:avLst>
          </a:prstGeom>
          <a:solidFill>
            <a:schemeClr val="bg1"/>
          </a:solidFill>
        </p:spPr>
        <p:txBody>
          <a:bodyPr lIns="396000" tIns="432000" rIns="72000">
            <a:noAutofit/>
          </a:bodyPr>
          <a:lstStyle>
            <a:lvl1pPr>
              <a:defRPr sz="3500" b="1">
                <a:solidFill>
                  <a:schemeClr val="tx2"/>
                </a:solidFill>
              </a:defRPr>
            </a:lvl1pPr>
            <a:lvl2pPr marL="0" indent="0">
              <a:buNone/>
              <a:defRPr sz="1500" b="0">
                <a:solidFill>
                  <a:schemeClr val="tx2"/>
                </a:solidFill>
              </a:defRPr>
            </a:lvl2pPr>
          </a:lstStyle>
          <a:p>
            <a:pPr lvl="0"/>
            <a:r>
              <a:rPr lang="fr-FR" err="1"/>
              <a:t>Sodexo’s</a:t>
            </a:r>
            <a:r>
              <a:rPr lang="fr-FR"/>
              <a:t> PPT</a:t>
            </a:r>
          </a:p>
          <a:p>
            <a:pPr lvl="0"/>
            <a:r>
              <a:rPr lang="fr-FR" err="1"/>
              <a:t>template</a:t>
            </a:r>
            <a:endParaRPr lang="fr-FR"/>
          </a:p>
          <a:p>
            <a:pPr lvl="1"/>
            <a:endParaRPr lang="fr-FR"/>
          </a:p>
          <a:p>
            <a:pPr lvl="1"/>
            <a:r>
              <a:rPr lang="fr-FR"/>
              <a:t>Day </a:t>
            </a:r>
            <a:r>
              <a:rPr lang="fr-FR" err="1"/>
              <a:t>Month</a:t>
            </a:r>
            <a:r>
              <a:rPr lang="fr-FR"/>
              <a:t> 2021</a:t>
            </a:r>
          </a:p>
        </p:txBody>
      </p:sp>
      <p:sp>
        <p:nvSpPr>
          <p:cNvPr id="35" name="Espace réservé du texte 34">
            <a:extLst>
              <a:ext uri="{FF2B5EF4-FFF2-40B4-BE49-F238E27FC236}">
                <a16:creationId xmlns:a16="http://schemas.microsoft.com/office/drawing/2014/main" id="{D3BF91EA-9A1F-43DF-857F-633EDAE0C7E8}"/>
              </a:ext>
            </a:extLst>
          </p:cNvPr>
          <p:cNvSpPr>
            <a:spLocks noGrp="1" noChangeAspect="1"/>
          </p:cNvSpPr>
          <p:nvPr>
            <p:ph type="body" sz="quarter" idx="62"/>
          </p:nvPr>
        </p:nvSpPr>
        <p:spPr>
          <a:xfrm>
            <a:off x="3225985" y="2957667"/>
            <a:ext cx="1171993" cy="378332"/>
          </a:xfrm>
          <a:custGeom>
            <a:avLst/>
            <a:gdLst>
              <a:gd name="connsiteX0" fmla="*/ 444232 w 1715914"/>
              <a:gd name="connsiteY0" fmla="*/ 344613 h 553915"/>
              <a:gd name="connsiteX1" fmla="*/ 346657 w 1715914"/>
              <a:gd name="connsiteY1" fmla="*/ 426185 h 553915"/>
              <a:gd name="connsiteX2" fmla="*/ 403693 w 1715914"/>
              <a:gd name="connsiteY2" fmla="*/ 505709 h 553915"/>
              <a:gd name="connsiteX3" fmla="*/ 500782 w 1715914"/>
              <a:gd name="connsiteY3" fmla="*/ 426185 h 553915"/>
              <a:gd name="connsiteX4" fmla="*/ 444232 w 1715914"/>
              <a:gd name="connsiteY4" fmla="*/ 344613 h 553915"/>
              <a:gd name="connsiteX5" fmla="*/ 1589924 w 1715914"/>
              <a:gd name="connsiteY5" fmla="*/ 344003 h 553915"/>
              <a:gd name="connsiteX6" fmla="*/ 1490874 w 1715914"/>
              <a:gd name="connsiteY6" fmla="*/ 426890 h 553915"/>
              <a:gd name="connsiteX7" fmla="*/ 1548719 w 1715914"/>
              <a:gd name="connsiteY7" fmla="*/ 507738 h 553915"/>
              <a:gd name="connsiteX8" fmla="*/ 1647341 w 1715914"/>
              <a:gd name="connsiteY8" fmla="*/ 426890 h 553915"/>
              <a:gd name="connsiteX9" fmla="*/ 1589924 w 1715914"/>
              <a:gd name="connsiteY9" fmla="*/ 344003 h 553915"/>
              <a:gd name="connsiteX10" fmla="*/ 757422 w 1715914"/>
              <a:gd name="connsiteY10" fmla="*/ 341312 h 553915"/>
              <a:gd name="connsiteX11" fmla="*/ 659273 w 1715914"/>
              <a:gd name="connsiteY11" fmla="*/ 420602 h 553915"/>
              <a:gd name="connsiteX12" fmla="*/ 716194 w 1715914"/>
              <a:gd name="connsiteY12" fmla="*/ 501965 h 553915"/>
              <a:gd name="connsiteX13" fmla="*/ 795290 w 1715914"/>
              <a:gd name="connsiteY13" fmla="*/ 437671 h 553915"/>
              <a:gd name="connsiteX14" fmla="*/ 814311 w 1715914"/>
              <a:gd name="connsiteY14" fmla="*/ 342564 h 553915"/>
              <a:gd name="connsiteX15" fmla="*/ 757422 w 1715914"/>
              <a:gd name="connsiteY15" fmla="*/ 341312 h 553915"/>
              <a:gd name="connsiteX16" fmla="*/ 1051061 w 1715914"/>
              <a:gd name="connsiteY16" fmla="*/ 340279 h 553915"/>
              <a:gd name="connsiteX17" fmla="*/ 954744 w 1715914"/>
              <a:gd name="connsiteY17" fmla="*/ 405430 h 553915"/>
              <a:gd name="connsiteX18" fmla="*/ 1092066 w 1715914"/>
              <a:gd name="connsiteY18" fmla="*/ 368311 h 553915"/>
              <a:gd name="connsiteX19" fmla="*/ 1051061 w 1715914"/>
              <a:gd name="connsiteY19" fmla="*/ 340279 h 553915"/>
              <a:gd name="connsiteX20" fmla="*/ 185662 w 1715914"/>
              <a:gd name="connsiteY20" fmla="*/ 307089 h 553915"/>
              <a:gd name="connsiteX21" fmla="*/ 283778 w 1715914"/>
              <a:gd name="connsiteY21" fmla="*/ 313514 h 553915"/>
              <a:gd name="connsiteX22" fmla="*/ 271843 w 1715914"/>
              <a:gd name="connsiteY22" fmla="*/ 346604 h 553915"/>
              <a:gd name="connsiteX23" fmla="*/ 112690 w 1715914"/>
              <a:gd name="connsiteY23" fmla="*/ 374760 h 553915"/>
              <a:gd name="connsiteX24" fmla="*/ 249897 w 1715914"/>
              <a:gd name="connsiteY24" fmla="*/ 459914 h 553915"/>
              <a:gd name="connsiteX25" fmla="*/ 0 w 1715914"/>
              <a:gd name="connsiteY25" fmla="*/ 535094 h 553915"/>
              <a:gd name="connsiteX26" fmla="*/ 8839 w 1715914"/>
              <a:gd name="connsiteY26" fmla="*/ 500385 h 553915"/>
              <a:gd name="connsiteX27" fmla="*/ 183670 w 1715914"/>
              <a:gd name="connsiteY27" fmla="*/ 468448 h 553915"/>
              <a:gd name="connsiteX28" fmla="*/ 46720 w 1715914"/>
              <a:gd name="connsiteY28" fmla="*/ 383628 h 553915"/>
              <a:gd name="connsiteX29" fmla="*/ 185662 w 1715914"/>
              <a:gd name="connsiteY29" fmla="*/ 307089 h 553915"/>
              <a:gd name="connsiteX30" fmla="*/ 1161280 w 1715914"/>
              <a:gd name="connsiteY30" fmla="*/ 306891 h 553915"/>
              <a:gd name="connsiteX31" fmla="*/ 1215144 w 1715914"/>
              <a:gd name="connsiteY31" fmla="*/ 306891 h 553915"/>
              <a:gd name="connsiteX32" fmla="*/ 1426980 w 1715914"/>
              <a:gd name="connsiteY32" fmla="*/ 546607 h 553915"/>
              <a:gd name="connsiteX33" fmla="*/ 1353571 w 1715914"/>
              <a:gd name="connsiteY33" fmla="*/ 546607 h 553915"/>
              <a:gd name="connsiteX34" fmla="*/ 1161280 w 1715914"/>
              <a:gd name="connsiteY34" fmla="*/ 306891 h 553915"/>
              <a:gd name="connsiteX35" fmla="*/ 451690 w 1715914"/>
              <a:gd name="connsiteY35" fmla="*/ 304551 h 553915"/>
              <a:gd name="connsiteX36" fmla="*/ 564847 w 1715914"/>
              <a:gd name="connsiteY36" fmla="*/ 426185 h 553915"/>
              <a:gd name="connsiteX37" fmla="*/ 395826 w 1715914"/>
              <a:gd name="connsiteY37" fmla="*/ 547829 h 553915"/>
              <a:gd name="connsiteX38" fmla="*/ 282735 w 1715914"/>
              <a:gd name="connsiteY38" fmla="*/ 426185 h 553915"/>
              <a:gd name="connsiteX39" fmla="*/ 451690 w 1715914"/>
              <a:gd name="connsiteY39" fmla="*/ 304551 h 553915"/>
              <a:gd name="connsiteX40" fmla="*/ 1056804 w 1715914"/>
              <a:gd name="connsiteY40" fmla="*/ 304236 h 553915"/>
              <a:gd name="connsiteX41" fmla="*/ 1149092 w 1715914"/>
              <a:gd name="connsiteY41" fmla="*/ 365682 h 553915"/>
              <a:gd name="connsiteX42" fmla="*/ 946533 w 1715914"/>
              <a:gd name="connsiteY42" fmla="*/ 440311 h 553915"/>
              <a:gd name="connsiteX43" fmla="*/ 946105 w 1715914"/>
              <a:gd name="connsiteY43" fmla="*/ 449483 h 553915"/>
              <a:gd name="connsiteX44" fmla="*/ 1105925 w 1715914"/>
              <a:gd name="connsiteY44" fmla="*/ 526112 h 553915"/>
              <a:gd name="connsiteX45" fmla="*/ 1011923 w 1715914"/>
              <a:gd name="connsiteY45" fmla="*/ 553915 h 553915"/>
              <a:gd name="connsiteX46" fmla="*/ 885335 w 1715914"/>
              <a:gd name="connsiteY46" fmla="*/ 455179 h 553915"/>
              <a:gd name="connsiteX47" fmla="*/ 1056804 w 1715914"/>
              <a:gd name="connsiteY47" fmla="*/ 304236 h 553915"/>
              <a:gd name="connsiteX48" fmla="*/ 1597430 w 1715914"/>
              <a:gd name="connsiteY48" fmla="*/ 303427 h 553915"/>
              <a:gd name="connsiteX49" fmla="*/ 1712445 w 1715914"/>
              <a:gd name="connsiteY49" fmla="*/ 426890 h 553915"/>
              <a:gd name="connsiteX50" fmla="*/ 1540718 w 1715914"/>
              <a:gd name="connsiteY50" fmla="*/ 550524 h 553915"/>
              <a:gd name="connsiteX51" fmla="*/ 1425742 w 1715914"/>
              <a:gd name="connsiteY51" fmla="*/ 426890 h 553915"/>
              <a:gd name="connsiteX52" fmla="*/ 1597430 w 1715914"/>
              <a:gd name="connsiteY52" fmla="*/ 303427 h 553915"/>
              <a:gd name="connsiteX53" fmla="*/ 900017 w 1715914"/>
              <a:gd name="connsiteY53" fmla="*/ 206623 h 553915"/>
              <a:gd name="connsiteX54" fmla="*/ 857507 w 1715914"/>
              <a:gd name="connsiteY54" fmla="*/ 429737 h 553915"/>
              <a:gd name="connsiteX55" fmla="*/ 711270 w 1715914"/>
              <a:gd name="connsiteY55" fmla="*/ 545122 h 553915"/>
              <a:gd name="connsiteX56" fmla="*/ 597294 w 1715914"/>
              <a:gd name="connsiteY56" fmla="*/ 416506 h 553915"/>
              <a:gd name="connsiteX57" fmla="*/ 768639 w 1715914"/>
              <a:gd name="connsiteY57" fmla="*/ 301902 h 553915"/>
              <a:gd name="connsiteX58" fmla="*/ 823789 w 1715914"/>
              <a:gd name="connsiteY58" fmla="*/ 303435 h 553915"/>
              <a:gd name="connsiteX59" fmla="*/ 842153 w 1715914"/>
              <a:gd name="connsiteY59" fmla="*/ 210309 h 553915"/>
              <a:gd name="connsiteX60" fmla="*/ 1537931 w 1715914"/>
              <a:gd name="connsiteY60" fmla="*/ 0 h 553915"/>
              <a:gd name="connsiteX61" fmla="*/ 1547571 w 1715914"/>
              <a:gd name="connsiteY61" fmla="*/ 71590 h 553915"/>
              <a:gd name="connsiteX62" fmla="*/ 1616446 w 1715914"/>
              <a:gd name="connsiteY62" fmla="*/ 47472 h 553915"/>
              <a:gd name="connsiteX63" fmla="*/ 1568326 w 1715914"/>
              <a:gd name="connsiteY63" fmla="*/ 109185 h 553915"/>
              <a:gd name="connsiteX64" fmla="*/ 1620475 w 1715914"/>
              <a:gd name="connsiteY64" fmla="*/ 149628 h 553915"/>
              <a:gd name="connsiteX65" fmla="*/ 1550838 w 1715914"/>
              <a:gd name="connsiteY65" fmla="*/ 154962 h 553915"/>
              <a:gd name="connsiteX66" fmla="*/ 1547037 w 1715914"/>
              <a:gd name="connsiteY66" fmla="*/ 229352 h 553915"/>
              <a:gd name="connsiteX67" fmla="*/ 1508299 w 1715914"/>
              <a:gd name="connsiteY67" fmla="*/ 174412 h 553915"/>
              <a:gd name="connsiteX68" fmla="*/ 1451378 w 1715914"/>
              <a:gd name="connsiteY68" fmla="*/ 226895 h 553915"/>
              <a:gd name="connsiteX69" fmla="*/ 1472685 w 1715914"/>
              <a:gd name="connsiteY69" fmla="*/ 152962 h 553915"/>
              <a:gd name="connsiteX70" fmla="*/ 1405591 w 1715914"/>
              <a:gd name="connsiteY70" fmla="*/ 143770 h 553915"/>
              <a:gd name="connsiteX71" fmla="*/ 1470951 w 1715914"/>
              <a:gd name="connsiteY71" fmla="*/ 106642 h 553915"/>
              <a:gd name="connsiteX72" fmla="*/ 1444129 w 1715914"/>
              <a:gd name="connsiteY72" fmla="*/ 42910 h 553915"/>
              <a:gd name="connsiteX73" fmla="*/ 1504213 w 1715914"/>
              <a:gd name="connsiteY73" fmla="*/ 70370 h 55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715914" h="553915">
                <a:moveTo>
                  <a:pt x="444232" y="344613"/>
                </a:moveTo>
                <a:cubicBezTo>
                  <a:pt x="398169" y="344613"/>
                  <a:pt x="358983" y="377360"/>
                  <a:pt x="346657" y="426185"/>
                </a:cubicBezTo>
                <a:cubicBezTo>
                  <a:pt x="333761" y="477725"/>
                  <a:pt x="355487" y="505709"/>
                  <a:pt x="403693" y="505709"/>
                </a:cubicBezTo>
                <a:cubicBezTo>
                  <a:pt x="449832" y="505709"/>
                  <a:pt x="488532" y="475067"/>
                  <a:pt x="500782" y="426185"/>
                </a:cubicBezTo>
                <a:cubicBezTo>
                  <a:pt x="513040" y="377360"/>
                  <a:pt x="490323" y="344613"/>
                  <a:pt x="444232" y="344613"/>
                </a:cubicBezTo>
                <a:close/>
                <a:moveTo>
                  <a:pt x="1589924" y="344003"/>
                </a:moveTo>
                <a:cubicBezTo>
                  <a:pt x="1543109" y="344003"/>
                  <a:pt x="1503276" y="377350"/>
                  <a:pt x="1490874" y="426890"/>
                </a:cubicBezTo>
                <a:cubicBezTo>
                  <a:pt x="1477672" y="479268"/>
                  <a:pt x="1499723" y="507738"/>
                  <a:pt x="1548719" y="507738"/>
                </a:cubicBezTo>
                <a:cubicBezTo>
                  <a:pt x="1595601" y="507738"/>
                  <a:pt x="1634854" y="476563"/>
                  <a:pt x="1647341" y="426890"/>
                </a:cubicBezTo>
                <a:cubicBezTo>
                  <a:pt x="1659819" y="377350"/>
                  <a:pt x="1636730" y="344003"/>
                  <a:pt x="1589924" y="344003"/>
                </a:cubicBezTo>
                <a:close/>
                <a:moveTo>
                  <a:pt x="757422" y="341312"/>
                </a:moveTo>
                <a:cubicBezTo>
                  <a:pt x="706093" y="346145"/>
                  <a:pt x="671925" y="370067"/>
                  <a:pt x="659273" y="420602"/>
                </a:cubicBezTo>
                <a:cubicBezTo>
                  <a:pt x="647348" y="468199"/>
                  <a:pt x="661692" y="501965"/>
                  <a:pt x="716194" y="501965"/>
                </a:cubicBezTo>
                <a:cubicBezTo>
                  <a:pt x="763610" y="501965"/>
                  <a:pt x="786870" y="476285"/>
                  <a:pt x="795290" y="437671"/>
                </a:cubicBezTo>
                <a:lnTo>
                  <a:pt x="814311" y="342564"/>
                </a:lnTo>
                <a:cubicBezTo>
                  <a:pt x="793549" y="340212"/>
                  <a:pt x="774532" y="339701"/>
                  <a:pt x="757422" y="341312"/>
                </a:cubicBezTo>
                <a:close/>
                <a:moveTo>
                  <a:pt x="1051061" y="340279"/>
                </a:moveTo>
                <a:cubicBezTo>
                  <a:pt x="1002893" y="340279"/>
                  <a:pt x="969508" y="368825"/>
                  <a:pt x="954744" y="405430"/>
                </a:cubicBezTo>
                <a:cubicBezTo>
                  <a:pt x="996825" y="414022"/>
                  <a:pt x="1092066" y="417203"/>
                  <a:pt x="1092066" y="368311"/>
                </a:cubicBezTo>
                <a:cubicBezTo>
                  <a:pt x="1092066" y="349899"/>
                  <a:pt x="1077617" y="340279"/>
                  <a:pt x="1051061" y="340279"/>
                </a:cubicBezTo>
                <a:close/>
                <a:moveTo>
                  <a:pt x="185662" y="307089"/>
                </a:moveTo>
                <a:cubicBezTo>
                  <a:pt x="214517" y="306162"/>
                  <a:pt x="247378" y="308169"/>
                  <a:pt x="283778" y="313514"/>
                </a:cubicBezTo>
                <a:lnTo>
                  <a:pt x="271843" y="346604"/>
                </a:lnTo>
                <a:cubicBezTo>
                  <a:pt x="186918" y="338908"/>
                  <a:pt x="113899" y="345985"/>
                  <a:pt x="112690" y="374760"/>
                </a:cubicBezTo>
                <a:cubicBezTo>
                  <a:pt x="110899" y="418042"/>
                  <a:pt x="252641" y="380256"/>
                  <a:pt x="249897" y="459914"/>
                </a:cubicBezTo>
                <a:cubicBezTo>
                  <a:pt x="245916" y="576900"/>
                  <a:pt x="48834" y="550001"/>
                  <a:pt x="0" y="535094"/>
                </a:cubicBezTo>
                <a:lnTo>
                  <a:pt x="8839" y="500385"/>
                </a:lnTo>
                <a:cubicBezTo>
                  <a:pt x="92973" y="513749"/>
                  <a:pt x="181708" y="514835"/>
                  <a:pt x="183670" y="468448"/>
                </a:cubicBezTo>
                <a:cubicBezTo>
                  <a:pt x="185747" y="419166"/>
                  <a:pt x="43348" y="463466"/>
                  <a:pt x="46720" y="383628"/>
                </a:cubicBezTo>
                <a:cubicBezTo>
                  <a:pt x="48584" y="339044"/>
                  <a:pt x="99098" y="309869"/>
                  <a:pt x="185662" y="307089"/>
                </a:cubicBezTo>
                <a:close/>
                <a:moveTo>
                  <a:pt x="1161280" y="306891"/>
                </a:moveTo>
                <a:lnTo>
                  <a:pt x="1215144" y="306891"/>
                </a:lnTo>
                <a:cubicBezTo>
                  <a:pt x="1274590" y="388959"/>
                  <a:pt x="1426980" y="546607"/>
                  <a:pt x="1426980" y="546607"/>
                </a:cubicBezTo>
                <a:lnTo>
                  <a:pt x="1353571" y="546607"/>
                </a:lnTo>
                <a:cubicBezTo>
                  <a:pt x="1309099" y="504773"/>
                  <a:pt x="1223936" y="408618"/>
                  <a:pt x="1161280" y="306891"/>
                </a:cubicBezTo>
                <a:close/>
                <a:moveTo>
                  <a:pt x="451690" y="304551"/>
                </a:moveTo>
                <a:cubicBezTo>
                  <a:pt x="536100" y="304551"/>
                  <a:pt x="581496" y="353462"/>
                  <a:pt x="564847" y="426185"/>
                </a:cubicBezTo>
                <a:cubicBezTo>
                  <a:pt x="548159" y="499080"/>
                  <a:pt x="480255" y="547829"/>
                  <a:pt x="395826" y="547829"/>
                </a:cubicBezTo>
                <a:cubicBezTo>
                  <a:pt x="311405" y="547829"/>
                  <a:pt x="265943" y="499080"/>
                  <a:pt x="282735" y="426185"/>
                </a:cubicBezTo>
                <a:cubicBezTo>
                  <a:pt x="299328" y="353462"/>
                  <a:pt x="367260" y="304551"/>
                  <a:pt x="451690" y="304551"/>
                </a:cubicBezTo>
                <a:close/>
                <a:moveTo>
                  <a:pt x="1056804" y="304236"/>
                </a:moveTo>
                <a:cubicBezTo>
                  <a:pt x="1120870" y="304236"/>
                  <a:pt x="1149092" y="330259"/>
                  <a:pt x="1149092" y="365682"/>
                </a:cubicBezTo>
                <a:cubicBezTo>
                  <a:pt x="1149092" y="436034"/>
                  <a:pt x="1044317" y="460627"/>
                  <a:pt x="946533" y="440311"/>
                </a:cubicBezTo>
                <a:cubicBezTo>
                  <a:pt x="946295" y="443292"/>
                  <a:pt x="946105" y="446445"/>
                  <a:pt x="946105" y="449483"/>
                </a:cubicBezTo>
                <a:cubicBezTo>
                  <a:pt x="946105" y="526112"/>
                  <a:pt x="1034259" y="533808"/>
                  <a:pt x="1105925" y="526112"/>
                </a:cubicBezTo>
                <a:cubicBezTo>
                  <a:pt x="1105925" y="526112"/>
                  <a:pt x="1068292" y="553915"/>
                  <a:pt x="1011923" y="553915"/>
                </a:cubicBezTo>
                <a:cubicBezTo>
                  <a:pt x="930141" y="553915"/>
                  <a:pt x="885335" y="509129"/>
                  <a:pt x="885335" y="455179"/>
                </a:cubicBezTo>
                <a:cubicBezTo>
                  <a:pt x="885335" y="371635"/>
                  <a:pt x="952896" y="304236"/>
                  <a:pt x="1056804" y="304236"/>
                </a:cubicBezTo>
                <a:close/>
                <a:moveTo>
                  <a:pt x="1597430" y="303427"/>
                </a:moveTo>
                <a:cubicBezTo>
                  <a:pt x="1683184" y="303427"/>
                  <a:pt x="1729390" y="352995"/>
                  <a:pt x="1712445" y="426890"/>
                </a:cubicBezTo>
                <a:cubicBezTo>
                  <a:pt x="1695404" y="500871"/>
                  <a:pt x="1626481" y="550524"/>
                  <a:pt x="1540718" y="550524"/>
                </a:cubicBezTo>
                <a:cubicBezTo>
                  <a:pt x="1454946" y="550524"/>
                  <a:pt x="1408778" y="500871"/>
                  <a:pt x="1425742" y="426890"/>
                </a:cubicBezTo>
                <a:cubicBezTo>
                  <a:pt x="1442744" y="352995"/>
                  <a:pt x="1511705" y="303427"/>
                  <a:pt x="1597430" y="303427"/>
                </a:cubicBezTo>
                <a:close/>
                <a:moveTo>
                  <a:pt x="900017" y="206623"/>
                </a:moveTo>
                <a:lnTo>
                  <a:pt x="857507" y="429737"/>
                </a:lnTo>
                <a:cubicBezTo>
                  <a:pt x="843201" y="497250"/>
                  <a:pt x="803186" y="545122"/>
                  <a:pt x="711270" y="545122"/>
                </a:cubicBezTo>
                <a:cubicBezTo>
                  <a:pt x="621525" y="545122"/>
                  <a:pt x="580368" y="488963"/>
                  <a:pt x="597294" y="416506"/>
                </a:cubicBezTo>
                <a:cubicBezTo>
                  <a:pt x="616067" y="336115"/>
                  <a:pt x="687219" y="301902"/>
                  <a:pt x="768639" y="301902"/>
                </a:cubicBezTo>
                <a:cubicBezTo>
                  <a:pt x="794690" y="301902"/>
                  <a:pt x="801662" y="302587"/>
                  <a:pt x="823789" y="303435"/>
                </a:cubicBezTo>
                <a:lnTo>
                  <a:pt x="842153" y="210309"/>
                </a:lnTo>
                <a:close/>
                <a:moveTo>
                  <a:pt x="1537931" y="0"/>
                </a:moveTo>
                <a:lnTo>
                  <a:pt x="1547571" y="71590"/>
                </a:lnTo>
                <a:lnTo>
                  <a:pt x="1616446" y="47472"/>
                </a:lnTo>
                <a:lnTo>
                  <a:pt x="1568326" y="109185"/>
                </a:lnTo>
                <a:lnTo>
                  <a:pt x="1620475" y="149628"/>
                </a:lnTo>
                <a:lnTo>
                  <a:pt x="1550838" y="154962"/>
                </a:lnTo>
                <a:lnTo>
                  <a:pt x="1547037" y="229352"/>
                </a:lnTo>
                <a:lnTo>
                  <a:pt x="1508299" y="174412"/>
                </a:lnTo>
                <a:lnTo>
                  <a:pt x="1451378" y="226895"/>
                </a:lnTo>
                <a:lnTo>
                  <a:pt x="1472685" y="152962"/>
                </a:lnTo>
                <a:lnTo>
                  <a:pt x="1405591" y="143770"/>
                </a:lnTo>
                <a:lnTo>
                  <a:pt x="1470951" y="106642"/>
                </a:lnTo>
                <a:lnTo>
                  <a:pt x="1444129" y="42910"/>
                </a:lnTo>
                <a:lnTo>
                  <a:pt x="1504213" y="70370"/>
                </a:lnTo>
                <a:close/>
              </a:path>
            </a:pathLst>
          </a:custGeom>
          <a:solidFill>
            <a:schemeClr val="tx2"/>
          </a:solidFill>
        </p:spPr>
        <p:txBody>
          <a:bodyPr wrap="square">
            <a:noAutofit/>
          </a:bodyPr>
          <a:lstStyle>
            <a:lvl1pPr>
              <a:defRPr>
                <a:noFill/>
              </a:defRPr>
            </a:lvl1pPr>
          </a:lstStyle>
          <a:p>
            <a:pPr lvl="0"/>
            <a:endParaRPr lang="fr-FR"/>
          </a:p>
        </p:txBody>
      </p:sp>
      <p:sp>
        <p:nvSpPr>
          <p:cNvPr id="39" name="Espace réservé du texte 38">
            <a:extLst>
              <a:ext uri="{FF2B5EF4-FFF2-40B4-BE49-F238E27FC236}">
                <a16:creationId xmlns:a16="http://schemas.microsoft.com/office/drawing/2014/main" id="{94FAF554-4FF1-48E9-8A49-094194D559C9}"/>
              </a:ext>
            </a:extLst>
          </p:cNvPr>
          <p:cNvSpPr>
            <a:spLocks noGrp="1" noChangeAspect="1"/>
          </p:cNvSpPr>
          <p:nvPr>
            <p:ph type="body" sz="quarter" idx="63"/>
          </p:nvPr>
        </p:nvSpPr>
        <p:spPr>
          <a:xfrm>
            <a:off x="3985100" y="3107484"/>
            <a:ext cx="235207" cy="203232"/>
          </a:xfrm>
          <a:custGeom>
            <a:avLst/>
            <a:gdLst>
              <a:gd name="connsiteX0" fmla="*/ 344367 w 344367"/>
              <a:gd name="connsiteY0" fmla="*/ 0 h 297551"/>
              <a:gd name="connsiteX1" fmla="*/ 0 w 344367"/>
              <a:gd name="connsiteY1" fmla="*/ 297551 h 297551"/>
              <a:gd name="connsiteX2" fmla="*/ 344367 w 344367"/>
              <a:gd name="connsiteY2" fmla="*/ 0 h 297551"/>
            </a:gdLst>
            <a:ahLst/>
            <a:cxnLst>
              <a:cxn ang="0">
                <a:pos x="connsiteX0" y="connsiteY0"/>
              </a:cxn>
              <a:cxn ang="0">
                <a:pos x="connsiteX1" y="connsiteY1"/>
              </a:cxn>
              <a:cxn ang="0">
                <a:pos x="connsiteX2" y="connsiteY2"/>
              </a:cxn>
            </a:cxnLst>
            <a:rect l="l" t="t" r="r" b="b"/>
            <a:pathLst>
              <a:path w="344367" h="297551">
                <a:moveTo>
                  <a:pt x="344367" y="0"/>
                </a:moveTo>
                <a:cubicBezTo>
                  <a:pt x="283064" y="192195"/>
                  <a:pt x="135217" y="295599"/>
                  <a:pt x="0" y="297551"/>
                </a:cubicBezTo>
                <a:cubicBezTo>
                  <a:pt x="138627" y="220656"/>
                  <a:pt x="259032" y="102298"/>
                  <a:pt x="344367" y="0"/>
                </a:cubicBezTo>
                <a:close/>
              </a:path>
            </a:pathLst>
          </a:custGeom>
          <a:solidFill>
            <a:srgbClr val="EE0000"/>
          </a:solidFill>
        </p:spPr>
        <p:txBody>
          <a:bodyPr wrap="square">
            <a:noAutofit/>
          </a:bodyPr>
          <a:lstStyle>
            <a:lvl1pPr>
              <a:defRPr>
                <a:noFill/>
              </a:defRPr>
            </a:lvl1pPr>
          </a:lstStyle>
          <a:p>
            <a:pPr lvl="0"/>
            <a:endParaRPr lang="fr-FR"/>
          </a:p>
        </p:txBody>
      </p:sp>
    </p:spTree>
    <p:extLst>
      <p:ext uri="{BB962C8B-B14F-4D97-AF65-F5344CB8AC3E}">
        <p14:creationId xmlns:p14="http://schemas.microsoft.com/office/powerpoint/2010/main" val="404210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ido">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a:p>
        </p:txBody>
      </p:sp>
      <p:sp>
        <p:nvSpPr>
          <p:cNvPr id="5" name="Footer Placeholder 4"/>
          <p:cNvSpPr>
            <a:spLocks noGrp="1"/>
          </p:cNvSpPr>
          <p:nvPr>
            <p:ph type="ftr" sz="quarter" idx="11"/>
          </p:nvPr>
        </p:nvSpPr>
        <p:spPr/>
        <p:txBody>
          <a:bodyPr/>
          <a:lstStyle/>
          <a:p>
            <a:r>
              <a:rPr lang="en-US"/>
              <a:t>Name presentation - 28 Avril 2021 — CONFIDENTIAL © Sodexo 2021. All rights Reserved</a:t>
            </a:r>
          </a:p>
        </p:txBody>
      </p:sp>
      <p:sp>
        <p:nvSpPr>
          <p:cNvPr id="16" name="Espace réservé du texte 19">
            <a:extLst>
              <a:ext uri="{FF2B5EF4-FFF2-40B4-BE49-F238E27FC236}">
                <a16:creationId xmlns:a16="http://schemas.microsoft.com/office/drawing/2014/main" id="{D477FE8C-6A1A-4D84-9733-FEB24C12420F}"/>
              </a:ext>
            </a:extLst>
          </p:cNvPr>
          <p:cNvSpPr>
            <a:spLocks noGrp="1"/>
          </p:cNvSpPr>
          <p:nvPr>
            <p:ph type="body" sz="quarter" idx="67" hasCustomPrompt="1"/>
          </p:nvPr>
        </p:nvSpPr>
        <p:spPr>
          <a:xfrm>
            <a:off x="8490539" y="3940365"/>
            <a:ext cx="2383202" cy="877163"/>
          </a:xfrm>
          <a:prstGeom prst="rect">
            <a:avLst/>
          </a:prstGeom>
          <a:noFill/>
        </p:spPr>
        <p:txBody>
          <a:bodyPr lIns="0" tIns="0" rIns="0">
            <a:spAutoFit/>
          </a:bodyPr>
          <a:lstStyle>
            <a:lvl1pPr>
              <a:defRPr sz="1700" b="0">
                <a:solidFill>
                  <a:srgbClr val="2A295C"/>
                </a:solidFill>
              </a:defRPr>
            </a:lvl1pPr>
            <a:lvl2pPr marL="0" indent="0">
              <a:buNone/>
              <a:defRPr sz="2300" b="1">
                <a:solidFill>
                  <a:schemeClr val="tx2"/>
                </a:solidFill>
              </a:defRPr>
            </a:lvl2pPr>
          </a:lstStyle>
          <a:p>
            <a:pPr lvl="0"/>
            <a:r>
              <a:rPr lang="fr-FR"/>
              <a:t>Lorem ipsum </a:t>
            </a:r>
            <a:r>
              <a:rPr lang="fr-FR" err="1"/>
              <a:t>dolor</a:t>
            </a:r>
            <a:endParaRPr lang="fr-FR"/>
          </a:p>
          <a:p>
            <a:pPr lvl="0"/>
            <a:r>
              <a:rPr lang="fr-FR" err="1"/>
              <a:t>Sit</a:t>
            </a:r>
            <a:r>
              <a:rPr lang="fr-FR"/>
              <a:t> </a:t>
            </a:r>
            <a:r>
              <a:rPr lang="fr-FR" err="1"/>
              <a:t>amet</a:t>
            </a:r>
            <a:r>
              <a:rPr lang="fr-FR"/>
              <a:t>, </a:t>
            </a:r>
            <a:r>
              <a:rPr lang="fr-FR" err="1"/>
              <a:t>consecte</a:t>
            </a:r>
            <a:endParaRPr lang="fr-FR"/>
          </a:p>
          <a:p>
            <a:pPr lvl="1"/>
            <a:r>
              <a:rPr lang="fr-FR" err="1"/>
              <a:t>Chapter</a:t>
            </a:r>
            <a:r>
              <a:rPr lang="fr-FR"/>
              <a:t> X</a:t>
            </a:r>
          </a:p>
        </p:txBody>
      </p:sp>
      <p:sp>
        <p:nvSpPr>
          <p:cNvPr id="15" name="Espace réservé du texte 19">
            <a:extLst>
              <a:ext uri="{FF2B5EF4-FFF2-40B4-BE49-F238E27FC236}">
                <a16:creationId xmlns:a16="http://schemas.microsoft.com/office/drawing/2014/main" id="{4F3BCA7B-0501-40F7-B99E-23F44866A3C3}"/>
              </a:ext>
            </a:extLst>
          </p:cNvPr>
          <p:cNvSpPr>
            <a:spLocks noGrp="1"/>
          </p:cNvSpPr>
          <p:nvPr>
            <p:ph type="body" sz="quarter" idx="66" hasCustomPrompt="1"/>
          </p:nvPr>
        </p:nvSpPr>
        <p:spPr>
          <a:xfrm>
            <a:off x="4995916" y="3955605"/>
            <a:ext cx="2383202" cy="877163"/>
          </a:xfrm>
          <a:prstGeom prst="rect">
            <a:avLst/>
          </a:prstGeom>
          <a:noFill/>
        </p:spPr>
        <p:txBody>
          <a:bodyPr lIns="0" tIns="0" rIns="0">
            <a:spAutoFit/>
          </a:bodyPr>
          <a:lstStyle>
            <a:lvl1pPr>
              <a:defRPr sz="1700" b="0">
                <a:solidFill>
                  <a:srgbClr val="2A295C"/>
                </a:solidFill>
              </a:defRPr>
            </a:lvl1pPr>
            <a:lvl2pPr marL="0" indent="0">
              <a:buNone/>
              <a:defRPr sz="2300" b="1">
                <a:solidFill>
                  <a:schemeClr val="tx2"/>
                </a:solidFill>
              </a:defRPr>
            </a:lvl2pPr>
          </a:lstStyle>
          <a:p>
            <a:pPr lvl="0"/>
            <a:r>
              <a:rPr lang="fr-FR"/>
              <a:t>Lorem ipsum </a:t>
            </a:r>
            <a:r>
              <a:rPr lang="fr-FR" err="1"/>
              <a:t>dolor</a:t>
            </a:r>
            <a:endParaRPr lang="fr-FR"/>
          </a:p>
          <a:p>
            <a:pPr lvl="0"/>
            <a:r>
              <a:rPr lang="fr-FR" err="1"/>
              <a:t>Sit</a:t>
            </a:r>
            <a:r>
              <a:rPr lang="fr-FR"/>
              <a:t> </a:t>
            </a:r>
            <a:r>
              <a:rPr lang="fr-FR" err="1"/>
              <a:t>amet</a:t>
            </a:r>
            <a:r>
              <a:rPr lang="fr-FR"/>
              <a:t>, </a:t>
            </a:r>
            <a:r>
              <a:rPr lang="fr-FR" err="1"/>
              <a:t>consecte</a:t>
            </a:r>
            <a:endParaRPr lang="fr-FR"/>
          </a:p>
          <a:p>
            <a:pPr lvl="1"/>
            <a:r>
              <a:rPr lang="fr-FR" err="1"/>
              <a:t>Chapter</a:t>
            </a:r>
            <a:r>
              <a:rPr lang="fr-FR"/>
              <a:t> X</a:t>
            </a:r>
          </a:p>
        </p:txBody>
      </p:sp>
      <p:sp>
        <p:nvSpPr>
          <p:cNvPr id="14" name="Espace réservé du texte 19">
            <a:extLst>
              <a:ext uri="{FF2B5EF4-FFF2-40B4-BE49-F238E27FC236}">
                <a16:creationId xmlns:a16="http://schemas.microsoft.com/office/drawing/2014/main" id="{F97CD7AE-C149-499A-8E8B-78FBC9FF8C8C}"/>
              </a:ext>
            </a:extLst>
          </p:cNvPr>
          <p:cNvSpPr>
            <a:spLocks noGrp="1"/>
          </p:cNvSpPr>
          <p:nvPr>
            <p:ph type="body" sz="quarter" idx="65" hasCustomPrompt="1"/>
          </p:nvPr>
        </p:nvSpPr>
        <p:spPr>
          <a:xfrm>
            <a:off x="1483095" y="3955605"/>
            <a:ext cx="2383202" cy="877163"/>
          </a:xfrm>
          <a:prstGeom prst="rect">
            <a:avLst/>
          </a:prstGeom>
          <a:noFill/>
        </p:spPr>
        <p:txBody>
          <a:bodyPr lIns="0" tIns="0" rIns="0">
            <a:spAutoFit/>
          </a:bodyPr>
          <a:lstStyle>
            <a:lvl1pPr>
              <a:defRPr sz="1700" b="0">
                <a:solidFill>
                  <a:srgbClr val="2A295C"/>
                </a:solidFill>
              </a:defRPr>
            </a:lvl1pPr>
            <a:lvl2pPr marL="0" indent="0">
              <a:buNone/>
              <a:defRPr sz="2300" b="1">
                <a:solidFill>
                  <a:schemeClr val="tx2"/>
                </a:solidFill>
              </a:defRPr>
            </a:lvl2pPr>
          </a:lstStyle>
          <a:p>
            <a:pPr lvl="0"/>
            <a:r>
              <a:rPr lang="fr-FR"/>
              <a:t>Lorem ipsum </a:t>
            </a:r>
            <a:r>
              <a:rPr lang="fr-FR" err="1"/>
              <a:t>dolor</a:t>
            </a:r>
            <a:endParaRPr lang="fr-FR"/>
          </a:p>
          <a:p>
            <a:pPr lvl="0"/>
            <a:r>
              <a:rPr lang="fr-FR" err="1"/>
              <a:t>Sit</a:t>
            </a:r>
            <a:r>
              <a:rPr lang="fr-FR"/>
              <a:t> </a:t>
            </a:r>
            <a:r>
              <a:rPr lang="fr-FR" err="1"/>
              <a:t>amet</a:t>
            </a:r>
            <a:r>
              <a:rPr lang="fr-FR"/>
              <a:t>, </a:t>
            </a:r>
            <a:r>
              <a:rPr lang="fr-FR" err="1"/>
              <a:t>consecte</a:t>
            </a:r>
            <a:endParaRPr lang="fr-FR"/>
          </a:p>
          <a:p>
            <a:pPr lvl="1"/>
            <a:r>
              <a:rPr lang="fr-FR" err="1"/>
              <a:t>Chapter</a:t>
            </a:r>
            <a:r>
              <a:rPr lang="fr-FR"/>
              <a:t> X</a:t>
            </a:r>
          </a:p>
        </p:txBody>
      </p:sp>
      <p:sp>
        <p:nvSpPr>
          <p:cNvPr id="13" name="Espace réservé du texte 19">
            <a:extLst>
              <a:ext uri="{FF2B5EF4-FFF2-40B4-BE49-F238E27FC236}">
                <a16:creationId xmlns:a16="http://schemas.microsoft.com/office/drawing/2014/main" id="{9669F93A-B977-4DFE-A6C8-3986F7EE0456}"/>
              </a:ext>
            </a:extLst>
          </p:cNvPr>
          <p:cNvSpPr>
            <a:spLocks noGrp="1"/>
          </p:cNvSpPr>
          <p:nvPr>
            <p:ph type="body" sz="quarter" idx="64" hasCustomPrompt="1"/>
          </p:nvPr>
        </p:nvSpPr>
        <p:spPr>
          <a:xfrm>
            <a:off x="8490539" y="2020997"/>
            <a:ext cx="2383202" cy="877163"/>
          </a:xfrm>
          <a:prstGeom prst="rect">
            <a:avLst/>
          </a:prstGeom>
          <a:noFill/>
        </p:spPr>
        <p:txBody>
          <a:bodyPr lIns="0" tIns="0" rIns="0">
            <a:spAutoFit/>
          </a:bodyPr>
          <a:lstStyle>
            <a:lvl1pPr>
              <a:defRPr sz="1700" b="0">
                <a:solidFill>
                  <a:srgbClr val="2A295C"/>
                </a:solidFill>
              </a:defRPr>
            </a:lvl1pPr>
            <a:lvl2pPr marL="0" indent="0">
              <a:buNone/>
              <a:defRPr sz="2300" b="1">
                <a:solidFill>
                  <a:schemeClr val="tx2"/>
                </a:solidFill>
              </a:defRPr>
            </a:lvl2pPr>
          </a:lstStyle>
          <a:p>
            <a:pPr lvl="0"/>
            <a:r>
              <a:rPr lang="fr-FR"/>
              <a:t>Lorem ipsum </a:t>
            </a:r>
            <a:r>
              <a:rPr lang="fr-FR" err="1"/>
              <a:t>dolor</a:t>
            </a:r>
            <a:r>
              <a:rPr lang="fr-FR"/>
              <a:t> </a:t>
            </a:r>
            <a:br>
              <a:rPr lang="fr-FR"/>
            </a:br>
            <a:r>
              <a:rPr lang="fr-FR" err="1"/>
              <a:t>Sit</a:t>
            </a:r>
            <a:r>
              <a:rPr lang="fr-FR"/>
              <a:t> </a:t>
            </a:r>
            <a:r>
              <a:rPr lang="fr-FR" err="1"/>
              <a:t>amet</a:t>
            </a:r>
            <a:r>
              <a:rPr lang="fr-FR"/>
              <a:t>, </a:t>
            </a:r>
            <a:r>
              <a:rPr lang="fr-FR" err="1"/>
              <a:t>consecte</a:t>
            </a:r>
            <a:endParaRPr lang="fr-FR"/>
          </a:p>
          <a:p>
            <a:pPr lvl="1"/>
            <a:r>
              <a:rPr lang="fr-FR" err="1"/>
              <a:t>Chapter</a:t>
            </a:r>
            <a:r>
              <a:rPr lang="fr-FR"/>
              <a:t> X</a:t>
            </a:r>
          </a:p>
        </p:txBody>
      </p:sp>
      <p:sp>
        <p:nvSpPr>
          <p:cNvPr id="12" name="Espace réservé du texte 19">
            <a:extLst>
              <a:ext uri="{FF2B5EF4-FFF2-40B4-BE49-F238E27FC236}">
                <a16:creationId xmlns:a16="http://schemas.microsoft.com/office/drawing/2014/main" id="{C5B3E9C5-B899-4D3C-A9B0-27E24942FE71}"/>
              </a:ext>
            </a:extLst>
          </p:cNvPr>
          <p:cNvSpPr>
            <a:spLocks noGrp="1"/>
          </p:cNvSpPr>
          <p:nvPr>
            <p:ph type="body" sz="quarter" idx="63" hasCustomPrompt="1"/>
          </p:nvPr>
        </p:nvSpPr>
        <p:spPr>
          <a:xfrm>
            <a:off x="4995916" y="2020997"/>
            <a:ext cx="2383202" cy="877163"/>
          </a:xfrm>
          <a:prstGeom prst="rect">
            <a:avLst/>
          </a:prstGeom>
          <a:noFill/>
        </p:spPr>
        <p:txBody>
          <a:bodyPr lIns="0" tIns="0" rIns="0">
            <a:spAutoFit/>
          </a:bodyPr>
          <a:lstStyle>
            <a:lvl1pPr>
              <a:defRPr sz="1700" b="0">
                <a:solidFill>
                  <a:srgbClr val="2A295C"/>
                </a:solidFill>
              </a:defRPr>
            </a:lvl1pPr>
            <a:lvl2pPr marL="0" indent="0">
              <a:buNone/>
              <a:defRPr sz="2300" b="1">
                <a:solidFill>
                  <a:schemeClr val="tx2"/>
                </a:solidFill>
              </a:defRPr>
            </a:lvl2pPr>
          </a:lstStyle>
          <a:p>
            <a:pPr lvl="0"/>
            <a:r>
              <a:rPr lang="fr-FR"/>
              <a:t>Lorem ipsum </a:t>
            </a:r>
            <a:r>
              <a:rPr lang="fr-FR" err="1"/>
              <a:t>dolor</a:t>
            </a:r>
            <a:endParaRPr lang="fr-FR"/>
          </a:p>
          <a:p>
            <a:pPr lvl="0"/>
            <a:r>
              <a:rPr lang="fr-FR" err="1"/>
              <a:t>Sit</a:t>
            </a:r>
            <a:r>
              <a:rPr lang="fr-FR"/>
              <a:t> </a:t>
            </a:r>
            <a:r>
              <a:rPr lang="fr-FR" err="1"/>
              <a:t>amet</a:t>
            </a:r>
            <a:r>
              <a:rPr lang="fr-FR"/>
              <a:t>, </a:t>
            </a:r>
            <a:r>
              <a:rPr lang="fr-FR" err="1"/>
              <a:t>consecte</a:t>
            </a:r>
            <a:endParaRPr lang="fr-FR"/>
          </a:p>
          <a:p>
            <a:pPr lvl="1"/>
            <a:r>
              <a:rPr lang="fr-FR" err="1"/>
              <a:t>Chapter</a:t>
            </a:r>
            <a:r>
              <a:rPr lang="fr-FR"/>
              <a:t> X</a:t>
            </a:r>
          </a:p>
        </p:txBody>
      </p:sp>
      <p:sp>
        <p:nvSpPr>
          <p:cNvPr id="11" name="Espace réservé du texte 19">
            <a:extLst>
              <a:ext uri="{FF2B5EF4-FFF2-40B4-BE49-F238E27FC236}">
                <a16:creationId xmlns:a16="http://schemas.microsoft.com/office/drawing/2014/main" id="{F962AB37-50EC-4503-8AA2-809CFE862FEE}"/>
              </a:ext>
            </a:extLst>
          </p:cNvPr>
          <p:cNvSpPr>
            <a:spLocks noGrp="1"/>
          </p:cNvSpPr>
          <p:nvPr>
            <p:ph type="body" sz="quarter" idx="62" hasCustomPrompt="1"/>
          </p:nvPr>
        </p:nvSpPr>
        <p:spPr>
          <a:xfrm>
            <a:off x="1483095" y="2020997"/>
            <a:ext cx="2383202" cy="877163"/>
          </a:xfrm>
          <a:prstGeom prst="rect">
            <a:avLst/>
          </a:prstGeom>
          <a:noFill/>
        </p:spPr>
        <p:txBody>
          <a:bodyPr lIns="0" tIns="0" rIns="0">
            <a:spAutoFit/>
          </a:bodyPr>
          <a:lstStyle>
            <a:lvl1pPr>
              <a:defRPr sz="1700" b="0">
                <a:solidFill>
                  <a:srgbClr val="2A295C"/>
                </a:solidFill>
              </a:defRPr>
            </a:lvl1pPr>
            <a:lvl2pPr marL="0" indent="0">
              <a:buNone/>
              <a:defRPr sz="2300" b="1">
                <a:solidFill>
                  <a:schemeClr val="tx2"/>
                </a:solidFill>
              </a:defRPr>
            </a:lvl2pPr>
          </a:lstStyle>
          <a:p>
            <a:pPr lvl="0"/>
            <a:r>
              <a:rPr lang="fr-FR"/>
              <a:t>Lorem ipsum </a:t>
            </a:r>
            <a:r>
              <a:rPr lang="fr-FR" err="1"/>
              <a:t>dolor</a:t>
            </a:r>
            <a:endParaRPr lang="fr-FR"/>
          </a:p>
          <a:p>
            <a:pPr lvl="0"/>
            <a:r>
              <a:rPr lang="fr-FR" err="1"/>
              <a:t>Sit</a:t>
            </a:r>
            <a:r>
              <a:rPr lang="fr-FR"/>
              <a:t> </a:t>
            </a:r>
            <a:r>
              <a:rPr lang="fr-FR" err="1"/>
              <a:t>amet</a:t>
            </a:r>
            <a:r>
              <a:rPr lang="fr-FR"/>
              <a:t>, </a:t>
            </a:r>
            <a:r>
              <a:rPr lang="fr-FR" err="1"/>
              <a:t>consecte</a:t>
            </a:r>
            <a:endParaRPr lang="fr-FR"/>
          </a:p>
          <a:p>
            <a:pPr lvl="1"/>
            <a:r>
              <a:rPr lang="fr-FR" err="1"/>
              <a:t>Chapter</a:t>
            </a:r>
            <a:r>
              <a:rPr lang="fr-FR"/>
              <a:t> X</a:t>
            </a:r>
          </a:p>
        </p:txBody>
      </p:sp>
      <p:sp>
        <p:nvSpPr>
          <p:cNvPr id="9" name="Titre 8">
            <a:extLst>
              <a:ext uri="{FF2B5EF4-FFF2-40B4-BE49-F238E27FC236}">
                <a16:creationId xmlns:a16="http://schemas.microsoft.com/office/drawing/2014/main" id="{A6EC4B31-2DFA-4559-AB10-E11976047660}"/>
              </a:ext>
            </a:extLst>
          </p:cNvPr>
          <p:cNvSpPr>
            <a:spLocks noGrp="1"/>
          </p:cNvSpPr>
          <p:nvPr>
            <p:ph type="title" hasCustomPrompt="1"/>
          </p:nvPr>
        </p:nvSpPr>
        <p:spPr/>
        <p:txBody>
          <a:bodyPr/>
          <a:lstStyle>
            <a:lvl1pPr>
              <a:defRPr/>
            </a:lvl1pPr>
          </a:lstStyle>
          <a:p>
            <a:r>
              <a:rPr lang="fr-FR" err="1"/>
              <a:t>Summary</a:t>
            </a:r>
            <a:endParaRPr lang="fr-FR"/>
          </a:p>
        </p:txBody>
      </p:sp>
    </p:spTree>
    <p:extLst>
      <p:ext uri="{BB962C8B-B14F-4D97-AF65-F5344CB8AC3E}">
        <p14:creationId xmlns:p14="http://schemas.microsoft.com/office/powerpoint/2010/main" val="2427742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apítulo A">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6E7BA634-EC81-45D3-A0AA-D68275D57388}"/>
              </a:ext>
              <a:ext uri="{C183D7F6-B498-43B3-948B-1728B52AA6E4}">
                <adec:decorative xmlns:adec="http://schemas.microsoft.com/office/drawing/2017/decorative" val="1"/>
              </a:ext>
            </a:extLst>
          </p:cNvPr>
          <p:cNvSpPr/>
          <p:nvPr userDrawn="1"/>
        </p:nvSpPr>
        <p:spPr>
          <a:xfrm>
            <a:off x="4896817" y="-365760"/>
            <a:ext cx="216000" cy="2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34" name="Rectangle 33">
            <a:extLst>
              <a:ext uri="{FF2B5EF4-FFF2-40B4-BE49-F238E27FC236}">
                <a16:creationId xmlns:a16="http://schemas.microsoft.com/office/drawing/2014/main" id="{F481AB69-359A-43A6-B547-D0397CE57A29}"/>
              </a:ext>
              <a:ext uri="{C183D7F6-B498-43B3-948B-1728B52AA6E4}">
                <adec:decorative xmlns:adec="http://schemas.microsoft.com/office/drawing/2017/decorative" val="1"/>
              </a:ext>
            </a:extLst>
          </p:cNvPr>
          <p:cNvSpPr/>
          <p:nvPr userDrawn="1"/>
        </p:nvSpPr>
        <p:spPr>
          <a:xfrm>
            <a:off x="5173234" y="-365760"/>
            <a:ext cx="216000" cy="2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35" name="Rectangle 34">
            <a:extLst>
              <a:ext uri="{FF2B5EF4-FFF2-40B4-BE49-F238E27FC236}">
                <a16:creationId xmlns:a16="http://schemas.microsoft.com/office/drawing/2014/main" id="{B923D56D-1BD6-497E-AC1B-A5CC62B40AA0}"/>
              </a:ext>
              <a:ext uri="{C183D7F6-B498-43B3-948B-1728B52AA6E4}">
                <adec:decorative xmlns:adec="http://schemas.microsoft.com/office/drawing/2017/decorative" val="1"/>
              </a:ext>
            </a:extLst>
          </p:cNvPr>
          <p:cNvSpPr/>
          <p:nvPr userDrawn="1"/>
        </p:nvSpPr>
        <p:spPr>
          <a:xfrm>
            <a:off x="5449649" y="-365760"/>
            <a:ext cx="216000" cy="21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36" name="Rectangle 35">
            <a:extLst>
              <a:ext uri="{FF2B5EF4-FFF2-40B4-BE49-F238E27FC236}">
                <a16:creationId xmlns:a16="http://schemas.microsoft.com/office/drawing/2014/main" id="{A5DB8FA6-B5F8-4567-A60C-40A07D8A9B59}"/>
              </a:ext>
              <a:ext uri="{C183D7F6-B498-43B3-948B-1728B52AA6E4}">
                <adec:decorative xmlns:adec="http://schemas.microsoft.com/office/drawing/2017/decorative" val="1"/>
              </a:ext>
            </a:extLst>
          </p:cNvPr>
          <p:cNvSpPr/>
          <p:nvPr userDrawn="1"/>
        </p:nvSpPr>
        <p:spPr>
          <a:xfrm>
            <a:off x="5726066" y="-365760"/>
            <a:ext cx="216000" cy="21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37" name="Rectangle 36">
            <a:extLst>
              <a:ext uri="{FF2B5EF4-FFF2-40B4-BE49-F238E27FC236}">
                <a16:creationId xmlns:a16="http://schemas.microsoft.com/office/drawing/2014/main" id="{6A439B6E-2745-4D39-8CDF-F8AE80A157F9}"/>
              </a:ext>
              <a:ext uri="{C183D7F6-B498-43B3-948B-1728B52AA6E4}">
                <adec:decorative xmlns:adec="http://schemas.microsoft.com/office/drawing/2017/decorative" val="1"/>
              </a:ext>
            </a:extLst>
          </p:cNvPr>
          <p:cNvSpPr/>
          <p:nvPr userDrawn="1"/>
        </p:nvSpPr>
        <p:spPr>
          <a:xfrm>
            <a:off x="6002481" y="-365760"/>
            <a:ext cx="216000" cy="21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38" name="Rectangle 37">
            <a:extLst>
              <a:ext uri="{FF2B5EF4-FFF2-40B4-BE49-F238E27FC236}">
                <a16:creationId xmlns:a16="http://schemas.microsoft.com/office/drawing/2014/main" id="{DEF8BACB-E580-4F6A-B133-397A1811E132}"/>
              </a:ext>
              <a:ext uri="{C183D7F6-B498-43B3-948B-1728B52AA6E4}">
                <adec:decorative xmlns:adec="http://schemas.microsoft.com/office/drawing/2017/decorative" val="1"/>
              </a:ext>
            </a:extLst>
          </p:cNvPr>
          <p:cNvSpPr/>
          <p:nvPr userDrawn="1"/>
        </p:nvSpPr>
        <p:spPr>
          <a:xfrm>
            <a:off x="6278898" y="-365760"/>
            <a:ext cx="216000" cy="21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39" name="Rectangle 38">
            <a:extLst>
              <a:ext uri="{FF2B5EF4-FFF2-40B4-BE49-F238E27FC236}">
                <a16:creationId xmlns:a16="http://schemas.microsoft.com/office/drawing/2014/main" id="{839AF3D6-AD8B-4714-9B8B-330C241C94E1}"/>
              </a:ext>
              <a:ext uri="{C183D7F6-B498-43B3-948B-1728B52AA6E4}">
                <adec:decorative xmlns:adec="http://schemas.microsoft.com/office/drawing/2017/decorative" val="1"/>
              </a:ext>
            </a:extLst>
          </p:cNvPr>
          <p:cNvSpPr/>
          <p:nvPr userDrawn="1"/>
        </p:nvSpPr>
        <p:spPr>
          <a:xfrm>
            <a:off x="6555313" y="-365760"/>
            <a:ext cx="216000" cy="21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40" name="Rectangle 39">
            <a:extLst>
              <a:ext uri="{FF2B5EF4-FFF2-40B4-BE49-F238E27FC236}">
                <a16:creationId xmlns:a16="http://schemas.microsoft.com/office/drawing/2014/main" id="{BCA5ECB5-18E8-4B27-AACA-ED4BBFB20F9A}"/>
              </a:ext>
              <a:ext uri="{C183D7F6-B498-43B3-948B-1728B52AA6E4}">
                <adec:decorative xmlns:adec="http://schemas.microsoft.com/office/drawing/2017/decorative" val="1"/>
              </a:ext>
            </a:extLst>
          </p:cNvPr>
          <p:cNvSpPr/>
          <p:nvPr userDrawn="1"/>
        </p:nvSpPr>
        <p:spPr>
          <a:xfrm>
            <a:off x="6831729" y="-365760"/>
            <a:ext cx="216000" cy="216000"/>
          </a:xfrm>
          <a:prstGeom prst="rect">
            <a:avLst/>
          </a:prstGeom>
          <a:solidFill>
            <a:srgbClr val="FCB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41" name="Rectangle 40">
            <a:extLst>
              <a:ext uri="{FF2B5EF4-FFF2-40B4-BE49-F238E27FC236}">
                <a16:creationId xmlns:a16="http://schemas.microsoft.com/office/drawing/2014/main" id="{C600E9F0-156A-4037-A17D-625443EC6506}"/>
              </a:ext>
              <a:ext uri="{C183D7F6-B498-43B3-948B-1728B52AA6E4}">
                <adec:decorative xmlns:adec="http://schemas.microsoft.com/office/drawing/2017/decorative" val="1"/>
              </a:ext>
            </a:extLst>
          </p:cNvPr>
          <p:cNvSpPr/>
          <p:nvPr userDrawn="1"/>
        </p:nvSpPr>
        <p:spPr>
          <a:xfrm>
            <a:off x="7108140" y="-365760"/>
            <a:ext cx="216000" cy="216000"/>
          </a:xfrm>
          <a:prstGeom prst="rect">
            <a:avLst/>
          </a:prstGeom>
          <a:solidFill>
            <a:srgbClr val="B28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43" name="Rectangle 42">
            <a:extLst>
              <a:ext uri="{FF2B5EF4-FFF2-40B4-BE49-F238E27FC236}">
                <a16:creationId xmlns:a16="http://schemas.microsoft.com/office/drawing/2014/main" id="{4298AEAB-605C-470C-B37C-9A5ECEA2E9BD}"/>
              </a:ext>
              <a:ext uri="{C183D7F6-B498-43B3-948B-1728B52AA6E4}">
                <adec:decorative xmlns:adec="http://schemas.microsoft.com/office/drawing/2017/decorative" val="1"/>
              </a:ext>
            </a:extLst>
          </p:cNvPr>
          <p:cNvSpPr/>
          <p:nvPr userDrawn="1"/>
        </p:nvSpPr>
        <p:spPr>
          <a:xfrm>
            <a:off x="4620401" y="-365760"/>
            <a:ext cx="216000" cy="216000"/>
          </a:xfrm>
          <a:prstGeom prst="rect">
            <a:avLst/>
          </a:prstGeom>
          <a:solidFill>
            <a:srgbClr val="2A29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42" name="Rectangle 41">
            <a:extLst>
              <a:ext uri="{FF2B5EF4-FFF2-40B4-BE49-F238E27FC236}">
                <a16:creationId xmlns:a16="http://schemas.microsoft.com/office/drawing/2014/main" id="{A5AD173E-4A57-4892-BDD6-BE229E6FC520}"/>
              </a:ext>
              <a:ext uri="{C183D7F6-B498-43B3-948B-1728B52AA6E4}">
                <adec:decorative xmlns:adec="http://schemas.microsoft.com/office/drawing/2017/decorative" val="1"/>
              </a:ext>
            </a:extLst>
          </p:cNvPr>
          <p:cNvSpPr/>
          <p:nvPr userDrawn="1"/>
        </p:nvSpPr>
        <p:spPr>
          <a:xfrm>
            <a:off x="4343985" y="-365760"/>
            <a:ext cx="216000" cy="216000"/>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10" name="Espace réservé pour une image  40">
            <a:extLst>
              <a:ext uri="{FF2B5EF4-FFF2-40B4-BE49-F238E27FC236}">
                <a16:creationId xmlns:a16="http://schemas.microsoft.com/office/drawing/2014/main" id="{F11E67DA-00A0-4F1A-B898-BB338E70DE2A}"/>
              </a:ext>
            </a:extLst>
          </p:cNvPr>
          <p:cNvSpPr>
            <a:spLocks noGrp="1"/>
          </p:cNvSpPr>
          <p:nvPr>
            <p:ph type="pic" sz="quarter" idx="64" hasCustomPrompt="1"/>
          </p:nvPr>
        </p:nvSpPr>
        <p:spPr>
          <a:xfrm>
            <a:off x="0" y="0"/>
            <a:ext cx="12192000" cy="6858000"/>
          </a:xfrm>
          <a:solidFill>
            <a:schemeClr val="tx2"/>
          </a:solidFill>
        </p:spPr>
        <p:txBody>
          <a:bodyPr>
            <a:noAutofit/>
          </a:bodyPr>
          <a:lstStyle>
            <a:lvl1pPr>
              <a:defRPr>
                <a:noFill/>
              </a:defRPr>
            </a:lvl1pPr>
          </a:lstStyle>
          <a:p>
            <a:r>
              <a:rPr lang="fr-FR"/>
              <a:t>6</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8F63A3B-78C7-47BE-AE5E-E10140E04643}" type="slidenum">
              <a:rPr lang="en-US" smtClean="0"/>
              <a:pPr/>
              <a:t>‹Nº›</a:t>
            </a:fld>
            <a:endParaRPr lang="en-US"/>
          </a:p>
        </p:txBody>
      </p:sp>
      <p:sp>
        <p:nvSpPr>
          <p:cNvPr id="25" name="Espace réservé du texte 24">
            <a:extLst>
              <a:ext uri="{FF2B5EF4-FFF2-40B4-BE49-F238E27FC236}">
                <a16:creationId xmlns:a16="http://schemas.microsoft.com/office/drawing/2014/main" id="{D61D2F69-37BB-47BA-8265-CA2F040D7CF4}"/>
              </a:ext>
            </a:extLst>
          </p:cNvPr>
          <p:cNvSpPr>
            <a:spLocks noGrp="1"/>
          </p:cNvSpPr>
          <p:nvPr>
            <p:ph type="body" sz="quarter" idx="65" hasCustomPrompt="1"/>
          </p:nvPr>
        </p:nvSpPr>
        <p:spPr>
          <a:xfrm>
            <a:off x="442913" y="522515"/>
            <a:ext cx="8101012" cy="4792694"/>
          </a:xfrm>
          <a:custGeom>
            <a:avLst/>
            <a:gdLst>
              <a:gd name="connsiteX0" fmla="*/ 0 w 8101012"/>
              <a:gd name="connsiteY0" fmla="*/ 0 h 4792694"/>
              <a:gd name="connsiteX1" fmla="*/ 7673695 w 8101012"/>
              <a:gd name="connsiteY1" fmla="*/ 0 h 4792694"/>
              <a:gd name="connsiteX2" fmla="*/ 8101012 w 8101012"/>
              <a:gd name="connsiteY2" fmla="*/ 427317 h 4792694"/>
              <a:gd name="connsiteX3" fmla="*/ 8101012 w 8101012"/>
              <a:gd name="connsiteY3" fmla="*/ 4365377 h 4792694"/>
              <a:gd name="connsiteX4" fmla="*/ 7673695 w 8101012"/>
              <a:gd name="connsiteY4" fmla="*/ 4792694 h 4792694"/>
              <a:gd name="connsiteX5" fmla="*/ 0 w 8101012"/>
              <a:gd name="connsiteY5" fmla="*/ 4792694 h 4792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01012" h="4792694">
                <a:moveTo>
                  <a:pt x="0" y="0"/>
                </a:moveTo>
                <a:lnTo>
                  <a:pt x="7673695" y="0"/>
                </a:lnTo>
                <a:cubicBezTo>
                  <a:pt x="7909696" y="0"/>
                  <a:pt x="8101012" y="191316"/>
                  <a:pt x="8101012" y="427317"/>
                </a:cubicBezTo>
                <a:lnTo>
                  <a:pt x="8101012" y="4365377"/>
                </a:lnTo>
                <a:cubicBezTo>
                  <a:pt x="8101012" y="4601378"/>
                  <a:pt x="7909696" y="4792694"/>
                  <a:pt x="7673695" y="4792694"/>
                </a:cubicBezTo>
                <a:lnTo>
                  <a:pt x="0" y="4792694"/>
                </a:lnTo>
                <a:close/>
              </a:path>
            </a:pathLst>
          </a:custGeom>
          <a:solidFill>
            <a:schemeClr val="bg1"/>
          </a:solidFill>
        </p:spPr>
        <p:txBody>
          <a:bodyPr wrap="square" lIns="468000" tIns="468000">
            <a:noAutofit/>
          </a:bodyPr>
          <a:lstStyle>
            <a:lvl1pPr>
              <a:defRPr sz="3000" b="1"/>
            </a:lvl1pPr>
            <a:lvl2pPr marL="0" indent="0">
              <a:buNone/>
              <a:defRPr sz="12200">
                <a:solidFill>
                  <a:schemeClr val="tx2"/>
                </a:solidFill>
              </a:defRPr>
            </a:lvl2pPr>
            <a:lvl3pPr marL="251988" indent="-251988">
              <a:buSzPct val="100000"/>
              <a:buFont typeface="+mj-lt"/>
              <a:buAutoNum type="alphaUcPeriod"/>
              <a:defRPr sz="1700"/>
            </a:lvl3pPr>
          </a:lstStyle>
          <a:p>
            <a:pPr lvl="0"/>
            <a:r>
              <a:rPr lang="fr-FR"/>
              <a:t>Lorem ipsum </a:t>
            </a:r>
            <a:r>
              <a:rPr lang="fr-FR" err="1"/>
              <a:t>dolor</a:t>
            </a:r>
            <a:br>
              <a:rPr lang="fr-FR"/>
            </a:br>
            <a:r>
              <a:rPr lang="fr-FR" err="1"/>
              <a:t>sit</a:t>
            </a:r>
            <a:r>
              <a:rPr lang="fr-FR"/>
              <a:t> </a:t>
            </a:r>
            <a:r>
              <a:rPr lang="fr-FR" err="1"/>
              <a:t>amet</a:t>
            </a:r>
            <a:endParaRPr lang="fr-FR"/>
          </a:p>
          <a:p>
            <a:pPr lvl="1"/>
            <a:r>
              <a:rPr lang="fr-FR"/>
              <a:t>00</a:t>
            </a:r>
          </a:p>
          <a:p>
            <a:pPr lvl="2"/>
            <a:r>
              <a:rPr lang="fr-FR"/>
              <a:t>Texte A</a:t>
            </a:r>
          </a:p>
          <a:p>
            <a:pPr lvl="2"/>
            <a:endParaRPr lang="fr-FR"/>
          </a:p>
        </p:txBody>
      </p:sp>
      <p:sp>
        <p:nvSpPr>
          <p:cNvPr id="9" name="Espace réservé du texte 8">
            <a:extLst>
              <a:ext uri="{FF2B5EF4-FFF2-40B4-BE49-F238E27FC236}">
                <a16:creationId xmlns:a16="http://schemas.microsoft.com/office/drawing/2014/main" id="{7E363F8D-EEA3-433B-A76A-F8A04A2C93FF}"/>
              </a:ext>
            </a:extLst>
          </p:cNvPr>
          <p:cNvSpPr>
            <a:spLocks noGrp="1"/>
          </p:cNvSpPr>
          <p:nvPr>
            <p:ph type="body" sz="quarter" idx="60"/>
          </p:nvPr>
        </p:nvSpPr>
        <p:spPr>
          <a:xfrm>
            <a:off x="1" y="522515"/>
            <a:ext cx="442913" cy="4792694"/>
          </a:xfrm>
          <a:custGeom>
            <a:avLst/>
            <a:gdLst>
              <a:gd name="connsiteX0" fmla="*/ 0 w 2550281"/>
              <a:gd name="connsiteY0" fmla="*/ 0 h 369833"/>
              <a:gd name="connsiteX1" fmla="*/ 2550281 w 2550281"/>
              <a:gd name="connsiteY1" fmla="*/ 0 h 369833"/>
              <a:gd name="connsiteX2" fmla="*/ 2550281 w 2550281"/>
              <a:gd name="connsiteY2" fmla="*/ 369833 h 369833"/>
              <a:gd name="connsiteX3" fmla="*/ 0 w 2550281"/>
              <a:gd name="connsiteY3" fmla="*/ 369833 h 369833"/>
            </a:gdLst>
            <a:ahLst/>
            <a:cxnLst>
              <a:cxn ang="0">
                <a:pos x="connsiteX0" y="connsiteY0"/>
              </a:cxn>
              <a:cxn ang="0">
                <a:pos x="connsiteX1" y="connsiteY1"/>
              </a:cxn>
              <a:cxn ang="0">
                <a:pos x="connsiteX2" y="connsiteY2"/>
              </a:cxn>
              <a:cxn ang="0">
                <a:pos x="connsiteX3" y="connsiteY3"/>
              </a:cxn>
            </a:cxnLst>
            <a:rect l="l" t="t" r="r" b="b"/>
            <a:pathLst>
              <a:path w="2550281" h="369833">
                <a:moveTo>
                  <a:pt x="0" y="0"/>
                </a:moveTo>
                <a:lnTo>
                  <a:pt x="2550281" y="0"/>
                </a:lnTo>
                <a:lnTo>
                  <a:pt x="2550281" y="369833"/>
                </a:lnTo>
                <a:lnTo>
                  <a:pt x="0" y="369833"/>
                </a:lnTo>
                <a:close/>
              </a:path>
            </a:pathLst>
          </a:custGeom>
          <a:solidFill>
            <a:srgbClr val="EE0000"/>
          </a:solidFill>
        </p:spPr>
        <p:txBody>
          <a:bodyPr wrap="square">
            <a:noAutofit/>
          </a:bodyPr>
          <a:lstStyle>
            <a:lvl1pPr>
              <a:defRPr sz="100">
                <a:noFill/>
              </a:defRPr>
            </a:lvl1pPr>
          </a:lstStyle>
          <a:p>
            <a:pPr lvl="0"/>
            <a:endParaRPr lang="fr-FR"/>
          </a:p>
        </p:txBody>
      </p:sp>
      <p:sp>
        <p:nvSpPr>
          <p:cNvPr id="27" name="Espace réservé du texte 26">
            <a:extLst>
              <a:ext uri="{FF2B5EF4-FFF2-40B4-BE49-F238E27FC236}">
                <a16:creationId xmlns:a16="http://schemas.microsoft.com/office/drawing/2014/main" id="{C16C3C58-3A02-483B-8729-F6F5F6328C4F}"/>
              </a:ext>
            </a:extLst>
          </p:cNvPr>
          <p:cNvSpPr>
            <a:spLocks noGrp="1" noChangeAspect="1"/>
          </p:cNvSpPr>
          <p:nvPr>
            <p:ph type="body" sz="quarter" idx="62"/>
          </p:nvPr>
        </p:nvSpPr>
        <p:spPr>
          <a:xfrm>
            <a:off x="6827104" y="4488152"/>
            <a:ext cx="1289192" cy="416165"/>
          </a:xfrm>
          <a:custGeom>
            <a:avLst/>
            <a:gdLst>
              <a:gd name="connsiteX0" fmla="*/ 444232 w 1715914"/>
              <a:gd name="connsiteY0" fmla="*/ 344613 h 553915"/>
              <a:gd name="connsiteX1" fmla="*/ 346657 w 1715914"/>
              <a:gd name="connsiteY1" fmla="*/ 426185 h 553915"/>
              <a:gd name="connsiteX2" fmla="*/ 403693 w 1715914"/>
              <a:gd name="connsiteY2" fmla="*/ 505709 h 553915"/>
              <a:gd name="connsiteX3" fmla="*/ 500782 w 1715914"/>
              <a:gd name="connsiteY3" fmla="*/ 426185 h 553915"/>
              <a:gd name="connsiteX4" fmla="*/ 444232 w 1715914"/>
              <a:gd name="connsiteY4" fmla="*/ 344613 h 553915"/>
              <a:gd name="connsiteX5" fmla="*/ 1589924 w 1715914"/>
              <a:gd name="connsiteY5" fmla="*/ 344003 h 553915"/>
              <a:gd name="connsiteX6" fmla="*/ 1490874 w 1715914"/>
              <a:gd name="connsiteY6" fmla="*/ 426890 h 553915"/>
              <a:gd name="connsiteX7" fmla="*/ 1548719 w 1715914"/>
              <a:gd name="connsiteY7" fmla="*/ 507738 h 553915"/>
              <a:gd name="connsiteX8" fmla="*/ 1647341 w 1715914"/>
              <a:gd name="connsiteY8" fmla="*/ 426890 h 553915"/>
              <a:gd name="connsiteX9" fmla="*/ 1589924 w 1715914"/>
              <a:gd name="connsiteY9" fmla="*/ 344003 h 553915"/>
              <a:gd name="connsiteX10" fmla="*/ 757422 w 1715914"/>
              <a:gd name="connsiteY10" fmla="*/ 341312 h 553915"/>
              <a:gd name="connsiteX11" fmla="*/ 659273 w 1715914"/>
              <a:gd name="connsiteY11" fmla="*/ 420602 h 553915"/>
              <a:gd name="connsiteX12" fmla="*/ 716194 w 1715914"/>
              <a:gd name="connsiteY12" fmla="*/ 501965 h 553915"/>
              <a:gd name="connsiteX13" fmla="*/ 795290 w 1715914"/>
              <a:gd name="connsiteY13" fmla="*/ 437671 h 553915"/>
              <a:gd name="connsiteX14" fmla="*/ 814311 w 1715914"/>
              <a:gd name="connsiteY14" fmla="*/ 342564 h 553915"/>
              <a:gd name="connsiteX15" fmla="*/ 757422 w 1715914"/>
              <a:gd name="connsiteY15" fmla="*/ 341312 h 553915"/>
              <a:gd name="connsiteX16" fmla="*/ 1051061 w 1715914"/>
              <a:gd name="connsiteY16" fmla="*/ 340279 h 553915"/>
              <a:gd name="connsiteX17" fmla="*/ 954744 w 1715914"/>
              <a:gd name="connsiteY17" fmla="*/ 405430 h 553915"/>
              <a:gd name="connsiteX18" fmla="*/ 1092066 w 1715914"/>
              <a:gd name="connsiteY18" fmla="*/ 368311 h 553915"/>
              <a:gd name="connsiteX19" fmla="*/ 1051061 w 1715914"/>
              <a:gd name="connsiteY19" fmla="*/ 340279 h 553915"/>
              <a:gd name="connsiteX20" fmla="*/ 185662 w 1715914"/>
              <a:gd name="connsiteY20" fmla="*/ 307089 h 553915"/>
              <a:gd name="connsiteX21" fmla="*/ 283778 w 1715914"/>
              <a:gd name="connsiteY21" fmla="*/ 313514 h 553915"/>
              <a:gd name="connsiteX22" fmla="*/ 271843 w 1715914"/>
              <a:gd name="connsiteY22" fmla="*/ 346604 h 553915"/>
              <a:gd name="connsiteX23" fmla="*/ 112690 w 1715914"/>
              <a:gd name="connsiteY23" fmla="*/ 374760 h 553915"/>
              <a:gd name="connsiteX24" fmla="*/ 249897 w 1715914"/>
              <a:gd name="connsiteY24" fmla="*/ 459914 h 553915"/>
              <a:gd name="connsiteX25" fmla="*/ 0 w 1715914"/>
              <a:gd name="connsiteY25" fmla="*/ 535094 h 553915"/>
              <a:gd name="connsiteX26" fmla="*/ 8839 w 1715914"/>
              <a:gd name="connsiteY26" fmla="*/ 500385 h 553915"/>
              <a:gd name="connsiteX27" fmla="*/ 183670 w 1715914"/>
              <a:gd name="connsiteY27" fmla="*/ 468448 h 553915"/>
              <a:gd name="connsiteX28" fmla="*/ 46720 w 1715914"/>
              <a:gd name="connsiteY28" fmla="*/ 383628 h 553915"/>
              <a:gd name="connsiteX29" fmla="*/ 185662 w 1715914"/>
              <a:gd name="connsiteY29" fmla="*/ 307089 h 553915"/>
              <a:gd name="connsiteX30" fmla="*/ 1161280 w 1715914"/>
              <a:gd name="connsiteY30" fmla="*/ 306891 h 553915"/>
              <a:gd name="connsiteX31" fmla="*/ 1215144 w 1715914"/>
              <a:gd name="connsiteY31" fmla="*/ 306891 h 553915"/>
              <a:gd name="connsiteX32" fmla="*/ 1426980 w 1715914"/>
              <a:gd name="connsiteY32" fmla="*/ 546607 h 553915"/>
              <a:gd name="connsiteX33" fmla="*/ 1353571 w 1715914"/>
              <a:gd name="connsiteY33" fmla="*/ 546607 h 553915"/>
              <a:gd name="connsiteX34" fmla="*/ 1161280 w 1715914"/>
              <a:gd name="connsiteY34" fmla="*/ 306891 h 553915"/>
              <a:gd name="connsiteX35" fmla="*/ 451690 w 1715914"/>
              <a:gd name="connsiteY35" fmla="*/ 304551 h 553915"/>
              <a:gd name="connsiteX36" fmla="*/ 564847 w 1715914"/>
              <a:gd name="connsiteY36" fmla="*/ 426185 h 553915"/>
              <a:gd name="connsiteX37" fmla="*/ 395826 w 1715914"/>
              <a:gd name="connsiteY37" fmla="*/ 547829 h 553915"/>
              <a:gd name="connsiteX38" fmla="*/ 282735 w 1715914"/>
              <a:gd name="connsiteY38" fmla="*/ 426185 h 553915"/>
              <a:gd name="connsiteX39" fmla="*/ 451690 w 1715914"/>
              <a:gd name="connsiteY39" fmla="*/ 304551 h 553915"/>
              <a:gd name="connsiteX40" fmla="*/ 1056804 w 1715914"/>
              <a:gd name="connsiteY40" fmla="*/ 304236 h 553915"/>
              <a:gd name="connsiteX41" fmla="*/ 1149092 w 1715914"/>
              <a:gd name="connsiteY41" fmla="*/ 365682 h 553915"/>
              <a:gd name="connsiteX42" fmla="*/ 946533 w 1715914"/>
              <a:gd name="connsiteY42" fmla="*/ 440311 h 553915"/>
              <a:gd name="connsiteX43" fmla="*/ 946105 w 1715914"/>
              <a:gd name="connsiteY43" fmla="*/ 449483 h 553915"/>
              <a:gd name="connsiteX44" fmla="*/ 1105925 w 1715914"/>
              <a:gd name="connsiteY44" fmla="*/ 526112 h 553915"/>
              <a:gd name="connsiteX45" fmla="*/ 1011923 w 1715914"/>
              <a:gd name="connsiteY45" fmla="*/ 553915 h 553915"/>
              <a:gd name="connsiteX46" fmla="*/ 885335 w 1715914"/>
              <a:gd name="connsiteY46" fmla="*/ 455179 h 553915"/>
              <a:gd name="connsiteX47" fmla="*/ 1056804 w 1715914"/>
              <a:gd name="connsiteY47" fmla="*/ 304236 h 553915"/>
              <a:gd name="connsiteX48" fmla="*/ 1597430 w 1715914"/>
              <a:gd name="connsiteY48" fmla="*/ 303427 h 553915"/>
              <a:gd name="connsiteX49" fmla="*/ 1712445 w 1715914"/>
              <a:gd name="connsiteY49" fmla="*/ 426890 h 553915"/>
              <a:gd name="connsiteX50" fmla="*/ 1540718 w 1715914"/>
              <a:gd name="connsiteY50" fmla="*/ 550524 h 553915"/>
              <a:gd name="connsiteX51" fmla="*/ 1425742 w 1715914"/>
              <a:gd name="connsiteY51" fmla="*/ 426890 h 553915"/>
              <a:gd name="connsiteX52" fmla="*/ 1597430 w 1715914"/>
              <a:gd name="connsiteY52" fmla="*/ 303427 h 553915"/>
              <a:gd name="connsiteX53" fmla="*/ 900017 w 1715914"/>
              <a:gd name="connsiteY53" fmla="*/ 206623 h 553915"/>
              <a:gd name="connsiteX54" fmla="*/ 857507 w 1715914"/>
              <a:gd name="connsiteY54" fmla="*/ 429737 h 553915"/>
              <a:gd name="connsiteX55" fmla="*/ 711270 w 1715914"/>
              <a:gd name="connsiteY55" fmla="*/ 545122 h 553915"/>
              <a:gd name="connsiteX56" fmla="*/ 597294 w 1715914"/>
              <a:gd name="connsiteY56" fmla="*/ 416506 h 553915"/>
              <a:gd name="connsiteX57" fmla="*/ 768639 w 1715914"/>
              <a:gd name="connsiteY57" fmla="*/ 301902 h 553915"/>
              <a:gd name="connsiteX58" fmla="*/ 823789 w 1715914"/>
              <a:gd name="connsiteY58" fmla="*/ 303435 h 553915"/>
              <a:gd name="connsiteX59" fmla="*/ 842153 w 1715914"/>
              <a:gd name="connsiteY59" fmla="*/ 210309 h 553915"/>
              <a:gd name="connsiteX60" fmla="*/ 1537931 w 1715914"/>
              <a:gd name="connsiteY60" fmla="*/ 0 h 553915"/>
              <a:gd name="connsiteX61" fmla="*/ 1547571 w 1715914"/>
              <a:gd name="connsiteY61" fmla="*/ 71590 h 553915"/>
              <a:gd name="connsiteX62" fmla="*/ 1616446 w 1715914"/>
              <a:gd name="connsiteY62" fmla="*/ 47472 h 553915"/>
              <a:gd name="connsiteX63" fmla="*/ 1568326 w 1715914"/>
              <a:gd name="connsiteY63" fmla="*/ 109185 h 553915"/>
              <a:gd name="connsiteX64" fmla="*/ 1620475 w 1715914"/>
              <a:gd name="connsiteY64" fmla="*/ 149628 h 553915"/>
              <a:gd name="connsiteX65" fmla="*/ 1550838 w 1715914"/>
              <a:gd name="connsiteY65" fmla="*/ 154962 h 553915"/>
              <a:gd name="connsiteX66" fmla="*/ 1547037 w 1715914"/>
              <a:gd name="connsiteY66" fmla="*/ 229352 h 553915"/>
              <a:gd name="connsiteX67" fmla="*/ 1508299 w 1715914"/>
              <a:gd name="connsiteY67" fmla="*/ 174412 h 553915"/>
              <a:gd name="connsiteX68" fmla="*/ 1451378 w 1715914"/>
              <a:gd name="connsiteY68" fmla="*/ 226895 h 553915"/>
              <a:gd name="connsiteX69" fmla="*/ 1472685 w 1715914"/>
              <a:gd name="connsiteY69" fmla="*/ 152962 h 553915"/>
              <a:gd name="connsiteX70" fmla="*/ 1405591 w 1715914"/>
              <a:gd name="connsiteY70" fmla="*/ 143770 h 553915"/>
              <a:gd name="connsiteX71" fmla="*/ 1470951 w 1715914"/>
              <a:gd name="connsiteY71" fmla="*/ 106642 h 553915"/>
              <a:gd name="connsiteX72" fmla="*/ 1444129 w 1715914"/>
              <a:gd name="connsiteY72" fmla="*/ 42910 h 553915"/>
              <a:gd name="connsiteX73" fmla="*/ 1504213 w 1715914"/>
              <a:gd name="connsiteY73" fmla="*/ 70370 h 55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715914" h="553915">
                <a:moveTo>
                  <a:pt x="444232" y="344613"/>
                </a:moveTo>
                <a:cubicBezTo>
                  <a:pt x="398169" y="344613"/>
                  <a:pt x="358983" y="377360"/>
                  <a:pt x="346657" y="426185"/>
                </a:cubicBezTo>
                <a:cubicBezTo>
                  <a:pt x="333761" y="477725"/>
                  <a:pt x="355487" y="505709"/>
                  <a:pt x="403693" y="505709"/>
                </a:cubicBezTo>
                <a:cubicBezTo>
                  <a:pt x="449832" y="505709"/>
                  <a:pt x="488532" y="475067"/>
                  <a:pt x="500782" y="426185"/>
                </a:cubicBezTo>
                <a:cubicBezTo>
                  <a:pt x="513040" y="377360"/>
                  <a:pt x="490323" y="344613"/>
                  <a:pt x="444232" y="344613"/>
                </a:cubicBezTo>
                <a:close/>
                <a:moveTo>
                  <a:pt x="1589924" y="344003"/>
                </a:moveTo>
                <a:cubicBezTo>
                  <a:pt x="1543109" y="344003"/>
                  <a:pt x="1503276" y="377350"/>
                  <a:pt x="1490874" y="426890"/>
                </a:cubicBezTo>
                <a:cubicBezTo>
                  <a:pt x="1477672" y="479268"/>
                  <a:pt x="1499723" y="507738"/>
                  <a:pt x="1548719" y="507738"/>
                </a:cubicBezTo>
                <a:cubicBezTo>
                  <a:pt x="1595601" y="507738"/>
                  <a:pt x="1634854" y="476563"/>
                  <a:pt x="1647341" y="426890"/>
                </a:cubicBezTo>
                <a:cubicBezTo>
                  <a:pt x="1659819" y="377350"/>
                  <a:pt x="1636730" y="344003"/>
                  <a:pt x="1589924" y="344003"/>
                </a:cubicBezTo>
                <a:close/>
                <a:moveTo>
                  <a:pt x="757422" y="341312"/>
                </a:moveTo>
                <a:cubicBezTo>
                  <a:pt x="706093" y="346145"/>
                  <a:pt x="671925" y="370067"/>
                  <a:pt x="659273" y="420602"/>
                </a:cubicBezTo>
                <a:cubicBezTo>
                  <a:pt x="647348" y="468199"/>
                  <a:pt x="661692" y="501965"/>
                  <a:pt x="716194" y="501965"/>
                </a:cubicBezTo>
                <a:cubicBezTo>
                  <a:pt x="763610" y="501965"/>
                  <a:pt x="786870" y="476285"/>
                  <a:pt x="795290" y="437671"/>
                </a:cubicBezTo>
                <a:lnTo>
                  <a:pt x="814311" y="342564"/>
                </a:lnTo>
                <a:cubicBezTo>
                  <a:pt x="793549" y="340212"/>
                  <a:pt x="774532" y="339701"/>
                  <a:pt x="757422" y="341312"/>
                </a:cubicBezTo>
                <a:close/>
                <a:moveTo>
                  <a:pt x="1051061" y="340279"/>
                </a:moveTo>
                <a:cubicBezTo>
                  <a:pt x="1002893" y="340279"/>
                  <a:pt x="969508" y="368825"/>
                  <a:pt x="954744" y="405430"/>
                </a:cubicBezTo>
                <a:cubicBezTo>
                  <a:pt x="996825" y="414022"/>
                  <a:pt x="1092066" y="417203"/>
                  <a:pt x="1092066" y="368311"/>
                </a:cubicBezTo>
                <a:cubicBezTo>
                  <a:pt x="1092066" y="349899"/>
                  <a:pt x="1077617" y="340279"/>
                  <a:pt x="1051061" y="340279"/>
                </a:cubicBezTo>
                <a:close/>
                <a:moveTo>
                  <a:pt x="185662" y="307089"/>
                </a:moveTo>
                <a:cubicBezTo>
                  <a:pt x="214517" y="306162"/>
                  <a:pt x="247378" y="308169"/>
                  <a:pt x="283778" y="313514"/>
                </a:cubicBezTo>
                <a:lnTo>
                  <a:pt x="271843" y="346604"/>
                </a:lnTo>
                <a:cubicBezTo>
                  <a:pt x="186918" y="338908"/>
                  <a:pt x="113899" y="345985"/>
                  <a:pt x="112690" y="374760"/>
                </a:cubicBezTo>
                <a:cubicBezTo>
                  <a:pt x="110899" y="418042"/>
                  <a:pt x="252641" y="380256"/>
                  <a:pt x="249897" y="459914"/>
                </a:cubicBezTo>
                <a:cubicBezTo>
                  <a:pt x="245916" y="576900"/>
                  <a:pt x="48834" y="550001"/>
                  <a:pt x="0" y="535094"/>
                </a:cubicBezTo>
                <a:lnTo>
                  <a:pt x="8839" y="500385"/>
                </a:lnTo>
                <a:cubicBezTo>
                  <a:pt x="92973" y="513749"/>
                  <a:pt x="181708" y="514835"/>
                  <a:pt x="183670" y="468448"/>
                </a:cubicBezTo>
                <a:cubicBezTo>
                  <a:pt x="185747" y="419166"/>
                  <a:pt x="43348" y="463466"/>
                  <a:pt x="46720" y="383628"/>
                </a:cubicBezTo>
                <a:cubicBezTo>
                  <a:pt x="48584" y="339044"/>
                  <a:pt x="99098" y="309869"/>
                  <a:pt x="185662" y="307089"/>
                </a:cubicBezTo>
                <a:close/>
                <a:moveTo>
                  <a:pt x="1161280" y="306891"/>
                </a:moveTo>
                <a:lnTo>
                  <a:pt x="1215144" y="306891"/>
                </a:lnTo>
                <a:cubicBezTo>
                  <a:pt x="1274590" y="388959"/>
                  <a:pt x="1426980" y="546607"/>
                  <a:pt x="1426980" y="546607"/>
                </a:cubicBezTo>
                <a:lnTo>
                  <a:pt x="1353571" y="546607"/>
                </a:lnTo>
                <a:cubicBezTo>
                  <a:pt x="1309099" y="504773"/>
                  <a:pt x="1223936" y="408618"/>
                  <a:pt x="1161280" y="306891"/>
                </a:cubicBezTo>
                <a:close/>
                <a:moveTo>
                  <a:pt x="451690" y="304551"/>
                </a:moveTo>
                <a:cubicBezTo>
                  <a:pt x="536100" y="304551"/>
                  <a:pt x="581496" y="353462"/>
                  <a:pt x="564847" y="426185"/>
                </a:cubicBezTo>
                <a:cubicBezTo>
                  <a:pt x="548159" y="499080"/>
                  <a:pt x="480255" y="547829"/>
                  <a:pt x="395826" y="547829"/>
                </a:cubicBezTo>
                <a:cubicBezTo>
                  <a:pt x="311405" y="547829"/>
                  <a:pt x="265943" y="499080"/>
                  <a:pt x="282735" y="426185"/>
                </a:cubicBezTo>
                <a:cubicBezTo>
                  <a:pt x="299328" y="353462"/>
                  <a:pt x="367260" y="304551"/>
                  <a:pt x="451690" y="304551"/>
                </a:cubicBezTo>
                <a:close/>
                <a:moveTo>
                  <a:pt x="1056804" y="304236"/>
                </a:moveTo>
                <a:cubicBezTo>
                  <a:pt x="1120870" y="304236"/>
                  <a:pt x="1149092" y="330259"/>
                  <a:pt x="1149092" y="365682"/>
                </a:cubicBezTo>
                <a:cubicBezTo>
                  <a:pt x="1149092" y="436034"/>
                  <a:pt x="1044317" y="460627"/>
                  <a:pt x="946533" y="440311"/>
                </a:cubicBezTo>
                <a:cubicBezTo>
                  <a:pt x="946295" y="443292"/>
                  <a:pt x="946105" y="446445"/>
                  <a:pt x="946105" y="449483"/>
                </a:cubicBezTo>
                <a:cubicBezTo>
                  <a:pt x="946105" y="526112"/>
                  <a:pt x="1034259" y="533808"/>
                  <a:pt x="1105925" y="526112"/>
                </a:cubicBezTo>
                <a:cubicBezTo>
                  <a:pt x="1105925" y="526112"/>
                  <a:pt x="1068292" y="553915"/>
                  <a:pt x="1011923" y="553915"/>
                </a:cubicBezTo>
                <a:cubicBezTo>
                  <a:pt x="930141" y="553915"/>
                  <a:pt x="885335" y="509129"/>
                  <a:pt x="885335" y="455179"/>
                </a:cubicBezTo>
                <a:cubicBezTo>
                  <a:pt x="885335" y="371635"/>
                  <a:pt x="952896" y="304236"/>
                  <a:pt x="1056804" y="304236"/>
                </a:cubicBezTo>
                <a:close/>
                <a:moveTo>
                  <a:pt x="1597430" y="303427"/>
                </a:moveTo>
                <a:cubicBezTo>
                  <a:pt x="1683184" y="303427"/>
                  <a:pt x="1729390" y="352995"/>
                  <a:pt x="1712445" y="426890"/>
                </a:cubicBezTo>
                <a:cubicBezTo>
                  <a:pt x="1695404" y="500871"/>
                  <a:pt x="1626481" y="550524"/>
                  <a:pt x="1540718" y="550524"/>
                </a:cubicBezTo>
                <a:cubicBezTo>
                  <a:pt x="1454946" y="550524"/>
                  <a:pt x="1408778" y="500871"/>
                  <a:pt x="1425742" y="426890"/>
                </a:cubicBezTo>
                <a:cubicBezTo>
                  <a:pt x="1442744" y="352995"/>
                  <a:pt x="1511705" y="303427"/>
                  <a:pt x="1597430" y="303427"/>
                </a:cubicBezTo>
                <a:close/>
                <a:moveTo>
                  <a:pt x="900017" y="206623"/>
                </a:moveTo>
                <a:lnTo>
                  <a:pt x="857507" y="429737"/>
                </a:lnTo>
                <a:cubicBezTo>
                  <a:pt x="843201" y="497250"/>
                  <a:pt x="803186" y="545122"/>
                  <a:pt x="711270" y="545122"/>
                </a:cubicBezTo>
                <a:cubicBezTo>
                  <a:pt x="621525" y="545122"/>
                  <a:pt x="580368" y="488963"/>
                  <a:pt x="597294" y="416506"/>
                </a:cubicBezTo>
                <a:cubicBezTo>
                  <a:pt x="616067" y="336115"/>
                  <a:pt x="687219" y="301902"/>
                  <a:pt x="768639" y="301902"/>
                </a:cubicBezTo>
                <a:cubicBezTo>
                  <a:pt x="794690" y="301902"/>
                  <a:pt x="801662" y="302587"/>
                  <a:pt x="823789" y="303435"/>
                </a:cubicBezTo>
                <a:lnTo>
                  <a:pt x="842153" y="210309"/>
                </a:lnTo>
                <a:close/>
                <a:moveTo>
                  <a:pt x="1537931" y="0"/>
                </a:moveTo>
                <a:lnTo>
                  <a:pt x="1547571" y="71590"/>
                </a:lnTo>
                <a:lnTo>
                  <a:pt x="1616446" y="47472"/>
                </a:lnTo>
                <a:lnTo>
                  <a:pt x="1568326" y="109185"/>
                </a:lnTo>
                <a:lnTo>
                  <a:pt x="1620475" y="149628"/>
                </a:lnTo>
                <a:lnTo>
                  <a:pt x="1550838" y="154962"/>
                </a:lnTo>
                <a:lnTo>
                  <a:pt x="1547037" y="229352"/>
                </a:lnTo>
                <a:lnTo>
                  <a:pt x="1508299" y="174412"/>
                </a:lnTo>
                <a:lnTo>
                  <a:pt x="1451378" y="226895"/>
                </a:lnTo>
                <a:lnTo>
                  <a:pt x="1472685" y="152962"/>
                </a:lnTo>
                <a:lnTo>
                  <a:pt x="1405591" y="143770"/>
                </a:lnTo>
                <a:lnTo>
                  <a:pt x="1470951" y="106642"/>
                </a:lnTo>
                <a:lnTo>
                  <a:pt x="1444129" y="42910"/>
                </a:lnTo>
                <a:lnTo>
                  <a:pt x="1504213" y="70370"/>
                </a:lnTo>
                <a:close/>
              </a:path>
            </a:pathLst>
          </a:custGeom>
          <a:solidFill>
            <a:schemeClr val="tx2"/>
          </a:solidFill>
        </p:spPr>
        <p:txBody>
          <a:bodyPr wrap="square">
            <a:noAutofit/>
          </a:bodyPr>
          <a:lstStyle>
            <a:lvl1pPr>
              <a:defRPr>
                <a:noFill/>
              </a:defRPr>
            </a:lvl1pPr>
          </a:lstStyle>
          <a:p>
            <a:pPr lvl="0"/>
            <a:endParaRPr lang="fr-FR"/>
          </a:p>
        </p:txBody>
      </p:sp>
      <p:sp>
        <p:nvSpPr>
          <p:cNvPr id="28" name="Espace réservé du texte 27">
            <a:extLst>
              <a:ext uri="{FF2B5EF4-FFF2-40B4-BE49-F238E27FC236}">
                <a16:creationId xmlns:a16="http://schemas.microsoft.com/office/drawing/2014/main" id="{F1EE69F4-857D-4A73-8B71-041F161F562B}"/>
              </a:ext>
            </a:extLst>
          </p:cNvPr>
          <p:cNvSpPr>
            <a:spLocks noGrp="1" noChangeAspect="1"/>
          </p:cNvSpPr>
          <p:nvPr>
            <p:ph type="body" sz="quarter" idx="63"/>
          </p:nvPr>
        </p:nvSpPr>
        <p:spPr>
          <a:xfrm>
            <a:off x="7656871" y="4653867"/>
            <a:ext cx="258728" cy="223555"/>
          </a:xfrm>
          <a:custGeom>
            <a:avLst/>
            <a:gdLst>
              <a:gd name="connsiteX0" fmla="*/ 344367 w 344367"/>
              <a:gd name="connsiteY0" fmla="*/ 0 h 297551"/>
              <a:gd name="connsiteX1" fmla="*/ 0 w 344367"/>
              <a:gd name="connsiteY1" fmla="*/ 297551 h 297551"/>
              <a:gd name="connsiteX2" fmla="*/ 344367 w 344367"/>
              <a:gd name="connsiteY2" fmla="*/ 0 h 297551"/>
            </a:gdLst>
            <a:ahLst/>
            <a:cxnLst>
              <a:cxn ang="0">
                <a:pos x="connsiteX0" y="connsiteY0"/>
              </a:cxn>
              <a:cxn ang="0">
                <a:pos x="connsiteX1" y="connsiteY1"/>
              </a:cxn>
              <a:cxn ang="0">
                <a:pos x="connsiteX2" y="connsiteY2"/>
              </a:cxn>
            </a:cxnLst>
            <a:rect l="l" t="t" r="r" b="b"/>
            <a:pathLst>
              <a:path w="344367" h="297551">
                <a:moveTo>
                  <a:pt x="344367" y="0"/>
                </a:moveTo>
                <a:cubicBezTo>
                  <a:pt x="283064" y="192195"/>
                  <a:pt x="135217" y="295599"/>
                  <a:pt x="0" y="297551"/>
                </a:cubicBezTo>
                <a:cubicBezTo>
                  <a:pt x="138627" y="220656"/>
                  <a:pt x="259032" y="102298"/>
                  <a:pt x="344367" y="0"/>
                </a:cubicBezTo>
                <a:close/>
              </a:path>
            </a:pathLst>
          </a:custGeom>
          <a:solidFill>
            <a:srgbClr val="EE0000"/>
          </a:solidFill>
        </p:spPr>
        <p:txBody>
          <a:bodyPr wrap="square">
            <a:noAutofit/>
          </a:bodyPr>
          <a:lstStyle>
            <a:lvl1pPr>
              <a:defRPr>
                <a:noFill/>
              </a:defRPr>
            </a:lvl1pPr>
          </a:lstStyle>
          <a:p>
            <a:pPr lvl="0"/>
            <a:endParaRPr lang="fr-FR"/>
          </a:p>
        </p:txBody>
      </p:sp>
    </p:spTree>
    <p:extLst>
      <p:ext uri="{BB962C8B-B14F-4D97-AF65-F5344CB8AC3E}">
        <p14:creationId xmlns:p14="http://schemas.microsoft.com/office/powerpoint/2010/main" val="3955003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7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apítulo B">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256F7A-5392-4EDF-A2C3-34BC2B619934}"/>
              </a:ext>
              <a:ext uri="{C183D7F6-B498-43B3-948B-1728B52AA6E4}">
                <adec:decorative xmlns:adec="http://schemas.microsoft.com/office/drawing/2017/decorative" val="1"/>
              </a:ext>
            </a:extLst>
          </p:cNvPr>
          <p:cNvSpPr/>
          <p:nvPr userDrawn="1"/>
        </p:nvSpPr>
        <p:spPr>
          <a:xfrm>
            <a:off x="4896817" y="-365760"/>
            <a:ext cx="216000" cy="2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15" name="Rectangle 14">
            <a:extLst>
              <a:ext uri="{FF2B5EF4-FFF2-40B4-BE49-F238E27FC236}">
                <a16:creationId xmlns:a16="http://schemas.microsoft.com/office/drawing/2014/main" id="{2ED293A2-A9FA-45CD-8C10-2B70A331AC31}"/>
              </a:ext>
              <a:ext uri="{C183D7F6-B498-43B3-948B-1728B52AA6E4}">
                <adec:decorative xmlns:adec="http://schemas.microsoft.com/office/drawing/2017/decorative" val="1"/>
              </a:ext>
            </a:extLst>
          </p:cNvPr>
          <p:cNvSpPr/>
          <p:nvPr userDrawn="1"/>
        </p:nvSpPr>
        <p:spPr>
          <a:xfrm>
            <a:off x="5173234" y="-365760"/>
            <a:ext cx="216000" cy="2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16" name="Rectangle 15">
            <a:extLst>
              <a:ext uri="{FF2B5EF4-FFF2-40B4-BE49-F238E27FC236}">
                <a16:creationId xmlns:a16="http://schemas.microsoft.com/office/drawing/2014/main" id="{7B3BF5D7-8BE8-4CCC-9FEB-93349A771856}"/>
              </a:ext>
              <a:ext uri="{C183D7F6-B498-43B3-948B-1728B52AA6E4}">
                <adec:decorative xmlns:adec="http://schemas.microsoft.com/office/drawing/2017/decorative" val="1"/>
              </a:ext>
            </a:extLst>
          </p:cNvPr>
          <p:cNvSpPr/>
          <p:nvPr userDrawn="1"/>
        </p:nvSpPr>
        <p:spPr>
          <a:xfrm>
            <a:off x="5449649" y="-365760"/>
            <a:ext cx="216000" cy="21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17" name="Rectangle 16">
            <a:extLst>
              <a:ext uri="{FF2B5EF4-FFF2-40B4-BE49-F238E27FC236}">
                <a16:creationId xmlns:a16="http://schemas.microsoft.com/office/drawing/2014/main" id="{C0902F71-09B7-45AB-B51D-3A737D1E2858}"/>
              </a:ext>
              <a:ext uri="{C183D7F6-B498-43B3-948B-1728B52AA6E4}">
                <adec:decorative xmlns:adec="http://schemas.microsoft.com/office/drawing/2017/decorative" val="1"/>
              </a:ext>
            </a:extLst>
          </p:cNvPr>
          <p:cNvSpPr/>
          <p:nvPr userDrawn="1"/>
        </p:nvSpPr>
        <p:spPr>
          <a:xfrm>
            <a:off x="5726066" y="-365760"/>
            <a:ext cx="216000" cy="21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18" name="Rectangle 17">
            <a:extLst>
              <a:ext uri="{FF2B5EF4-FFF2-40B4-BE49-F238E27FC236}">
                <a16:creationId xmlns:a16="http://schemas.microsoft.com/office/drawing/2014/main" id="{40338C54-84CE-48FA-AC01-12ACAEFB834A}"/>
              </a:ext>
              <a:ext uri="{C183D7F6-B498-43B3-948B-1728B52AA6E4}">
                <adec:decorative xmlns:adec="http://schemas.microsoft.com/office/drawing/2017/decorative" val="1"/>
              </a:ext>
            </a:extLst>
          </p:cNvPr>
          <p:cNvSpPr/>
          <p:nvPr userDrawn="1"/>
        </p:nvSpPr>
        <p:spPr>
          <a:xfrm>
            <a:off x="6002481" y="-365760"/>
            <a:ext cx="216000" cy="21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19" name="Rectangle 18">
            <a:extLst>
              <a:ext uri="{FF2B5EF4-FFF2-40B4-BE49-F238E27FC236}">
                <a16:creationId xmlns:a16="http://schemas.microsoft.com/office/drawing/2014/main" id="{0F5EEF8E-F0BD-43D5-9F12-74DBCC814259}"/>
              </a:ext>
              <a:ext uri="{C183D7F6-B498-43B3-948B-1728B52AA6E4}">
                <adec:decorative xmlns:adec="http://schemas.microsoft.com/office/drawing/2017/decorative" val="1"/>
              </a:ext>
            </a:extLst>
          </p:cNvPr>
          <p:cNvSpPr/>
          <p:nvPr userDrawn="1"/>
        </p:nvSpPr>
        <p:spPr>
          <a:xfrm>
            <a:off x="6278898" y="-365760"/>
            <a:ext cx="216000" cy="21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20" name="Rectangle 19">
            <a:extLst>
              <a:ext uri="{FF2B5EF4-FFF2-40B4-BE49-F238E27FC236}">
                <a16:creationId xmlns:a16="http://schemas.microsoft.com/office/drawing/2014/main" id="{257CA3A9-63F8-4D79-B7CE-D58141F49A79}"/>
              </a:ext>
              <a:ext uri="{C183D7F6-B498-43B3-948B-1728B52AA6E4}">
                <adec:decorative xmlns:adec="http://schemas.microsoft.com/office/drawing/2017/decorative" val="1"/>
              </a:ext>
            </a:extLst>
          </p:cNvPr>
          <p:cNvSpPr/>
          <p:nvPr userDrawn="1"/>
        </p:nvSpPr>
        <p:spPr>
          <a:xfrm>
            <a:off x="6555313" y="-365760"/>
            <a:ext cx="216000" cy="21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21" name="Rectangle 20">
            <a:extLst>
              <a:ext uri="{FF2B5EF4-FFF2-40B4-BE49-F238E27FC236}">
                <a16:creationId xmlns:a16="http://schemas.microsoft.com/office/drawing/2014/main" id="{369B14CD-3C36-4D76-9BF4-ADD9D61D8BD8}"/>
              </a:ext>
              <a:ext uri="{C183D7F6-B498-43B3-948B-1728B52AA6E4}">
                <adec:decorative xmlns:adec="http://schemas.microsoft.com/office/drawing/2017/decorative" val="1"/>
              </a:ext>
            </a:extLst>
          </p:cNvPr>
          <p:cNvSpPr/>
          <p:nvPr userDrawn="1"/>
        </p:nvSpPr>
        <p:spPr>
          <a:xfrm>
            <a:off x="6831729" y="-365760"/>
            <a:ext cx="216000" cy="216000"/>
          </a:xfrm>
          <a:prstGeom prst="rect">
            <a:avLst/>
          </a:prstGeom>
          <a:solidFill>
            <a:srgbClr val="FCB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22" name="Rectangle 21">
            <a:extLst>
              <a:ext uri="{FF2B5EF4-FFF2-40B4-BE49-F238E27FC236}">
                <a16:creationId xmlns:a16="http://schemas.microsoft.com/office/drawing/2014/main" id="{75740A95-0D80-45C2-9BFB-A5FBFF9AC2F1}"/>
              </a:ext>
              <a:ext uri="{C183D7F6-B498-43B3-948B-1728B52AA6E4}">
                <adec:decorative xmlns:adec="http://schemas.microsoft.com/office/drawing/2017/decorative" val="1"/>
              </a:ext>
            </a:extLst>
          </p:cNvPr>
          <p:cNvSpPr/>
          <p:nvPr userDrawn="1"/>
        </p:nvSpPr>
        <p:spPr>
          <a:xfrm>
            <a:off x="7108140" y="-365760"/>
            <a:ext cx="216000" cy="216000"/>
          </a:xfrm>
          <a:prstGeom prst="rect">
            <a:avLst/>
          </a:prstGeom>
          <a:solidFill>
            <a:srgbClr val="B28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23" name="Rectangle 22">
            <a:extLst>
              <a:ext uri="{FF2B5EF4-FFF2-40B4-BE49-F238E27FC236}">
                <a16:creationId xmlns:a16="http://schemas.microsoft.com/office/drawing/2014/main" id="{CA50E7B1-FC17-4CD6-B565-29D3C89F0C49}"/>
              </a:ext>
              <a:ext uri="{C183D7F6-B498-43B3-948B-1728B52AA6E4}">
                <adec:decorative xmlns:adec="http://schemas.microsoft.com/office/drawing/2017/decorative" val="1"/>
              </a:ext>
            </a:extLst>
          </p:cNvPr>
          <p:cNvSpPr/>
          <p:nvPr userDrawn="1"/>
        </p:nvSpPr>
        <p:spPr>
          <a:xfrm>
            <a:off x="4343985" y="-365760"/>
            <a:ext cx="216000" cy="216000"/>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24" name="Rectangle 23">
            <a:extLst>
              <a:ext uri="{FF2B5EF4-FFF2-40B4-BE49-F238E27FC236}">
                <a16:creationId xmlns:a16="http://schemas.microsoft.com/office/drawing/2014/main" id="{A593F3BC-2533-46D9-A34A-97EDA71BB8C1}"/>
              </a:ext>
              <a:ext uri="{C183D7F6-B498-43B3-948B-1728B52AA6E4}">
                <adec:decorative xmlns:adec="http://schemas.microsoft.com/office/drawing/2017/decorative" val="1"/>
              </a:ext>
            </a:extLst>
          </p:cNvPr>
          <p:cNvSpPr/>
          <p:nvPr userDrawn="1"/>
        </p:nvSpPr>
        <p:spPr>
          <a:xfrm>
            <a:off x="4620401" y="-365760"/>
            <a:ext cx="216000" cy="216000"/>
          </a:xfrm>
          <a:prstGeom prst="rect">
            <a:avLst/>
          </a:prstGeom>
          <a:solidFill>
            <a:srgbClr val="2A29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10" name="Espace réservé pour une image  40">
            <a:extLst>
              <a:ext uri="{FF2B5EF4-FFF2-40B4-BE49-F238E27FC236}">
                <a16:creationId xmlns:a16="http://schemas.microsoft.com/office/drawing/2014/main" id="{F11E67DA-00A0-4F1A-B898-BB338E70DE2A}"/>
              </a:ext>
            </a:extLst>
          </p:cNvPr>
          <p:cNvSpPr>
            <a:spLocks noGrp="1"/>
          </p:cNvSpPr>
          <p:nvPr>
            <p:ph type="pic" sz="quarter" idx="64" hasCustomPrompt="1"/>
          </p:nvPr>
        </p:nvSpPr>
        <p:spPr>
          <a:xfrm>
            <a:off x="0" y="0"/>
            <a:ext cx="12192000" cy="6858000"/>
          </a:xfrm>
          <a:solidFill>
            <a:schemeClr val="tx2"/>
          </a:solidFill>
        </p:spPr>
        <p:txBody>
          <a:bodyPr>
            <a:noAutofit/>
          </a:bodyPr>
          <a:lstStyle>
            <a:lvl1pPr>
              <a:defRPr>
                <a:noFill/>
              </a:defRPr>
            </a:lvl1pPr>
          </a:lstStyle>
          <a:p>
            <a:r>
              <a:rPr lang="fr-FR"/>
              <a:t>6</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8F63A3B-78C7-47BE-AE5E-E10140E04643}" type="slidenum">
              <a:rPr lang="en-US" smtClean="0"/>
              <a:pPr/>
              <a:t>‹Nº›</a:t>
            </a:fld>
            <a:endParaRPr lang="en-US"/>
          </a:p>
        </p:txBody>
      </p:sp>
      <p:sp>
        <p:nvSpPr>
          <p:cNvPr id="13" name="Espace réservé du texte 12">
            <a:extLst>
              <a:ext uri="{FF2B5EF4-FFF2-40B4-BE49-F238E27FC236}">
                <a16:creationId xmlns:a16="http://schemas.microsoft.com/office/drawing/2014/main" id="{4958C054-839F-4DE0-821D-EA7EB605C25A}"/>
              </a:ext>
            </a:extLst>
          </p:cNvPr>
          <p:cNvSpPr>
            <a:spLocks noGrp="1"/>
          </p:cNvSpPr>
          <p:nvPr>
            <p:ph type="body" sz="quarter" idx="66" hasCustomPrompt="1"/>
          </p:nvPr>
        </p:nvSpPr>
        <p:spPr>
          <a:xfrm>
            <a:off x="442914" y="522515"/>
            <a:ext cx="4979987" cy="4792694"/>
          </a:xfrm>
          <a:custGeom>
            <a:avLst/>
            <a:gdLst>
              <a:gd name="connsiteX0" fmla="*/ 0 w 4979987"/>
              <a:gd name="connsiteY0" fmla="*/ 0 h 4792694"/>
              <a:gd name="connsiteX1" fmla="*/ 4574909 w 4979987"/>
              <a:gd name="connsiteY1" fmla="*/ 0 h 4792694"/>
              <a:gd name="connsiteX2" fmla="*/ 4979987 w 4979987"/>
              <a:gd name="connsiteY2" fmla="*/ 405078 h 4792694"/>
              <a:gd name="connsiteX3" fmla="*/ 4979987 w 4979987"/>
              <a:gd name="connsiteY3" fmla="*/ 4387616 h 4792694"/>
              <a:gd name="connsiteX4" fmla="*/ 4574909 w 4979987"/>
              <a:gd name="connsiteY4" fmla="*/ 4792694 h 4792694"/>
              <a:gd name="connsiteX5" fmla="*/ 0 w 4979987"/>
              <a:gd name="connsiteY5" fmla="*/ 4792694 h 4792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9987" h="4792694">
                <a:moveTo>
                  <a:pt x="0" y="0"/>
                </a:moveTo>
                <a:lnTo>
                  <a:pt x="4574909" y="0"/>
                </a:lnTo>
                <a:cubicBezTo>
                  <a:pt x="4798627" y="0"/>
                  <a:pt x="4979987" y="181360"/>
                  <a:pt x="4979987" y="405078"/>
                </a:cubicBezTo>
                <a:lnTo>
                  <a:pt x="4979987" y="4387616"/>
                </a:lnTo>
                <a:cubicBezTo>
                  <a:pt x="4979987" y="4611334"/>
                  <a:pt x="4798627" y="4792694"/>
                  <a:pt x="4574909" y="4792694"/>
                </a:cubicBezTo>
                <a:lnTo>
                  <a:pt x="0" y="4792694"/>
                </a:lnTo>
                <a:close/>
              </a:path>
            </a:pathLst>
          </a:custGeom>
          <a:solidFill>
            <a:schemeClr val="bg1"/>
          </a:solidFill>
        </p:spPr>
        <p:txBody>
          <a:bodyPr wrap="square" lIns="468000" tIns="468000">
            <a:noAutofit/>
          </a:bodyPr>
          <a:lstStyle>
            <a:lvl1pPr>
              <a:defRPr sz="3000" b="1"/>
            </a:lvl1pPr>
            <a:lvl2pPr marL="0" indent="0">
              <a:buNone/>
              <a:defRPr sz="12200">
                <a:solidFill>
                  <a:schemeClr val="tx2"/>
                </a:solidFill>
              </a:defRPr>
            </a:lvl2pPr>
            <a:lvl3pPr marL="251988" indent="-251988">
              <a:buSzPct val="100000"/>
              <a:buFont typeface="+mj-lt"/>
              <a:buAutoNum type="alphaUcPeriod"/>
              <a:defRPr sz="1700"/>
            </a:lvl3pPr>
          </a:lstStyle>
          <a:p>
            <a:pPr lvl="0"/>
            <a:r>
              <a:rPr lang="fr-FR"/>
              <a:t>Lorem ipsum </a:t>
            </a:r>
            <a:r>
              <a:rPr lang="fr-FR" err="1"/>
              <a:t>dolor</a:t>
            </a:r>
            <a:br>
              <a:rPr lang="fr-FR"/>
            </a:br>
            <a:r>
              <a:rPr lang="fr-FR" err="1"/>
              <a:t>sit</a:t>
            </a:r>
            <a:r>
              <a:rPr lang="fr-FR"/>
              <a:t> </a:t>
            </a:r>
            <a:r>
              <a:rPr lang="fr-FR" err="1"/>
              <a:t>amet</a:t>
            </a:r>
            <a:endParaRPr lang="fr-FR"/>
          </a:p>
          <a:p>
            <a:pPr lvl="1"/>
            <a:r>
              <a:rPr lang="fr-FR"/>
              <a:t>00</a:t>
            </a:r>
          </a:p>
          <a:p>
            <a:pPr lvl="2"/>
            <a:r>
              <a:rPr lang="fr-FR"/>
              <a:t>Texte A</a:t>
            </a:r>
          </a:p>
          <a:p>
            <a:pPr lvl="2"/>
            <a:endParaRPr lang="fr-FR"/>
          </a:p>
        </p:txBody>
      </p:sp>
      <p:sp>
        <p:nvSpPr>
          <p:cNvPr id="9" name="Espace réservé du texte 8">
            <a:extLst>
              <a:ext uri="{FF2B5EF4-FFF2-40B4-BE49-F238E27FC236}">
                <a16:creationId xmlns:a16="http://schemas.microsoft.com/office/drawing/2014/main" id="{7E363F8D-EEA3-433B-A76A-F8A04A2C93FF}"/>
              </a:ext>
            </a:extLst>
          </p:cNvPr>
          <p:cNvSpPr>
            <a:spLocks noGrp="1"/>
          </p:cNvSpPr>
          <p:nvPr>
            <p:ph type="body" sz="quarter" idx="60"/>
          </p:nvPr>
        </p:nvSpPr>
        <p:spPr>
          <a:xfrm>
            <a:off x="1" y="522515"/>
            <a:ext cx="442913" cy="4792694"/>
          </a:xfrm>
          <a:custGeom>
            <a:avLst/>
            <a:gdLst>
              <a:gd name="connsiteX0" fmla="*/ 0 w 2550281"/>
              <a:gd name="connsiteY0" fmla="*/ 0 h 369833"/>
              <a:gd name="connsiteX1" fmla="*/ 2550281 w 2550281"/>
              <a:gd name="connsiteY1" fmla="*/ 0 h 369833"/>
              <a:gd name="connsiteX2" fmla="*/ 2550281 w 2550281"/>
              <a:gd name="connsiteY2" fmla="*/ 369833 h 369833"/>
              <a:gd name="connsiteX3" fmla="*/ 0 w 2550281"/>
              <a:gd name="connsiteY3" fmla="*/ 369833 h 369833"/>
            </a:gdLst>
            <a:ahLst/>
            <a:cxnLst>
              <a:cxn ang="0">
                <a:pos x="connsiteX0" y="connsiteY0"/>
              </a:cxn>
              <a:cxn ang="0">
                <a:pos x="connsiteX1" y="connsiteY1"/>
              </a:cxn>
              <a:cxn ang="0">
                <a:pos x="connsiteX2" y="connsiteY2"/>
              </a:cxn>
              <a:cxn ang="0">
                <a:pos x="connsiteX3" y="connsiteY3"/>
              </a:cxn>
            </a:cxnLst>
            <a:rect l="l" t="t" r="r" b="b"/>
            <a:pathLst>
              <a:path w="2550281" h="369833">
                <a:moveTo>
                  <a:pt x="0" y="0"/>
                </a:moveTo>
                <a:lnTo>
                  <a:pt x="2550281" y="0"/>
                </a:lnTo>
                <a:lnTo>
                  <a:pt x="2550281" y="369833"/>
                </a:lnTo>
                <a:lnTo>
                  <a:pt x="0" y="369833"/>
                </a:lnTo>
                <a:close/>
              </a:path>
            </a:pathLst>
          </a:custGeom>
          <a:solidFill>
            <a:srgbClr val="EE0000"/>
          </a:solidFill>
        </p:spPr>
        <p:txBody>
          <a:bodyPr wrap="square">
            <a:noAutofit/>
          </a:bodyPr>
          <a:lstStyle>
            <a:lvl1pPr>
              <a:defRPr sz="100">
                <a:noFill/>
              </a:defRPr>
            </a:lvl1pPr>
          </a:lstStyle>
          <a:p>
            <a:pPr lvl="0"/>
            <a:endParaRPr lang="fr-FR"/>
          </a:p>
        </p:txBody>
      </p:sp>
      <p:sp>
        <p:nvSpPr>
          <p:cNvPr id="27" name="Espace réservé du texte 26">
            <a:extLst>
              <a:ext uri="{FF2B5EF4-FFF2-40B4-BE49-F238E27FC236}">
                <a16:creationId xmlns:a16="http://schemas.microsoft.com/office/drawing/2014/main" id="{C16C3C58-3A02-483B-8729-F6F5F6328C4F}"/>
              </a:ext>
            </a:extLst>
          </p:cNvPr>
          <p:cNvSpPr>
            <a:spLocks noGrp="1" noChangeAspect="1"/>
          </p:cNvSpPr>
          <p:nvPr>
            <p:ph type="body" sz="quarter" idx="62"/>
          </p:nvPr>
        </p:nvSpPr>
        <p:spPr>
          <a:xfrm>
            <a:off x="3687664" y="4480532"/>
            <a:ext cx="1289192" cy="416165"/>
          </a:xfrm>
          <a:custGeom>
            <a:avLst/>
            <a:gdLst>
              <a:gd name="connsiteX0" fmla="*/ 444232 w 1715914"/>
              <a:gd name="connsiteY0" fmla="*/ 344613 h 553915"/>
              <a:gd name="connsiteX1" fmla="*/ 346657 w 1715914"/>
              <a:gd name="connsiteY1" fmla="*/ 426185 h 553915"/>
              <a:gd name="connsiteX2" fmla="*/ 403693 w 1715914"/>
              <a:gd name="connsiteY2" fmla="*/ 505709 h 553915"/>
              <a:gd name="connsiteX3" fmla="*/ 500782 w 1715914"/>
              <a:gd name="connsiteY3" fmla="*/ 426185 h 553915"/>
              <a:gd name="connsiteX4" fmla="*/ 444232 w 1715914"/>
              <a:gd name="connsiteY4" fmla="*/ 344613 h 553915"/>
              <a:gd name="connsiteX5" fmla="*/ 1589924 w 1715914"/>
              <a:gd name="connsiteY5" fmla="*/ 344003 h 553915"/>
              <a:gd name="connsiteX6" fmla="*/ 1490874 w 1715914"/>
              <a:gd name="connsiteY6" fmla="*/ 426890 h 553915"/>
              <a:gd name="connsiteX7" fmla="*/ 1548719 w 1715914"/>
              <a:gd name="connsiteY7" fmla="*/ 507738 h 553915"/>
              <a:gd name="connsiteX8" fmla="*/ 1647341 w 1715914"/>
              <a:gd name="connsiteY8" fmla="*/ 426890 h 553915"/>
              <a:gd name="connsiteX9" fmla="*/ 1589924 w 1715914"/>
              <a:gd name="connsiteY9" fmla="*/ 344003 h 553915"/>
              <a:gd name="connsiteX10" fmla="*/ 757422 w 1715914"/>
              <a:gd name="connsiteY10" fmla="*/ 341312 h 553915"/>
              <a:gd name="connsiteX11" fmla="*/ 659273 w 1715914"/>
              <a:gd name="connsiteY11" fmla="*/ 420602 h 553915"/>
              <a:gd name="connsiteX12" fmla="*/ 716194 w 1715914"/>
              <a:gd name="connsiteY12" fmla="*/ 501965 h 553915"/>
              <a:gd name="connsiteX13" fmla="*/ 795290 w 1715914"/>
              <a:gd name="connsiteY13" fmla="*/ 437671 h 553915"/>
              <a:gd name="connsiteX14" fmla="*/ 814311 w 1715914"/>
              <a:gd name="connsiteY14" fmla="*/ 342564 h 553915"/>
              <a:gd name="connsiteX15" fmla="*/ 757422 w 1715914"/>
              <a:gd name="connsiteY15" fmla="*/ 341312 h 553915"/>
              <a:gd name="connsiteX16" fmla="*/ 1051061 w 1715914"/>
              <a:gd name="connsiteY16" fmla="*/ 340279 h 553915"/>
              <a:gd name="connsiteX17" fmla="*/ 954744 w 1715914"/>
              <a:gd name="connsiteY17" fmla="*/ 405430 h 553915"/>
              <a:gd name="connsiteX18" fmla="*/ 1092066 w 1715914"/>
              <a:gd name="connsiteY18" fmla="*/ 368311 h 553915"/>
              <a:gd name="connsiteX19" fmla="*/ 1051061 w 1715914"/>
              <a:gd name="connsiteY19" fmla="*/ 340279 h 553915"/>
              <a:gd name="connsiteX20" fmla="*/ 185662 w 1715914"/>
              <a:gd name="connsiteY20" fmla="*/ 307089 h 553915"/>
              <a:gd name="connsiteX21" fmla="*/ 283778 w 1715914"/>
              <a:gd name="connsiteY21" fmla="*/ 313514 h 553915"/>
              <a:gd name="connsiteX22" fmla="*/ 271843 w 1715914"/>
              <a:gd name="connsiteY22" fmla="*/ 346604 h 553915"/>
              <a:gd name="connsiteX23" fmla="*/ 112690 w 1715914"/>
              <a:gd name="connsiteY23" fmla="*/ 374760 h 553915"/>
              <a:gd name="connsiteX24" fmla="*/ 249897 w 1715914"/>
              <a:gd name="connsiteY24" fmla="*/ 459914 h 553915"/>
              <a:gd name="connsiteX25" fmla="*/ 0 w 1715914"/>
              <a:gd name="connsiteY25" fmla="*/ 535094 h 553915"/>
              <a:gd name="connsiteX26" fmla="*/ 8839 w 1715914"/>
              <a:gd name="connsiteY26" fmla="*/ 500385 h 553915"/>
              <a:gd name="connsiteX27" fmla="*/ 183670 w 1715914"/>
              <a:gd name="connsiteY27" fmla="*/ 468448 h 553915"/>
              <a:gd name="connsiteX28" fmla="*/ 46720 w 1715914"/>
              <a:gd name="connsiteY28" fmla="*/ 383628 h 553915"/>
              <a:gd name="connsiteX29" fmla="*/ 185662 w 1715914"/>
              <a:gd name="connsiteY29" fmla="*/ 307089 h 553915"/>
              <a:gd name="connsiteX30" fmla="*/ 1161280 w 1715914"/>
              <a:gd name="connsiteY30" fmla="*/ 306891 h 553915"/>
              <a:gd name="connsiteX31" fmla="*/ 1215144 w 1715914"/>
              <a:gd name="connsiteY31" fmla="*/ 306891 h 553915"/>
              <a:gd name="connsiteX32" fmla="*/ 1426980 w 1715914"/>
              <a:gd name="connsiteY32" fmla="*/ 546607 h 553915"/>
              <a:gd name="connsiteX33" fmla="*/ 1353571 w 1715914"/>
              <a:gd name="connsiteY33" fmla="*/ 546607 h 553915"/>
              <a:gd name="connsiteX34" fmla="*/ 1161280 w 1715914"/>
              <a:gd name="connsiteY34" fmla="*/ 306891 h 553915"/>
              <a:gd name="connsiteX35" fmla="*/ 451690 w 1715914"/>
              <a:gd name="connsiteY35" fmla="*/ 304551 h 553915"/>
              <a:gd name="connsiteX36" fmla="*/ 564847 w 1715914"/>
              <a:gd name="connsiteY36" fmla="*/ 426185 h 553915"/>
              <a:gd name="connsiteX37" fmla="*/ 395826 w 1715914"/>
              <a:gd name="connsiteY37" fmla="*/ 547829 h 553915"/>
              <a:gd name="connsiteX38" fmla="*/ 282735 w 1715914"/>
              <a:gd name="connsiteY38" fmla="*/ 426185 h 553915"/>
              <a:gd name="connsiteX39" fmla="*/ 451690 w 1715914"/>
              <a:gd name="connsiteY39" fmla="*/ 304551 h 553915"/>
              <a:gd name="connsiteX40" fmla="*/ 1056804 w 1715914"/>
              <a:gd name="connsiteY40" fmla="*/ 304236 h 553915"/>
              <a:gd name="connsiteX41" fmla="*/ 1149092 w 1715914"/>
              <a:gd name="connsiteY41" fmla="*/ 365682 h 553915"/>
              <a:gd name="connsiteX42" fmla="*/ 946533 w 1715914"/>
              <a:gd name="connsiteY42" fmla="*/ 440311 h 553915"/>
              <a:gd name="connsiteX43" fmla="*/ 946105 w 1715914"/>
              <a:gd name="connsiteY43" fmla="*/ 449483 h 553915"/>
              <a:gd name="connsiteX44" fmla="*/ 1105925 w 1715914"/>
              <a:gd name="connsiteY44" fmla="*/ 526112 h 553915"/>
              <a:gd name="connsiteX45" fmla="*/ 1011923 w 1715914"/>
              <a:gd name="connsiteY45" fmla="*/ 553915 h 553915"/>
              <a:gd name="connsiteX46" fmla="*/ 885335 w 1715914"/>
              <a:gd name="connsiteY46" fmla="*/ 455179 h 553915"/>
              <a:gd name="connsiteX47" fmla="*/ 1056804 w 1715914"/>
              <a:gd name="connsiteY47" fmla="*/ 304236 h 553915"/>
              <a:gd name="connsiteX48" fmla="*/ 1597430 w 1715914"/>
              <a:gd name="connsiteY48" fmla="*/ 303427 h 553915"/>
              <a:gd name="connsiteX49" fmla="*/ 1712445 w 1715914"/>
              <a:gd name="connsiteY49" fmla="*/ 426890 h 553915"/>
              <a:gd name="connsiteX50" fmla="*/ 1540718 w 1715914"/>
              <a:gd name="connsiteY50" fmla="*/ 550524 h 553915"/>
              <a:gd name="connsiteX51" fmla="*/ 1425742 w 1715914"/>
              <a:gd name="connsiteY51" fmla="*/ 426890 h 553915"/>
              <a:gd name="connsiteX52" fmla="*/ 1597430 w 1715914"/>
              <a:gd name="connsiteY52" fmla="*/ 303427 h 553915"/>
              <a:gd name="connsiteX53" fmla="*/ 900017 w 1715914"/>
              <a:gd name="connsiteY53" fmla="*/ 206623 h 553915"/>
              <a:gd name="connsiteX54" fmla="*/ 857507 w 1715914"/>
              <a:gd name="connsiteY54" fmla="*/ 429737 h 553915"/>
              <a:gd name="connsiteX55" fmla="*/ 711270 w 1715914"/>
              <a:gd name="connsiteY55" fmla="*/ 545122 h 553915"/>
              <a:gd name="connsiteX56" fmla="*/ 597294 w 1715914"/>
              <a:gd name="connsiteY56" fmla="*/ 416506 h 553915"/>
              <a:gd name="connsiteX57" fmla="*/ 768639 w 1715914"/>
              <a:gd name="connsiteY57" fmla="*/ 301902 h 553915"/>
              <a:gd name="connsiteX58" fmla="*/ 823789 w 1715914"/>
              <a:gd name="connsiteY58" fmla="*/ 303435 h 553915"/>
              <a:gd name="connsiteX59" fmla="*/ 842153 w 1715914"/>
              <a:gd name="connsiteY59" fmla="*/ 210309 h 553915"/>
              <a:gd name="connsiteX60" fmla="*/ 1537931 w 1715914"/>
              <a:gd name="connsiteY60" fmla="*/ 0 h 553915"/>
              <a:gd name="connsiteX61" fmla="*/ 1547571 w 1715914"/>
              <a:gd name="connsiteY61" fmla="*/ 71590 h 553915"/>
              <a:gd name="connsiteX62" fmla="*/ 1616446 w 1715914"/>
              <a:gd name="connsiteY62" fmla="*/ 47472 h 553915"/>
              <a:gd name="connsiteX63" fmla="*/ 1568326 w 1715914"/>
              <a:gd name="connsiteY63" fmla="*/ 109185 h 553915"/>
              <a:gd name="connsiteX64" fmla="*/ 1620475 w 1715914"/>
              <a:gd name="connsiteY64" fmla="*/ 149628 h 553915"/>
              <a:gd name="connsiteX65" fmla="*/ 1550838 w 1715914"/>
              <a:gd name="connsiteY65" fmla="*/ 154962 h 553915"/>
              <a:gd name="connsiteX66" fmla="*/ 1547037 w 1715914"/>
              <a:gd name="connsiteY66" fmla="*/ 229352 h 553915"/>
              <a:gd name="connsiteX67" fmla="*/ 1508299 w 1715914"/>
              <a:gd name="connsiteY67" fmla="*/ 174412 h 553915"/>
              <a:gd name="connsiteX68" fmla="*/ 1451378 w 1715914"/>
              <a:gd name="connsiteY68" fmla="*/ 226895 h 553915"/>
              <a:gd name="connsiteX69" fmla="*/ 1472685 w 1715914"/>
              <a:gd name="connsiteY69" fmla="*/ 152962 h 553915"/>
              <a:gd name="connsiteX70" fmla="*/ 1405591 w 1715914"/>
              <a:gd name="connsiteY70" fmla="*/ 143770 h 553915"/>
              <a:gd name="connsiteX71" fmla="*/ 1470951 w 1715914"/>
              <a:gd name="connsiteY71" fmla="*/ 106642 h 553915"/>
              <a:gd name="connsiteX72" fmla="*/ 1444129 w 1715914"/>
              <a:gd name="connsiteY72" fmla="*/ 42910 h 553915"/>
              <a:gd name="connsiteX73" fmla="*/ 1504213 w 1715914"/>
              <a:gd name="connsiteY73" fmla="*/ 70370 h 55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715914" h="553915">
                <a:moveTo>
                  <a:pt x="444232" y="344613"/>
                </a:moveTo>
                <a:cubicBezTo>
                  <a:pt x="398169" y="344613"/>
                  <a:pt x="358983" y="377360"/>
                  <a:pt x="346657" y="426185"/>
                </a:cubicBezTo>
                <a:cubicBezTo>
                  <a:pt x="333761" y="477725"/>
                  <a:pt x="355487" y="505709"/>
                  <a:pt x="403693" y="505709"/>
                </a:cubicBezTo>
                <a:cubicBezTo>
                  <a:pt x="449832" y="505709"/>
                  <a:pt x="488532" y="475067"/>
                  <a:pt x="500782" y="426185"/>
                </a:cubicBezTo>
                <a:cubicBezTo>
                  <a:pt x="513040" y="377360"/>
                  <a:pt x="490323" y="344613"/>
                  <a:pt x="444232" y="344613"/>
                </a:cubicBezTo>
                <a:close/>
                <a:moveTo>
                  <a:pt x="1589924" y="344003"/>
                </a:moveTo>
                <a:cubicBezTo>
                  <a:pt x="1543109" y="344003"/>
                  <a:pt x="1503276" y="377350"/>
                  <a:pt x="1490874" y="426890"/>
                </a:cubicBezTo>
                <a:cubicBezTo>
                  <a:pt x="1477672" y="479268"/>
                  <a:pt x="1499723" y="507738"/>
                  <a:pt x="1548719" y="507738"/>
                </a:cubicBezTo>
                <a:cubicBezTo>
                  <a:pt x="1595601" y="507738"/>
                  <a:pt x="1634854" y="476563"/>
                  <a:pt x="1647341" y="426890"/>
                </a:cubicBezTo>
                <a:cubicBezTo>
                  <a:pt x="1659819" y="377350"/>
                  <a:pt x="1636730" y="344003"/>
                  <a:pt x="1589924" y="344003"/>
                </a:cubicBezTo>
                <a:close/>
                <a:moveTo>
                  <a:pt x="757422" y="341312"/>
                </a:moveTo>
                <a:cubicBezTo>
                  <a:pt x="706093" y="346145"/>
                  <a:pt x="671925" y="370067"/>
                  <a:pt x="659273" y="420602"/>
                </a:cubicBezTo>
                <a:cubicBezTo>
                  <a:pt x="647348" y="468199"/>
                  <a:pt x="661692" y="501965"/>
                  <a:pt x="716194" y="501965"/>
                </a:cubicBezTo>
                <a:cubicBezTo>
                  <a:pt x="763610" y="501965"/>
                  <a:pt x="786870" y="476285"/>
                  <a:pt x="795290" y="437671"/>
                </a:cubicBezTo>
                <a:lnTo>
                  <a:pt x="814311" y="342564"/>
                </a:lnTo>
                <a:cubicBezTo>
                  <a:pt x="793549" y="340212"/>
                  <a:pt x="774532" y="339701"/>
                  <a:pt x="757422" y="341312"/>
                </a:cubicBezTo>
                <a:close/>
                <a:moveTo>
                  <a:pt x="1051061" y="340279"/>
                </a:moveTo>
                <a:cubicBezTo>
                  <a:pt x="1002893" y="340279"/>
                  <a:pt x="969508" y="368825"/>
                  <a:pt x="954744" y="405430"/>
                </a:cubicBezTo>
                <a:cubicBezTo>
                  <a:pt x="996825" y="414022"/>
                  <a:pt x="1092066" y="417203"/>
                  <a:pt x="1092066" y="368311"/>
                </a:cubicBezTo>
                <a:cubicBezTo>
                  <a:pt x="1092066" y="349899"/>
                  <a:pt x="1077617" y="340279"/>
                  <a:pt x="1051061" y="340279"/>
                </a:cubicBezTo>
                <a:close/>
                <a:moveTo>
                  <a:pt x="185662" y="307089"/>
                </a:moveTo>
                <a:cubicBezTo>
                  <a:pt x="214517" y="306162"/>
                  <a:pt x="247378" y="308169"/>
                  <a:pt x="283778" y="313514"/>
                </a:cubicBezTo>
                <a:lnTo>
                  <a:pt x="271843" y="346604"/>
                </a:lnTo>
                <a:cubicBezTo>
                  <a:pt x="186918" y="338908"/>
                  <a:pt x="113899" y="345985"/>
                  <a:pt x="112690" y="374760"/>
                </a:cubicBezTo>
                <a:cubicBezTo>
                  <a:pt x="110899" y="418042"/>
                  <a:pt x="252641" y="380256"/>
                  <a:pt x="249897" y="459914"/>
                </a:cubicBezTo>
                <a:cubicBezTo>
                  <a:pt x="245916" y="576900"/>
                  <a:pt x="48834" y="550001"/>
                  <a:pt x="0" y="535094"/>
                </a:cubicBezTo>
                <a:lnTo>
                  <a:pt x="8839" y="500385"/>
                </a:lnTo>
                <a:cubicBezTo>
                  <a:pt x="92973" y="513749"/>
                  <a:pt x="181708" y="514835"/>
                  <a:pt x="183670" y="468448"/>
                </a:cubicBezTo>
                <a:cubicBezTo>
                  <a:pt x="185747" y="419166"/>
                  <a:pt x="43348" y="463466"/>
                  <a:pt x="46720" y="383628"/>
                </a:cubicBezTo>
                <a:cubicBezTo>
                  <a:pt x="48584" y="339044"/>
                  <a:pt x="99098" y="309869"/>
                  <a:pt x="185662" y="307089"/>
                </a:cubicBezTo>
                <a:close/>
                <a:moveTo>
                  <a:pt x="1161280" y="306891"/>
                </a:moveTo>
                <a:lnTo>
                  <a:pt x="1215144" y="306891"/>
                </a:lnTo>
                <a:cubicBezTo>
                  <a:pt x="1274590" y="388959"/>
                  <a:pt x="1426980" y="546607"/>
                  <a:pt x="1426980" y="546607"/>
                </a:cubicBezTo>
                <a:lnTo>
                  <a:pt x="1353571" y="546607"/>
                </a:lnTo>
                <a:cubicBezTo>
                  <a:pt x="1309099" y="504773"/>
                  <a:pt x="1223936" y="408618"/>
                  <a:pt x="1161280" y="306891"/>
                </a:cubicBezTo>
                <a:close/>
                <a:moveTo>
                  <a:pt x="451690" y="304551"/>
                </a:moveTo>
                <a:cubicBezTo>
                  <a:pt x="536100" y="304551"/>
                  <a:pt x="581496" y="353462"/>
                  <a:pt x="564847" y="426185"/>
                </a:cubicBezTo>
                <a:cubicBezTo>
                  <a:pt x="548159" y="499080"/>
                  <a:pt x="480255" y="547829"/>
                  <a:pt x="395826" y="547829"/>
                </a:cubicBezTo>
                <a:cubicBezTo>
                  <a:pt x="311405" y="547829"/>
                  <a:pt x="265943" y="499080"/>
                  <a:pt x="282735" y="426185"/>
                </a:cubicBezTo>
                <a:cubicBezTo>
                  <a:pt x="299328" y="353462"/>
                  <a:pt x="367260" y="304551"/>
                  <a:pt x="451690" y="304551"/>
                </a:cubicBezTo>
                <a:close/>
                <a:moveTo>
                  <a:pt x="1056804" y="304236"/>
                </a:moveTo>
                <a:cubicBezTo>
                  <a:pt x="1120870" y="304236"/>
                  <a:pt x="1149092" y="330259"/>
                  <a:pt x="1149092" y="365682"/>
                </a:cubicBezTo>
                <a:cubicBezTo>
                  <a:pt x="1149092" y="436034"/>
                  <a:pt x="1044317" y="460627"/>
                  <a:pt x="946533" y="440311"/>
                </a:cubicBezTo>
                <a:cubicBezTo>
                  <a:pt x="946295" y="443292"/>
                  <a:pt x="946105" y="446445"/>
                  <a:pt x="946105" y="449483"/>
                </a:cubicBezTo>
                <a:cubicBezTo>
                  <a:pt x="946105" y="526112"/>
                  <a:pt x="1034259" y="533808"/>
                  <a:pt x="1105925" y="526112"/>
                </a:cubicBezTo>
                <a:cubicBezTo>
                  <a:pt x="1105925" y="526112"/>
                  <a:pt x="1068292" y="553915"/>
                  <a:pt x="1011923" y="553915"/>
                </a:cubicBezTo>
                <a:cubicBezTo>
                  <a:pt x="930141" y="553915"/>
                  <a:pt x="885335" y="509129"/>
                  <a:pt x="885335" y="455179"/>
                </a:cubicBezTo>
                <a:cubicBezTo>
                  <a:pt x="885335" y="371635"/>
                  <a:pt x="952896" y="304236"/>
                  <a:pt x="1056804" y="304236"/>
                </a:cubicBezTo>
                <a:close/>
                <a:moveTo>
                  <a:pt x="1597430" y="303427"/>
                </a:moveTo>
                <a:cubicBezTo>
                  <a:pt x="1683184" y="303427"/>
                  <a:pt x="1729390" y="352995"/>
                  <a:pt x="1712445" y="426890"/>
                </a:cubicBezTo>
                <a:cubicBezTo>
                  <a:pt x="1695404" y="500871"/>
                  <a:pt x="1626481" y="550524"/>
                  <a:pt x="1540718" y="550524"/>
                </a:cubicBezTo>
                <a:cubicBezTo>
                  <a:pt x="1454946" y="550524"/>
                  <a:pt x="1408778" y="500871"/>
                  <a:pt x="1425742" y="426890"/>
                </a:cubicBezTo>
                <a:cubicBezTo>
                  <a:pt x="1442744" y="352995"/>
                  <a:pt x="1511705" y="303427"/>
                  <a:pt x="1597430" y="303427"/>
                </a:cubicBezTo>
                <a:close/>
                <a:moveTo>
                  <a:pt x="900017" y="206623"/>
                </a:moveTo>
                <a:lnTo>
                  <a:pt x="857507" y="429737"/>
                </a:lnTo>
                <a:cubicBezTo>
                  <a:pt x="843201" y="497250"/>
                  <a:pt x="803186" y="545122"/>
                  <a:pt x="711270" y="545122"/>
                </a:cubicBezTo>
                <a:cubicBezTo>
                  <a:pt x="621525" y="545122"/>
                  <a:pt x="580368" y="488963"/>
                  <a:pt x="597294" y="416506"/>
                </a:cubicBezTo>
                <a:cubicBezTo>
                  <a:pt x="616067" y="336115"/>
                  <a:pt x="687219" y="301902"/>
                  <a:pt x="768639" y="301902"/>
                </a:cubicBezTo>
                <a:cubicBezTo>
                  <a:pt x="794690" y="301902"/>
                  <a:pt x="801662" y="302587"/>
                  <a:pt x="823789" y="303435"/>
                </a:cubicBezTo>
                <a:lnTo>
                  <a:pt x="842153" y="210309"/>
                </a:lnTo>
                <a:close/>
                <a:moveTo>
                  <a:pt x="1537931" y="0"/>
                </a:moveTo>
                <a:lnTo>
                  <a:pt x="1547571" y="71590"/>
                </a:lnTo>
                <a:lnTo>
                  <a:pt x="1616446" y="47472"/>
                </a:lnTo>
                <a:lnTo>
                  <a:pt x="1568326" y="109185"/>
                </a:lnTo>
                <a:lnTo>
                  <a:pt x="1620475" y="149628"/>
                </a:lnTo>
                <a:lnTo>
                  <a:pt x="1550838" y="154962"/>
                </a:lnTo>
                <a:lnTo>
                  <a:pt x="1547037" y="229352"/>
                </a:lnTo>
                <a:lnTo>
                  <a:pt x="1508299" y="174412"/>
                </a:lnTo>
                <a:lnTo>
                  <a:pt x="1451378" y="226895"/>
                </a:lnTo>
                <a:lnTo>
                  <a:pt x="1472685" y="152962"/>
                </a:lnTo>
                <a:lnTo>
                  <a:pt x="1405591" y="143770"/>
                </a:lnTo>
                <a:lnTo>
                  <a:pt x="1470951" y="106642"/>
                </a:lnTo>
                <a:lnTo>
                  <a:pt x="1444129" y="42910"/>
                </a:lnTo>
                <a:lnTo>
                  <a:pt x="1504213" y="70370"/>
                </a:lnTo>
                <a:close/>
              </a:path>
            </a:pathLst>
          </a:custGeom>
          <a:solidFill>
            <a:schemeClr val="tx2"/>
          </a:solidFill>
        </p:spPr>
        <p:txBody>
          <a:bodyPr wrap="square">
            <a:noAutofit/>
          </a:bodyPr>
          <a:lstStyle>
            <a:lvl1pPr>
              <a:defRPr>
                <a:noFill/>
              </a:defRPr>
            </a:lvl1pPr>
          </a:lstStyle>
          <a:p>
            <a:pPr lvl="0"/>
            <a:endParaRPr lang="fr-FR"/>
          </a:p>
        </p:txBody>
      </p:sp>
      <p:sp>
        <p:nvSpPr>
          <p:cNvPr id="28" name="Espace réservé du texte 27">
            <a:extLst>
              <a:ext uri="{FF2B5EF4-FFF2-40B4-BE49-F238E27FC236}">
                <a16:creationId xmlns:a16="http://schemas.microsoft.com/office/drawing/2014/main" id="{F1EE69F4-857D-4A73-8B71-041F161F562B}"/>
              </a:ext>
            </a:extLst>
          </p:cNvPr>
          <p:cNvSpPr>
            <a:spLocks noGrp="1" noChangeAspect="1"/>
          </p:cNvSpPr>
          <p:nvPr>
            <p:ph type="body" sz="quarter" idx="63"/>
          </p:nvPr>
        </p:nvSpPr>
        <p:spPr>
          <a:xfrm>
            <a:off x="4517431" y="4646247"/>
            <a:ext cx="258728" cy="223555"/>
          </a:xfrm>
          <a:custGeom>
            <a:avLst/>
            <a:gdLst>
              <a:gd name="connsiteX0" fmla="*/ 344367 w 344367"/>
              <a:gd name="connsiteY0" fmla="*/ 0 h 297551"/>
              <a:gd name="connsiteX1" fmla="*/ 0 w 344367"/>
              <a:gd name="connsiteY1" fmla="*/ 297551 h 297551"/>
              <a:gd name="connsiteX2" fmla="*/ 344367 w 344367"/>
              <a:gd name="connsiteY2" fmla="*/ 0 h 297551"/>
            </a:gdLst>
            <a:ahLst/>
            <a:cxnLst>
              <a:cxn ang="0">
                <a:pos x="connsiteX0" y="connsiteY0"/>
              </a:cxn>
              <a:cxn ang="0">
                <a:pos x="connsiteX1" y="connsiteY1"/>
              </a:cxn>
              <a:cxn ang="0">
                <a:pos x="connsiteX2" y="connsiteY2"/>
              </a:cxn>
            </a:cxnLst>
            <a:rect l="l" t="t" r="r" b="b"/>
            <a:pathLst>
              <a:path w="344367" h="297551">
                <a:moveTo>
                  <a:pt x="344367" y="0"/>
                </a:moveTo>
                <a:cubicBezTo>
                  <a:pt x="283064" y="192195"/>
                  <a:pt x="135217" y="295599"/>
                  <a:pt x="0" y="297551"/>
                </a:cubicBezTo>
                <a:cubicBezTo>
                  <a:pt x="138627" y="220656"/>
                  <a:pt x="259032" y="102298"/>
                  <a:pt x="344367" y="0"/>
                </a:cubicBezTo>
                <a:close/>
              </a:path>
            </a:pathLst>
          </a:custGeom>
          <a:solidFill>
            <a:srgbClr val="EE0000"/>
          </a:solidFill>
        </p:spPr>
        <p:txBody>
          <a:bodyPr wrap="square">
            <a:noAutofit/>
          </a:bodyPr>
          <a:lstStyle>
            <a:lvl1pPr>
              <a:defRPr>
                <a:noFill/>
              </a:defRPr>
            </a:lvl1pPr>
          </a:lstStyle>
          <a:p>
            <a:pPr lvl="0"/>
            <a:endParaRPr lang="fr-FR"/>
          </a:p>
        </p:txBody>
      </p:sp>
    </p:spTree>
    <p:extLst>
      <p:ext uri="{BB962C8B-B14F-4D97-AF65-F5344CB8AC3E}">
        <p14:creationId xmlns:p14="http://schemas.microsoft.com/office/powerpoint/2010/main" val="3401341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7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apítulo C">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256F7A-5392-4EDF-A2C3-34BC2B619934}"/>
              </a:ext>
              <a:ext uri="{C183D7F6-B498-43B3-948B-1728B52AA6E4}">
                <adec:decorative xmlns:adec="http://schemas.microsoft.com/office/drawing/2017/decorative" val="1"/>
              </a:ext>
            </a:extLst>
          </p:cNvPr>
          <p:cNvSpPr/>
          <p:nvPr userDrawn="1"/>
        </p:nvSpPr>
        <p:spPr>
          <a:xfrm>
            <a:off x="4896817" y="-365760"/>
            <a:ext cx="216000" cy="2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15" name="Rectangle 14">
            <a:extLst>
              <a:ext uri="{FF2B5EF4-FFF2-40B4-BE49-F238E27FC236}">
                <a16:creationId xmlns:a16="http://schemas.microsoft.com/office/drawing/2014/main" id="{2ED293A2-A9FA-45CD-8C10-2B70A331AC31}"/>
              </a:ext>
              <a:ext uri="{C183D7F6-B498-43B3-948B-1728B52AA6E4}">
                <adec:decorative xmlns:adec="http://schemas.microsoft.com/office/drawing/2017/decorative" val="1"/>
              </a:ext>
            </a:extLst>
          </p:cNvPr>
          <p:cNvSpPr/>
          <p:nvPr userDrawn="1"/>
        </p:nvSpPr>
        <p:spPr>
          <a:xfrm>
            <a:off x="5173234" y="-365760"/>
            <a:ext cx="216000" cy="2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16" name="Rectangle 15">
            <a:extLst>
              <a:ext uri="{FF2B5EF4-FFF2-40B4-BE49-F238E27FC236}">
                <a16:creationId xmlns:a16="http://schemas.microsoft.com/office/drawing/2014/main" id="{7B3BF5D7-8BE8-4CCC-9FEB-93349A771856}"/>
              </a:ext>
              <a:ext uri="{C183D7F6-B498-43B3-948B-1728B52AA6E4}">
                <adec:decorative xmlns:adec="http://schemas.microsoft.com/office/drawing/2017/decorative" val="1"/>
              </a:ext>
            </a:extLst>
          </p:cNvPr>
          <p:cNvSpPr/>
          <p:nvPr userDrawn="1"/>
        </p:nvSpPr>
        <p:spPr>
          <a:xfrm>
            <a:off x="5449649" y="-365760"/>
            <a:ext cx="216000" cy="21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17" name="Rectangle 16">
            <a:extLst>
              <a:ext uri="{FF2B5EF4-FFF2-40B4-BE49-F238E27FC236}">
                <a16:creationId xmlns:a16="http://schemas.microsoft.com/office/drawing/2014/main" id="{C0902F71-09B7-45AB-B51D-3A737D1E2858}"/>
              </a:ext>
              <a:ext uri="{C183D7F6-B498-43B3-948B-1728B52AA6E4}">
                <adec:decorative xmlns:adec="http://schemas.microsoft.com/office/drawing/2017/decorative" val="1"/>
              </a:ext>
            </a:extLst>
          </p:cNvPr>
          <p:cNvSpPr/>
          <p:nvPr userDrawn="1"/>
        </p:nvSpPr>
        <p:spPr>
          <a:xfrm>
            <a:off x="5726066" y="-365760"/>
            <a:ext cx="216000" cy="21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18" name="Rectangle 17">
            <a:extLst>
              <a:ext uri="{FF2B5EF4-FFF2-40B4-BE49-F238E27FC236}">
                <a16:creationId xmlns:a16="http://schemas.microsoft.com/office/drawing/2014/main" id="{40338C54-84CE-48FA-AC01-12ACAEFB834A}"/>
              </a:ext>
              <a:ext uri="{C183D7F6-B498-43B3-948B-1728B52AA6E4}">
                <adec:decorative xmlns:adec="http://schemas.microsoft.com/office/drawing/2017/decorative" val="1"/>
              </a:ext>
            </a:extLst>
          </p:cNvPr>
          <p:cNvSpPr/>
          <p:nvPr userDrawn="1"/>
        </p:nvSpPr>
        <p:spPr>
          <a:xfrm>
            <a:off x="6002481" y="-365760"/>
            <a:ext cx="216000" cy="21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19" name="Rectangle 18">
            <a:extLst>
              <a:ext uri="{FF2B5EF4-FFF2-40B4-BE49-F238E27FC236}">
                <a16:creationId xmlns:a16="http://schemas.microsoft.com/office/drawing/2014/main" id="{0F5EEF8E-F0BD-43D5-9F12-74DBCC814259}"/>
              </a:ext>
              <a:ext uri="{C183D7F6-B498-43B3-948B-1728B52AA6E4}">
                <adec:decorative xmlns:adec="http://schemas.microsoft.com/office/drawing/2017/decorative" val="1"/>
              </a:ext>
            </a:extLst>
          </p:cNvPr>
          <p:cNvSpPr/>
          <p:nvPr userDrawn="1"/>
        </p:nvSpPr>
        <p:spPr>
          <a:xfrm>
            <a:off x="6278898" y="-365760"/>
            <a:ext cx="216000" cy="21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20" name="Rectangle 19">
            <a:extLst>
              <a:ext uri="{FF2B5EF4-FFF2-40B4-BE49-F238E27FC236}">
                <a16:creationId xmlns:a16="http://schemas.microsoft.com/office/drawing/2014/main" id="{257CA3A9-63F8-4D79-B7CE-D58141F49A79}"/>
              </a:ext>
              <a:ext uri="{C183D7F6-B498-43B3-948B-1728B52AA6E4}">
                <adec:decorative xmlns:adec="http://schemas.microsoft.com/office/drawing/2017/decorative" val="1"/>
              </a:ext>
            </a:extLst>
          </p:cNvPr>
          <p:cNvSpPr/>
          <p:nvPr userDrawn="1"/>
        </p:nvSpPr>
        <p:spPr>
          <a:xfrm>
            <a:off x="6555313" y="-365760"/>
            <a:ext cx="216000" cy="21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21" name="Rectangle 20">
            <a:extLst>
              <a:ext uri="{FF2B5EF4-FFF2-40B4-BE49-F238E27FC236}">
                <a16:creationId xmlns:a16="http://schemas.microsoft.com/office/drawing/2014/main" id="{369B14CD-3C36-4D76-9BF4-ADD9D61D8BD8}"/>
              </a:ext>
              <a:ext uri="{C183D7F6-B498-43B3-948B-1728B52AA6E4}">
                <adec:decorative xmlns:adec="http://schemas.microsoft.com/office/drawing/2017/decorative" val="1"/>
              </a:ext>
            </a:extLst>
          </p:cNvPr>
          <p:cNvSpPr/>
          <p:nvPr userDrawn="1"/>
        </p:nvSpPr>
        <p:spPr>
          <a:xfrm>
            <a:off x="6831729" y="-365760"/>
            <a:ext cx="216000" cy="216000"/>
          </a:xfrm>
          <a:prstGeom prst="rect">
            <a:avLst/>
          </a:prstGeom>
          <a:solidFill>
            <a:srgbClr val="FCB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22" name="Rectangle 21">
            <a:extLst>
              <a:ext uri="{FF2B5EF4-FFF2-40B4-BE49-F238E27FC236}">
                <a16:creationId xmlns:a16="http://schemas.microsoft.com/office/drawing/2014/main" id="{75740A95-0D80-45C2-9BFB-A5FBFF9AC2F1}"/>
              </a:ext>
              <a:ext uri="{C183D7F6-B498-43B3-948B-1728B52AA6E4}">
                <adec:decorative xmlns:adec="http://schemas.microsoft.com/office/drawing/2017/decorative" val="1"/>
              </a:ext>
            </a:extLst>
          </p:cNvPr>
          <p:cNvSpPr/>
          <p:nvPr userDrawn="1"/>
        </p:nvSpPr>
        <p:spPr>
          <a:xfrm>
            <a:off x="7108140" y="-365760"/>
            <a:ext cx="216000" cy="216000"/>
          </a:xfrm>
          <a:prstGeom prst="rect">
            <a:avLst/>
          </a:prstGeom>
          <a:solidFill>
            <a:srgbClr val="B28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23" name="Rectangle 22">
            <a:extLst>
              <a:ext uri="{FF2B5EF4-FFF2-40B4-BE49-F238E27FC236}">
                <a16:creationId xmlns:a16="http://schemas.microsoft.com/office/drawing/2014/main" id="{CA50E7B1-FC17-4CD6-B565-29D3C89F0C49}"/>
              </a:ext>
              <a:ext uri="{C183D7F6-B498-43B3-948B-1728B52AA6E4}">
                <adec:decorative xmlns:adec="http://schemas.microsoft.com/office/drawing/2017/decorative" val="1"/>
              </a:ext>
            </a:extLst>
          </p:cNvPr>
          <p:cNvSpPr/>
          <p:nvPr userDrawn="1"/>
        </p:nvSpPr>
        <p:spPr>
          <a:xfrm>
            <a:off x="4343985" y="-365760"/>
            <a:ext cx="216000" cy="216000"/>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24" name="Rectangle 23">
            <a:extLst>
              <a:ext uri="{FF2B5EF4-FFF2-40B4-BE49-F238E27FC236}">
                <a16:creationId xmlns:a16="http://schemas.microsoft.com/office/drawing/2014/main" id="{A593F3BC-2533-46D9-A34A-97EDA71BB8C1}"/>
              </a:ext>
              <a:ext uri="{C183D7F6-B498-43B3-948B-1728B52AA6E4}">
                <adec:decorative xmlns:adec="http://schemas.microsoft.com/office/drawing/2017/decorative" val="1"/>
              </a:ext>
            </a:extLst>
          </p:cNvPr>
          <p:cNvSpPr/>
          <p:nvPr userDrawn="1"/>
        </p:nvSpPr>
        <p:spPr>
          <a:xfrm>
            <a:off x="4620401" y="-365760"/>
            <a:ext cx="216000" cy="216000"/>
          </a:xfrm>
          <a:prstGeom prst="rect">
            <a:avLst/>
          </a:prstGeom>
          <a:solidFill>
            <a:srgbClr val="2A29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10" name="Espace réservé pour une image  40">
            <a:extLst>
              <a:ext uri="{FF2B5EF4-FFF2-40B4-BE49-F238E27FC236}">
                <a16:creationId xmlns:a16="http://schemas.microsoft.com/office/drawing/2014/main" id="{F11E67DA-00A0-4F1A-B898-BB338E70DE2A}"/>
              </a:ext>
            </a:extLst>
          </p:cNvPr>
          <p:cNvSpPr>
            <a:spLocks noGrp="1"/>
          </p:cNvSpPr>
          <p:nvPr>
            <p:ph type="pic" sz="quarter" idx="64" hasCustomPrompt="1"/>
          </p:nvPr>
        </p:nvSpPr>
        <p:spPr>
          <a:xfrm>
            <a:off x="0" y="0"/>
            <a:ext cx="12192000" cy="6858000"/>
          </a:xfrm>
          <a:solidFill>
            <a:schemeClr val="tx2"/>
          </a:solidFill>
        </p:spPr>
        <p:txBody>
          <a:bodyPr>
            <a:noAutofit/>
          </a:bodyPr>
          <a:lstStyle>
            <a:lvl1pPr>
              <a:defRPr>
                <a:noFill/>
              </a:defRPr>
            </a:lvl1pPr>
          </a:lstStyle>
          <a:p>
            <a:r>
              <a:rPr lang="fr-FR"/>
              <a:t>6</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8F63A3B-78C7-47BE-AE5E-E10140E04643}" type="slidenum">
              <a:rPr lang="en-US" smtClean="0"/>
              <a:pPr/>
              <a:t>‹Nº›</a:t>
            </a:fld>
            <a:endParaRPr lang="en-US"/>
          </a:p>
        </p:txBody>
      </p:sp>
      <p:sp>
        <p:nvSpPr>
          <p:cNvPr id="13" name="Espace réservé du texte 12">
            <a:extLst>
              <a:ext uri="{FF2B5EF4-FFF2-40B4-BE49-F238E27FC236}">
                <a16:creationId xmlns:a16="http://schemas.microsoft.com/office/drawing/2014/main" id="{4958C054-839F-4DE0-821D-EA7EB605C25A}"/>
              </a:ext>
            </a:extLst>
          </p:cNvPr>
          <p:cNvSpPr>
            <a:spLocks noGrp="1"/>
          </p:cNvSpPr>
          <p:nvPr>
            <p:ph type="body" sz="quarter" idx="66" hasCustomPrompt="1"/>
          </p:nvPr>
        </p:nvSpPr>
        <p:spPr>
          <a:xfrm>
            <a:off x="446063" y="442914"/>
            <a:ext cx="4792695" cy="4994059"/>
          </a:xfrm>
          <a:prstGeom prst="round2SameRect">
            <a:avLst>
              <a:gd name="adj1" fmla="val 0"/>
              <a:gd name="adj2" fmla="val 9797"/>
            </a:avLst>
          </a:prstGeom>
          <a:solidFill>
            <a:schemeClr val="bg1"/>
          </a:solidFill>
        </p:spPr>
        <p:txBody>
          <a:bodyPr wrap="square" lIns="324000" tIns="468000">
            <a:noAutofit/>
          </a:bodyPr>
          <a:lstStyle>
            <a:lvl1pPr>
              <a:defRPr sz="3000" b="1"/>
            </a:lvl1pPr>
            <a:lvl2pPr marL="0" indent="0">
              <a:buNone/>
              <a:defRPr sz="12200">
                <a:solidFill>
                  <a:schemeClr val="tx2"/>
                </a:solidFill>
              </a:defRPr>
            </a:lvl2pPr>
            <a:lvl3pPr marL="251988" indent="-251988">
              <a:buSzPct val="100000"/>
              <a:buFont typeface="+mj-lt"/>
              <a:buAutoNum type="alphaUcPeriod"/>
              <a:defRPr sz="1700"/>
            </a:lvl3pPr>
          </a:lstStyle>
          <a:p>
            <a:pPr lvl="0"/>
            <a:r>
              <a:rPr lang="fr-FR"/>
              <a:t>Lorem ipsum </a:t>
            </a:r>
            <a:r>
              <a:rPr lang="fr-FR" err="1"/>
              <a:t>dolor</a:t>
            </a:r>
            <a:br>
              <a:rPr lang="fr-FR"/>
            </a:br>
            <a:r>
              <a:rPr lang="fr-FR" err="1"/>
              <a:t>sit</a:t>
            </a:r>
            <a:r>
              <a:rPr lang="fr-FR"/>
              <a:t> </a:t>
            </a:r>
            <a:r>
              <a:rPr lang="fr-FR" err="1"/>
              <a:t>amet</a:t>
            </a:r>
            <a:endParaRPr lang="fr-FR"/>
          </a:p>
          <a:p>
            <a:pPr lvl="1"/>
            <a:r>
              <a:rPr lang="fr-FR"/>
              <a:t>00</a:t>
            </a:r>
          </a:p>
          <a:p>
            <a:pPr lvl="2"/>
            <a:r>
              <a:rPr lang="fr-FR"/>
              <a:t>Texte A</a:t>
            </a:r>
          </a:p>
          <a:p>
            <a:pPr lvl="2"/>
            <a:endParaRPr lang="fr-FR"/>
          </a:p>
        </p:txBody>
      </p:sp>
      <p:sp>
        <p:nvSpPr>
          <p:cNvPr id="9" name="Espace réservé du texte 8">
            <a:extLst>
              <a:ext uri="{FF2B5EF4-FFF2-40B4-BE49-F238E27FC236}">
                <a16:creationId xmlns:a16="http://schemas.microsoft.com/office/drawing/2014/main" id="{7E363F8D-EEA3-433B-A76A-F8A04A2C93FF}"/>
              </a:ext>
            </a:extLst>
          </p:cNvPr>
          <p:cNvSpPr>
            <a:spLocks noGrp="1"/>
          </p:cNvSpPr>
          <p:nvPr>
            <p:ph type="body" sz="quarter" idx="60"/>
          </p:nvPr>
        </p:nvSpPr>
        <p:spPr>
          <a:xfrm rot="5400000">
            <a:off x="2620954" y="-2174890"/>
            <a:ext cx="442913" cy="4792694"/>
          </a:xfrm>
          <a:custGeom>
            <a:avLst/>
            <a:gdLst>
              <a:gd name="connsiteX0" fmla="*/ 0 w 2550281"/>
              <a:gd name="connsiteY0" fmla="*/ 0 h 369833"/>
              <a:gd name="connsiteX1" fmla="*/ 2550281 w 2550281"/>
              <a:gd name="connsiteY1" fmla="*/ 0 h 369833"/>
              <a:gd name="connsiteX2" fmla="*/ 2550281 w 2550281"/>
              <a:gd name="connsiteY2" fmla="*/ 369833 h 369833"/>
              <a:gd name="connsiteX3" fmla="*/ 0 w 2550281"/>
              <a:gd name="connsiteY3" fmla="*/ 369833 h 369833"/>
            </a:gdLst>
            <a:ahLst/>
            <a:cxnLst>
              <a:cxn ang="0">
                <a:pos x="connsiteX0" y="connsiteY0"/>
              </a:cxn>
              <a:cxn ang="0">
                <a:pos x="connsiteX1" y="connsiteY1"/>
              </a:cxn>
              <a:cxn ang="0">
                <a:pos x="connsiteX2" y="connsiteY2"/>
              </a:cxn>
              <a:cxn ang="0">
                <a:pos x="connsiteX3" y="connsiteY3"/>
              </a:cxn>
            </a:cxnLst>
            <a:rect l="l" t="t" r="r" b="b"/>
            <a:pathLst>
              <a:path w="2550281" h="369833">
                <a:moveTo>
                  <a:pt x="0" y="0"/>
                </a:moveTo>
                <a:lnTo>
                  <a:pt x="2550281" y="0"/>
                </a:lnTo>
                <a:lnTo>
                  <a:pt x="2550281" y="369833"/>
                </a:lnTo>
                <a:lnTo>
                  <a:pt x="0" y="369833"/>
                </a:lnTo>
                <a:close/>
              </a:path>
            </a:pathLst>
          </a:custGeom>
          <a:solidFill>
            <a:srgbClr val="EE0000"/>
          </a:solidFill>
        </p:spPr>
        <p:txBody>
          <a:bodyPr wrap="square">
            <a:noAutofit/>
          </a:bodyPr>
          <a:lstStyle>
            <a:lvl1pPr>
              <a:defRPr sz="100">
                <a:noFill/>
              </a:defRPr>
            </a:lvl1pPr>
          </a:lstStyle>
          <a:p>
            <a:pPr lvl="0"/>
            <a:endParaRPr lang="fr-FR"/>
          </a:p>
        </p:txBody>
      </p:sp>
      <p:sp>
        <p:nvSpPr>
          <p:cNvPr id="27" name="Espace réservé du texte 26">
            <a:extLst>
              <a:ext uri="{FF2B5EF4-FFF2-40B4-BE49-F238E27FC236}">
                <a16:creationId xmlns:a16="http://schemas.microsoft.com/office/drawing/2014/main" id="{C16C3C58-3A02-483B-8729-F6F5F6328C4F}"/>
              </a:ext>
            </a:extLst>
          </p:cNvPr>
          <p:cNvSpPr>
            <a:spLocks noGrp="1" noChangeAspect="1"/>
          </p:cNvSpPr>
          <p:nvPr>
            <p:ph type="body" sz="quarter" idx="62"/>
          </p:nvPr>
        </p:nvSpPr>
        <p:spPr>
          <a:xfrm>
            <a:off x="3514666" y="4579388"/>
            <a:ext cx="1289192" cy="416165"/>
          </a:xfrm>
          <a:custGeom>
            <a:avLst/>
            <a:gdLst>
              <a:gd name="connsiteX0" fmla="*/ 444232 w 1715914"/>
              <a:gd name="connsiteY0" fmla="*/ 344613 h 553915"/>
              <a:gd name="connsiteX1" fmla="*/ 346657 w 1715914"/>
              <a:gd name="connsiteY1" fmla="*/ 426185 h 553915"/>
              <a:gd name="connsiteX2" fmla="*/ 403693 w 1715914"/>
              <a:gd name="connsiteY2" fmla="*/ 505709 h 553915"/>
              <a:gd name="connsiteX3" fmla="*/ 500782 w 1715914"/>
              <a:gd name="connsiteY3" fmla="*/ 426185 h 553915"/>
              <a:gd name="connsiteX4" fmla="*/ 444232 w 1715914"/>
              <a:gd name="connsiteY4" fmla="*/ 344613 h 553915"/>
              <a:gd name="connsiteX5" fmla="*/ 1589924 w 1715914"/>
              <a:gd name="connsiteY5" fmla="*/ 344003 h 553915"/>
              <a:gd name="connsiteX6" fmla="*/ 1490874 w 1715914"/>
              <a:gd name="connsiteY6" fmla="*/ 426890 h 553915"/>
              <a:gd name="connsiteX7" fmla="*/ 1548719 w 1715914"/>
              <a:gd name="connsiteY7" fmla="*/ 507738 h 553915"/>
              <a:gd name="connsiteX8" fmla="*/ 1647341 w 1715914"/>
              <a:gd name="connsiteY8" fmla="*/ 426890 h 553915"/>
              <a:gd name="connsiteX9" fmla="*/ 1589924 w 1715914"/>
              <a:gd name="connsiteY9" fmla="*/ 344003 h 553915"/>
              <a:gd name="connsiteX10" fmla="*/ 757422 w 1715914"/>
              <a:gd name="connsiteY10" fmla="*/ 341312 h 553915"/>
              <a:gd name="connsiteX11" fmla="*/ 659273 w 1715914"/>
              <a:gd name="connsiteY11" fmla="*/ 420602 h 553915"/>
              <a:gd name="connsiteX12" fmla="*/ 716194 w 1715914"/>
              <a:gd name="connsiteY12" fmla="*/ 501965 h 553915"/>
              <a:gd name="connsiteX13" fmla="*/ 795290 w 1715914"/>
              <a:gd name="connsiteY13" fmla="*/ 437671 h 553915"/>
              <a:gd name="connsiteX14" fmla="*/ 814311 w 1715914"/>
              <a:gd name="connsiteY14" fmla="*/ 342564 h 553915"/>
              <a:gd name="connsiteX15" fmla="*/ 757422 w 1715914"/>
              <a:gd name="connsiteY15" fmla="*/ 341312 h 553915"/>
              <a:gd name="connsiteX16" fmla="*/ 1051061 w 1715914"/>
              <a:gd name="connsiteY16" fmla="*/ 340279 h 553915"/>
              <a:gd name="connsiteX17" fmla="*/ 954744 w 1715914"/>
              <a:gd name="connsiteY17" fmla="*/ 405430 h 553915"/>
              <a:gd name="connsiteX18" fmla="*/ 1092066 w 1715914"/>
              <a:gd name="connsiteY18" fmla="*/ 368311 h 553915"/>
              <a:gd name="connsiteX19" fmla="*/ 1051061 w 1715914"/>
              <a:gd name="connsiteY19" fmla="*/ 340279 h 553915"/>
              <a:gd name="connsiteX20" fmla="*/ 185662 w 1715914"/>
              <a:gd name="connsiteY20" fmla="*/ 307089 h 553915"/>
              <a:gd name="connsiteX21" fmla="*/ 283778 w 1715914"/>
              <a:gd name="connsiteY21" fmla="*/ 313514 h 553915"/>
              <a:gd name="connsiteX22" fmla="*/ 271843 w 1715914"/>
              <a:gd name="connsiteY22" fmla="*/ 346604 h 553915"/>
              <a:gd name="connsiteX23" fmla="*/ 112690 w 1715914"/>
              <a:gd name="connsiteY23" fmla="*/ 374760 h 553915"/>
              <a:gd name="connsiteX24" fmla="*/ 249897 w 1715914"/>
              <a:gd name="connsiteY24" fmla="*/ 459914 h 553915"/>
              <a:gd name="connsiteX25" fmla="*/ 0 w 1715914"/>
              <a:gd name="connsiteY25" fmla="*/ 535094 h 553915"/>
              <a:gd name="connsiteX26" fmla="*/ 8839 w 1715914"/>
              <a:gd name="connsiteY26" fmla="*/ 500385 h 553915"/>
              <a:gd name="connsiteX27" fmla="*/ 183670 w 1715914"/>
              <a:gd name="connsiteY27" fmla="*/ 468448 h 553915"/>
              <a:gd name="connsiteX28" fmla="*/ 46720 w 1715914"/>
              <a:gd name="connsiteY28" fmla="*/ 383628 h 553915"/>
              <a:gd name="connsiteX29" fmla="*/ 185662 w 1715914"/>
              <a:gd name="connsiteY29" fmla="*/ 307089 h 553915"/>
              <a:gd name="connsiteX30" fmla="*/ 1161280 w 1715914"/>
              <a:gd name="connsiteY30" fmla="*/ 306891 h 553915"/>
              <a:gd name="connsiteX31" fmla="*/ 1215144 w 1715914"/>
              <a:gd name="connsiteY31" fmla="*/ 306891 h 553915"/>
              <a:gd name="connsiteX32" fmla="*/ 1426980 w 1715914"/>
              <a:gd name="connsiteY32" fmla="*/ 546607 h 553915"/>
              <a:gd name="connsiteX33" fmla="*/ 1353571 w 1715914"/>
              <a:gd name="connsiteY33" fmla="*/ 546607 h 553915"/>
              <a:gd name="connsiteX34" fmla="*/ 1161280 w 1715914"/>
              <a:gd name="connsiteY34" fmla="*/ 306891 h 553915"/>
              <a:gd name="connsiteX35" fmla="*/ 451690 w 1715914"/>
              <a:gd name="connsiteY35" fmla="*/ 304551 h 553915"/>
              <a:gd name="connsiteX36" fmla="*/ 564847 w 1715914"/>
              <a:gd name="connsiteY36" fmla="*/ 426185 h 553915"/>
              <a:gd name="connsiteX37" fmla="*/ 395826 w 1715914"/>
              <a:gd name="connsiteY37" fmla="*/ 547829 h 553915"/>
              <a:gd name="connsiteX38" fmla="*/ 282735 w 1715914"/>
              <a:gd name="connsiteY38" fmla="*/ 426185 h 553915"/>
              <a:gd name="connsiteX39" fmla="*/ 451690 w 1715914"/>
              <a:gd name="connsiteY39" fmla="*/ 304551 h 553915"/>
              <a:gd name="connsiteX40" fmla="*/ 1056804 w 1715914"/>
              <a:gd name="connsiteY40" fmla="*/ 304236 h 553915"/>
              <a:gd name="connsiteX41" fmla="*/ 1149092 w 1715914"/>
              <a:gd name="connsiteY41" fmla="*/ 365682 h 553915"/>
              <a:gd name="connsiteX42" fmla="*/ 946533 w 1715914"/>
              <a:gd name="connsiteY42" fmla="*/ 440311 h 553915"/>
              <a:gd name="connsiteX43" fmla="*/ 946105 w 1715914"/>
              <a:gd name="connsiteY43" fmla="*/ 449483 h 553915"/>
              <a:gd name="connsiteX44" fmla="*/ 1105925 w 1715914"/>
              <a:gd name="connsiteY44" fmla="*/ 526112 h 553915"/>
              <a:gd name="connsiteX45" fmla="*/ 1011923 w 1715914"/>
              <a:gd name="connsiteY45" fmla="*/ 553915 h 553915"/>
              <a:gd name="connsiteX46" fmla="*/ 885335 w 1715914"/>
              <a:gd name="connsiteY46" fmla="*/ 455179 h 553915"/>
              <a:gd name="connsiteX47" fmla="*/ 1056804 w 1715914"/>
              <a:gd name="connsiteY47" fmla="*/ 304236 h 553915"/>
              <a:gd name="connsiteX48" fmla="*/ 1597430 w 1715914"/>
              <a:gd name="connsiteY48" fmla="*/ 303427 h 553915"/>
              <a:gd name="connsiteX49" fmla="*/ 1712445 w 1715914"/>
              <a:gd name="connsiteY49" fmla="*/ 426890 h 553915"/>
              <a:gd name="connsiteX50" fmla="*/ 1540718 w 1715914"/>
              <a:gd name="connsiteY50" fmla="*/ 550524 h 553915"/>
              <a:gd name="connsiteX51" fmla="*/ 1425742 w 1715914"/>
              <a:gd name="connsiteY51" fmla="*/ 426890 h 553915"/>
              <a:gd name="connsiteX52" fmla="*/ 1597430 w 1715914"/>
              <a:gd name="connsiteY52" fmla="*/ 303427 h 553915"/>
              <a:gd name="connsiteX53" fmla="*/ 900017 w 1715914"/>
              <a:gd name="connsiteY53" fmla="*/ 206623 h 553915"/>
              <a:gd name="connsiteX54" fmla="*/ 857507 w 1715914"/>
              <a:gd name="connsiteY54" fmla="*/ 429737 h 553915"/>
              <a:gd name="connsiteX55" fmla="*/ 711270 w 1715914"/>
              <a:gd name="connsiteY55" fmla="*/ 545122 h 553915"/>
              <a:gd name="connsiteX56" fmla="*/ 597294 w 1715914"/>
              <a:gd name="connsiteY56" fmla="*/ 416506 h 553915"/>
              <a:gd name="connsiteX57" fmla="*/ 768639 w 1715914"/>
              <a:gd name="connsiteY57" fmla="*/ 301902 h 553915"/>
              <a:gd name="connsiteX58" fmla="*/ 823789 w 1715914"/>
              <a:gd name="connsiteY58" fmla="*/ 303435 h 553915"/>
              <a:gd name="connsiteX59" fmla="*/ 842153 w 1715914"/>
              <a:gd name="connsiteY59" fmla="*/ 210309 h 553915"/>
              <a:gd name="connsiteX60" fmla="*/ 1537931 w 1715914"/>
              <a:gd name="connsiteY60" fmla="*/ 0 h 553915"/>
              <a:gd name="connsiteX61" fmla="*/ 1547571 w 1715914"/>
              <a:gd name="connsiteY61" fmla="*/ 71590 h 553915"/>
              <a:gd name="connsiteX62" fmla="*/ 1616446 w 1715914"/>
              <a:gd name="connsiteY62" fmla="*/ 47472 h 553915"/>
              <a:gd name="connsiteX63" fmla="*/ 1568326 w 1715914"/>
              <a:gd name="connsiteY63" fmla="*/ 109185 h 553915"/>
              <a:gd name="connsiteX64" fmla="*/ 1620475 w 1715914"/>
              <a:gd name="connsiteY64" fmla="*/ 149628 h 553915"/>
              <a:gd name="connsiteX65" fmla="*/ 1550838 w 1715914"/>
              <a:gd name="connsiteY65" fmla="*/ 154962 h 553915"/>
              <a:gd name="connsiteX66" fmla="*/ 1547037 w 1715914"/>
              <a:gd name="connsiteY66" fmla="*/ 229352 h 553915"/>
              <a:gd name="connsiteX67" fmla="*/ 1508299 w 1715914"/>
              <a:gd name="connsiteY67" fmla="*/ 174412 h 553915"/>
              <a:gd name="connsiteX68" fmla="*/ 1451378 w 1715914"/>
              <a:gd name="connsiteY68" fmla="*/ 226895 h 553915"/>
              <a:gd name="connsiteX69" fmla="*/ 1472685 w 1715914"/>
              <a:gd name="connsiteY69" fmla="*/ 152962 h 553915"/>
              <a:gd name="connsiteX70" fmla="*/ 1405591 w 1715914"/>
              <a:gd name="connsiteY70" fmla="*/ 143770 h 553915"/>
              <a:gd name="connsiteX71" fmla="*/ 1470951 w 1715914"/>
              <a:gd name="connsiteY71" fmla="*/ 106642 h 553915"/>
              <a:gd name="connsiteX72" fmla="*/ 1444129 w 1715914"/>
              <a:gd name="connsiteY72" fmla="*/ 42910 h 553915"/>
              <a:gd name="connsiteX73" fmla="*/ 1504213 w 1715914"/>
              <a:gd name="connsiteY73" fmla="*/ 70370 h 55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715914" h="553915">
                <a:moveTo>
                  <a:pt x="444232" y="344613"/>
                </a:moveTo>
                <a:cubicBezTo>
                  <a:pt x="398169" y="344613"/>
                  <a:pt x="358983" y="377360"/>
                  <a:pt x="346657" y="426185"/>
                </a:cubicBezTo>
                <a:cubicBezTo>
                  <a:pt x="333761" y="477725"/>
                  <a:pt x="355487" y="505709"/>
                  <a:pt x="403693" y="505709"/>
                </a:cubicBezTo>
                <a:cubicBezTo>
                  <a:pt x="449832" y="505709"/>
                  <a:pt x="488532" y="475067"/>
                  <a:pt x="500782" y="426185"/>
                </a:cubicBezTo>
                <a:cubicBezTo>
                  <a:pt x="513040" y="377360"/>
                  <a:pt x="490323" y="344613"/>
                  <a:pt x="444232" y="344613"/>
                </a:cubicBezTo>
                <a:close/>
                <a:moveTo>
                  <a:pt x="1589924" y="344003"/>
                </a:moveTo>
                <a:cubicBezTo>
                  <a:pt x="1543109" y="344003"/>
                  <a:pt x="1503276" y="377350"/>
                  <a:pt x="1490874" y="426890"/>
                </a:cubicBezTo>
                <a:cubicBezTo>
                  <a:pt x="1477672" y="479268"/>
                  <a:pt x="1499723" y="507738"/>
                  <a:pt x="1548719" y="507738"/>
                </a:cubicBezTo>
                <a:cubicBezTo>
                  <a:pt x="1595601" y="507738"/>
                  <a:pt x="1634854" y="476563"/>
                  <a:pt x="1647341" y="426890"/>
                </a:cubicBezTo>
                <a:cubicBezTo>
                  <a:pt x="1659819" y="377350"/>
                  <a:pt x="1636730" y="344003"/>
                  <a:pt x="1589924" y="344003"/>
                </a:cubicBezTo>
                <a:close/>
                <a:moveTo>
                  <a:pt x="757422" y="341312"/>
                </a:moveTo>
                <a:cubicBezTo>
                  <a:pt x="706093" y="346145"/>
                  <a:pt x="671925" y="370067"/>
                  <a:pt x="659273" y="420602"/>
                </a:cubicBezTo>
                <a:cubicBezTo>
                  <a:pt x="647348" y="468199"/>
                  <a:pt x="661692" y="501965"/>
                  <a:pt x="716194" y="501965"/>
                </a:cubicBezTo>
                <a:cubicBezTo>
                  <a:pt x="763610" y="501965"/>
                  <a:pt x="786870" y="476285"/>
                  <a:pt x="795290" y="437671"/>
                </a:cubicBezTo>
                <a:lnTo>
                  <a:pt x="814311" y="342564"/>
                </a:lnTo>
                <a:cubicBezTo>
                  <a:pt x="793549" y="340212"/>
                  <a:pt x="774532" y="339701"/>
                  <a:pt x="757422" y="341312"/>
                </a:cubicBezTo>
                <a:close/>
                <a:moveTo>
                  <a:pt x="1051061" y="340279"/>
                </a:moveTo>
                <a:cubicBezTo>
                  <a:pt x="1002893" y="340279"/>
                  <a:pt x="969508" y="368825"/>
                  <a:pt x="954744" y="405430"/>
                </a:cubicBezTo>
                <a:cubicBezTo>
                  <a:pt x="996825" y="414022"/>
                  <a:pt x="1092066" y="417203"/>
                  <a:pt x="1092066" y="368311"/>
                </a:cubicBezTo>
                <a:cubicBezTo>
                  <a:pt x="1092066" y="349899"/>
                  <a:pt x="1077617" y="340279"/>
                  <a:pt x="1051061" y="340279"/>
                </a:cubicBezTo>
                <a:close/>
                <a:moveTo>
                  <a:pt x="185662" y="307089"/>
                </a:moveTo>
                <a:cubicBezTo>
                  <a:pt x="214517" y="306162"/>
                  <a:pt x="247378" y="308169"/>
                  <a:pt x="283778" y="313514"/>
                </a:cubicBezTo>
                <a:lnTo>
                  <a:pt x="271843" y="346604"/>
                </a:lnTo>
                <a:cubicBezTo>
                  <a:pt x="186918" y="338908"/>
                  <a:pt x="113899" y="345985"/>
                  <a:pt x="112690" y="374760"/>
                </a:cubicBezTo>
                <a:cubicBezTo>
                  <a:pt x="110899" y="418042"/>
                  <a:pt x="252641" y="380256"/>
                  <a:pt x="249897" y="459914"/>
                </a:cubicBezTo>
                <a:cubicBezTo>
                  <a:pt x="245916" y="576900"/>
                  <a:pt x="48834" y="550001"/>
                  <a:pt x="0" y="535094"/>
                </a:cubicBezTo>
                <a:lnTo>
                  <a:pt x="8839" y="500385"/>
                </a:lnTo>
                <a:cubicBezTo>
                  <a:pt x="92973" y="513749"/>
                  <a:pt x="181708" y="514835"/>
                  <a:pt x="183670" y="468448"/>
                </a:cubicBezTo>
                <a:cubicBezTo>
                  <a:pt x="185747" y="419166"/>
                  <a:pt x="43348" y="463466"/>
                  <a:pt x="46720" y="383628"/>
                </a:cubicBezTo>
                <a:cubicBezTo>
                  <a:pt x="48584" y="339044"/>
                  <a:pt x="99098" y="309869"/>
                  <a:pt x="185662" y="307089"/>
                </a:cubicBezTo>
                <a:close/>
                <a:moveTo>
                  <a:pt x="1161280" y="306891"/>
                </a:moveTo>
                <a:lnTo>
                  <a:pt x="1215144" y="306891"/>
                </a:lnTo>
                <a:cubicBezTo>
                  <a:pt x="1274590" y="388959"/>
                  <a:pt x="1426980" y="546607"/>
                  <a:pt x="1426980" y="546607"/>
                </a:cubicBezTo>
                <a:lnTo>
                  <a:pt x="1353571" y="546607"/>
                </a:lnTo>
                <a:cubicBezTo>
                  <a:pt x="1309099" y="504773"/>
                  <a:pt x="1223936" y="408618"/>
                  <a:pt x="1161280" y="306891"/>
                </a:cubicBezTo>
                <a:close/>
                <a:moveTo>
                  <a:pt x="451690" y="304551"/>
                </a:moveTo>
                <a:cubicBezTo>
                  <a:pt x="536100" y="304551"/>
                  <a:pt x="581496" y="353462"/>
                  <a:pt x="564847" y="426185"/>
                </a:cubicBezTo>
                <a:cubicBezTo>
                  <a:pt x="548159" y="499080"/>
                  <a:pt x="480255" y="547829"/>
                  <a:pt x="395826" y="547829"/>
                </a:cubicBezTo>
                <a:cubicBezTo>
                  <a:pt x="311405" y="547829"/>
                  <a:pt x="265943" y="499080"/>
                  <a:pt x="282735" y="426185"/>
                </a:cubicBezTo>
                <a:cubicBezTo>
                  <a:pt x="299328" y="353462"/>
                  <a:pt x="367260" y="304551"/>
                  <a:pt x="451690" y="304551"/>
                </a:cubicBezTo>
                <a:close/>
                <a:moveTo>
                  <a:pt x="1056804" y="304236"/>
                </a:moveTo>
                <a:cubicBezTo>
                  <a:pt x="1120870" y="304236"/>
                  <a:pt x="1149092" y="330259"/>
                  <a:pt x="1149092" y="365682"/>
                </a:cubicBezTo>
                <a:cubicBezTo>
                  <a:pt x="1149092" y="436034"/>
                  <a:pt x="1044317" y="460627"/>
                  <a:pt x="946533" y="440311"/>
                </a:cubicBezTo>
                <a:cubicBezTo>
                  <a:pt x="946295" y="443292"/>
                  <a:pt x="946105" y="446445"/>
                  <a:pt x="946105" y="449483"/>
                </a:cubicBezTo>
                <a:cubicBezTo>
                  <a:pt x="946105" y="526112"/>
                  <a:pt x="1034259" y="533808"/>
                  <a:pt x="1105925" y="526112"/>
                </a:cubicBezTo>
                <a:cubicBezTo>
                  <a:pt x="1105925" y="526112"/>
                  <a:pt x="1068292" y="553915"/>
                  <a:pt x="1011923" y="553915"/>
                </a:cubicBezTo>
                <a:cubicBezTo>
                  <a:pt x="930141" y="553915"/>
                  <a:pt x="885335" y="509129"/>
                  <a:pt x="885335" y="455179"/>
                </a:cubicBezTo>
                <a:cubicBezTo>
                  <a:pt x="885335" y="371635"/>
                  <a:pt x="952896" y="304236"/>
                  <a:pt x="1056804" y="304236"/>
                </a:cubicBezTo>
                <a:close/>
                <a:moveTo>
                  <a:pt x="1597430" y="303427"/>
                </a:moveTo>
                <a:cubicBezTo>
                  <a:pt x="1683184" y="303427"/>
                  <a:pt x="1729390" y="352995"/>
                  <a:pt x="1712445" y="426890"/>
                </a:cubicBezTo>
                <a:cubicBezTo>
                  <a:pt x="1695404" y="500871"/>
                  <a:pt x="1626481" y="550524"/>
                  <a:pt x="1540718" y="550524"/>
                </a:cubicBezTo>
                <a:cubicBezTo>
                  <a:pt x="1454946" y="550524"/>
                  <a:pt x="1408778" y="500871"/>
                  <a:pt x="1425742" y="426890"/>
                </a:cubicBezTo>
                <a:cubicBezTo>
                  <a:pt x="1442744" y="352995"/>
                  <a:pt x="1511705" y="303427"/>
                  <a:pt x="1597430" y="303427"/>
                </a:cubicBezTo>
                <a:close/>
                <a:moveTo>
                  <a:pt x="900017" y="206623"/>
                </a:moveTo>
                <a:lnTo>
                  <a:pt x="857507" y="429737"/>
                </a:lnTo>
                <a:cubicBezTo>
                  <a:pt x="843201" y="497250"/>
                  <a:pt x="803186" y="545122"/>
                  <a:pt x="711270" y="545122"/>
                </a:cubicBezTo>
                <a:cubicBezTo>
                  <a:pt x="621525" y="545122"/>
                  <a:pt x="580368" y="488963"/>
                  <a:pt x="597294" y="416506"/>
                </a:cubicBezTo>
                <a:cubicBezTo>
                  <a:pt x="616067" y="336115"/>
                  <a:pt x="687219" y="301902"/>
                  <a:pt x="768639" y="301902"/>
                </a:cubicBezTo>
                <a:cubicBezTo>
                  <a:pt x="794690" y="301902"/>
                  <a:pt x="801662" y="302587"/>
                  <a:pt x="823789" y="303435"/>
                </a:cubicBezTo>
                <a:lnTo>
                  <a:pt x="842153" y="210309"/>
                </a:lnTo>
                <a:close/>
                <a:moveTo>
                  <a:pt x="1537931" y="0"/>
                </a:moveTo>
                <a:lnTo>
                  <a:pt x="1547571" y="71590"/>
                </a:lnTo>
                <a:lnTo>
                  <a:pt x="1616446" y="47472"/>
                </a:lnTo>
                <a:lnTo>
                  <a:pt x="1568326" y="109185"/>
                </a:lnTo>
                <a:lnTo>
                  <a:pt x="1620475" y="149628"/>
                </a:lnTo>
                <a:lnTo>
                  <a:pt x="1550838" y="154962"/>
                </a:lnTo>
                <a:lnTo>
                  <a:pt x="1547037" y="229352"/>
                </a:lnTo>
                <a:lnTo>
                  <a:pt x="1508299" y="174412"/>
                </a:lnTo>
                <a:lnTo>
                  <a:pt x="1451378" y="226895"/>
                </a:lnTo>
                <a:lnTo>
                  <a:pt x="1472685" y="152962"/>
                </a:lnTo>
                <a:lnTo>
                  <a:pt x="1405591" y="143770"/>
                </a:lnTo>
                <a:lnTo>
                  <a:pt x="1470951" y="106642"/>
                </a:lnTo>
                <a:lnTo>
                  <a:pt x="1444129" y="42910"/>
                </a:lnTo>
                <a:lnTo>
                  <a:pt x="1504213" y="70370"/>
                </a:lnTo>
                <a:close/>
              </a:path>
            </a:pathLst>
          </a:custGeom>
          <a:solidFill>
            <a:schemeClr val="tx2"/>
          </a:solidFill>
        </p:spPr>
        <p:txBody>
          <a:bodyPr wrap="square">
            <a:noAutofit/>
          </a:bodyPr>
          <a:lstStyle>
            <a:lvl1pPr>
              <a:defRPr>
                <a:noFill/>
              </a:defRPr>
            </a:lvl1pPr>
          </a:lstStyle>
          <a:p>
            <a:pPr lvl="0"/>
            <a:endParaRPr lang="fr-FR"/>
          </a:p>
        </p:txBody>
      </p:sp>
      <p:sp>
        <p:nvSpPr>
          <p:cNvPr id="28" name="Espace réservé du texte 27">
            <a:extLst>
              <a:ext uri="{FF2B5EF4-FFF2-40B4-BE49-F238E27FC236}">
                <a16:creationId xmlns:a16="http://schemas.microsoft.com/office/drawing/2014/main" id="{F1EE69F4-857D-4A73-8B71-041F161F562B}"/>
              </a:ext>
            </a:extLst>
          </p:cNvPr>
          <p:cNvSpPr>
            <a:spLocks noGrp="1" noChangeAspect="1"/>
          </p:cNvSpPr>
          <p:nvPr>
            <p:ph type="body" sz="quarter" idx="63"/>
          </p:nvPr>
        </p:nvSpPr>
        <p:spPr>
          <a:xfrm>
            <a:off x="4344433" y="4745103"/>
            <a:ext cx="258728" cy="223555"/>
          </a:xfrm>
          <a:custGeom>
            <a:avLst/>
            <a:gdLst>
              <a:gd name="connsiteX0" fmla="*/ 344367 w 344367"/>
              <a:gd name="connsiteY0" fmla="*/ 0 h 297551"/>
              <a:gd name="connsiteX1" fmla="*/ 0 w 344367"/>
              <a:gd name="connsiteY1" fmla="*/ 297551 h 297551"/>
              <a:gd name="connsiteX2" fmla="*/ 344367 w 344367"/>
              <a:gd name="connsiteY2" fmla="*/ 0 h 297551"/>
            </a:gdLst>
            <a:ahLst/>
            <a:cxnLst>
              <a:cxn ang="0">
                <a:pos x="connsiteX0" y="connsiteY0"/>
              </a:cxn>
              <a:cxn ang="0">
                <a:pos x="connsiteX1" y="connsiteY1"/>
              </a:cxn>
              <a:cxn ang="0">
                <a:pos x="connsiteX2" y="connsiteY2"/>
              </a:cxn>
            </a:cxnLst>
            <a:rect l="l" t="t" r="r" b="b"/>
            <a:pathLst>
              <a:path w="344367" h="297551">
                <a:moveTo>
                  <a:pt x="344367" y="0"/>
                </a:moveTo>
                <a:cubicBezTo>
                  <a:pt x="283064" y="192195"/>
                  <a:pt x="135217" y="295599"/>
                  <a:pt x="0" y="297551"/>
                </a:cubicBezTo>
                <a:cubicBezTo>
                  <a:pt x="138627" y="220656"/>
                  <a:pt x="259032" y="102298"/>
                  <a:pt x="344367" y="0"/>
                </a:cubicBezTo>
                <a:close/>
              </a:path>
            </a:pathLst>
          </a:custGeom>
          <a:solidFill>
            <a:srgbClr val="EE0000"/>
          </a:solidFill>
        </p:spPr>
        <p:txBody>
          <a:bodyPr wrap="square">
            <a:noAutofit/>
          </a:bodyPr>
          <a:lstStyle>
            <a:lvl1pPr>
              <a:defRPr>
                <a:noFill/>
              </a:defRPr>
            </a:lvl1pPr>
          </a:lstStyle>
          <a:p>
            <a:pPr lvl="0"/>
            <a:endParaRPr lang="fr-FR"/>
          </a:p>
        </p:txBody>
      </p:sp>
    </p:spTree>
    <p:extLst>
      <p:ext uri="{BB962C8B-B14F-4D97-AF65-F5344CB8AC3E}">
        <p14:creationId xmlns:p14="http://schemas.microsoft.com/office/powerpoint/2010/main" val="167982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7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o + Gráficos">
    <p:spTree>
      <p:nvGrpSpPr>
        <p:cNvPr id="1" name=""/>
        <p:cNvGrpSpPr/>
        <p:nvPr/>
      </p:nvGrpSpPr>
      <p:grpSpPr>
        <a:xfrm>
          <a:off x="0" y="0"/>
          <a:ext cx="0" cy="0"/>
          <a:chOff x="0" y="0"/>
          <a:chExt cx="0" cy="0"/>
        </a:xfrm>
      </p:grpSpPr>
      <p:sp>
        <p:nvSpPr>
          <p:cNvPr id="17" name="Espace réservé du numéro de diapositive 16">
            <a:extLst>
              <a:ext uri="{FF2B5EF4-FFF2-40B4-BE49-F238E27FC236}">
                <a16:creationId xmlns:a16="http://schemas.microsoft.com/office/drawing/2014/main" id="{86553560-FC2D-4819-8FE6-AD3C932F8997}"/>
              </a:ext>
            </a:extLst>
          </p:cNvPr>
          <p:cNvSpPr>
            <a:spLocks noGrp="1"/>
          </p:cNvSpPr>
          <p:nvPr>
            <p:ph type="sldNum" sz="quarter" idx="18"/>
          </p:nvPr>
        </p:nvSpPr>
        <p:spPr/>
        <p:txBody>
          <a:bodyPr/>
          <a:lstStyle/>
          <a:p>
            <a:fld id="{6B54B0F7-55DD-40D6-B7F4-70B586885C0B}" type="slidenum">
              <a:rPr lang="fr-FR" smtClean="0"/>
              <a:pPr/>
              <a:t>‹Nº›</a:t>
            </a:fld>
            <a:endParaRPr lang="fr-FR"/>
          </a:p>
        </p:txBody>
      </p:sp>
      <p:sp>
        <p:nvSpPr>
          <p:cNvPr id="16" name="Espace réservé du pied de page 15">
            <a:extLst>
              <a:ext uri="{FF2B5EF4-FFF2-40B4-BE49-F238E27FC236}">
                <a16:creationId xmlns:a16="http://schemas.microsoft.com/office/drawing/2014/main" id="{18F6D520-00DF-4ED4-B209-E7BFD6156BD8}"/>
              </a:ext>
            </a:extLst>
          </p:cNvPr>
          <p:cNvSpPr>
            <a:spLocks noGrp="1"/>
          </p:cNvSpPr>
          <p:nvPr>
            <p:ph type="ftr" sz="quarter" idx="17"/>
          </p:nvPr>
        </p:nvSpPr>
        <p:spPr/>
        <p:txBody>
          <a:bodyPr/>
          <a:lstStyle/>
          <a:p>
            <a:r>
              <a:rPr lang="en-US"/>
              <a:t>Name presentation - 28 Avril 2021 — CONFIDENTIAL © Sodexo 2021. All rights Reserved</a:t>
            </a:r>
            <a:endParaRPr lang="fr-FR"/>
          </a:p>
        </p:txBody>
      </p:sp>
      <p:sp>
        <p:nvSpPr>
          <p:cNvPr id="10" name="Espace réservé du texte 6">
            <a:extLst>
              <a:ext uri="{FF2B5EF4-FFF2-40B4-BE49-F238E27FC236}">
                <a16:creationId xmlns:a16="http://schemas.microsoft.com/office/drawing/2014/main" id="{506018C7-23AA-4F16-9434-3E8994F999B4}"/>
              </a:ext>
            </a:extLst>
          </p:cNvPr>
          <p:cNvSpPr>
            <a:spLocks noGrp="1"/>
          </p:cNvSpPr>
          <p:nvPr>
            <p:ph type="body" sz="quarter" idx="12" hasCustomPrompt="1"/>
          </p:nvPr>
        </p:nvSpPr>
        <p:spPr>
          <a:xfrm>
            <a:off x="7769202" y="2057400"/>
            <a:ext cx="3957660" cy="4183380"/>
          </a:xfrm>
          <a:prstGeom prst="round2SameRect">
            <a:avLst>
              <a:gd name="adj1" fmla="val 0"/>
              <a:gd name="adj2" fmla="val 7079"/>
            </a:avLst>
          </a:prstGeom>
          <a:solidFill>
            <a:srgbClr val="F3EEF9"/>
          </a:solidFill>
        </p:spPr>
        <p:txBody>
          <a:bodyPr lIns="324000" tIns="432000">
            <a:noAutofit/>
          </a:bodyPr>
          <a:lstStyle>
            <a:lvl1pPr>
              <a:defRPr sz="1400">
                <a:solidFill>
                  <a:srgbClr val="2A295C"/>
                </a:solidFill>
              </a:defRPr>
            </a:lvl1pPr>
            <a:lvl2pPr marL="0" indent="0">
              <a:buNone/>
              <a:defRPr sz="1400"/>
            </a:lvl2pPr>
            <a:lvl3pPr marL="0" indent="0">
              <a:spcAft>
                <a:spcPts val="600"/>
              </a:spcAft>
              <a:buNone/>
              <a:defRPr sz="1600" b="1"/>
            </a:lvl3pPr>
          </a:lstStyle>
          <a:p>
            <a:pPr lvl="0"/>
            <a:r>
              <a:rPr lang="fr-FR"/>
              <a:t>Lorem ipsum </a:t>
            </a:r>
            <a:r>
              <a:rPr lang="fr-FR" err="1"/>
              <a:t>dolor</a:t>
            </a:r>
            <a:r>
              <a:rPr lang="fr-FR"/>
              <a:t> </a:t>
            </a:r>
            <a:r>
              <a:rPr lang="fr-FR" err="1"/>
              <a:t>sit</a:t>
            </a:r>
            <a:r>
              <a:rPr lang="fr-FR"/>
              <a:t> </a:t>
            </a:r>
            <a:r>
              <a:rPr lang="fr-FR" err="1"/>
              <a:t>amet</a:t>
            </a:r>
            <a:r>
              <a:rPr lang="fr-FR"/>
              <a:t>,</a:t>
            </a:r>
          </a:p>
          <a:p>
            <a:pPr lvl="1"/>
            <a:r>
              <a:rPr lang="fr-FR"/>
              <a:t>Deuxième niveau</a:t>
            </a:r>
          </a:p>
          <a:p>
            <a:pPr lvl="2"/>
            <a:r>
              <a:rPr lang="fr-FR" err="1"/>
              <a:t>Subtitle</a:t>
            </a:r>
            <a:endParaRPr lang="fr-FR"/>
          </a:p>
        </p:txBody>
      </p:sp>
      <p:sp>
        <p:nvSpPr>
          <p:cNvPr id="9" name="Espace réservé du texte 8">
            <a:extLst>
              <a:ext uri="{FF2B5EF4-FFF2-40B4-BE49-F238E27FC236}">
                <a16:creationId xmlns:a16="http://schemas.microsoft.com/office/drawing/2014/main" id="{00917691-819C-42A3-84E7-BB4918045702}"/>
              </a:ext>
            </a:extLst>
          </p:cNvPr>
          <p:cNvSpPr>
            <a:spLocks noGrp="1"/>
          </p:cNvSpPr>
          <p:nvPr>
            <p:ph type="body" sz="quarter" idx="11" hasCustomPrompt="1"/>
          </p:nvPr>
        </p:nvSpPr>
        <p:spPr>
          <a:xfrm>
            <a:off x="7769202" y="1309780"/>
            <a:ext cx="3957660" cy="747620"/>
          </a:xfrm>
          <a:solidFill>
            <a:schemeClr val="accent4"/>
          </a:solidFill>
        </p:spPr>
        <p:txBody>
          <a:bodyPr lIns="324000" anchor="ctr">
            <a:noAutofit/>
          </a:bodyPr>
          <a:lstStyle>
            <a:lvl1pPr>
              <a:lnSpc>
                <a:spcPct val="100000"/>
              </a:lnSpc>
              <a:defRPr sz="1400" b="1">
                <a:solidFill>
                  <a:schemeClr val="bg1"/>
                </a:solidFill>
              </a:defRPr>
            </a:lvl1pPr>
          </a:lstStyle>
          <a:p>
            <a:pPr lvl="0"/>
            <a:r>
              <a:rPr lang="fr-FR" err="1"/>
              <a:t>Subtitle</a:t>
            </a:r>
            <a:r>
              <a:rPr lang="fr-FR"/>
              <a:t> </a:t>
            </a:r>
            <a:r>
              <a:rPr lang="fr-FR" err="1"/>
              <a:t>lorem</a:t>
            </a:r>
            <a:r>
              <a:rPr lang="fr-FR"/>
              <a:t> ipsum </a:t>
            </a:r>
            <a:r>
              <a:rPr lang="fr-FR" err="1"/>
              <a:t>subtitle</a:t>
            </a:r>
            <a:r>
              <a:rPr lang="fr-FR"/>
              <a:t> </a:t>
            </a:r>
            <a:r>
              <a:rPr lang="fr-FR" err="1"/>
              <a:t>lorem</a:t>
            </a:r>
            <a:endParaRPr lang="fr-FR"/>
          </a:p>
          <a:p>
            <a:pPr lvl="0"/>
            <a:r>
              <a:rPr lang="fr-FR"/>
              <a:t>ipsum </a:t>
            </a:r>
            <a:r>
              <a:rPr lang="fr-FR" err="1"/>
              <a:t>subtitle</a:t>
            </a:r>
            <a:r>
              <a:rPr lang="fr-FR"/>
              <a:t> </a:t>
            </a:r>
            <a:r>
              <a:rPr lang="fr-FR" err="1"/>
              <a:t>lorem</a:t>
            </a:r>
            <a:r>
              <a:rPr lang="fr-FR"/>
              <a:t> ipsum</a:t>
            </a:r>
          </a:p>
        </p:txBody>
      </p:sp>
      <p:sp>
        <p:nvSpPr>
          <p:cNvPr id="12" name="Espace réservé du texte 6">
            <a:extLst>
              <a:ext uri="{FF2B5EF4-FFF2-40B4-BE49-F238E27FC236}">
                <a16:creationId xmlns:a16="http://schemas.microsoft.com/office/drawing/2014/main" id="{A5E543C6-1776-417C-A381-3248B3DE5B11}"/>
              </a:ext>
            </a:extLst>
          </p:cNvPr>
          <p:cNvSpPr>
            <a:spLocks noGrp="1"/>
          </p:cNvSpPr>
          <p:nvPr>
            <p:ph type="body" sz="quarter" idx="14" hasCustomPrompt="1"/>
          </p:nvPr>
        </p:nvSpPr>
        <p:spPr>
          <a:xfrm>
            <a:off x="4154466" y="5992201"/>
            <a:ext cx="3614737" cy="215444"/>
          </a:xfrm>
        </p:spPr>
        <p:txBody>
          <a:bodyPr/>
          <a:lstStyle>
            <a:lvl1pPr algn="ctr">
              <a:defRPr sz="1400" b="1"/>
            </a:lvl1pPr>
            <a:lvl2pPr marL="0" indent="0">
              <a:buNone/>
              <a:defRPr/>
            </a:lvl2pPr>
            <a:lvl3pPr marL="0" indent="0">
              <a:buNone/>
              <a:defRPr sz="1600" b="1"/>
            </a:lvl3pPr>
          </a:lstStyle>
          <a:p>
            <a:pPr lvl="0"/>
            <a:r>
              <a:rPr lang="fr-FR" err="1"/>
              <a:t>Subtitle</a:t>
            </a:r>
            <a:r>
              <a:rPr lang="fr-FR"/>
              <a:t> Lorem ipsum</a:t>
            </a:r>
          </a:p>
        </p:txBody>
      </p:sp>
      <p:sp>
        <p:nvSpPr>
          <p:cNvPr id="15" name="Espace réservé du graphique 13">
            <a:extLst>
              <a:ext uri="{FF2B5EF4-FFF2-40B4-BE49-F238E27FC236}">
                <a16:creationId xmlns:a16="http://schemas.microsoft.com/office/drawing/2014/main" id="{25C1C280-CBCB-48A2-8E74-916061520FDF}"/>
              </a:ext>
            </a:extLst>
          </p:cNvPr>
          <p:cNvSpPr>
            <a:spLocks noGrp="1"/>
          </p:cNvSpPr>
          <p:nvPr>
            <p:ph type="chart" sz="quarter" idx="16"/>
          </p:nvPr>
        </p:nvSpPr>
        <p:spPr>
          <a:xfrm>
            <a:off x="4635500" y="3880000"/>
            <a:ext cx="2668588" cy="2043113"/>
          </a:xfrm>
        </p:spPr>
        <p:txBody>
          <a:bodyPr anchor="ctr">
            <a:noAutofit/>
          </a:bodyPr>
          <a:lstStyle>
            <a:lvl1pPr algn="ctr">
              <a:defRPr/>
            </a:lvl1pPr>
          </a:lstStyle>
          <a:p>
            <a:endParaRPr lang="fr-FR"/>
          </a:p>
        </p:txBody>
      </p:sp>
      <p:sp>
        <p:nvSpPr>
          <p:cNvPr id="11" name="Espace réservé du texte 6">
            <a:extLst>
              <a:ext uri="{FF2B5EF4-FFF2-40B4-BE49-F238E27FC236}">
                <a16:creationId xmlns:a16="http://schemas.microsoft.com/office/drawing/2014/main" id="{FD774C5B-6035-4185-9BDE-DDB15B8A7A5F}"/>
              </a:ext>
            </a:extLst>
          </p:cNvPr>
          <p:cNvSpPr>
            <a:spLocks noGrp="1"/>
          </p:cNvSpPr>
          <p:nvPr>
            <p:ph type="body" sz="quarter" idx="13" hasCustomPrompt="1"/>
          </p:nvPr>
        </p:nvSpPr>
        <p:spPr>
          <a:xfrm>
            <a:off x="4183041" y="3560002"/>
            <a:ext cx="3614737" cy="215444"/>
          </a:xfrm>
        </p:spPr>
        <p:txBody>
          <a:bodyPr/>
          <a:lstStyle>
            <a:lvl1pPr algn="ctr">
              <a:defRPr sz="1400" b="1"/>
            </a:lvl1pPr>
            <a:lvl2pPr marL="0" indent="0">
              <a:buNone/>
              <a:defRPr/>
            </a:lvl2pPr>
            <a:lvl3pPr marL="0" indent="0">
              <a:buNone/>
              <a:defRPr sz="1600" b="1"/>
            </a:lvl3pPr>
          </a:lstStyle>
          <a:p>
            <a:pPr lvl="0"/>
            <a:r>
              <a:rPr lang="fr-FR" err="1"/>
              <a:t>Subtitle</a:t>
            </a:r>
            <a:r>
              <a:rPr lang="fr-FR"/>
              <a:t> Lorem ipsum</a:t>
            </a:r>
          </a:p>
        </p:txBody>
      </p:sp>
      <p:sp>
        <p:nvSpPr>
          <p:cNvPr id="14" name="Espace réservé du graphique 13">
            <a:extLst>
              <a:ext uri="{FF2B5EF4-FFF2-40B4-BE49-F238E27FC236}">
                <a16:creationId xmlns:a16="http://schemas.microsoft.com/office/drawing/2014/main" id="{9055D76C-39DA-42A4-AF4C-BABEB32966EB}"/>
              </a:ext>
            </a:extLst>
          </p:cNvPr>
          <p:cNvSpPr>
            <a:spLocks noGrp="1"/>
          </p:cNvSpPr>
          <p:nvPr>
            <p:ph type="chart" sz="quarter" idx="15"/>
          </p:nvPr>
        </p:nvSpPr>
        <p:spPr>
          <a:xfrm>
            <a:off x="4635500" y="1447801"/>
            <a:ext cx="2668588" cy="2043113"/>
          </a:xfrm>
        </p:spPr>
        <p:txBody>
          <a:bodyPr anchor="ctr">
            <a:noAutofit/>
          </a:bodyPr>
          <a:lstStyle>
            <a:lvl1pPr algn="ctr">
              <a:defRPr/>
            </a:lvl1pPr>
          </a:lstStyle>
          <a:p>
            <a:endParaRPr lang="fr-FR"/>
          </a:p>
        </p:txBody>
      </p:sp>
      <p:sp>
        <p:nvSpPr>
          <p:cNvPr id="7" name="Espace réservé du texte 6">
            <a:extLst>
              <a:ext uri="{FF2B5EF4-FFF2-40B4-BE49-F238E27FC236}">
                <a16:creationId xmlns:a16="http://schemas.microsoft.com/office/drawing/2014/main" id="{A4EC7FDF-598C-4F07-B51E-EA09316920A7}"/>
              </a:ext>
            </a:extLst>
          </p:cNvPr>
          <p:cNvSpPr>
            <a:spLocks noGrp="1"/>
          </p:cNvSpPr>
          <p:nvPr>
            <p:ph type="body" sz="quarter" idx="10" hasCustomPrompt="1"/>
          </p:nvPr>
        </p:nvSpPr>
        <p:spPr>
          <a:xfrm>
            <a:off x="465139" y="1658204"/>
            <a:ext cx="3614737" cy="754053"/>
          </a:xfrm>
        </p:spPr>
        <p:txBody>
          <a:bodyPr/>
          <a:lstStyle>
            <a:lvl1pPr>
              <a:defRPr sz="1400">
                <a:solidFill>
                  <a:srgbClr val="2A295C"/>
                </a:solidFill>
              </a:defRPr>
            </a:lvl1pPr>
            <a:lvl2pPr marL="0" indent="0">
              <a:buNone/>
              <a:defRPr sz="1400"/>
            </a:lvl2pPr>
            <a:lvl3pPr marL="0" indent="0">
              <a:spcAft>
                <a:spcPts val="600"/>
              </a:spcAft>
              <a:buNone/>
              <a:defRPr sz="1600" b="1"/>
            </a:lvl3pPr>
          </a:lstStyle>
          <a:p>
            <a:pPr lvl="0"/>
            <a:r>
              <a:rPr lang="fr-FR"/>
              <a:t>Lorem ipsum </a:t>
            </a:r>
            <a:r>
              <a:rPr lang="fr-FR" err="1"/>
              <a:t>dolor</a:t>
            </a:r>
            <a:r>
              <a:rPr lang="fr-FR"/>
              <a:t> </a:t>
            </a:r>
            <a:r>
              <a:rPr lang="fr-FR" err="1"/>
              <a:t>sit</a:t>
            </a:r>
            <a:r>
              <a:rPr lang="fr-FR"/>
              <a:t> </a:t>
            </a:r>
            <a:r>
              <a:rPr lang="fr-FR" err="1"/>
              <a:t>amet</a:t>
            </a:r>
            <a:r>
              <a:rPr lang="fr-FR"/>
              <a:t>,</a:t>
            </a:r>
          </a:p>
          <a:p>
            <a:pPr lvl="1"/>
            <a:r>
              <a:rPr lang="fr-FR"/>
              <a:t>Deuxième niveau</a:t>
            </a:r>
          </a:p>
          <a:p>
            <a:pPr lvl="2"/>
            <a:r>
              <a:rPr lang="fr-FR" err="1"/>
              <a:t>Subtitle</a:t>
            </a:r>
            <a:endParaRPr lang="fr-FR"/>
          </a:p>
        </p:txBody>
      </p:sp>
      <p:sp>
        <p:nvSpPr>
          <p:cNvPr id="5" name="Sous-titre 2">
            <a:extLst>
              <a:ext uri="{FF2B5EF4-FFF2-40B4-BE49-F238E27FC236}">
                <a16:creationId xmlns:a16="http://schemas.microsoft.com/office/drawing/2014/main" id="{ABDEA2D5-8CE6-4B1B-AAA6-EE330F2B6C88}"/>
              </a:ext>
            </a:extLst>
          </p:cNvPr>
          <p:cNvSpPr>
            <a:spLocks noGrp="1"/>
          </p:cNvSpPr>
          <p:nvPr>
            <p:ph type="subTitle" idx="1" hasCustomPrompt="1"/>
          </p:nvPr>
        </p:nvSpPr>
        <p:spPr>
          <a:xfrm>
            <a:off x="443280" y="850805"/>
            <a:ext cx="10515600" cy="307755"/>
          </a:xfrm>
        </p:spPr>
        <p:txBody>
          <a:bodyPr/>
          <a:lstStyle>
            <a:lvl1pPr marL="0" indent="0" algn="l">
              <a:buNone/>
              <a:defRPr sz="2000"/>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Subtitle text level 2 lorem ipsum mat</a:t>
            </a:r>
            <a:endParaRPr lang="fr-FR"/>
          </a:p>
        </p:txBody>
      </p:sp>
      <p:sp>
        <p:nvSpPr>
          <p:cNvPr id="4" name="Titre 3">
            <a:extLst>
              <a:ext uri="{FF2B5EF4-FFF2-40B4-BE49-F238E27FC236}">
                <a16:creationId xmlns:a16="http://schemas.microsoft.com/office/drawing/2014/main" id="{1C890CFD-F1B2-481D-A9E8-E1CCAFE2E476}"/>
              </a:ext>
            </a:extLst>
          </p:cNvPr>
          <p:cNvSpPr>
            <a:spLocks noGrp="1"/>
          </p:cNvSpPr>
          <p:nvPr>
            <p:ph type="title" hasCustomPrompt="1"/>
          </p:nvPr>
        </p:nvSpPr>
        <p:spPr/>
        <p:txBody>
          <a:bodyPr/>
          <a:lstStyle/>
          <a:p>
            <a:r>
              <a:rPr lang="fr-FR" err="1"/>
              <a:t>Title</a:t>
            </a:r>
            <a:r>
              <a:rPr lang="fr-FR"/>
              <a:t>, </a:t>
            </a:r>
            <a:r>
              <a:rPr lang="fr-FR" err="1"/>
              <a:t>text</a:t>
            </a:r>
            <a:r>
              <a:rPr lang="fr-FR"/>
              <a:t> </a:t>
            </a:r>
            <a:r>
              <a:rPr lang="fr-FR" err="1"/>
              <a:t>level</a:t>
            </a:r>
            <a:r>
              <a:rPr lang="fr-FR"/>
              <a:t> 1</a:t>
            </a:r>
          </a:p>
        </p:txBody>
      </p:sp>
    </p:spTree>
    <p:extLst>
      <p:ext uri="{BB962C8B-B14F-4D97-AF65-F5344CB8AC3E}">
        <p14:creationId xmlns:p14="http://schemas.microsoft.com/office/powerpoint/2010/main" val="1316828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 Gráficos">
    <p:spTree>
      <p:nvGrpSpPr>
        <p:cNvPr id="1" name=""/>
        <p:cNvGrpSpPr/>
        <p:nvPr/>
      </p:nvGrpSpPr>
      <p:grpSpPr>
        <a:xfrm>
          <a:off x="0" y="0"/>
          <a:ext cx="0" cy="0"/>
          <a:chOff x="0" y="0"/>
          <a:chExt cx="0" cy="0"/>
        </a:xfrm>
      </p:grpSpPr>
      <p:sp>
        <p:nvSpPr>
          <p:cNvPr id="17" name="Espace réservé du numéro de diapositive 16">
            <a:extLst>
              <a:ext uri="{FF2B5EF4-FFF2-40B4-BE49-F238E27FC236}">
                <a16:creationId xmlns:a16="http://schemas.microsoft.com/office/drawing/2014/main" id="{86553560-FC2D-4819-8FE6-AD3C932F8997}"/>
              </a:ext>
            </a:extLst>
          </p:cNvPr>
          <p:cNvSpPr>
            <a:spLocks noGrp="1"/>
          </p:cNvSpPr>
          <p:nvPr>
            <p:ph type="sldNum" sz="quarter" idx="18"/>
          </p:nvPr>
        </p:nvSpPr>
        <p:spPr/>
        <p:txBody>
          <a:bodyPr/>
          <a:lstStyle/>
          <a:p>
            <a:fld id="{6B54B0F7-55DD-40D6-B7F4-70B586885C0B}" type="slidenum">
              <a:rPr lang="fr-FR" smtClean="0"/>
              <a:pPr/>
              <a:t>‹Nº›</a:t>
            </a:fld>
            <a:endParaRPr lang="fr-FR"/>
          </a:p>
        </p:txBody>
      </p:sp>
      <p:sp>
        <p:nvSpPr>
          <p:cNvPr id="16" name="Espace réservé du pied de page 15">
            <a:extLst>
              <a:ext uri="{FF2B5EF4-FFF2-40B4-BE49-F238E27FC236}">
                <a16:creationId xmlns:a16="http://schemas.microsoft.com/office/drawing/2014/main" id="{18F6D520-00DF-4ED4-B209-E7BFD6156BD8}"/>
              </a:ext>
            </a:extLst>
          </p:cNvPr>
          <p:cNvSpPr>
            <a:spLocks noGrp="1"/>
          </p:cNvSpPr>
          <p:nvPr>
            <p:ph type="ftr" sz="quarter" idx="17"/>
          </p:nvPr>
        </p:nvSpPr>
        <p:spPr/>
        <p:txBody>
          <a:bodyPr/>
          <a:lstStyle/>
          <a:p>
            <a:r>
              <a:rPr lang="en-US"/>
              <a:t>Name presentation - 28 Avril 2021 — CONFIDENTIAL © Sodexo 2021. All rights Reserved</a:t>
            </a:r>
            <a:endParaRPr lang="fr-FR"/>
          </a:p>
        </p:txBody>
      </p:sp>
      <p:sp>
        <p:nvSpPr>
          <p:cNvPr id="31" name="Espace réservé du graphique 13">
            <a:extLst>
              <a:ext uri="{FF2B5EF4-FFF2-40B4-BE49-F238E27FC236}">
                <a16:creationId xmlns:a16="http://schemas.microsoft.com/office/drawing/2014/main" id="{603F57E9-CF14-4327-BAEB-ADBCA7C1E991}"/>
              </a:ext>
            </a:extLst>
          </p:cNvPr>
          <p:cNvSpPr>
            <a:spLocks noGrp="1"/>
          </p:cNvSpPr>
          <p:nvPr>
            <p:ph type="chart" sz="quarter" idx="22"/>
          </p:nvPr>
        </p:nvSpPr>
        <p:spPr>
          <a:xfrm>
            <a:off x="8224494" y="3038158"/>
            <a:ext cx="3477908" cy="1892531"/>
          </a:xfrm>
        </p:spPr>
        <p:txBody>
          <a:bodyPr anchor="ctr">
            <a:noAutofit/>
          </a:bodyPr>
          <a:lstStyle>
            <a:lvl1pPr algn="ctr">
              <a:defRPr sz="1400"/>
            </a:lvl1pPr>
          </a:lstStyle>
          <a:p>
            <a:endParaRPr lang="fr-FR"/>
          </a:p>
        </p:txBody>
      </p:sp>
      <p:sp>
        <p:nvSpPr>
          <p:cNvPr id="30" name="Espace réservé du texte 6">
            <a:extLst>
              <a:ext uri="{FF2B5EF4-FFF2-40B4-BE49-F238E27FC236}">
                <a16:creationId xmlns:a16="http://schemas.microsoft.com/office/drawing/2014/main" id="{9158BA98-678D-4CCB-8811-531B29A2FB54}"/>
              </a:ext>
            </a:extLst>
          </p:cNvPr>
          <p:cNvSpPr>
            <a:spLocks noGrp="1"/>
          </p:cNvSpPr>
          <p:nvPr>
            <p:ph type="body" sz="quarter" idx="21" hasCustomPrompt="1"/>
          </p:nvPr>
        </p:nvSpPr>
        <p:spPr>
          <a:xfrm>
            <a:off x="8224494" y="1728635"/>
            <a:ext cx="3481536" cy="215444"/>
          </a:xfrm>
        </p:spPr>
        <p:txBody>
          <a:bodyPr/>
          <a:lstStyle>
            <a:lvl1pPr algn="ctr">
              <a:defRPr sz="1400" b="1"/>
            </a:lvl1pPr>
            <a:lvl2pPr marL="0" indent="0">
              <a:buNone/>
              <a:defRPr/>
            </a:lvl2pPr>
            <a:lvl3pPr marL="0" indent="0">
              <a:buNone/>
              <a:defRPr sz="1600" b="1"/>
            </a:lvl3pPr>
          </a:lstStyle>
          <a:p>
            <a:pPr lvl="0"/>
            <a:r>
              <a:rPr lang="fr-FR" err="1"/>
              <a:t>Subtitle</a:t>
            </a:r>
            <a:r>
              <a:rPr lang="fr-FR"/>
              <a:t> Lorem ipsum</a:t>
            </a:r>
          </a:p>
        </p:txBody>
      </p:sp>
      <p:sp>
        <p:nvSpPr>
          <p:cNvPr id="29" name="Espace réservé du graphique 13">
            <a:extLst>
              <a:ext uri="{FF2B5EF4-FFF2-40B4-BE49-F238E27FC236}">
                <a16:creationId xmlns:a16="http://schemas.microsoft.com/office/drawing/2014/main" id="{BAF961C0-A232-49BE-9E8F-69823A55AFD9}"/>
              </a:ext>
            </a:extLst>
          </p:cNvPr>
          <p:cNvSpPr>
            <a:spLocks noGrp="1"/>
          </p:cNvSpPr>
          <p:nvPr>
            <p:ph type="chart" sz="quarter" idx="20"/>
          </p:nvPr>
        </p:nvSpPr>
        <p:spPr>
          <a:xfrm>
            <a:off x="4333703" y="3038158"/>
            <a:ext cx="3477908" cy="1892531"/>
          </a:xfrm>
        </p:spPr>
        <p:txBody>
          <a:bodyPr anchor="ctr">
            <a:noAutofit/>
          </a:bodyPr>
          <a:lstStyle>
            <a:lvl1pPr algn="ctr">
              <a:defRPr sz="1400"/>
            </a:lvl1pPr>
          </a:lstStyle>
          <a:p>
            <a:endParaRPr lang="fr-FR"/>
          </a:p>
        </p:txBody>
      </p:sp>
      <p:sp>
        <p:nvSpPr>
          <p:cNvPr id="28" name="Espace réservé du texte 6">
            <a:extLst>
              <a:ext uri="{FF2B5EF4-FFF2-40B4-BE49-F238E27FC236}">
                <a16:creationId xmlns:a16="http://schemas.microsoft.com/office/drawing/2014/main" id="{B2E427D2-44B7-4231-BE08-6119713FF637}"/>
              </a:ext>
            </a:extLst>
          </p:cNvPr>
          <p:cNvSpPr>
            <a:spLocks noGrp="1"/>
          </p:cNvSpPr>
          <p:nvPr>
            <p:ph type="body" sz="quarter" idx="19" hasCustomPrompt="1"/>
          </p:nvPr>
        </p:nvSpPr>
        <p:spPr>
          <a:xfrm>
            <a:off x="4333703" y="1728635"/>
            <a:ext cx="3481536" cy="215444"/>
          </a:xfrm>
        </p:spPr>
        <p:txBody>
          <a:bodyPr/>
          <a:lstStyle>
            <a:lvl1pPr algn="ctr">
              <a:defRPr sz="1400" b="1"/>
            </a:lvl1pPr>
            <a:lvl2pPr marL="0" indent="0">
              <a:buNone/>
              <a:defRPr/>
            </a:lvl2pPr>
            <a:lvl3pPr marL="0" indent="0">
              <a:buNone/>
              <a:defRPr sz="1600" b="1"/>
            </a:lvl3pPr>
          </a:lstStyle>
          <a:p>
            <a:pPr lvl="0"/>
            <a:r>
              <a:rPr lang="fr-FR" err="1"/>
              <a:t>Subtitle</a:t>
            </a:r>
            <a:r>
              <a:rPr lang="fr-FR"/>
              <a:t> Lorem ipsum</a:t>
            </a:r>
          </a:p>
        </p:txBody>
      </p:sp>
      <p:sp>
        <p:nvSpPr>
          <p:cNvPr id="14" name="Espace réservé du graphique 13">
            <a:extLst>
              <a:ext uri="{FF2B5EF4-FFF2-40B4-BE49-F238E27FC236}">
                <a16:creationId xmlns:a16="http://schemas.microsoft.com/office/drawing/2014/main" id="{9055D76C-39DA-42A4-AF4C-BABEB32966EB}"/>
              </a:ext>
            </a:extLst>
          </p:cNvPr>
          <p:cNvSpPr>
            <a:spLocks noGrp="1"/>
          </p:cNvSpPr>
          <p:nvPr>
            <p:ph type="chart" sz="quarter" idx="15"/>
          </p:nvPr>
        </p:nvSpPr>
        <p:spPr>
          <a:xfrm>
            <a:off x="442913" y="3038158"/>
            <a:ext cx="3477908" cy="1892531"/>
          </a:xfrm>
        </p:spPr>
        <p:txBody>
          <a:bodyPr anchor="ctr">
            <a:noAutofit/>
          </a:bodyPr>
          <a:lstStyle>
            <a:lvl1pPr algn="ctr">
              <a:defRPr sz="1400"/>
            </a:lvl1pPr>
          </a:lstStyle>
          <a:p>
            <a:endParaRPr lang="fr-FR"/>
          </a:p>
        </p:txBody>
      </p:sp>
      <p:sp>
        <p:nvSpPr>
          <p:cNvPr id="11" name="Espace réservé du texte 6">
            <a:extLst>
              <a:ext uri="{FF2B5EF4-FFF2-40B4-BE49-F238E27FC236}">
                <a16:creationId xmlns:a16="http://schemas.microsoft.com/office/drawing/2014/main" id="{FD774C5B-6035-4185-9BDE-DDB15B8A7A5F}"/>
              </a:ext>
            </a:extLst>
          </p:cNvPr>
          <p:cNvSpPr>
            <a:spLocks noGrp="1"/>
          </p:cNvSpPr>
          <p:nvPr>
            <p:ph type="body" sz="quarter" idx="13" hasCustomPrompt="1"/>
          </p:nvPr>
        </p:nvSpPr>
        <p:spPr>
          <a:xfrm>
            <a:off x="442913" y="1728635"/>
            <a:ext cx="3481536" cy="215444"/>
          </a:xfrm>
        </p:spPr>
        <p:txBody>
          <a:bodyPr/>
          <a:lstStyle>
            <a:lvl1pPr algn="ctr">
              <a:defRPr sz="1400" b="1"/>
            </a:lvl1pPr>
            <a:lvl2pPr marL="0" indent="0">
              <a:buNone/>
              <a:defRPr/>
            </a:lvl2pPr>
            <a:lvl3pPr marL="0" indent="0">
              <a:buNone/>
              <a:defRPr sz="1600" b="1"/>
            </a:lvl3pPr>
          </a:lstStyle>
          <a:p>
            <a:pPr lvl="0"/>
            <a:r>
              <a:rPr lang="fr-FR" err="1"/>
              <a:t>Subtitle</a:t>
            </a:r>
            <a:r>
              <a:rPr lang="fr-FR"/>
              <a:t> Lorem ipsum</a:t>
            </a:r>
          </a:p>
        </p:txBody>
      </p:sp>
      <p:sp>
        <p:nvSpPr>
          <p:cNvPr id="5" name="Sous-titre 2">
            <a:extLst>
              <a:ext uri="{FF2B5EF4-FFF2-40B4-BE49-F238E27FC236}">
                <a16:creationId xmlns:a16="http://schemas.microsoft.com/office/drawing/2014/main" id="{ABDEA2D5-8CE6-4B1B-AAA6-EE330F2B6C88}"/>
              </a:ext>
            </a:extLst>
          </p:cNvPr>
          <p:cNvSpPr>
            <a:spLocks noGrp="1"/>
          </p:cNvSpPr>
          <p:nvPr>
            <p:ph type="subTitle" idx="1" hasCustomPrompt="1"/>
          </p:nvPr>
        </p:nvSpPr>
        <p:spPr>
          <a:xfrm>
            <a:off x="443280" y="850805"/>
            <a:ext cx="10515600" cy="307755"/>
          </a:xfrm>
        </p:spPr>
        <p:txBody>
          <a:bodyPr/>
          <a:lstStyle>
            <a:lvl1pPr marL="0" indent="0" algn="l">
              <a:buNone/>
              <a:defRPr sz="2000"/>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Subtitle text level 2 lorem ipsum mat</a:t>
            </a:r>
            <a:endParaRPr lang="fr-FR"/>
          </a:p>
        </p:txBody>
      </p:sp>
      <p:sp>
        <p:nvSpPr>
          <p:cNvPr id="4" name="Titre 3">
            <a:extLst>
              <a:ext uri="{FF2B5EF4-FFF2-40B4-BE49-F238E27FC236}">
                <a16:creationId xmlns:a16="http://schemas.microsoft.com/office/drawing/2014/main" id="{1C890CFD-F1B2-481D-A9E8-E1CCAFE2E476}"/>
              </a:ext>
            </a:extLst>
          </p:cNvPr>
          <p:cNvSpPr>
            <a:spLocks noGrp="1"/>
          </p:cNvSpPr>
          <p:nvPr>
            <p:ph type="title" hasCustomPrompt="1"/>
          </p:nvPr>
        </p:nvSpPr>
        <p:spPr/>
        <p:txBody>
          <a:bodyPr/>
          <a:lstStyle/>
          <a:p>
            <a:r>
              <a:rPr lang="fr-FR" err="1"/>
              <a:t>Title</a:t>
            </a:r>
            <a:r>
              <a:rPr lang="fr-FR"/>
              <a:t>, </a:t>
            </a:r>
            <a:r>
              <a:rPr lang="fr-FR" err="1"/>
              <a:t>text</a:t>
            </a:r>
            <a:r>
              <a:rPr lang="fr-FR"/>
              <a:t> </a:t>
            </a:r>
            <a:r>
              <a:rPr lang="fr-FR" err="1"/>
              <a:t>level</a:t>
            </a:r>
            <a:r>
              <a:rPr lang="fr-FR"/>
              <a:t> 1</a:t>
            </a:r>
          </a:p>
        </p:txBody>
      </p:sp>
    </p:spTree>
    <p:extLst>
      <p:ext uri="{BB962C8B-B14F-4D97-AF65-F5344CB8AC3E}">
        <p14:creationId xmlns:p14="http://schemas.microsoft.com/office/powerpoint/2010/main" val="372224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o + Gráfico">
    <p:spTree>
      <p:nvGrpSpPr>
        <p:cNvPr id="1" name=""/>
        <p:cNvGrpSpPr/>
        <p:nvPr/>
      </p:nvGrpSpPr>
      <p:grpSpPr>
        <a:xfrm>
          <a:off x="0" y="0"/>
          <a:ext cx="0" cy="0"/>
          <a:chOff x="0" y="0"/>
          <a:chExt cx="0" cy="0"/>
        </a:xfrm>
      </p:grpSpPr>
      <p:sp>
        <p:nvSpPr>
          <p:cNvPr id="17" name="Espace réservé du numéro de diapositive 16">
            <a:extLst>
              <a:ext uri="{FF2B5EF4-FFF2-40B4-BE49-F238E27FC236}">
                <a16:creationId xmlns:a16="http://schemas.microsoft.com/office/drawing/2014/main" id="{86553560-FC2D-4819-8FE6-AD3C932F8997}"/>
              </a:ext>
            </a:extLst>
          </p:cNvPr>
          <p:cNvSpPr>
            <a:spLocks noGrp="1"/>
          </p:cNvSpPr>
          <p:nvPr>
            <p:ph type="sldNum" sz="quarter" idx="18"/>
          </p:nvPr>
        </p:nvSpPr>
        <p:spPr/>
        <p:txBody>
          <a:bodyPr/>
          <a:lstStyle/>
          <a:p>
            <a:fld id="{6B54B0F7-55DD-40D6-B7F4-70B586885C0B}" type="slidenum">
              <a:rPr lang="fr-FR" smtClean="0"/>
              <a:pPr/>
              <a:t>‹Nº›</a:t>
            </a:fld>
            <a:endParaRPr lang="fr-FR"/>
          </a:p>
        </p:txBody>
      </p:sp>
      <p:sp>
        <p:nvSpPr>
          <p:cNvPr id="16" name="Espace réservé du pied de page 15">
            <a:extLst>
              <a:ext uri="{FF2B5EF4-FFF2-40B4-BE49-F238E27FC236}">
                <a16:creationId xmlns:a16="http://schemas.microsoft.com/office/drawing/2014/main" id="{18F6D520-00DF-4ED4-B209-E7BFD6156BD8}"/>
              </a:ext>
            </a:extLst>
          </p:cNvPr>
          <p:cNvSpPr>
            <a:spLocks noGrp="1"/>
          </p:cNvSpPr>
          <p:nvPr>
            <p:ph type="ftr" sz="quarter" idx="17"/>
          </p:nvPr>
        </p:nvSpPr>
        <p:spPr/>
        <p:txBody>
          <a:bodyPr/>
          <a:lstStyle/>
          <a:p>
            <a:r>
              <a:rPr lang="en-US"/>
              <a:t>Name presentation - 28 Avril 2021 — CONFIDENTIAL © Sodexo 2021. All rights Reserved</a:t>
            </a:r>
            <a:endParaRPr lang="fr-FR"/>
          </a:p>
        </p:txBody>
      </p:sp>
      <p:sp>
        <p:nvSpPr>
          <p:cNvPr id="7" name="Espace réservé du texte 6">
            <a:extLst>
              <a:ext uri="{FF2B5EF4-FFF2-40B4-BE49-F238E27FC236}">
                <a16:creationId xmlns:a16="http://schemas.microsoft.com/office/drawing/2014/main" id="{A4EC7FDF-598C-4F07-B51E-EA09316920A7}"/>
              </a:ext>
            </a:extLst>
          </p:cNvPr>
          <p:cNvSpPr>
            <a:spLocks noGrp="1"/>
          </p:cNvSpPr>
          <p:nvPr>
            <p:ph type="body" sz="quarter" idx="10" hasCustomPrompt="1"/>
          </p:nvPr>
        </p:nvSpPr>
        <p:spPr>
          <a:xfrm>
            <a:off x="6885710" y="1658204"/>
            <a:ext cx="4841153" cy="984885"/>
          </a:xfrm>
        </p:spPr>
        <p:txBody>
          <a:bodyPr/>
          <a:lstStyle>
            <a:lvl1pPr marL="179380" indent="-179380">
              <a:spcBef>
                <a:spcPts val="300"/>
              </a:spcBef>
              <a:buFont typeface="Arial" panose="020B0604020202020204" pitchFamily="34" charset="0"/>
              <a:buChar char="•"/>
              <a:defRPr sz="1400">
                <a:solidFill>
                  <a:srgbClr val="2A295C"/>
                </a:solidFill>
              </a:defRPr>
            </a:lvl1pPr>
            <a:lvl2pPr marL="0" indent="0">
              <a:buNone/>
              <a:defRPr sz="1400"/>
            </a:lvl2pPr>
            <a:lvl3pPr marL="0" indent="0">
              <a:spcBef>
                <a:spcPts val="1800"/>
              </a:spcBef>
              <a:spcAft>
                <a:spcPts val="600"/>
              </a:spcAft>
              <a:buNone/>
              <a:defRPr sz="1600" b="1"/>
            </a:lvl3pPr>
          </a:lstStyle>
          <a:p>
            <a:pPr lvl="0"/>
            <a:r>
              <a:rPr lang="fr-FR"/>
              <a:t>Lorem ipsum </a:t>
            </a:r>
            <a:r>
              <a:rPr lang="fr-FR" err="1"/>
              <a:t>dolor</a:t>
            </a:r>
            <a:r>
              <a:rPr lang="fr-FR"/>
              <a:t> </a:t>
            </a:r>
            <a:r>
              <a:rPr lang="fr-FR" err="1"/>
              <a:t>sit</a:t>
            </a:r>
            <a:r>
              <a:rPr lang="fr-FR"/>
              <a:t> </a:t>
            </a:r>
            <a:r>
              <a:rPr lang="fr-FR" err="1"/>
              <a:t>amet</a:t>
            </a:r>
            <a:r>
              <a:rPr lang="fr-FR"/>
              <a:t>,</a:t>
            </a:r>
          </a:p>
          <a:p>
            <a:pPr lvl="1"/>
            <a:r>
              <a:rPr lang="fr-FR"/>
              <a:t>Deuxième niveau</a:t>
            </a:r>
          </a:p>
          <a:p>
            <a:pPr lvl="2"/>
            <a:r>
              <a:rPr lang="fr-FR" err="1"/>
              <a:t>Subtitle</a:t>
            </a:r>
            <a:endParaRPr lang="fr-FR"/>
          </a:p>
        </p:txBody>
      </p:sp>
      <p:sp>
        <p:nvSpPr>
          <p:cNvPr id="14" name="Espace réservé du graphique 13">
            <a:extLst>
              <a:ext uri="{FF2B5EF4-FFF2-40B4-BE49-F238E27FC236}">
                <a16:creationId xmlns:a16="http://schemas.microsoft.com/office/drawing/2014/main" id="{9055D76C-39DA-42A4-AF4C-BABEB32966EB}"/>
              </a:ext>
            </a:extLst>
          </p:cNvPr>
          <p:cNvSpPr>
            <a:spLocks noGrp="1"/>
          </p:cNvSpPr>
          <p:nvPr>
            <p:ph type="chart" sz="quarter" idx="15"/>
          </p:nvPr>
        </p:nvSpPr>
        <p:spPr>
          <a:xfrm>
            <a:off x="442913" y="1658203"/>
            <a:ext cx="4900612" cy="4247297"/>
          </a:xfrm>
        </p:spPr>
        <p:txBody>
          <a:bodyPr anchor="ctr">
            <a:noAutofit/>
          </a:bodyPr>
          <a:lstStyle>
            <a:lvl1pPr algn="ctr">
              <a:defRPr/>
            </a:lvl1pPr>
          </a:lstStyle>
          <a:p>
            <a:endParaRPr lang="fr-FR"/>
          </a:p>
        </p:txBody>
      </p:sp>
      <p:sp>
        <p:nvSpPr>
          <p:cNvPr id="5" name="Sous-titre 2">
            <a:extLst>
              <a:ext uri="{FF2B5EF4-FFF2-40B4-BE49-F238E27FC236}">
                <a16:creationId xmlns:a16="http://schemas.microsoft.com/office/drawing/2014/main" id="{ABDEA2D5-8CE6-4B1B-AAA6-EE330F2B6C88}"/>
              </a:ext>
            </a:extLst>
          </p:cNvPr>
          <p:cNvSpPr>
            <a:spLocks noGrp="1"/>
          </p:cNvSpPr>
          <p:nvPr>
            <p:ph type="subTitle" idx="1" hasCustomPrompt="1"/>
          </p:nvPr>
        </p:nvSpPr>
        <p:spPr>
          <a:xfrm>
            <a:off x="443280" y="850805"/>
            <a:ext cx="10515600" cy="307755"/>
          </a:xfrm>
        </p:spPr>
        <p:txBody>
          <a:bodyPr/>
          <a:lstStyle>
            <a:lvl1pPr marL="0" indent="0" algn="l">
              <a:buNone/>
              <a:defRPr sz="2000"/>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Subtitle text level 2 lorem ipsum mat</a:t>
            </a:r>
            <a:endParaRPr lang="fr-FR"/>
          </a:p>
        </p:txBody>
      </p:sp>
      <p:sp>
        <p:nvSpPr>
          <p:cNvPr id="4" name="Titre 3">
            <a:extLst>
              <a:ext uri="{FF2B5EF4-FFF2-40B4-BE49-F238E27FC236}">
                <a16:creationId xmlns:a16="http://schemas.microsoft.com/office/drawing/2014/main" id="{1C890CFD-F1B2-481D-A9E8-E1CCAFE2E476}"/>
              </a:ext>
            </a:extLst>
          </p:cNvPr>
          <p:cNvSpPr>
            <a:spLocks noGrp="1"/>
          </p:cNvSpPr>
          <p:nvPr>
            <p:ph type="title" hasCustomPrompt="1"/>
          </p:nvPr>
        </p:nvSpPr>
        <p:spPr/>
        <p:txBody>
          <a:bodyPr/>
          <a:lstStyle/>
          <a:p>
            <a:r>
              <a:rPr lang="fr-FR" err="1"/>
              <a:t>Title</a:t>
            </a:r>
            <a:r>
              <a:rPr lang="fr-FR"/>
              <a:t>, </a:t>
            </a:r>
            <a:r>
              <a:rPr lang="fr-FR" err="1"/>
              <a:t>text</a:t>
            </a:r>
            <a:r>
              <a:rPr lang="fr-FR"/>
              <a:t> </a:t>
            </a:r>
            <a:r>
              <a:rPr lang="fr-FR" err="1"/>
              <a:t>level</a:t>
            </a:r>
            <a:r>
              <a:rPr lang="fr-FR"/>
              <a:t> 1</a:t>
            </a:r>
          </a:p>
        </p:txBody>
      </p:sp>
    </p:spTree>
    <p:extLst>
      <p:ext uri="{BB962C8B-B14F-4D97-AF65-F5344CB8AC3E}">
        <p14:creationId xmlns:p14="http://schemas.microsoft.com/office/powerpoint/2010/main" val="954014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39F158-5589-3D8C-1F53-D5E55730F7FF}"/>
              </a:ext>
            </a:extLst>
          </p:cNvPr>
          <p:cNvSpPr>
            <a:spLocks noGrp="1"/>
          </p:cNvSpPr>
          <p:nvPr>
            <p:ph type="title"/>
          </p:nvPr>
        </p:nvSpPr>
        <p:spPr/>
        <p:txBody>
          <a:bodyPr/>
          <a:lstStyle/>
          <a:p>
            <a:r>
              <a:rPr lang="es-MX"/>
              <a:t>Haz clic para modificar el estilo de título del patrón</a:t>
            </a:r>
            <a:endParaRPr/>
          </a:p>
        </p:txBody>
      </p:sp>
      <p:sp>
        <p:nvSpPr>
          <p:cNvPr id="3" name="Marcador de contenido 2">
            <a:extLst>
              <a:ext uri="{FF2B5EF4-FFF2-40B4-BE49-F238E27FC236}">
                <a16:creationId xmlns:a16="http://schemas.microsoft.com/office/drawing/2014/main" id="{D5760999-A9F7-C250-596E-B98FA02C30B3}"/>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a:p>
        </p:txBody>
      </p:sp>
      <p:sp>
        <p:nvSpPr>
          <p:cNvPr id="4" name="Marcador de fecha 3">
            <a:extLst>
              <a:ext uri="{FF2B5EF4-FFF2-40B4-BE49-F238E27FC236}">
                <a16:creationId xmlns:a16="http://schemas.microsoft.com/office/drawing/2014/main" id="{DA6CCECF-9DE5-208F-6C73-CE458F247E92}"/>
              </a:ext>
            </a:extLst>
          </p:cNvPr>
          <p:cNvSpPr>
            <a:spLocks noGrp="1"/>
          </p:cNvSpPr>
          <p:nvPr>
            <p:ph type="dt" sz="half" idx="10"/>
          </p:nvPr>
        </p:nvSpPr>
        <p:spPr/>
        <p:txBody>
          <a:bodyPr/>
          <a:lstStyle/>
          <a:p>
            <a:fld id="{F185D758-A267-6C43-82A4-F0AE64C46F64}" type="datetimeFigureOut">
              <a:rPr lang="es-CL" smtClean="0"/>
              <a:t>21-10-2025</a:t>
            </a:fld>
            <a:endParaRPr lang="es-CL"/>
          </a:p>
        </p:txBody>
      </p:sp>
      <p:sp>
        <p:nvSpPr>
          <p:cNvPr id="5" name="Marcador de pie de página 4">
            <a:extLst>
              <a:ext uri="{FF2B5EF4-FFF2-40B4-BE49-F238E27FC236}">
                <a16:creationId xmlns:a16="http://schemas.microsoft.com/office/drawing/2014/main" id="{FBCD9E51-AC2E-D5A3-DFE3-3C30D0CE3D9A}"/>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2DC53EEB-2E29-D433-2A3F-E36C4C3F7902}"/>
              </a:ext>
            </a:extLst>
          </p:cNvPr>
          <p:cNvSpPr>
            <a:spLocks noGrp="1"/>
          </p:cNvSpPr>
          <p:nvPr>
            <p:ph type="sldNum" sz="quarter" idx="12"/>
          </p:nvPr>
        </p:nvSpPr>
        <p:spPr/>
        <p:txBody>
          <a:bodyPr/>
          <a:lstStyle/>
          <a:p>
            <a:fld id="{C1674110-0750-9742-BD65-310CAD675ED3}" type="slidenum">
              <a:rPr lang="es-CL" smtClean="0"/>
              <a:t>‹Nº›</a:t>
            </a:fld>
            <a:endParaRPr lang="es-CL"/>
          </a:p>
        </p:txBody>
      </p:sp>
    </p:spTree>
    <p:extLst>
      <p:ext uri="{BB962C8B-B14F-4D97-AF65-F5344CB8AC3E}">
        <p14:creationId xmlns:p14="http://schemas.microsoft.com/office/powerpoint/2010/main" val="194783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o + Gráfico2">
    <p:spTree>
      <p:nvGrpSpPr>
        <p:cNvPr id="1" name=""/>
        <p:cNvGrpSpPr/>
        <p:nvPr/>
      </p:nvGrpSpPr>
      <p:grpSpPr>
        <a:xfrm>
          <a:off x="0" y="0"/>
          <a:ext cx="0" cy="0"/>
          <a:chOff x="0" y="0"/>
          <a:chExt cx="0" cy="0"/>
        </a:xfrm>
      </p:grpSpPr>
      <p:sp>
        <p:nvSpPr>
          <p:cNvPr id="17" name="Espace réservé du numéro de diapositive 16">
            <a:extLst>
              <a:ext uri="{FF2B5EF4-FFF2-40B4-BE49-F238E27FC236}">
                <a16:creationId xmlns:a16="http://schemas.microsoft.com/office/drawing/2014/main" id="{86553560-FC2D-4819-8FE6-AD3C932F8997}"/>
              </a:ext>
            </a:extLst>
          </p:cNvPr>
          <p:cNvSpPr>
            <a:spLocks noGrp="1"/>
          </p:cNvSpPr>
          <p:nvPr>
            <p:ph type="sldNum" sz="quarter" idx="18"/>
          </p:nvPr>
        </p:nvSpPr>
        <p:spPr/>
        <p:txBody>
          <a:bodyPr/>
          <a:lstStyle/>
          <a:p>
            <a:fld id="{6B54B0F7-55DD-40D6-B7F4-70B586885C0B}" type="slidenum">
              <a:rPr lang="fr-FR" smtClean="0"/>
              <a:pPr/>
              <a:t>‹Nº›</a:t>
            </a:fld>
            <a:endParaRPr lang="fr-FR"/>
          </a:p>
        </p:txBody>
      </p:sp>
      <p:sp>
        <p:nvSpPr>
          <p:cNvPr id="16" name="Espace réservé du pied de page 15">
            <a:extLst>
              <a:ext uri="{FF2B5EF4-FFF2-40B4-BE49-F238E27FC236}">
                <a16:creationId xmlns:a16="http://schemas.microsoft.com/office/drawing/2014/main" id="{18F6D520-00DF-4ED4-B209-E7BFD6156BD8}"/>
              </a:ext>
            </a:extLst>
          </p:cNvPr>
          <p:cNvSpPr>
            <a:spLocks noGrp="1"/>
          </p:cNvSpPr>
          <p:nvPr>
            <p:ph type="ftr" sz="quarter" idx="17"/>
          </p:nvPr>
        </p:nvSpPr>
        <p:spPr/>
        <p:txBody>
          <a:bodyPr/>
          <a:lstStyle/>
          <a:p>
            <a:r>
              <a:rPr lang="en-US"/>
              <a:t>Name presentation - 28 Avril 2021 — CONFIDENTIAL © Sodexo 2021. All rights Reserved</a:t>
            </a:r>
            <a:endParaRPr lang="fr-FR"/>
          </a:p>
        </p:txBody>
      </p:sp>
      <p:sp>
        <p:nvSpPr>
          <p:cNvPr id="7" name="Espace réservé du texte 6">
            <a:extLst>
              <a:ext uri="{FF2B5EF4-FFF2-40B4-BE49-F238E27FC236}">
                <a16:creationId xmlns:a16="http://schemas.microsoft.com/office/drawing/2014/main" id="{A4EC7FDF-598C-4F07-B51E-EA09316920A7}"/>
              </a:ext>
            </a:extLst>
          </p:cNvPr>
          <p:cNvSpPr>
            <a:spLocks noGrp="1"/>
          </p:cNvSpPr>
          <p:nvPr>
            <p:ph type="body" sz="quarter" idx="10" hasCustomPrompt="1"/>
          </p:nvPr>
        </p:nvSpPr>
        <p:spPr>
          <a:xfrm>
            <a:off x="6885710" y="1658204"/>
            <a:ext cx="4841153" cy="984885"/>
          </a:xfrm>
        </p:spPr>
        <p:txBody>
          <a:bodyPr/>
          <a:lstStyle>
            <a:lvl1pPr marL="179380" indent="-179380">
              <a:spcBef>
                <a:spcPts val="300"/>
              </a:spcBef>
              <a:buFont typeface="Arial" panose="020B0604020202020204" pitchFamily="34" charset="0"/>
              <a:buChar char="•"/>
              <a:defRPr sz="1400">
                <a:solidFill>
                  <a:srgbClr val="2A295C"/>
                </a:solidFill>
              </a:defRPr>
            </a:lvl1pPr>
            <a:lvl2pPr marL="0" indent="0">
              <a:buNone/>
              <a:defRPr sz="1400"/>
            </a:lvl2pPr>
            <a:lvl3pPr marL="0" indent="0">
              <a:spcBef>
                <a:spcPts val="1800"/>
              </a:spcBef>
              <a:spcAft>
                <a:spcPts val="600"/>
              </a:spcAft>
              <a:buNone/>
              <a:defRPr sz="1600" b="1"/>
            </a:lvl3pPr>
          </a:lstStyle>
          <a:p>
            <a:pPr lvl="0"/>
            <a:r>
              <a:rPr lang="fr-FR"/>
              <a:t>Lorem ipsum </a:t>
            </a:r>
            <a:r>
              <a:rPr lang="fr-FR" err="1"/>
              <a:t>dolor</a:t>
            </a:r>
            <a:r>
              <a:rPr lang="fr-FR"/>
              <a:t> </a:t>
            </a:r>
            <a:r>
              <a:rPr lang="fr-FR" err="1"/>
              <a:t>sit</a:t>
            </a:r>
            <a:r>
              <a:rPr lang="fr-FR"/>
              <a:t> </a:t>
            </a:r>
            <a:r>
              <a:rPr lang="fr-FR" err="1"/>
              <a:t>amet</a:t>
            </a:r>
            <a:r>
              <a:rPr lang="fr-FR"/>
              <a:t>,</a:t>
            </a:r>
          </a:p>
          <a:p>
            <a:pPr lvl="1"/>
            <a:r>
              <a:rPr lang="fr-FR"/>
              <a:t>Deuxième niveau</a:t>
            </a:r>
          </a:p>
          <a:p>
            <a:pPr lvl="2"/>
            <a:r>
              <a:rPr lang="fr-FR" err="1"/>
              <a:t>Subtitle</a:t>
            </a:r>
            <a:endParaRPr lang="fr-FR"/>
          </a:p>
        </p:txBody>
      </p:sp>
      <p:sp>
        <p:nvSpPr>
          <p:cNvPr id="14" name="Espace réservé du graphique 13">
            <a:extLst>
              <a:ext uri="{FF2B5EF4-FFF2-40B4-BE49-F238E27FC236}">
                <a16:creationId xmlns:a16="http://schemas.microsoft.com/office/drawing/2014/main" id="{9055D76C-39DA-42A4-AF4C-BABEB32966EB}"/>
              </a:ext>
            </a:extLst>
          </p:cNvPr>
          <p:cNvSpPr>
            <a:spLocks noGrp="1"/>
          </p:cNvSpPr>
          <p:nvPr>
            <p:ph type="chart" sz="quarter" idx="15"/>
          </p:nvPr>
        </p:nvSpPr>
        <p:spPr>
          <a:xfrm>
            <a:off x="442913" y="1658203"/>
            <a:ext cx="5653087" cy="4247297"/>
          </a:xfrm>
        </p:spPr>
        <p:txBody>
          <a:bodyPr anchor="ctr">
            <a:noAutofit/>
          </a:bodyPr>
          <a:lstStyle>
            <a:lvl1pPr algn="ctr">
              <a:defRPr/>
            </a:lvl1pPr>
          </a:lstStyle>
          <a:p>
            <a:endParaRPr lang="fr-FR"/>
          </a:p>
        </p:txBody>
      </p:sp>
      <p:sp>
        <p:nvSpPr>
          <p:cNvPr id="5" name="Sous-titre 2">
            <a:extLst>
              <a:ext uri="{FF2B5EF4-FFF2-40B4-BE49-F238E27FC236}">
                <a16:creationId xmlns:a16="http://schemas.microsoft.com/office/drawing/2014/main" id="{ABDEA2D5-8CE6-4B1B-AAA6-EE330F2B6C88}"/>
              </a:ext>
            </a:extLst>
          </p:cNvPr>
          <p:cNvSpPr>
            <a:spLocks noGrp="1"/>
          </p:cNvSpPr>
          <p:nvPr>
            <p:ph type="subTitle" idx="1" hasCustomPrompt="1"/>
          </p:nvPr>
        </p:nvSpPr>
        <p:spPr>
          <a:xfrm>
            <a:off x="443280" y="850805"/>
            <a:ext cx="10515600" cy="307755"/>
          </a:xfrm>
        </p:spPr>
        <p:txBody>
          <a:bodyPr/>
          <a:lstStyle>
            <a:lvl1pPr marL="0" indent="0" algn="l">
              <a:buNone/>
              <a:defRPr sz="2000"/>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Subtitle text level 2 lorem ipsum mat</a:t>
            </a:r>
            <a:endParaRPr lang="fr-FR"/>
          </a:p>
        </p:txBody>
      </p:sp>
      <p:sp>
        <p:nvSpPr>
          <p:cNvPr id="4" name="Titre 3">
            <a:extLst>
              <a:ext uri="{FF2B5EF4-FFF2-40B4-BE49-F238E27FC236}">
                <a16:creationId xmlns:a16="http://schemas.microsoft.com/office/drawing/2014/main" id="{1C890CFD-F1B2-481D-A9E8-E1CCAFE2E476}"/>
              </a:ext>
            </a:extLst>
          </p:cNvPr>
          <p:cNvSpPr>
            <a:spLocks noGrp="1"/>
          </p:cNvSpPr>
          <p:nvPr>
            <p:ph type="title" hasCustomPrompt="1"/>
          </p:nvPr>
        </p:nvSpPr>
        <p:spPr/>
        <p:txBody>
          <a:bodyPr/>
          <a:lstStyle/>
          <a:p>
            <a:r>
              <a:rPr lang="fr-FR" err="1"/>
              <a:t>Title</a:t>
            </a:r>
            <a:r>
              <a:rPr lang="fr-FR"/>
              <a:t>, </a:t>
            </a:r>
            <a:r>
              <a:rPr lang="fr-FR" err="1"/>
              <a:t>text</a:t>
            </a:r>
            <a:r>
              <a:rPr lang="fr-FR"/>
              <a:t> </a:t>
            </a:r>
            <a:r>
              <a:rPr lang="fr-FR" err="1"/>
              <a:t>level</a:t>
            </a:r>
            <a:r>
              <a:rPr lang="fr-FR"/>
              <a:t> 1</a:t>
            </a:r>
          </a:p>
        </p:txBody>
      </p:sp>
    </p:spTree>
    <p:extLst>
      <p:ext uri="{BB962C8B-B14F-4D97-AF65-F5344CB8AC3E}">
        <p14:creationId xmlns:p14="http://schemas.microsoft.com/office/powerpoint/2010/main" val="3450661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exto + Gráficos2">
    <p:spTree>
      <p:nvGrpSpPr>
        <p:cNvPr id="1" name=""/>
        <p:cNvGrpSpPr/>
        <p:nvPr/>
      </p:nvGrpSpPr>
      <p:grpSpPr>
        <a:xfrm>
          <a:off x="0" y="0"/>
          <a:ext cx="0" cy="0"/>
          <a:chOff x="0" y="0"/>
          <a:chExt cx="0" cy="0"/>
        </a:xfrm>
      </p:grpSpPr>
      <p:sp>
        <p:nvSpPr>
          <p:cNvPr id="17" name="Espace réservé du numéro de diapositive 16">
            <a:extLst>
              <a:ext uri="{FF2B5EF4-FFF2-40B4-BE49-F238E27FC236}">
                <a16:creationId xmlns:a16="http://schemas.microsoft.com/office/drawing/2014/main" id="{86553560-FC2D-4819-8FE6-AD3C932F8997}"/>
              </a:ext>
            </a:extLst>
          </p:cNvPr>
          <p:cNvSpPr>
            <a:spLocks noGrp="1"/>
          </p:cNvSpPr>
          <p:nvPr>
            <p:ph type="sldNum" sz="quarter" idx="18"/>
          </p:nvPr>
        </p:nvSpPr>
        <p:spPr/>
        <p:txBody>
          <a:bodyPr/>
          <a:lstStyle/>
          <a:p>
            <a:fld id="{6B54B0F7-55DD-40D6-B7F4-70B586885C0B}" type="slidenum">
              <a:rPr lang="fr-FR" smtClean="0"/>
              <a:pPr/>
              <a:t>‹Nº›</a:t>
            </a:fld>
            <a:endParaRPr lang="fr-FR"/>
          </a:p>
        </p:txBody>
      </p:sp>
      <p:sp>
        <p:nvSpPr>
          <p:cNvPr id="16" name="Espace réservé du pied de page 15">
            <a:extLst>
              <a:ext uri="{FF2B5EF4-FFF2-40B4-BE49-F238E27FC236}">
                <a16:creationId xmlns:a16="http://schemas.microsoft.com/office/drawing/2014/main" id="{18F6D520-00DF-4ED4-B209-E7BFD6156BD8}"/>
              </a:ext>
            </a:extLst>
          </p:cNvPr>
          <p:cNvSpPr>
            <a:spLocks noGrp="1"/>
          </p:cNvSpPr>
          <p:nvPr>
            <p:ph type="ftr" sz="quarter" idx="17"/>
          </p:nvPr>
        </p:nvSpPr>
        <p:spPr/>
        <p:txBody>
          <a:bodyPr/>
          <a:lstStyle/>
          <a:p>
            <a:r>
              <a:rPr lang="en-US"/>
              <a:t>Name presentation - 28 Avril 2021 — CONFIDENTIAL © Sodexo 2021. All rights Reserved</a:t>
            </a:r>
            <a:endParaRPr lang="fr-FR"/>
          </a:p>
        </p:txBody>
      </p:sp>
      <p:sp>
        <p:nvSpPr>
          <p:cNvPr id="14" name="Espace réservé du graphique 13">
            <a:extLst>
              <a:ext uri="{FF2B5EF4-FFF2-40B4-BE49-F238E27FC236}">
                <a16:creationId xmlns:a16="http://schemas.microsoft.com/office/drawing/2014/main" id="{9055D76C-39DA-42A4-AF4C-BABEB32966EB}"/>
              </a:ext>
            </a:extLst>
          </p:cNvPr>
          <p:cNvSpPr>
            <a:spLocks noGrp="1"/>
          </p:cNvSpPr>
          <p:nvPr>
            <p:ph type="chart" sz="quarter" idx="15"/>
          </p:nvPr>
        </p:nvSpPr>
        <p:spPr>
          <a:xfrm>
            <a:off x="944879" y="3886201"/>
            <a:ext cx="10767695" cy="2133600"/>
          </a:xfrm>
        </p:spPr>
        <p:txBody>
          <a:bodyPr anchor="ctr">
            <a:noAutofit/>
          </a:bodyPr>
          <a:lstStyle>
            <a:lvl1pPr algn="ctr">
              <a:defRPr/>
            </a:lvl1pPr>
          </a:lstStyle>
          <a:p>
            <a:endParaRPr lang="fr-FR"/>
          </a:p>
        </p:txBody>
      </p:sp>
      <p:sp>
        <p:nvSpPr>
          <p:cNvPr id="8" name="Espace réservé du graphique 13">
            <a:extLst>
              <a:ext uri="{FF2B5EF4-FFF2-40B4-BE49-F238E27FC236}">
                <a16:creationId xmlns:a16="http://schemas.microsoft.com/office/drawing/2014/main" id="{8487CAE0-18C9-4499-B74E-BEEC84738C97}"/>
              </a:ext>
            </a:extLst>
          </p:cNvPr>
          <p:cNvSpPr>
            <a:spLocks noGrp="1"/>
          </p:cNvSpPr>
          <p:nvPr>
            <p:ph type="chart" sz="quarter" idx="19"/>
          </p:nvPr>
        </p:nvSpPr>
        <p:spPr>
          <a:xfrm>
            <a:off x="944879" y="2446020"/>
            <a:ext cx="10767696" cy="1433850"/>
          </a:xfrm>
        </p:spPr>
        <p:txBody>
          <a:bodyPr anchor="ctr">
            <a:noAutofit/>
          </a:bodyPr>
          <a:lstStyle>
            <a:lvl1pPr algn="ctr">
              <a:defRPr/>
            </a:lvl1pPr>
          </a:lstStyle>
          <a:p>
            <a:endParaRPr lang="fr-FR"/>
          </a:p>
        </p:txBody>
      </p:sp>
      <p:sp>
        <p:nvSpPr>
          <p:cNvPr id="5" name="Sous-titre 2">
            <a:extLst>
              <a:ext uri="{FF2B5EF4-FFF2-40B4-BE49-F238E27FC236}">
                <a16:creationId xmlns:a16="http://schemas.microsoft.com/office/drawing/2014/main" id="{ABDEA2D5-8CE6-4B1B-AAA6-EE330F2B6C88}"/>
              </a:ext>
            </a:extLst>
          </p:cNvPr>
          <p:cNvSpPr>
            <a:spLocks noGrp="1"/>
          </p:cNvSpPr>
          <p:nvPr>
            <p:ph type="subTitle" idx="1" hasCustomPrompt="1"/>
          </p:nvPr>
        </p:nvSpPr>
        <p:spPr>
          <a:xfrm>
            <a:off x="443280" y="850805"/>
            <a:ext cx="10515600" cy="307755"/>
          </a:xfrm>
        </p:spPr>
        <p:txBody>
          <a:bodyPr/>
          <a:lstStyle>
            <a:lvl1pPr marL="0" indent="0" algn="l">
              <a:buNone/>
              <a:defRPr sz="2000"/>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Subtitle text level 2 lorem ipsum mat</a:t>
            </a:r>
            <a:endParaRPr lang="fr-FR"/>
          </a:p>
        </p:txBody>
      </p:sp>
      <p:sp>
        <p:nvSpPr>
          <p:cNvPr id="4" name="Titre 3">
            <a:extLst>
              <a:ext uri="{FF2B5EF4-FFF2-40B4-BE49-F238E27FC236}">
                <a16:creationId xmlns:a16="http://schemas.microsoft.com/office/drawing/2014/main" id="{1C890CFD-F1B2-481D-A9E8-E1CCAFE2E476}"/>
              </a:ext>
            </a:extLst>
          </p:cNvPr>
          <p:cNvSpPr>
            <a:spLocks noGrp="1"/>
          </p:cNvSpPr>
          <p:nvPr>
            <p:ph type="title" hasCustomPrompt="1"/>
          </p:nvPr>
        </p:nvSpPr>
        <p:spPr/>
        <p:txBody>
          <a:bodyPr/>
          <a:lstStyle/>
          <a:p>
            <a:r>
              <a:rPr lang="fr-FR" err="1"/>
              <a:t>Title</a:t>
            </a:r>
            <a:r>
              <a:rPr lang="fr-FR"/>
              <a:t>, </a:t>
            </a:r>
            <a:r>
              <a:rPr lang="fr-FR" err="1"/>
              <a:t>text</a:t>
            </a:r>
            <a:r>
              <a:rPr lang="fr-FR"/>
              <a:t> </a:t>
            </a:r>
            <a:r>
              <a:rPr lang="fr-FR" err="1"/>
              <a:t>level</a:t>
            </a:r>
            <a:r>
              <a:rPr lang="fr-FR"/>
              <a:t> 1</a:t>
            </a:r>
          </a:p>
        </p:txBody>
      </p:sp>
    </p:spTree>
    <p:extLst>
      <p:ext uri="{BB962C8B-B14F-4D97-AF65-F5344CB8AC3E}">
        <p14:creationId xmlns:p14="http://schemas.microsoft.com/office/powerpoint/2010/main" val="73581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abla">
    <p:spTree>
      <p:nvGrpSpPr>
        <p:cNvPr id="1" name=""/>
        <p:cNvGrpSpPr/>
        <p:nvPr/>
      </p:nvGrpSpPr>
      <p:grpSpPr>
        <a:xfrm>
          <a:off x="0" y="0"/>
          <a:ext cx="0" cy="0"/>
          <a:chOff x="0" y="0"/>
          <a:chExt cx="0" cy="0"/>
        </a:xfrm>
      </p:grpSpPr>
      <p:sp>
        <p:nvSpPr>
          <p:cNvPr id="17" name="Espace réservé du numéro de diapositive 16">
            <a:extLst>
              <a:ext uri="{FF2B5EF4-FFF2-40B4-BE49-F238E27FC236}">
                <a16:creationId xmlns:a16="http://schemas.microsoft.com/office/drawing/2014/main" id="{86553560-FC2D-4819-8FE6-AD3C932F8997}"/>
              </a:ext>
            </a:extLst>
          </p:cNvPr>
          <p:cNvSpPr>
            <a:spLocks noGrp="1"/>
          </p:cNvSpPr>
          <p:nvPr>
            <p:ph type="sldNum" sz="quarter" idx="18"/>
          </p:nvPr>
        </p:nvSpPr>
        <p:spPr/>
        <p:txBody>
          <a:bodyPr/>
          <a:lstStyle/>
          <a:p>
            <a:fld id="{6B54B0F7-55DD-40D6-B7F4-70B586885C0B}" type="slidenum">
              <a:rPr lang="fr-FR" smtClean="0"/>
              <a:pPr/>
              <a:t>‹Nº›</a:t>
            </a:fld>
            <a:endParaRPr lang="fr-FR"/>
          </a:p>
        </p:txBody>
      </p:sp>
      <p:sp>
        <p:nvSpPr>
          <p:cNvPr id="16" name="Espace réservé du pied de page 15">
            <a:extLst>
              <a:ext uri="{FF2B5EF4-FFF2-40B4-BE49-F238E27FC236}">
                <a16:creationId xmlns:a16="http://schemas.microsoft.com/office/drawing/2014/main" id="{18F6D520-00DF-4ED4-B209-E7BFD6156BD8}"/>
              </a:ext>
            </a:extLst>
          </p:cNvPr>
          <p:cNvSpPr>
            <a:spLocks noGrp="1"/>
          </p:cNvSpPr>
          <p:nvPr>
            <p:ph type="ftr" sz="quarter" idx="17"/>
          </p:nvPr>
        </p:nvSpPr>
        <p:spPr/>
        <p:txBody>
          <a:bodyPr/>
          <a:lstStyle/>
          <a:p>
            <a:r>
              <a:rPr lang="en-US"/>
              <a:t>Name presentation - 28 Avril 2021 — CONFIDENTIAL © Sodexo 2021. All rights Reserved</a:t>
            </a:r>
            <a:endParaRPr lang="fr-FR"/>
          </a:p>
        </p:txBody>
      </p:sp>
      <p:sp>
        <p:nvSpPr>
          <p:cNvPr id="3" name="Espace réservé du tableau 2">
            <a:extLst>
              <a:ext uri="{FF2B5EF4-FFF2-40B4-BE49-F238E27FC236}">
                <a16:creationId xmlns:a16="http://schemas.microsoft.com/office/drawing/2014/main" id="{CCD3B5E4-F8D8-4E56-8B0D-0ADE716A272A}"/>
              </a:ext>
            </a:extLst>
          </p:cNvPr>
          <p:cNvSpPr>
            <a:spLocks noGrp="1"/>
          </p:cNvSpPr>
          <p:nvPr>
            <p:ph type="tbl" sz="quarter" idx="19"/>
          </p:nvPr>
        </p:nvSpPr>
        <p:spPr>
          <a:xfrm>
            <a:off x="442913" y="1447801"/>
            <a:ext cx="11269662" cy="192313"/>
          </a:xfrm>
        </p:spPr>
        <p:txBody>
          <a:bodyPr/>
          <a:lstStyle/>
          <a:p>
            <a:endParaRPr lang="fr-FR"/>
          </a:p>
        </p:txBody>
      </p:sp>
      <p:sp>
        <p:nvSpPr>
          <p:cNvPr id="5" name="Sous-titre 2">
            <a:extLst>
              <a:ext uri="{FF2B5EF4-FFF2-40B4-BE49-F238E27FC236}">
                <a16:creationId xmlns:a16="http://schemas.microsoft.com/office/drawing/2014/main" id="{ABDEA2D5-8CE6-4B1B-AAA6-EE330F2B6C88}"/>
              </a:ext>
            </a:extLst>
          </p:cNvPr>
          <p:cNvSpPr>
            <a:spLocks noGrp="1"/>
          </p:cNvSpPr>
          <p:nvPr>
            <p:ph type="subTitle" idx="1" hasCustomPrompt="1"/>
          </p:nvPr>
        </p:nvSpPr>
        <p:spPr>
          <a:xfrm>
            <a:off x="443280" y="850805"/>
            <a:ext cx="10515600" cy="307755"/>
          </a:xfrm>
        </p:spPr>
        <p:txBody>
          <a:bodyPr/>
          <a:lstStyle>
            <a:lvl1pPr marL="0" indent="0" algn="l">
              <a:buNone/>
              <a:defRPr sz="2000"/>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Subtitle text level 2 lorem ipsum mat</a:t>
            </a:r>
            <a:endParaRPr lang="fr-FR"/>
          </a:p>
        </p:txBody>
      </p:sp>
      <p:sp>
        <p:nvSpPr>
          <p:cNvPr id="4" name="Titre 3">
            <a:extLst>
              <a:ext uri="{FF2B5EF4-FFF2-40B4-BE49-F238E27FC236}">
                <a16:creationId xmlns:a16="http://schemas.microsoft.com/office/drawing/2014/main" id="{1C890CFD-F1B2-481D-A9E8-E1CCAFE2E476}"/>
              </a:ext>
            </a:extLst>
          </p:cNvPr>
          <p:cNvSpPr>
            <a:spLocks noGrp="1"/>
          </p:cNvSpPr>
          <p:nvPr>
            <p:ph type="title" hasCustomPrompt="1"/>
          </p:nvPr>
        </p:nvSpPr>
        <p:spPr/>
        <p:txBody>
          <a:bodyPr/>
          <a:lstStyle/>
          <a:p>
            <a:r>
              <a:rPr lang="fr-FR" err="1"/>
              <a:t>Title</a:t>
            </a:r>
            <a:r>
              <a:rPr lang="fr-FR"/>
              <a:t>, </a:t>
            </a:r>
            <a:r>
              <a:rPr lang="fr-FR" err="1"/>
              <a:t>text</a:t>
            </a:r>
            <a:r>
              <a:rPr lang="fr-FR"/>
              <a:t> </a:t>
            </a:r>
            <a:r>
              <a:rPr lang="fr-FR" err="1"/>
              <a:t>level</a:t>
            </a:r>
            <a:r>
              <a:rPr lang="fr-FR"/>
              <a:t> 1</a:t>
            </a:r>
          </a:p>
        </p:txBody>
      </p:sp>
    </p:spTree>
    <p:extLst>
      <p:ext uri="{BB962C8B-B14F-4D97-AF65-F5344CB8AC3E}">
        <p14:creationId xmlns:p14="http://schemas.microsoft.com/office/powerpoint/2010/main" val="191016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o + Imágenes">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B1A16982-0955-4E60-B17F-26B37AF4499E}"/>
              </a:ext>
            </a:extLst>
          </p:cNvPr>
          <p:cNvSpPr>
            <a:spLocks noGrp="1"/>
          </p:cNvSpPr>
          <p:nvPr>
            <p:ph type="sldNum" sz="quarter" idx="18"/>
          </p:nvPr>
        </p:nvSpPr>
        <p:spPr/>
        <p:txBody>
          <a:bodyPr/>
          <a:lstStyle/>
          <a:p>
            <a:fld id="{6B54B0F7-55DD-40D6-B7F4-70B586885C0B}" type="slidenum">
              <a:rPr lang="fr-FR" smtClean="0"/>
              <a:pPr/>
              <a:t>‹Nº›</a:t>
            </a:fld>
            <a:endParaRPr lang="fr-FR"/>
          </a:p>
        </p:txBody>
      </p:sp>
      <p:sp>
        <p:nvSpPr>
          <p:cNvPr id="2" name="Espace réservé du pied de page 1">
            <a:extLst>
              <a:ext uri="{FF2B5EF4-FFF2-40B4-BE49-F238E27FC236}">
                <a16:creationId xmlns:a16="http://schemas.microsoft.com/office/drawing/2014/main" id="{0B358BDB-BF07-4C04-BA3F-88BF71C7A70F}"/>
              </a:ext>
            </a:extLst>
          </p:cNvPr>
          <p:cNvSpPr>
            <a:spLocks noGrp="1"/>
          </p:cNvSpPr>
          <p:nvPr>
            <p:ph type="ftr" sz="quarter" idx="17"/>
          </p:nvPr>
        </p:nvSpPr>
        <p:spPr/>
        <p:txBody>
          <a:bodyPr/>
          <a:lstStyle/>
          <a:p>
            <a:r>
              <a:rPr lang="en-US"/>
              <a:t>Name presentation - 28 Avril 2021 — CONFIDENTIAL © Sodexo 2021. All rights Reserved</a:t>
            </a:r>
            <a:endParaRPr lang="fr-FR"/>
          </a:p>
        </p:txBody>
      </p:sp>
      <p:sp>
        <p:nvSpPr>
          <p:cNvPr id="16" name="Espace réservé pour une image  15">
            <a:extLst>
              <a:ext uri="{FF2B5EF4-FFF2-40B4-BE49-F238E27FC236}">
                <a16:creationId xmlns:a16="http://schemas.microsoft.com/office/drawing/2014/main" id="{F39A3DC5-89B3-42C4-A8B4-C3CFDDCE2DD0}"/>
              </a:ext>
            </a:extLst>
          </p:cNvPr>
          <p:cNvSpPr>
            <a:spLocks noGrp="1"/>
          </p:cNvSpPr>
          <p:nvPr>
            <p:ph type="pic" sz="quarter" idx="19"/>
          </p:nvPr>
        </p:nvSpPr>
        <p:spPr>
          <a:xfrm>
            <a:off x="8112125" y="1658938"/>
            <a:ext cx="3614738" cy="4507084"/>
          </a:xfrm>
        </p:spPr>
        <p:txBody>
          <a:bodyPr>
            <a:noAutofit/>
          </a:bodyPr>
          <a:lstStyle>
            <a:lvl1pPr>
              <a:defRPr>
                <a:noFill/>
              </a:defRPr>
            </a:lvl1pPr>
          </a:lstStyle>
          <a:p>
            <a:endParaRPr lang="fr-FR"/>
          </a:p>
        </p:txBody>
      </p:sp>
      <p:sp>
        <p:nvSpPr>
          <p:cNvPr id="17" name="Espace réservé pour une image  15">
            <a:extLst>
              <a:ext uri="{FF2B5EF4-FFF2-40B4-BE49-F238E27FC236}">
                <a16:creationId xmlns:a16="http://schemas.microsoft.com/office/drawing/2014/main" id="{67C29AE4-5AED-4CB2-BDAA-6B2B33C46C2A}"/>
              </a:ext>
            </a:extLst>
          </p:cNvPr>
          <p:cNvSpPr>
            <a:spLocks noGrp="1"/>
          </p:cNvSpPr>
          <p:nvPr>
            <p:ph type="pic" sz="quarter" idx="20"/>
          </p:nvPr>
        </p:nvSpPr>
        <p:spPr>
          <a:xfrm>
            <a:off x="4239203" y="1658938"/>
            <a:ext cx="3614738" cy="4507084"/>
          </a:xfrm>
        </p:spPr>
        <p:txBody>
          <a:bodyPr>
            <a:noAutofit/>
          </a:bodyPr>
          <a:lstStyle>
            <a:lvl1pPr>
              <a:defRPr>
                <a:noFill/>
              </a:defRPr>
            </a:lvl1pPr>
          </a:lstStyle>
          <a:p>
            <a:endParaRPr lang="fr-FR"/>
          </a:p>
        </p:txBody>
      </p:sp>
      <p:sp>
        <p:nvSpPr>
          <p:cNvPr id="7" name="Espace réservé du texte 6">
            <a:extLst>
              <a:ext uri="{FF2B5EF4-FFF2-40B4-BE49-F238E27FC236}">
                <a16:creationId xmlns:a16="http://schemas.microsoft.com/office/drawing/2014/main" id="{A4EC7FDF-598C-4F07-B51E-EA09316920A7}"/>
              </a:ext>
            </a:extLst>
          </p:cNvPr>
          <p:cNvSpPr>
            <a:spLocks noGrp="1"/>
          </p:cNvSpPr>
          <p:nvPr>
            <p:ph type="body" sz="quarter" idx="10" hasCustomPrompt="1"/>
          </p:nvPr>
        </p:nvSpPr>
        <p:spPr>
          <a:xfrm>
            <a:off x="465139" y="1658204"/>
            <a:ext cx="3614737" cy="754053"/>
          </a:xfrm>
        </p:spPr>
        <p:txBody>
          <a:bodyPr/>
          <a:lstStyle>
            <a:lvl1pPr>
              <a:defRPr sz="1400">
                <a:solidFill>
                  <a:srgbClr val="2A295C"/>
                </a:solidFill>
              </a:defRPr>
            </a:lvl1pPr>
            <a:lvl2pPr marL="0" indent="0">
              <a:buNone/>
              <a:defRPr sz="1400"/>
            </a:lvl2pPr>
            <a:lvl3pPr marL="0" indent="0">
              <a:spcAft>
                <a:spcPts val="600"/>
              </a:spcAft>
              <a:buNone/>
              <a:defRPr sz="1600" b="1"/>
            </a:lvl3pPr>
          </a:lstStyle>
          <a:p>
            <a:pPr lvl="0"/>
            <a:r>
              <a:rPr lang="fr-FR"/>
              <a:t>Lorem ipsum </a:t>
            </a:r>
            <a:r>
              <a:rPr lang="fr-FR" err="1"/>
              <a:t>dolor</a:t>
            </a:r>
            <a:r>
              <a:rPr lang="fr-FR"/>
              <a:t> </a:t>
            </a:r>
            <a:r>
              <a:rPr lang="fr-FR" err="1"/>
              <a:t>sit</a:t>
            </a:r>
            <a:r>
              <a:rPr lang="fr-FR"/>
              <a:t> </a:t>
            </a:r>
            <a:r>
              <a:rPr lang="fr-FR" err="1"/>
              <a:t>amet</a:t>
            </a:r>
            <a:r>
              <a:rPr lang="fr-FR"/>
              <a:t>,</a:t>
            </a:r>
          </a:p>
          <a:p>
            <a:pPr lvl="1"/>
            <a:r>
              <a:rPr lang="fr-FR"/>
              <a:t>Deuxième niveau</a:t>
            </a:r>
          </a:p>
          <a:p>
            <a:pPr lvl="2"/>
            <a:r>
              <a:rPr lang="fr-FR" err="1"/>
              <a:t>Subtitle</a:t>
            </a:r>
            <a:endParaRPr lang="fr-FR"/>
          </a:p>
        </p:txBody>
      </p:sp>
      <p:sp>
        <p:nvSpPr>
          <p:cNvPr id="5" name="Sous-titre 2">
            <a:extLst>
              <a:ext uri="{FF2B5EF4-FFF2-40B4-BE49-F238E27FC236}">
                <a16:creationId xmlns:a16="http://schemas.microsoft.com/office/drawing/2014/main" id="{ABDEA2D5-8CE6-4B1B-AAA6-EE330F2B6C88}"/>
              </a:ext>
            </a:extLst>
          </p:cNvPr>
          <p:cNvSpPr>
            <a:spLocks noGrp="1"/>
          </p:cNvSpPr>
          <p:nvPr>
            <p:ph type="subTitle" idx="1" hasCustomPrompt="1"/>
          </p:nvPr>
        </p:nvSpPr>
        <p:spPr>
          <a:xfrm>
            <a:off x="443280" y="850805"/>
            <a:ext cx="10515600" cy="307755"/>
          </a:xfrm>
        </p:spPr>
        <p:txBody>
          <a:bodyPr/>
          <a:lstStyle>
            <a:lvl1pPr marL="0" indent="0" algn="l">
              <a:buNone/>
              <a:defRPr sz="2000"/>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Subtitle text level 2 lorem ipsum mat</a:t>
            </a:r>
            <a:endParaRPr lang="fr-FR"/>
          </a:p>
        </p:txBody>
      </p:sp>
      <p:sp>
        <p:nvSpPr>
          <p:cNvPr id="4" name="Titre 3">
            <a:extLst>
              <a:ext uri="{FF2B5EF4-FFF2-40B4-BE49-F238E27FC236}">
                <a16:creationId xmlns:a16="http://schemas.microsoft.com/office/drawing/2014/main" id="{1C890CFD-F1B2-481D-A9E8-E1CCAFE2E476}"/>
              </a:ext>
            </a:extLst>
          </p:cNvPr>
          <p:cNvSpPr>
            <a:spLocks noGrp="1"/>
          </p:cNvSpPr>
          <p:nvPr>
            <p:ph type="title" hasCustomPrompt="1"/>
          </p:nvPr>
        </p:nvSpPr>
        <p:spPr/>
        <p:txBody>
          <a:bodyPr/>
          <a:lstStyle/>
          <a:p>
            <a:r>
              <a:rPr lang="fr-FR" err="1"/>
              <a:t>Title</a:t>
            </a:r>
            <a:r>
              <a:rPr lang="fr-FR"/>
              <a:t>, </a:t>
            </a:r>
            <a:r>
              <a:rPr lang="fr-FR" err="1"/>
              <a:t>text</a:t>
            </a:r>
            <a:r>
              <a:rPr lang="fr-FR"/>
              <a:t> </a:t>
            </a:r>
            <a:r>
              <a:rPr lang="fr-FR" err="1"/>
              <a:t>level</a:t>
            </a:r>
            <a:r>
              <a:rPr lang="fr-FR"/>
              <a:t> 1</a:t>
            </a:r>
          </a:p>
        </p:txBody>
      </p:sp>
    </p:spTree>
    <p:extLst>
      <p:ext uri="{BB962C8B-B14F-4D97-AF65-F5344CB8AC3E}">
        <p14:creationId xmlns:p14="http://schemas.microsoft.com/office/powerpoint/2010/main" val="116949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Bloques">
    <p:spTree>
      <p:nvGrpSpPr>
        <p:cNvPr id="1" name=""/>
        <p:cNvGrpSpPr/>
        <p:nvPr/>
      </p:nvGrpSpPr>
      <p:grpSpPr>
        <a:xfrm>
          <a:off x="0" y="0"/>
          <a:ext cx="0" cy="0"/>
          <a:chOff x="0" y="0"/>
          <a:chExt cx="0" cy="0"/>
        </a:xfrm>
      </p:grpSpPr>
      <p:sp>
        <p:nvSpPr>
          <p:cNvPr id="17" name="Espace réservé du numéro de diapositive 16">
            <a:extLst>
              <a:ext uri="{FF2B5EF4-FFF2-40B4-BE49-F238E27FC236}">
                <a16:creationId xmlns:a16="http://schemas.microsoft.com/office/drawing/2014/main" id="{86553560-FC2D-4819-8FE6-AD3C932F8997}"/>
              </a:ext>
            </a:extLst>
          </p:cNvPr>
          <p:cNvSpPr>
            <a:spLocks noGrp="1"/>
          </p:cNvSpPr>
          <p:nvPr>
            <p:ph type="sldNum" sz="quarter" idx="18"/>
          </p:nvPr>
        </p:nvSpPr>
        <p:spPr/>
        <p:txBody>
          <a:bodyPr/>
          <a:lstStyle/>
          <a:p>
            <a:fld id="{6B54B0F7-55DD-40D6-B7F4-70B586885C0B}" type="slidenum">
              <a:rPr lang="fr-FR" smtClean="0"/>
              <a:pPr/>
              <a:t>‹Nº›</a:t>
            </a:fld>
            <a:endParaRPr lang="fr-FR"/>
          </a:p>
        </p:txBody>
      </p:sp>
      <p:sp>
        <p:nvSpPr>
          <p:cNvPr id="16" name="Espace réservé du pied de page 15">
            <a:extLst>
              <a:ext uri="{FF2B5EF4-FFF2-40B4-BE49-F238E27FC236}">
                <a16:creationId xmlns:a16="http://schemas.microsoft.com/office/drawing/2014/main" id="{18F6D520-00DF-4ED4-B209-E7BFD6156BD8}"/>
              </a:ext>
            </a:extLst>
          </p:cNvPr>
          <p:cNvSpPr>
            <a:spLocks noGrp="1"/>
          </p:cNvSpPr>
          <p:nvPr>
            <p:ph type="ftr" sz="quarter" idx="17"/>
          </p:nvPr>
        </p:nvSpPr>
        <p:spPr/>
        <p:txBody>
          <a:bodyPr/>
          <a:lstStyle/>
          <a:p>
            <a:r>
              <a:rPr lang="en-US"/>
              <a:t>Name presentation - 28 Avril 2021 — CONFIDENTIAL © Sodexo 2021. All rights Reserved</a:t>
            </a:r>
            <a:endParaRPr lang="fr-FR"/>
          </a:p>
        </p:txBody>
      </p:sp>
      <p:sp>
        <p:nvSpPr>
          <p:cNvPr id="25" name="Espace réservé du texte 6">
            <a:extLst>
              <a:ext uri="{FF2B5EF4-FFF2-40B4-BE49-F238E27FC236}">
                <a16:creationId xmlns:a16="http://schemas.microsoft.com/office/drawing/2014/main" id="{7F77922E-300B-4EC9-8500-DD45006C9BFD}"/>
              </a:ext>
            </a:extLst>
          </p:cNvPr>
          <p:cNvSpPr>
            <a:spLocks noGrp="1"/>
          </p:cNvSpPr>
          <p:nvPr>
            <p:ph type="body" sz="quarter" idx="22" hasCustomPrompt="1"/>
          </p:nvPr>
        </p:nvSpPr>
        <p:spPr>
          <a:xfrm>
            <a:off x="8987422" y="2372184"/>
            <a:ext cx="2726640" cy="3884505"/>
          </a:xfrm>
          <a:prstGeom prst="round2SameRect">
            <a:avLst>
              <a:gd name="adj1" fmla="val 0"/>
              <a:gd name="adj2" fmla="val 9237"/>
            </a:avLst>
          </a:prstGeom>
          <a:solidFill>
            <a:srgbClr val="E7E9F8"/>
          </a:solidFill>
        </p:spPr>
        <p:txBody>
          <a:bodyPr lIns="324000" tIns="396000">
            <a:noAutofit/>
          </a:bodyPr>
          <a:lstStyle>
            <a:lvl1pPr>
              <a:defRPr sz="1400">
                <a:solidFill>
                  <a:srgbClr val="2A295C"/>
                </a:solidFill>
              </a:defRPr>
            </a:lvl1pPr>
            <a:lvl2pPr marL="0" indent="0">
              <a:buNone/>
              <a:defRPr sz="1400"/>
            </a:lvl2pPr>
            <a:lvl3pPr marL="0" indent="0">
              <a:spcAft>
                <a:spcPts val="600"/>
              </a:spcAft>
              <a:buNone/>
              <a:defRPr sz="1600" b="1"/>
            </a:lvl3pPr>
          </a:lstStyle>
          <a:p>
            <a:pPr lvl="0"/>
            <a:r>
              <a:rPr lang="fr-FR"/>
              <a:t>Lorem ipsum </a:t>
            </a:r>
            <a:r>
              <a:rPr lang="fr-FR" err="1"/>
              <a:t>dolor</a:t>
            </a:r>
            <a:r>
              <a:rPr lang="fr-FR"/>
              <a:t> </a:t>
            </a:r>
            <a:r>
              <a:rPr lang="fr-FR" err="1"/>
              <a:t>sit</a:t>
            </a:r>
            <a:r>
              <a:rPr lang="fr-FR"/>
              <a:t> </a:t>
            </a:r>
            <a:r>
              <a:rPr lang="fr-FR" err="1"/>
              <a:t>amet</a:t>
            </a:r>
            <a:r>
              <a:rPr lang="fr-FR"/>
              <a:t>,</a:t>
            </a:r>
          </a:p>
          <a:p>
            <a:pPr lvl="1"/>
            <a:r>
              <a:rPr lang="fr-FR"/>
              <a:t>Deuxième niveau</a:t>
            </a:r>
          </a:p>
          <a:p>
            <a:pPr lvl="2"/>
            <a:r>
              <a:rPr lang="fr-FR" err="1"/>
              <a:t>Subtitle</a:t>
            </a:r>
            <a:endParaRPr lang="fr-FR"/>
          </a:p>
        </p:txBody>
      </p:sp>
      <p:sp>
        <p:nvSpPr>
          <p:cNvPr id="24" name="Espace réservé du texte 8">
            <a:extLst>
              <a:ext uri="{FF2B5EF4-FFF2-40B4-BE49-F238E27FC236}">
                <a16:creationId xmlns:a16="http://schemas.microsoft.com/office/drawing/2014/main" id="{179A2654-FFD1-4A53-A8A9-7AC651369696}"/>
              </a:ext>
            </a:extLst>
          </p:cNvPr>
          <p:cNvSpPr>
            <a:spLocks noGrp="1"/>
          </p:cNvSpPr>
          <p:nvPr>
            <p:ph type="body" sz="quarter" idx="21" hasCustomPrompt="1"/>
          </p:nvPr>
        </p:nvSpPr>
        <p:spPr>
          <a:xfrm>
            <a:off x="8987790" y="1476497"/>
            <a:ext cx="2726640" cy="895228"/>
          </a:xfrm>
          <a:solidFill>
            <a:schemeClr val="tx2"/>
          </a:solidFill>
        </p:spPr>
        <p:txBody>
          <a:bodyPr lIns="432000" anchor="ctr">
            <a:noAutofit/>
          </a:bodyPr>
          <a:lstStyle>
            <a:lvl1pPr>
              <a:lnSpc>
                <a:spcPct val="100000"/>
              </a:lnSpc>
              <a:defRPr sz="1400" b="0">
                <a:solidFill>
                  <a:schemeClr val="bg1"/>
                </a:solidFill>
              </a:defRPr>
            </a:lvl1pPr>
            <a:lvl2pPr marL="0" indent="0">
              <a:buNone/>
              <a:defRPr sz="1500">
                <a:solidFill>
                  <a:schemeClr val="bg1"/>
                </a:solidFill>
              </a:defRPr>
            </a:lvl2pPr>
          </a:lstStyle>
          <a:p>
            <a:pPr lvl="0"/>
            <a:r>
              <a:rPr lang="fr-FR" err="1"/>
              <a:t>Step</a:t>
            </a:r>
            <a:r>
              <a:rPr lang="fr-FR"/>
              <a:t> 02</a:t>
            </a:r>
          </a:p>
          <a:p>
            <a:pPr lvl="1"/>
            <a:r>
              <a:rPr lang="fr-FR"/>
              <a:t>Lorem ipsum</a:t>
            </a:r>
          </a:p>
        </p:txBody>
      </p:sp>
      <p:sp>
        <p:nvSpPr>
          <p:cNvPr id="20" name="Forme libre : forme 19">
            <a:extLst>
              <a:ext uri="{FF2B5EF4-FFF2-40B4-BE49-F238E27FC236}">
                <a16:creationId xmlns:a16="http://schemas.microsoft.com/office/drawing/2014/main" id="{3331F13B-0A4F-42FA-A22A-05FC2CFDFC33}"/>
              </a:ext>
            </a:extLst>
          </p:cNvPr>
          <p:cNvSpPr/>
          <p:nvPr userDrawn="1"/>
        </p:nvSpPr>
        <p:spPr>
          <a:xfrm>
            <a:off x="8612423" y="3753535"/>
            <a:ext cx="97849" cy="212000"/>
          </a:xfrm>
          <a:custGeom>
            <a:avLst/>
            <a:gdLst>
              <a:gd name="connsiteX0" fmla="*/ 7 w 97849"/>
              <a:gd name="connsiteY0" fmla="*/ 212010 h 212000"/>
              <a:gd name="connsiteX1" fmla="*/ 92093 w 97849"/>
              <a:gd name="connsiteY1" fmla="*/ 119924 h 212000"/>
              <a:gd name="connsiteX2" fmla="*/ 92093 w 97849"/>
              <a:gd name="connsiteY2" fmla="*/ 92103 h 212000"/>
              <a:gd name="connsiteX3" fmla="*/ 7 w 97849"/>
              <a:gd name="connsiteY3" fmla="*/ 10 h 212000"/>
            </a:gdLst>
            <a:ahLst/>
            <a:cxnLst>
              <a:cxn ang="0">
                <a:pos x="connsiteX0" y="connsiteY0"/>
              </a:cxn>
              <a:cxn ang="0">
                <a:pos x="connsiteX1" y="connsiteY1"/>
              </a:cxn>
              <a:cxn ang="0">
                <a:pos x="connsiteX2" y="connsiteY2"/>
              </a:cxn>
              <a:cxn ang="0">
                <a:pos x="connsiteX3" y="connsiteY3"/>
              </a:cxn>
            </a:cxnLst>
            <a:rect l="l" t="t" r="r" b="b"/>
            <a:pathLst>
              <a:path w="97849" h="212000">
                <a:moveTo>
                  <a:pt x="7" y="212010"/>
                </a:moveTo>
                <a:lnTo>
                  <a:pt x="92093" y="119924"/>
                </a:lnTo>
                <a:cubicBezTo>
                  <a:pt x="99777" y="112234"/>
                  <a:pt x="99777" y="99780"/>
                  <a:pt x="92093" y="92103"/>
                </a:cubicBezTo>
                <a:lnTo>
                  <a:pt x="7" y="10"/>
                </a:lnTo>
              </a:path>
            </a:pathLst>
          </a:custGeom>
          <a:noFill/>
          <a:ln w="38687" cap="flat">
            <a:solidFill>
              <a:srgbClr val="283897"/>
            </a:solidFill>
            <a:prstDash val="solid"/>
            <a:round/>
          </a:ln>
        </p:spPr>
        <p:txBody>
          <a:bodyPr rtlCol="0" anchor="ctr"/>
          <a:lstStyle/>
          <a:p>
            <a:endParaRPr lang="fr-FR" sz="1092"/>
          </a:p>
        </p:txBody>
      </p:sp>
      <p:sp>
        <p:nvSpPr>
          <p:cNvPr id="22" name="Espace réservé du texte 6">
            <a:extLst>
              <a:ext uri="{FF2B5EF4-FFF2-40B4-BE49-F238E27FC236}">
                <a16:creationId xmlns:a16="http://schemas.microsoft.com/office/drawing/2014/main" id="{A0339B73-3DAE-4696-B2C4-AB2C296FFFBC}"/>
              </a:ext>
            </a:extLst>
          </p:cNvPr>
          <p:cNvSpPr>
            <a:spLocks noGrp="1"/>
          </p:cNvSpPr>
          <p:nvPr>
            <p:ph type="body" sz="quarter" idx="20" hasCustomPrompt="1"/>
          </p:nvPr>
        </p:nvSpPr>
        <p:spPr>
          <a:xfrm>
            <a:off x="5608632" y="2372184"/>
            <a:ext cx="2726640" cy="3884505"/>
          </a:xfrm>
          <a:prstGeom prst="round2SameRect">
            <a:avLst>
              <a:gd name="adj1" fmla="val 0"/>
              <a:gd name="adj2" fmla="val 9237"/>
            </a:avLst>
          </a:prstGeom>
          <a:solidFill>
            <a:srgbClr val="E7E9F8"/>
          </a:solidFill>
        </p:spPr>
        <p:txBody>
          <a:bodyPr lIns="324000" tIns="396000">
            <a:noAutofit/>
          </a:bodyPr>
          <a:lstStyle>
            <a:lvl1pPr>
              <a:defRPr sz="1400">
                <a:solidFill>
                  <a:srgbClr val="2A295C"/>
                </a:solidFill>
              </a:defRPr>
            </a:lvl1pPr>
            <a:lvl2pPr marL="0" indent="0">
              <a:buNone/>
              <a:defRPr sz="1400"/>
            </a:lvl2pPr>
            <a:lvl3pPr marL="0" indent="0">
              <a:spcAft>
                <a:spcPts val="600"/>
              </a:spcAft>
              <a:buNone/>
              <a:defRPr sz="1600" b="1"/>
            </a:lvl3pPr>
          </a:lstStyle>
          <a:p>
            <a:pPr lvl="0"/>
            <a:r>
              <a:rPr lang="fr-FR"/>
              <a:t>Lorem ipsum </a:t>
            </a:r>
            <a:r>
              <a:rPr lang="fr-FR" err="1"/>
              <a:t>dolor</a:t>
            </a:r>
            <a:r>
              <a:rPr lang="fr-FR"/>
              <a:t> </a:t>
            </a:r>
            <a:r>
              <a:rPr lang="fr-FR" err="1"/>
              <a:t>sit</a:t>
            </a:r>
            <a:r>
              <a:rPr lang="fr-FR"/>
              <a:t> </a:t>
            </a:r>
            <a:r>
              <a:rPr lang="fr-FR" err="1"/>
              <a:t>amet</a:t>
            </a:r>
            <a:r>
              <a:rPr lang="fr-FR"/>
              <a:t>,</a:t>
            </a:r>
          </a:p>
          <a:p>
            <a:pPr lvl="1"/>
            <a:r>
              <a:rPr lang="fr-FR"/>
              <a:t>Deuxième niveau</a:t>
            </a:r>
          </a:p>
          <a:p>
            <a:pPr lvl="2"/>
            <a:r>
              <a:rPr lang="fr-FR" err="1"/>
              <a:t>Subtitle</a:t>
            </a:r>
            <a:endParaRPr lang="fr-FR"/>
          </a:p>
        </p:txBody>
      </p:sp>
      <p:sp>
        <p:nvSpPr>
          <p:cNvPr id="21" name="Espace réservé du texte 8">
            <a:extLst>
              <a:ext uri="{FF2B5EF4-FFF2-40B4-BE49-F238E27FC236}">
                <a16:creationId xmlns:a16="http://schemas.microsoft.com/office/drawing/2014/main" id="{34371AC1-D0FC-4409-8108-A028C655B206}"/>
              </a:ext>
            </a:extLst>
          </p:cNvPr>
          <p:cNvSpPr>
            <a:spLocks noGrp="1"/>
          </p:cNvSpPr>
          <p:nvPr>
            <p:ph type="body" sz="quarter" idx="19" hasCustomPrompt="1"/>
          </p:nvPr>
        </p:nvSpPr>
        <p:spPr>
          <a:xfrm>
            <a:off x="5624880" y="1476497"/>
            <a:ext cx="2726640" cy="895228"/>
          </a:xfrm>
          <a:solidFill>
            <a:schemeClr val="tx2"/>
          </a:solidFill>
        </p:spPr>
        <p:txBody>
          <a:bodyPr lIns="432000" anchor="ctr">
            <a:noAutofit/>
          </a:bodyPr>
          <a:lstStyle>
            <a:lvl1pPr>
              <a:lnSpc>
                <a:spcPct val="100000"/>
              </a:lnSpc>
              <a:defRPr sz="1400" b="0">
                <a:solidFill>
                  <a:schemeClr val="bg1"/>
                </a:solidFill>
              </a:defRPr>
            </a:lvl1pPr>
            <a:lvl2pPr marL="0" indent="0">
              <a:buNone/>
              <a:defRPr sz="1500">
                <a:solidFill>
                  <a:schemeClr val="bg1"/>
                </a:solidFill>
              </a:defRPr>
            </a:lvl2pPr>
          </a:lstStyle>
          <a:p>
            <a:pPr lvl="0"/>
            <a:r>
              <a:rPr lang="fr-FR" err="1"/>
              <a:t>Step</a:t>
            </a:r>
            <a:r>
              <a:rPr lang="fr-FR"/>
              <a:t> 02</a:t>
            </a:r>
          </a:p>
          <a:p>
            <a:pPr lvl="1"/>
            <a:r>
              <a:rPr lang="fr-FR"/>
              <a:t>Lorem ipsum</a:t>
            </a:r>
          </a:p>
        </p:txBody>
      </p:sp>
      <p:sp>
        <p:nvSpPr>
          <p:cNvPr id="13" name="Forme libre : forme 12">
            <a:extLst>
              <a:ext uri="{FF2B5EF4-FFF2-40B4-BE49-F238E27FC236}">
                <a16:creationId xmlns:a16="http://schemas.microsoft.com/office/drawing/2014/main" id="{A7C266A7-59DA-4595-9AB4-DE6BBD9B4F30}"/>
              </a:ext>
            </a:extLst>
          </p:cNvPr>
          <p:cNvSpPr/>
          <p:nvPr userDrawn="1"/>
        </p:nvSpPr>
        <p:spPr>
          <a:xfrm>
            <a:off x="5233633" y="3753535"/>
            <a:ext cx="97849" cy="212000"/>
          </a:xfrm>
          <a:custGeom>
            <a:avLst/>
            <a:gdLst>
              <a:gd name="connsiteX0" fmla="*/ 7 w 97849"/>
              <a:gd name="connsiteY0" fmla="*/ 212010 h 212000"/>
              <a:gd name="connsiteX1" fmla="*/ 92093 w 97849"/>
              <a:gd name="connsiteY1" fmla="*/ 119924 h 212000"/>
              <a:gd name="connsiteX2" fmla="*/ 92093 w 97849"/>
              <a:gd name="connsiteY2" fmla="*/ 92103 h 212000"/>
              <a:gd name="connsiteX3" fmla="*/ 7 w 97849"/>
              <a:gd name="connsiteY3" fmla="*/ 10 h 212000"/>
            </a:gdLst>
            <a:ahLst/>
            <a:cxnLst>
              <a:cxn ang="0">
                <a:pos x="connsiteX0" y="connsiteY0"/>
              </a:cxn>
              <a:cxn ang="0">
                <a:pos x="connsiteX1" y="connsiteY1"/>
              </a:cxn>
              <a:cxn ang="0">
                <a:pos x="connsiteX2" y="connsiteY2"/>
              </a:cxn>
              <a:cxn ang="0">
                <a:pos x="connsiteX3" y="connsiteY3"/>
              </a:cxn>
            </a:cxnLst>
            <a:rect l="l" t="t" r="r" b="b"/>
            <a:pathLst>
              <a:path w="97849" h="212000">
                <a:moveTo>
                  <a:pt x="7" y="212010"/>
                </a:moveTo>
                <a:lnTo>
                  <a:pt x="92093" y="119924"/>
                </a:lnTo>
                <a:cubicBezTo>
                  <a:pt x="99777" y="112234"/>
                  <a:pt x="99777" y="99780"/>
                  <a:pt x="92093" y="92103"/>
                </a:cubicBezTo>
                <a:lnTo>
                  <a:pt x="7" y="10"/>
                </a:lnTo>
              </a:path>
            </a:pathLst>
          </a:custGeom>
          <a:noFill/>
          <a:ln w="38687" cap="flat">
            <a:solidFill>
              <a:srgbClr val="283897"/>
            </a:solidFill>
            <a:prstDash val="solid"/>
            <a:round/>
          </a:ln>
        </p:spPr>
        <p:txBody>
          <a:bodyPr rtlCol="0" anchor="ctr"/>
          <a:lstStyle/>
          <a:p>
            <a:endParaRPr lang="fr-FR" sz="1092"/>
          </a:p>
        </p:txBody>
      </p:sp>
      <p:sp>
        <p:nvSpPr>
          <p:cNvPr id="10" name="Espace réservé du texte 6">
            <a:extLst>
              <a:ext uri="{FF2B5EF4-FFF2-40B4-BE49-F238E27FC236}">
                <a16:creationId xmlns:a16="http://schemas.microsoft.com/office/drawing/2014/main" id="{506018C7-23AA-4F16-9434-3E8994F999B4}"/>
              </a:ext>
            </a:extLst>
          </p:cNvPr>
          <p:cNvSpPr>
            <a:spLocks noGrp="1"/>
          </p:cNvSpPr>
          <p:nvPr>
            <p:ph type="body" sz="quarter" idx="12" hasCustomPrompt="1"/>
          </p:nvPr>
        </p:nvSpPr>
        <p:spPr>
          <a:xfrm>
            <a:off x="442913" y="2372184"/>
            <a:ext cx="4513569" cy="3884505"/>
          </a:xfrm>
          <a:prstGeom prst="round2SameRect">
            <a:avLst>
              <a:gd name="adj1" fmla="val 0"/>
              <a:gd name="adj2" fmla="val 9237"/>
            </a:avLst>
          </a:prstGeom>
          <a:solidFill>
            <a:srgbClr val="E7E9F8"/>
          </a:solidFill>
        </p:spPr>
        <p:txBody>
          <a:bodyPr lIns="324000" tIns="396000">
            <a:noAutofit/>
          </a:bodyPr>
          <a:lstStyle>
            <a:lvl1pPr>
              <a:defRPr sz="1400">
                <a:solidFill>
                  <a:srgbClr val="2A295C"/>
                </a:solidFill>
              </a:defRPr>
            </a:lvl1pPr>
            <a:lvl2pPr marL="0" indent="0">
              <a:buNone/>
              <a:defRPr sz="1400"/>
            </a:lvl2pPr>
            <a:lvl3pPr marL="0" indent="0">
              <a:spcAft>
                <a:spcPts val="600"/>
              </a:spcAft>
              <a:buNone/>
              <a:defRPr sz="1600" b="1"/>
            </a:lvl3pPr>
          </a:lstStyle>
          <a:p>
            <a:pPr lvl="0"/>
            <a:r>
              <a:rPr lang="fr-FR"/>
              <a:t>Lorem ipsum </a:t>
            </a:r>
            <a:r>
              <a:rPr lang="fr-FR" err="1"/>
              <a:t>dolor</a:t>
            </a:r>
            <a:r>
              <a:rPr lang="fr-FR"/>
              <a:t> </a:t>
            </a:r>
            <a:r>
              <a:rPr lang="fr-FR" err="1"/>
              <a:t>sit</a:t>
            </a:r>
            <a:r>
              <a:rPr lang="fr-FR"/>
              <a:t> </a:t>
            </a:r>
            <a:r>
              <a:rPr lang="fr-FR" err="1"/>
              <a:t>amet</a:t>
            </a:r>
            <a:r>
              <a:rPr lang="fr-FR"/>
              <a:t>,</a:t>
            </a:r>
          </a:p>
          <a:p>
            <a:pPr lvl="1"/>
            <a:r>
              <a:rPr lang="fr-FR"/>
              <a:t>Deuxième niveau</a:t>
            </a:r>
          </a:p>
          <a:p>
            <a:pPr lvl="2"/>
            <a:r>
              <a:rPr lang="fr-FR" err="1"/>
              <a:t>Subtitle</a:t>
            </a:r>
            <a:endParaRPr lang="fr-FR"/>
          </a:p>
        </p:txBody>
      </p:sp>
      <p:sp>
        <p:nvSpPr>
          <p:cNvPr id="9" name="Espace réservé du texte 8">
            <a:extLst>
              <a:ext uri="{FF2B5EF4-FFF2-40B4-BE49-F238E27FC236}">
                <a16:creationId xmlns:a16="http://schemas.microsoft.com/office/drawing/2014/main" id="{00917691-819C-42A3-84E7-BB4918045702}"/>
              </a:ext>
            </a:extLst>
          </p:cNvPr>
          <p:cNvSpPr>
            <a:spLocks noGrp="1"/>
          </p:cNvSpPr>
          <p:nvPr>
            <p:ph type="body" sz="quarter" idx="11" hasCustomPrompt="1"/>
          </p:nvPr>
        </p:nvSpPr>
        <p:spPr>
          <a:xfrm>
            <a:off x="443280" y="1476497"/>
            <a:ext cx="4529082" cy="895228"/>
          </a:xfrm>
          <a:solidFill>
            <a:schemeClr val="tx2"/>
          </a:solidFill>
        </p:spPr>
        <p:txBody>
          <a:bodyPr lIns="432000" anchor="ctr">
            <a:noAutofit/>
          </a:bodyPr>
          <a:lstStyle>
            <a:lvl1pPr>
              <a:lnSpc>
                <a:spcPct val="100000"/>
              </a:lnSpc>
              <a:defRPr sz="1400" b="0">
                <a:solidFill>
                  <a:schemeClr val="bg1"/>
                </a:solidFill>
              </a:defRPr>
            </a:lvl1pPr>
            <a:lvl2pPr marL="0" indent="0">
              <a:buNone/>
              <a:defRPr sz="1500">
                <a:solidFill>
                  <a:schemeClr val="bg1"/>
                </a:solidFill>
              </a:defRPr>
            </a:lvl2pPr>
          </a:lstStyle>
          <a:p>
            <a:pPr lvl="0"/>
            <a:r>
              <a:rPr lang="fr-FR" err="1"/>
              <a:t>Step</a:t>
            </a:r>
            <a:r>
              <a:rPr lang="fr-FR"/>
              <a:t> 01</a:t>
            </a:r>
          </a:p>
          <a:p>
            <a:pPr lvl="1"/>
            <a:r>
              <a:rPr lang="fr-FR"/>
              <a:t>Lorem ipsum</a:t>
            </a:r>
          </a:p>
        </p:txBody>
      </p:sp>
      <p:sp>
        <p:nvSpPr>
          <p:cNvPr id="5" name="Sous-titre 2">
            <a:extLst>
              <a:ext uri="{FF2B5EF4-FFF2-40B4-BE49-F238E27FC236}">
                <a16:creationId xmlns:a16="http://schemas.microsoft.com/office/drawing/2014/main" id="{ABDEA2D5-8CE6-4B1B-AAA6-EE330F2B6C88}"/>
              </a:ext>
            </a:extLst>
          </p:cNvPr>
          <p:cNvSpPr>
            <a:spLocks noGrp="1"/>
          </p:cNvSpPr>
          <p:nvPr>
            <p:ph type="subTitle" idx="1" hasCustomPrompt="1"/>
          </p:nvPr>
        </p:nvSpPr>
        <p:spPr>
          <a:xfrm>
            <a:off x="443280" y="850805"/>
            <a:ext cx="10515600" cy="307755"/>
          </a:xfrm>
        </p:spPr>
        <p:txBody>
          <a:bodyPr/>
          <a:lstStyle>
            <a:lvl1pPr marL="0" indent="0" algn="l">
              <a:buNone/>
              <a:defRPr sz="2000"/>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Subtitle text level 2 lorem ipsum mat</a:t>
            </a:r>
            <a:endParaRPr lang="fr-FR"/>
          </a:p>
        </p:txBody>
      </p:sp>
      <p:sp>
        <p:nvSpPr>
          <p:cNvPr id="4" name="Titre 3">
            <a:extLst>
              <a:ext uri="{FF2B5EF4-FFF2-40B4-BE49-F238E27FC236}">
                <a16:creationId xmlns:a16="http://schemas.microsoft.com/office/drawing/2014/main" id="{1C890CFD-F1B2-481D-A9E8-E1CCAFE2E476}"/>
              </a:ext>
            </a:extLst>
          </p:cNvPr>
          <p:cNvSpPr>
            <a:spLocks noGrp="1"/>
          </p:cNvSpPr>
          <p:nvPr>
            <p:ph type="title" hasCustomPrompt="1"/>
          </p:nvPr>
        </p:nvSpPr>
        <p:spPr/>
        <p:txBody>
          <a:bodyPr/>
          <a:lstStyle/>
          <a:p>
            <a:r>
              <a:rPr lang="fr-FR" err="1"/>
              <a:t>Title</a:t>
            </a:r>
            <a:r>
              <a:rPr lang="fr-FR"/>
              <a:t>, </a:t>
            </a:r>
            <a:r>
              <a:rPr lang="fr-FR" err="1"/>
              <a:t>text</a:t>
            </a:r>
            <a:r>
              <a:rPr lang="fr-FR"/>
              <a:t> </a:t>
            </a:r>
            <a:r>
              <a:rPr lang="fr-FR" err="1"/>
              <a:t>level</a:t>
            </a:r>
            <a:r>
              <a:rPr lang="fr-FR"/>
              <a:t> 1</a:t>
            </a:r>
          </a:p>
        </p:txBody>
      </p:sp>
    </p:spTree>
    <p:extLst>
      <p:ext uri="{BB962C8B-B14F-4D97-AF65-F5344CB8AC3E}">
        <p14:creationId xmlns:p14="http://schemas.microsoft.com/office/powerpoint/2010/main" val="3010263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Bloques B">
    <p:spTree>
      <p:nvGrpSpPr>
        <p:cNvPr id="1" name=""/>
        <p:cNvGrpSpPr/>
        <p:nvPr/>
      </p:nvGrpSpPr>
      <p:grpSpPr>
        <a:xfrm>
          <a:off x="0" y="0"/>
          <a:ext cx="0" cy="0"/>
          <a:chOff x="0" y="0"/>
          <a:chExt cx="0" cy="0"/>
        </a:xfrm>
      </p:grpSpPr>
      <p:sp>
        <p:nvSpPr>
          <p:cNvPr id="17" name="Espace réservé du numéro de diapositive 16">
            <a:extLst>
              <a:ext uri="{FF2B5EF4-FFF2-40B4-BE49-F238E27FC236}">
                <a16:creationId xmlns:a16="http://schemas.microsoft.com/office/drawing/2014/main" id="{86553560-FC2D-4819-8FE6-AD3C932F8997}"/>
              </a:ext>
            </a:extLst>
          </p:cNvPr>
          <p:cNvSpPr>
            <a:spLocks noGrp="1"/>
          </p:cNvSpPr>
          <p:nvPr>
            <p:ph type="sldNum" sz="quarter" idx="18"/>
          </p:nvPr>
        </p:nvSpPr>
        <p:spPr/>
        <p:txBody>
          <a:bodyPr/>
          <a:lstStyle/>
          <a:p>
            <a:fld id="{6B54B0F7-55DD-40D6-B7F4-70B586885C0B}" type="slidenum">
              <a:rPr lang="fr-FR" smtClean="0"/>
              <a:pPr/>
              <a:t>‹Nº›</a:t>
            </a:fld>
            <a:endParaRPr lang="fr-FR"/>
          </a:p>
        </p:txBody>
      </p:sp>
      <p:sp>
        <p:nvSpPr>
          <p:cNvPr id="16" name="Espace réservé du pied de page 15">
            <a:extLst>
              <a:ext uri="{FF2B5EF4-FFF2-40B4-BE49-F238E27FC236}">
                <a16:creationId xmlns:a16="http://schemas.microsoft.com/office/drawing/2014/main" id="{18F6D520-00DF-4ED4-B209-E7BFD6156BD8}"/>
              </a:ext>
            </a:extLst>
          </p:cNvPr>
          <p:cNvSpPr>
            <a:spLocks noGrp="1"/>
          </p:cNvSpPr>
          <p:nvPr>
            <p:ph type="ftr" sz="quarter" idx="17"/>
          </p:nvPr>
        </p:nvSpPr>
        <p:spPr/>
        <p:txBody>
          <a:bodyPr/>
          <a:lstStyle/>
          <a:p>
            <a:r>
              <a:rPr lang="en-US"/>
              <a:t>Name presentation - 28 Avril 2021 — CONFIDENTIAL © Sodexo 2021. All rights Reserved</a:t>
            </a:r>
            <a:endParaRPr lang="fr-FR"/>
          </a:p>
        </p:txBody>
      </p:sp>
      <p:sp>
        <p:nvSpPr>
          <p:cNvPr id="27" name="Espace réservé du texte 8">
            <a:extLst>
              <a:ext uri="{FF2B5EF4-FFF2-40B4-BE49-F238E27FC236}">
                <a16:creationId xmlns:a16="http://schemas.microsoft.com/office/drawing/2014/main" id="{8E08D1D0-00B7-4E86-BCA0-5B0B59E3B89C}"/>
              </a:ext>
            </a:extLst>
          </p:cNvPr>
          <p:cNvSpPr>
            <a:spLocks noGrp="1"/>
          </p:cNvSpPr>
          <p:nvPr>
            <p:ph type="body" sz="quarter" idx="23" hasCustomPrompt="1"/>
          </p:nvPr>
        </p:nvSpPr>
        <p:spPr>
          <a:xfrm>
            <a:off x="4043363" y="5970372"/>
            <a:ext cx="4068762" cy="286318"/>
          </a:xfrm>
          <a:noFill/>
        </p:spPr>
        <p:txBody>
          <a:bodyPr lIns="0" anchor="t">
            <a:noAutofit/>
          </a:bodyPr>
          <a:lstStyle>
            <a:lvl1pPr algn="ctr">
              <a:lnSpc>
                <a:spcPct val="100000"/>
              </a:lnSpc>
              <a:defRPr sz="1400" b="0">
                <a:solidFill>
                  <a:srgbClr val="2A295C"/>
                </a:solidFill>
              </a:defRPr>
            </a:lvl1pPr>
            <a:lvl2pPr marL="0" indent="0">
              <a:buNone/>
              <a:defRPr sz="1500">
                <a:solidFill>
                  <a:schemeClr val="bg1"/>
                </a:solidFill>
              </a:defRPr>
            </a:lvl2pPr>
          </a:lstStyle>
          <a:p>
            <a:pPr lvl="0"/>
            <a:r>
              <a:rPr lang="en-US"/>
              <a:t>B2B and B2B2C : White label rules to be developed</a:t>
            </a:r>
            <a:endParaRPr lang="fr-FR"/>
          </a:p>
        </p:txBody>
      </p:sp>
      <p:sp>
        <p:nvSpPr>
          <p:cNvPr id="26" name="Espace réservé du texte 6">
            <a:extLst>
              <a:ext uri="{FF2B5EF4-FFF2-40B4-BE49-F238E27FC236}">
                <a16:creationId xmlns:a16="http://schemas.microsoft.com/office/drawing/2014/main" id="{7D204983-8312-4BC8-89D6-158DF6D0CE87}"/>
              </a:ext>
            </a:extLst>
          </p:cNvPr>
          <p:cNvSpPr>
            <a:spLocks noGrp="1"/>
          </p:cNvSpPr>
          <p:nvPr>
            <p:ph type="body" sz="quarter" idx="22" hasCustomPrompt="1"/>
          </p:nvPr>
        </p:nvSpPr>
        <p:spPr>
          <a:xfrm>
            <a:off x="8150225" y="2276474"/>
            <a:ext cx="3562350" cy="3531201"/>
          </a:xfrm>
          <a:prstGeom prst="round2SameRect">
            <a:avLst>
              <a:gd name="adj1" fmla="val 0"/>
              <a:gd name="adj2" fmla="val 6560"/>
            </a:avLst>
          </a:prstGeom>
          <a:solidFill>
            <a:srgbClr val="E7E9F8"/>
          </a:solidFill>
        </p:spPr>
        <p:txBody>
          <a:bodyPr lIns="0" tIns="0" anchor="ctr" anchorCtr="1">
            <a:noAutofit/>
          </a:bodyPr>
          <a:lstStyle>
            <a:lvl1pPr algn="ctr">
              <a:defRPr sz="1400" b="1">
                <a:solidFill>
                  <a:srgbClr val="2A295C"/>
                </a:solidFill>
              </a:defRPr>
            </a:lvl1pPr>
            <a:lvl2pPr marL="0" indent="0">
              <a:buNone/>
              <a:defRPr/>
            </a:lvl2pPr>
            <a:lvl3pPr marL="0" indent="0">
              <a:spcAft>
                <a:spcPts val="600"/>
              </a:spcAft>
              <a:buNone/>
              <a:defRPr sz="1600" b="1"/>
            </a:lvl3pPr>
          </a:lstStyle>
          <a:p>
            <a:pPr lvl="0"/>
            <a:r>
              <a:rPr lang="fr-FR"/>
              <a:t>Lorem ipsum </a:t>
            </a:r>
            <a:r>
              <a:rPr lang="fr-FR" err="1"/>
              <a:t>dolor</a:t>
            </a:r>
            <a:r>
              <a:rPr lang="fr-FR"/>
              <a:t> </a:t>
            </a:r>
            <a:r>
              <a:rPr lang="fr-FR" err="1"/>
              <a:t>sit</a:t>
            </a:r>
            <a:r>
              <a:rPr lang="fr-FR"/>
              <a:t> </a:t>
            </a:r>
            <a:r>
              <a:rPr lang="fr-FR" err="1"/>
              <a:t>amet</a:t>
            </a:r>
            <a:r>
              <a:rPr lang="fr-FR"/>
              <a:t>,</a:t>
            </a:r>
          </a:p>
        </p:txBody>
      </p:sp>
      <p:sp>
        <p:nvSpPr>
          <p:cNvPr id="23" name="Espace réservé du texte 8">
            <a:extLst>
              <a:ext uri="{FF2B5EF4-FFF2-40B4-BE49-F238E27FC236}">
                <a16:creationId xmlns:a16="http://schemas.microsoft.com/office/drawing/2014/main" id="{8B35CDE5-EFFA-4FB5-9972-25A607658134}"/>
              </a:ext>
            </a:extLst>
          </p:cNvPr>
          <p:cNvSpPr>
            <a:spLocks noGrp="1"/>
          </p:cNvSpPr>
          <p:nvPr>
            <p:ph type="body" sz="quarter" idx="21" hasCustomPrompt="1"/>
          </p:nvPr>
        </p:nvSpPr>
        <p:spPr>
          <a:xfrm>
            <a:off x="8150225" y="1363171"/>
            <a:ext cx="3562350" cy="913304"/>
          </a:xfrm>
          <a:solidFill>
            <a:schemeClr val="tx2"/>
          </a:solidFill>
        </p:spPr>
        <p:txBody>
          <a:bodyPr lIns="0" anchor="ctr">
            <a:noAutofit/>
          </a:bodyPr>
          <a:lstStyle>
            <a:lvl1pPr algn="ctr">
              <a:lnSpc>
                <a:spcPct val="90000"/>
              </a:lnSpc>
              <a:defRPr sz="2000" b="0">
                <a:solidFill>
                  <a:schemeClr val="bg1"/>
                </a:solidFill>
              </a:defRPr>
            </a:lvl1pPr>
            <a:lvl2pPr marL="0" indent="0">
              <a:buNone/>
              <a:defRPr sz="1500">
                <a:solidFill>
                  <a:schemeClr val="bg1"/>
                </a:solidFill>
              </a:defRPr>
            </a:lvl2pPr>
          </a:lstStyle>
          <a:p>
            <a:pPr lvl="0"/>
            <a:r>
              <a:rPr lang="fr-FR"/>
              <a:t>B2B</a:t>
            </a:r>
          </a:p>
          <a:p>
            <a:pPr lvl="0"/>
            <a:r>
              <a:rPr lang="fr-FR"/>
              <a:t>Expert brands</a:t>
            </a:r>
          </a:p>
        </p:txBody>
      </p:sp>
      <p:sp>
        <p:nvSpPr>
          <p:cNvPr id="19" name="Espace réservé du texte 6">
            <a:extLst>
              <a:ext uri="{FF2B5EF4-FFF2-40B4-BE49-F238E27FC236}">
                <a16:creationId xmlns:a16="http://schemas.microsoft.com/office/drawing/2014/main" id="{32BF79EA-A7C6-4F74-BB66-78E7F6B5C12D}"/>
              </a:ext>
            </a:extLst>
          </p:cNvPr>
          <p:cNvSpPr>
            <a:spLocks noGrp="1"/>
          </p:cNvSpPr>
          <p:nvPr>
            <p:ph type="body" sz="quarter" idx="20" hasCustomPrompt="1"/>
          </p:nvPr>
        </p:nvSpPr>
        <p:spPr>
          <a:xfrm>
            <a:off x="4296569" y="2276474"/>
            <a:ext cx="3562350" cy="3531201"/>
          </a:xfrm>
          <a:prstGeom prst="round2SameRect">
            <a:avLst>
              <a:gd name="adj1" fmla="val 0"/>
              <a:gd name="adj2" fmla="val 6560"/>
            </a:avLst>
          </a:prstGeom>
          <a:solidFill>
            <a:srgbClr val="E7E9F8"/>
          </a:solidFill>
        </p:spPr>
        <p:txBody>
          <a:bodyPr lIns="0" tIns="0" anchor="ctr" anchorCtr="1">
            <a:noAutofit/>
          </a:bodyPr>
          <a:lstStyle>
            <a:lvl1pPr algn="ctr">
              <a:defRPr sz="1400" b="1">
                <a:solidFill>
                  <a:srgbClr val="2A295C"/>
                </a:solidFill>
              </a:defRPr>
            </a:lvl1pPr>
            <a:lvl2pPr marL="0" indent="0">
              <a:buNone/>
              <a:defRPr/>
            </a:lvl2pPr>
            <a:lvl3pPr marL="0" indent="0">
              <a:spcAft>
                <a:spcPts val="600"/>
              </a:spcAft>
              <a:buNone/>
              <a:defRPr sz="1600" b="1"/>
            </a:lvl3pPr>
          </a:lstStyle>
          <a:p>
            <a:pPr lvl="0"/>
            <a:r>
              <a:rPr lang="fr-FR"/>
              <a:t>Lorem ipsum </a:t>
            </a:r>
            <a:r>
              <a:rPr lang="fr-FR" err="1"/>
              <a:t>dolor</a:t>
            </a:r>
            <a:r>
              <a:rPr lang="fr-FR"/>
              <a:t> </a:t>
            </a:r>
            <a:r>
              <a:rPr lang="fr-FR" err="1"/>
              <a:t>sit</a:t>
            </a:r>
            <a:r>
              <a:rPr lang="fr-FR"/>
              <a:t> </a:t>
            </a:r>
            <a:r>
              <a:rPr lang="fr-FR" err="1"/>
              <a:t>amet</a:t>
            </a:r>
            <a:r>
              <a:rPr lang="fr-FR"/>
              <a:t>,</a:t>
            </a:r>
          </a:p>
        </p:txBody>
      </p:sp>
      <p:sp>
        <p:nvSpPr>
          <p:cNvPr id="18" name="Espace réservé du texte 8">
            <a:extLst>
              <a:ext uri="{FF2B5EF4-FFF2-40B4-BE49-F238E27FC236}">
                <a16:creationId xmlns:a16="http://schemas.microsoft.com/office/drawing/2014/main" id="{A147DE8D-8891-46EE-8AB0-11512AF1D40D}"/>
              </a:ext>
            </a:extLst>
          </p:cNvPr>
          <p:cNvSpPr>
            <a:spLocks noGrp="1"/>
          </p:cNvSpPr>
          <p:nvPr>
            <p:ph type="body" sz="quarter" idx="19" hasCustomPrompt="1"/>
          </p:nvPr>
        </p:nvSpPr>
        <p:spPr>
          <a:xfrm>
            <a:off x="4296569" y="1363171"/>
            <a:ext cx="3562350" cy="913304"/>
          </a:xfrm>
          <a:solidFill>
            <a:schemeClr val="tx2"/>
          </a:solidFill>
        </p:spPr>
        <p:txBody>
          <a:bodyPr lIns="0" anchor="ctr">
            <a:noAutofit/>
          </a:bodyPr>
          <a:lstStyle>
            <a:lvl1pPr algn="ctr">
              <a:lnSpc>
                <a:spcPct val="90000"/>
              </a:lnSpc>
              <a:defRPr sz="2000" b="0">
                <a:solidFill>
                  <a:schemeClr val="bg1"/>
                </a:solidFill>
              </a:defRPr>
            </a:lvl1pPr>
            <a:lvl2pPr marL="0" indent="0">
              <a:buNone/>
              <a:defRPr sz="1500">
                <a:solidFill>
                  <a:schemeClr val="bg1"/>
                </a:solidFill>
              </a:defRPr>
            </a:lvl2pPr>
          </a:lstStyle>
          <a:p>
            <a:pPr lvl="0"/>
            <a:r>
              <a:rPr lang="fr-FR"/>
              <a:t>B2B</a:t>
            </a:r>
          </a:p>
          <a:p>
            <a:pPr lvl="0"/>
            <a:r>
              <a:rPr lang="fr-FR"/>
              <a:t>Expert brands</a:t>
            </a:r>
          </a:p>
        </p:txBody>
      </p:sp>
      <p:sp>
        <p:nvSpPr>
          <p:cNvPr id="10" name="Espace réservé du texte 6">
            <a:extLst>
              <a:ext uri="{FF2B5EF4-FFF2-40B4-BE49-F238E27FC236}">
                <a16:creationId xmlns:a16="http://schemas.microsoft.com/office/drawing/2014/main" id="{506018C7-23AA-4F16-9434-3E8994F999B4}"/>
              </a:ext>
            </a:extLst>
          </p:cNvPr>
          <p:cNvSpPr>
            <a:spLocks noGrp="1"/>
          </p:cNvSpPr>
          <p:nvPr>
            <p:ph type="body" sz="quarter" idx="12" hasCustomPrompt="1"/>
          </p:nvPr>
        </p:nvSpPr>
        <p:spPr>
          <a:xfrm>
            <a:off x="442913" y="2276474"/>
            <a:ext cx="3562350" cy="3531201"/>
          </a:xfrm>
          <a:prstGeom prst="round2SameRect">
            <a:avLst>
              <a:gd name="adj1" fmla="val 0"/>
              <a:gd name="adj2" fmla="val 6560"/>
            </a:avLst>
          </a:prstGeom>
          <a:solidFill>
            <a:srgbClr val="E7E9F8"/>
          </a:solidFill>
        </p:spPr>
        <p:txBody>
          <a:bodyPr lIns="0" tIns="0" anchor="ctr" anchorCtr="1">
            <a:noAutofit/>
          </a:bodyPr>
          <a:lstStyle>
            <a:lvl1pPr algn="ctr">
              <a:defRPr sz="1400" b="1">
                <a:solidFill>
                  <a:srgbClr val="2A295C"/>
                </a:solidFill>
              </a:defRPr>
            </a:lvl1pPr>
            <a:lvl2pPr marL="0" indent="0">
              <a:buNone/>
              <a:defRPr/>
            </a:lvl2pPr>
            <a:lvl3pPr marL="0" indent="0">
              <a:spcAft>
                <a:spcPts val="600"/>
              </a:spcAft>
              <a:buNone/>
              <a:defRPr sz="1600" b="1"/>
            </a:lvl3pPr>
          </a:lstStyle>
          <a:p>
            <a:pPr lvl="0"/>
            <a:r>
              <a:rPr lang="fr-FR"/>
              <a:t>Lorem ipsum </a:t>
            </a:r>
            <a:r>
              <a:rPr lang="fr-FR" err="1"/>
              <a:t>dolor</a:t>
            </a:r>
            <a:r>
              <a:rPr lang="fr-FR"/>
              <a:t> </a:t>
            </a:r>
            <a:r>
              <a:rPr lang="fr-FR" err="1"/>
              <a:t>sit</a:t>
            </a:r>
            <a:r>
              <a:rPr lang="fr-FR"/>
              <a:t> </a:t>
            </a:r>
            <a:r>
              <a:rPr lang="fr-FR" err="1"/>
              <a:t>amet</a:t>
            </a:r>
            <a:r>
              <a:rPr lang="fr-FR"/>
              <a:t>,</a:t>
            </a:r>
          </a:p>
        </p:txBody>
      </p:sp>
      <p:sp>
        <p:nvSpPr>
          <p:cNvPr id="9" name="Espace réservé du texte 8">
            <a:extLst>
              <a:ext uri="{FF2B5EF4-FFF2-40B4-BE49-F238E27FC236}">
                <a16:creationId xmlns:a16="http://schemas.microsoft.com/office/drawing/2014/main" id="{00917691-819C-42A3-84E7-BB4918045702}"/>
              </a:ext>
            </a:extLst>
          </p:cNvPr>
          <p:cNvSpPr>
            <a:spLocks noGrp="1"/>
          </p:cNvSpPr>
          <p:nvPr>
            <p:ph type="body" sz="quarter" idx="11" hasCustomPrompt="1"/>
          </p:nvPr>
        </p:nvSpPr>
        <p:spPr>
          <a:xfrm>
            <a:off x="442913" y="1363171"/>
            <a:ext cx="3562350" cy="913304"/>
          </a:xfrm>
          <a:solidFill>
            <a:schemeClr val="tx2"/>
          </a:solidFill>
        </p:spPr>
        <p:txBody>
          <a:bodyPr lIns="0" anchor="ctr">
            <a:noAutofit/>
          </a:bodyPr>
          <a:lstStyle>
            <a:lvl1pPr algn="ctr">
              <a:lnSpc>
                <a:spcPct val="90000"/>
              </a:lnSpc>
              <a:defRPr sz="2000" b="0">
                <a:solidFill>
                  <a:schemeClr val="bg1"/>
                </a:solidFill>
              </a:defRPr>
            </a:lvl1pPr>
            <a:lvl2pPr marL="0" indent="0">
              <a:buNone/>
              <a:defRPr sz="1500">
                <a:solidFill>
                  <a:schemeClr val="bg1"/>
                </a:solidFill>
              </a:defRPr>
            </a:lvl2pPr>
          </a:lstStyle>
          <a:p>
            <a:pPr lvl="0"/>
            <a:r>
              <a:rPr lang="fr-FR"/>
              <a:t>B2B</a:t>
            </a:r>
          </a:p>
          <a:p>
            <a:pPr lvl="0"/>
            <a:r>
              <a:rPr lang="fr-FR"/>
              <a:t>Expert brands</a:t>
            </a:r>
          </a:p>
        </p:txBody>
      </p:sp>
      <p:sp>
        <p:nvSpPr>
          <p:cNvPr id="5" name="Sous-titre 2">
            <a:extLst>
              <a:ext uri="{FF2B5EF4-FFF2-40B4-BE49-F238E27FC236}">
                <a16:creationId xmlns:a16="http://schemas.microsoft.com/office/drawing/2014/main" id="{ABDEA2D5-8CE6-4B1B-AAA6-EE330F2B6C88}"/>
              </a:ext>
            </a:extLst>
          </p:cNvPr>
          <p:cNvSpPr>
            <a:spLocks noGrp="1"/>
          </p:cNvSpPr>
          <p:nvPr>
            <p:ph type="subTitle" idx="1" hasCustomPrompt="1"/>
          </p:nvPr>
        </p:nvSpPr>
        <p:spPr>
          <a:xfrm>
            <a:off x="443280" y="850805"/>
            <a:ext cx="10515600" cy="307755"/>
          </a:xfrm>
        </p:spPr>
        <p:txBody>
          <a:bodyPr/>
          <a:lstStyle>
            <a:lvl1pPr marL="0" indent="0" algn="l">
              <a:buNone/>
              <a:defRPr sz="2000"/>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Subtitle text level 2 lorem ipsum mat</a:t>
            </a:r>
            <a:endParaRPr lang="fr-FR"/>
          </a:p>
        </p:txBody>
      </p:sp>
      <p:sp>
        <p:nvSpPr>
          <p:cNvPr id="4" name="Titre 3">
            <a:extLst>
              <a:ext uri="{FF2B5EF4-FFF2-40B4-BE49-F238E27FC236}">
                <a16:creationId xmlns:a16="http://schemas.microsoft.com/office/drawing/2014/main" id="{1C890CFD-F1B2-481D-A9E8-E1CCAFE2E476}"/>
              </a:ext>
            </a:extLst>
          </p:cNvPr>
          <p:cNvSpPr>
            <a:spLocks noGrp="1"/>
          </p:cNvSpPr>
          <p:nvPr>
            <p:ph type="title" hasCustomPrompt="1"/>
          </p:nvPr>
        </p:nvSpPr>
        <p:spPr/>
        <p:txBody>
          <a:bodyPr/>
          <a:lstStyle/>
          <a:p>
            <a:r>
              <a:rPr lang="fr-FR" err="1"/>
              <a:t>Title</a:t>
            </a:r>
            <a:r>
              <a:rPr lang="fr-FR"/>
              <a:t>, </a:t>
            </a:r>
            <a:r>
              <a:rPr lang="fr-FR" err="1"/>
              <a:t>text</a:t>
            </a:r>
            <a:r>
              <a:rPr lang="fr-FR"/>
              <a:t> </a:t>
            </a:r>
            <a:r>
              <a:rPr lang="fr-FR" err="1"/>
              <a:t>level</a:t>
            </a:r>
            <a:r>
              <a:rPr lang="fr-FR"/>
              <a:t> 1</a:t>
            </a:r>
          </a:p>
        </p:txBody>
      </p:sp>
    </p:spTree>
    <p:extLst>
      <p:ext uri="{BB962C8B-B14F-4D97-AF65-F5344CB8AC3E}">
        <p14:creationId xmlns:p14="http://schemas.microsoft.com/office/powerpoint/2010/main" val="2897491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ítulo + Imágenes">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B1A16982-0955-4E60-B17F-26B37AF4499E}"/>
              </a:ext>
            </a:extLst>
          </p:cNvPr>
          <p:cNvSpPr>
            <a:spLocks noGrp="1"/>
          </p:cNvSpPr>
          <p:nvPr>
            <p:ph type="sldNum" sz="quarter" idx="18"/>
          </p:nvPr>
        </p:nvSpPr>
        <p:spPr/>
        <p:txBody>
          <a:bodyPr/>
          <a:lstStyle/>
          <a:p>
            <a:fld id="{6B54B0F7-55DD-40D6-B7F4-70B586885C0B}" type="slidenum">
              <a:rPr lang="fr-FR" smtClean="0"/>
              <a:pPr/>
              <a:t>‹Nº›</a:t>
            </a:fld>
            <a:endParaRPr lang="fr-FR"/>
          </a:p>
        </p:txBody>
      </p:sp>
      <p:sp>
        <p:nvSpPr>
          <p:cNvPr id="2" name="Espace réservé du pied de page 1">
            <a:extLst>
              <a:ext uri="{FF2B5EF4-FFF2-40B4-BE49-F238E27FC236}">
                <a16:creationId xmlns:a16="http://schemas.microsoft.com/office/drawing/2014/main" id="{0B358BDB-BF07-4C04-BA3F-88BF71C7A70F}"/>
              </a:ext>
            </a:extLst>
          </p:cNvPr>
          <p:cNvSpPr>
            <a:spLocks noGrp="1"/>
          </p:cNvSpPr>
          <p:nvPr>
            <p:ph type="ftr" sz="quarter" idx="17"/>
          </p:nvPr>
        </p:nvSpPr>
        <p:spPr/>
        <p:txBody>
          <a:bodyPr/>
          <a:lstStyle/>
          <a:p>
            <a:r>
              <a:rPr lang="en-US"/>
              <a:t>Name presentation - 28 Avril 2021 — CONFIDENTIAL © Sodexo 2021. All rights Reserved</a:t>
            </a:r>
            <a:endParaRPr lang="fr-FR"/>
          </a:p>
        </p:txBody>
      </p:sp>
      <p:sp>
        <p:nvSpPr>
          <p:cNvPr id="16" name="Espace réservé pour une image  15">
            <a:extLst>
              <a:ext uri="{FF2B5EF4-FFF2-40B4-BE49-F238E27FC236}">
                <a16:creationId xmlns:a16="http://schemas.microsoft.com/office/drawing/2014/main" id="{F39A3DC5-89B3-42C4-A8B4-C3CFDDCE2DD0}"/>
              </a:ext>
            </a:extLst>
          </p:cNvPr>
          <p:cNvSpPr>
            <a:spLocks noGrp="1"/>
          </p:cNvSpPr>
          <p:nvPr>
            <p:ph type="pic" sz="quarter" idx="19"/>
          </p:nvPr>
        </p:nvSpPr>
        <p:spPr>
          <a:xfrm>
            <a:off x="442913" y="1513795"/>
            <a:ext cx="11283950" cy="4176000"/>
          </a:xfrm>
        </p:spPr>
        <p:txBody>
          <a:bodyPr>
            <a:noAutofit/>
          </a:bodyPr>
          <a:lstStyle>
            <a:lvl1pPr>
              <a:defRPr>
                <a:noFill/>
              </a:defRPr>
            </a:lvl1pPr>
          </a:lstStyle>
          <a:p>
            <a:endParaRPr lang="fr-FR"/>
          </a:p>
        </p:txBody>
      </p:sp>
      <p:sp>
        <p:nvSpPr>
          <p:cNvPr id="5" name="Sous-titre 2">
            <a:extLst>
              <a:ext uri="{FF2B5EF4-FFF2-40B4-BE49-F238E27FC236}">
                <a16:creationId xmlns:a16="http://schemas.microsoft.com/office/drawing/2014/main" id="{ABDEA2D5-8CE6-4B1B-AAA6-EE330F2B6C88}"/>
              </a:ext>
            </a:extLst>
          </p:cNvPr>
          <p:cNvSpPr>
            <a:spLocks noGrp="1"/>
          </p:cNvSpPr>
          <p:nvPr>
            <p:ph type="subTitle" idx="1" hasCustomPrompt="1"/>
          </p:nvPr>
        </p:nvSpPr>
        <p:spPr>
          <a:xfrm>
            <a:off x="443280" y="850805"/>
            <a:ext cx="10515600" cy="307755"/>
          </a:xfrm>
        </p:spPr>
        <p:txBody>
          <a:bodyPr/>
          <a:lstStyle>
            <a:lvl1pPr marL="0" indent="0" algn="l">
              <a:buNone/>
              <a:defRPr sz="2000"/>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Subtitle text level 2 lorem ipsum mat</a:t>
            </a:r>
            <a:endParaRPr lang="fr-FR"/>
          </a:p>
        </p:txBody>
      </p:sp>
      <p:sp>
        <p:nvSpPr>
          <p:cNvPr id="4" name="Titre 3">
            <a:extLst>
              <a:ext uri="{FF2B5EF4-FFF2-40B4-BE49-F238E27FC236}">
                <a16:creationId xmlns:a16="http://schemas.microsoft.com/office/drawing/2014/main" id="{1C890CFD-F1B2-481D-A9E8-E1CCAFE2E476}"/>
              </a:ext>
            </a:extLst>
          </p:cNvPr>
          <p:cNvSpPr>
            <a:spLocks noGrp="1"/>
          </p:cNvSpPr>
          <p:nvPr>
            <p:ph type="title" hasCustomPrompt="1"/>
          </p:nvPr>
        </p:nvSpPr>
        <p:spPr/>
        <p:txBody>
          <a:bodyPr/>
          <a:lstStyle/>
          <a:p>
            <a:r>
              <a:rPr lang="fr-FR" err="1"/>
              <a:t>Title</a:t>
            </a:r>
            <a:r>
              <a:rPr lang="fr-FR"/>
              <a:t>, </a:t>
            </a:r>
            <a:r>
              <a:rPr lang="fr-FR" err="1"/>
              <a:t>text</a:t>
            </a:r>
            <a:r>
              <a:rPr lang="fr-FR"/>
              <a:t> </a:t>
            </a:r>
            <a:r>
              <a:rPr lang="fr-FR" err="1"/>
              <a:t>level</a:t>
            </a:r>
            <a:r>
              <a:rPr lang="fr-FR"/>
              <a:t> 1</a:t>
            </a:r>
          </a:p>
        </p:txBody>
      </p:sp>
    </p:spTree>
    <p:extLst>
      <p:ext uri="{BB962C8B-B14F-4D97-AF65-F5344CB8AC3E}">
        <p14:creationId xmlns:p14="http://schemas.microsoft.com/office/powerpoint/2010/main" val="2722062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ítulo + 3 Imágenes">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B1A16982-0955-4E60-B17F-26B37AF4499E}"/>
              </a:ext>
            </a:extLst>
          </p:cNvPr>
          <p:cNvSpPr>
            <a:spLocks noGrp="1"/>
          </p:cNvSpPr>
          <p:nvPr>
            <p:ph type="sldNum" sz="quarter" idx="18"/>
          </p:nvPr>
        </p:nvSpPr>
        <p:spPr/>
        <p:txBody>
          <a:bodyPr/>
          <a:lstStyle/>
          <a:p>
            <a:fld id="{6B54B0F7-55DD-40D6-B7F4-70B586885C0B}" type="slidenum">
              <a:rPr lang="fr-FR" smtClean="0"/>
              <a:pPr/>
              <a:t>‹Nº›</a:t>
            </a:fld>
            <a:endParaRPr lang="fr-FR"/>
          </a:p>
        </p:txBody>
      </p:sp>
      <p:sp>
        <p:nvSpPr>
          <p:cNvPr id="2" name="Espace réservé du pied de page 1">
            <a:extLst>
              <a:ext uri="{FF2B5EF4-FFF2-40B4-BE49-F238E27FC236}">
                <a16:creationId xmlns:a16="http://schemas.microsoft.com/office/drawing/2014/main" id="{0B358BDB-BF07-4C04-BA3F-88BF71C7A70F}"/>
              </a:ext>
            </a:extLst>
          </p:cNvPr>
          <p:cNvSpPr>
            <a:spLocks noGrp="1"/>
          </p:cNvSpPr>
          <p:nvPr>
            <p:ph type="ftr" sz="quarter" idx="17"/>
          </p:nvPr>
        </p:nvSpPr>
        <p:spPr/>
        <p:txBody>
          <a:bodyPr/>
          <a:lstStyle/>
          <a:p>
            <a:r>
              <a:rPr lang="en-US"/>
              <a:t>Name presentation - 28 Avril 2021 — CONFIDENTIAL © Sodexo 2021. All rights Reserved</a:t>
            </a:r>
            <a:endParaRPr lang="fr-FR"/>
          </a:p>
        </p:txBody>
      </p:sp>
      <p:sp>
        <p:nvSpPr>
          <p:cNvPr id="13" name="Espace réservé pour une image  15">
            <a:extLst>
              <a:ext uri="{FF2B5EF4-FFF2-40B4-BE49-F238E27FC236}">
                <a16:creationId xmlns:a16="http://schemas.microsoft.com/office/drawing/2014/main" id="{862C56E4-94D2-408E-838A-EB8784194808}"/>
              </a:ext>
            </a:extLst>
          </p:cNvPr>
          <p:cNvSpPr>
            <a:spLocks noGrp="1"/>
          </p:cNvSpPr>
          <p:nvPr>
            <p:ph type="pic" sz="quarter" idx="21"/>
          </p:nvPr>
        </p:nvSpPr>
        <p:spPr>
          <a:xfrm>
            <a:off x="8470408" y="3428999"/>
            <a:ext cx="3239401" cy="2578197"/>
          </a:xfrm>
        </p:spPr>
        <p:txBody>
          <a:bodyPr>
            <a:noAutofit/>
          </a:bodyPr>
          <a:lstStyle>
            <a:lvl1pPr>
              <a:defRPr>
                <a:noFill/>
              </a:defRPr>
            </a:lvl1pPr>
          </a:lstStyle>
          <a:p>
            <a:endParaRPr lang="fr-FR"/>
          </a:p>
        </p:txBody>
      </p:sp>
      <p:sp>
        <p:nvSpPr>
          <p:cNvPr id="17" name="Espace réservé du texte 6">
            <a:extLst>
              <a:ext uri="{FF2B5EF4-FFF2-40B4-BE49-F238E27FC236}">
                <a16:creationId xmlns:a16="http://schemas.microsoft.com/office/drawing/2014/main" id="{71B39A0B-88D1-44DD-97CA-2C93B4271CAF}"/>
              </a:ext>
            </a:extLst>
          </p:cNvPr>
          <p:cNvSpPr>
            <a:spLocks noGrp="1"/>
          </p:cNvSpPr>
          <p:nvPr>
            <p:ph type="body" sz="quarter" idx="23" hasCustomPrompt="1"/>
          </p:nvPr>
        </p:nvSpPr>
        <p:spPr>
          <a:xfrm>
            <a:off x="8470408" y="1724571"/>
            <a:ext cx="3239401" cy="754053"/>
          </a:xfrm>
        </p:spPr>
        <p:txBody>
          <a:bodyPr/>
          <a:lstStyle>
            <a:lvl1pPr>
              <a:defRPr sz="1400">
                <a:solidFill>
                  <a:srgbClr val="2A295C"/>
                </a:solidFill>
              </a:defRPr>
            </a:lvl1pPr>
            <a:lvl2pPr marL="0" indent="0">
              <a:buNone/>
              <a:defRPr sz="1400"/>
            </a:lvl2pPr>
            <a:lvl3pPr marL="0" indent="0">
              <a:spcAft>
                <a:spcPts val="600"/>
              </a:spcAft>
              <a:buNone/>
              <a:defRPr sz="1600" b="1"/>
            </a:lvl3pPr>
          </a:lstStyle>
          <a:p>
            <a:pPr lvl="0"/>
            <a:r>
              <a:rPr lang="fr-FR"/>
              <a:t> Lorem ipsum </a:t>
            </a:r>
            <a:r>
              <a:rPr lang="fr-FR" err="1"/>
              <a:t>dolor</a:t>
            </a:r>
            <a:r>
              <a:rPr lang="fr-FR"/>
              <a:t> </a:t>
            </a:r>
            <a:r>
              <a:rPr lang="fr-FR" err="1"/>
              <a:t>sit</a:t>
            </a:r>
            <a:r>
              <a:rPr lang="fr-FR"/>
              <a:t> </a:t>
            </a:r>
            <a:r>
              <a:rPr lang="fr-FR" err="1"/>
              <a:t>amet</a:t>
            </a:r>
            <a:r>
              <a:rPr lang="fr-FR"/>
              <a:t>,</a:t>
            </a:r>
          </a:p>
          <a:p>
            <a:pPr lvl="1"/>
            <a:r>
              <a:rPr lang="fr-FR"/>
              <a:t>Deuxième niveau</a:t>
            </a:r>
          </a:p>
          <a:p>
            <a:pPr lvl="2"/>
            <a:r>
              <a:rPr lang="fr-FR" err="1"/>
              <a:t>Subtitle</a:t>
            </a:r>
            <a:endParaRPr lang="fr-FR"/>
          </a:p>
        </p:txBody>
      </p:sp>
      <p:sp>
        <p:nvSpPr>
          <p:cNvPr id="12" name="Espace réservé pour une image  15">
            <a:extLst>
              <a:ext uri="{FF2B5EF4-FFF2-40B4-BE49-F238E27FC236}">
                <a16:creationId xmlns:a16="http://schemas.microsoft.com/office/drawing/2014/main" id="{C4EF0926-67AF-4DB0-99F3-9330034ADB73}"/>
              </a:ext>
            </a:extLst>
          </p:cNvPr>
          <p:cNvSpPr>
            <a:spLocks noGrp="1"/>
          </p:cNvSpPr>
          <p:nvPr>
            <p:ph type="pic" sz="quarter" idx="20"/>
          </p:nvPr>
        </p:nvSpPr>
        <p:spPr>
          <a:xfrm>
            <a:off x="4554233" y="3428999"/>
            <a:ext cx="3239401" cy="2578197"/>
          </a:xfrm>
        </p:spPr>
        <p:txBody>
          <a:bodyPr>
            <a:noAutofit/>
          </a:bodyPr>
          <a:lstStyle>
            <a:lvl1pPr>
              <a:defRPr>
                <a:noFill/>
              </a:defRPr>
            </a:lvl1pPr>
          </a:lstStyle>
          <a:p>
            <a:endParaRPr lang="fr-FR"/>
          </a:p>
        </p:txBody>
      </p:sp>
      <p:sp>
        <p:nvSpPr>
          <p:cNvPr id="15" name="Espace réservé du texte 6">
            <a:extLst>
              <a:ext uri="{FF2B5EF4-FFF2-40B4-BE49-F238E27FC236}">
                <a16:creationId xmlns:a16="http://schemas.microsoft.com/office/drawing/2014/main" id="{E317AE3B-1B63-4F2A-9579-E46A9FB55127}"/>
              </a:ext>
            </a:extLst>
          </p:cNvPr>
          <p:cNvSpPr>
            <a:spLocks noGrp="1"/>
          </p:cNvSpPr>
          <p:nvPr>
            <p:ph type="body" sz="quarter" idx="22" hasCustomPrompt="1"/>
          </p:nvPr>
        </p:nvSpPr>
        <p:spPr>
          <a:xfrm>
            <a:off x="4554233" y="1724571"/>
            <a:ext cx="3239401" cy="754053"/>
          </a:xfrm>
        </p:spPr>
        <p:txBody>
          <a:bodyPr/>
          <a:lstStyle>
            <a:lvl1pPr>
              <a:defRPr sz="1400">
                <a:solidFill>
                  <a:srgbClr val="2A295C"/>
                </a:solidFill>
              </a:defRPr>
            </a:lvl1pPr>
            <a:lvl2pPr marL="0" indent="0">
              <a:buNone/>
              <a:defRPr sz="1400"/>
            </a:lvl2pPr>
            <a:lvl3pPr marL="0" indent="0">
              <a:spcAft>
                <a:spcPts val="600"/>
              </a:spcAft>
              <a:buNone/>
              <a:defRPr sz="1600" b="1"/>
            </a:lvl3pPr>
          </a:lstStyle>
          <a:p>
            <a:pPr lvl="0"/>
            <a:r>
              <a:rPr lang="fr-FR"/>
              <a:t> Lorem ipsum </a:t>
            </a:r>
            <a:r>
              <a:rPr lang="fr-FR" err="1"/>
              <a:t>dolor</a:t>
            </a:r>
            <a:r>
              <a:rPr lang="fr-FR"/>
              <a:t> </a:t>
            </a:r>
            <a:r>
              <a:rPr lang="fr-FR" err="1"/>
              <a:t>sit</a:t>
            </a:r>
            <a:r>
              <a:rPr lang="fr-FR"/>
              <a:t> </a:t>
            </a:r>
            <a:r>
              <a:rPr lang="fr-FR" err="1"/>
              <a:t>amet</a:t>
            </a:r>
            <a:r>
              <a:rPr lang="fr-FR"/>
              <a:t>,</a:t>
            </a:r>
          </a:p>
          <a:p>
            <a:pPr lvl="1"/>
            <a:r>
              <a:rPr lang="fr-FR"/>
              <a:t>Deuxième niveau</a:t>
            </a:r>
          </a:p>
          <a:p>
            <a:pPr lvl="2"/>
            <a:r>
              <a:rPr lang="fr-FR" err="1"/>
              <a:t>Subtitle</a:t>
            </a:r>
            <a:endParaRPr lang="fr-FR"/>
          </a:p>
        </p:txBody>
      </p:sp>
      <p:sp>
        <p:nvSpPr>
          <p:cNvPr id="16" name="Espace réservé pour une image  15">
            <a:extLst>
              <a:ext uri="{FF2B5EF4-FFF2-40B4-BE49-F238E27FC236}">
                <a16:creationId xmlns:a16="http://schemas.microsoft.com/office/drawing/2014/main" id="{F39A3DC5-89B3-42C4-A8B4-C3CFDDCE2DD0}"/>
              </a:ext>
            </a:extLst>
          </p:cNvPr>
          <p:cNvSpPr>
            <a:spLocks noGrp="1"/>
          </p:cNvSpPr>
          <p:nvPr>
            <p:ph type="pic" sz="quarter" idx="19"/>
          </p:nvPr>
        </p:nvSpPr>
        <p:spPr>
          <a:xfrm>
            <a:off x="442914" y="3428999"/>
            <a:ext cx="3239401" cy="2578197"/>
          </a:xfrm>
        </p:spPr>
        <p:txBody>
          <a:bodyPr>
            <a:noAutofit/>
          </a:bodyPr>
          <a:lstStyle>
            <a:lvl1pPr>
              <a:defRPr>
                <a:noFill/>
              </a:defRPr>
            </a:lvl1pPr>
          </a:lstStyle>
          <a:p>
            <a:endParaRPr lang="fr-FR"/>
          </a:p>
        </p:txBody>
      </p:sp>
      <p:sp>
        <p:nvSpPr>
          <p:cNvPr id="14" name="Espace réservé du texte 6">
            <a:extLst>
              <a:ext uri="{FF2B5EF4-FFF2-40B4-BE49-F238E27FC236}">
                <a16:creationId xmlns:a16="http://schemas.microsoft.com/office/drawing/2014/main" id="{0796A941-953B-44B8-A773-4DBF7A300DCF}"/>
              </a:ext>
            </a:extLst>
          </p:cNvPr>
          <p:cNvSpPr>
            <a:spLocks noGrp="1"/>
          </p:cNvSpPr>
          <p:nvPr>
            <p:ph type="body" sz="quarter" idx="10" hasCustomPrompt="1"/>
          </p:nvPr>
        </p:nvSpPr>
        <p:spPr>
          <a:xfrm>
            <a:off x="442914" y="1724571"/>
            <a:ext cx="3239401" cy="754053"/>
          </a:xfrm>
        </p:spPr>
        <p:txBody>
          <a:bodyPr/>
          <a:lstStyle>
            <a:lvl1pPr>
              <a:defRPr sz="1400">
                <a:solidFill>
                  <a:srgbClr val="2A295C"/>
                </a:solidFill>
              </a:defRPr>
            </a:lvl1pPr>
            <a:lvl2pPr marL="0" indent="0">
              <a:buNone/>
              <a:defRPr sz="1400"/>
            </a:lvl2pPr>
            <a:lvl3pPr marL="0" indent="0">
              <a:spcAft>
                <a:spcPts val="600"/>
              </a:spcAft>
              <a:buNone/>
              <a:defRPr sz="1600" b="1"/>
            </a:lvl3pPr>
          </a:lstStyle>
          <a:p>
            <a:pPr lvl="0"/>
            <a:r>
              <a:rPr lang="fr-FR"/>
              <a:t> Lorem ipsum </a:t>
            </a:r>
            <a:r>
              <a:rPr lang="fr-FR" err="1"/>
              <a:t>dolor</a:t>
            </a:r>
            <a:r>
              <a:rPr lang="fr-FR"/>
              <a:t> </a:t>
            </a:r>
            <a:r>
              <a:rPr lang="fr-FR" err="1"/>
              <a:t>sit</a:t>
            </a:r>
            <a:r>
              <a:rPr lang="fr-FR"/>
              <a:t> </a:t>
            </a:r>
            <a:r>
              <a:rPr lang="fr-FR" err="1"/>
              <a:t>amet</a:t>
            </a:r>
            <a:r>
              <a:rPr lang="fr-FR"/>
              <a:t>,</a:t>
            </a:r>
          </a:p>
          <a:p>
            <a:pPr lvl="1"/>
            <a:r>
              <a:rPr lang="fr-FR"/>
              <a:t>Deuxième niveau</a:t>
            </a:r>
          </a:p>
          <a:p>
            <a:pPr lvl="2"/>
            <a:r>
              <a:rPr lang="fr-FR" err="1"/>
              <a:t>Subtitle</a:t>
            </a:r>
            <a:endParaRPr lang="fr-FR"/>
          </a:p>
        </p:txBody>
      </p:sp>
      <p:sp>
        <p:nvSpPr>
          <p:cNvPr id="5" name="Sous-titre 2">
            <a:extLst>
              <a:ext uri="{FF2B5EF4-FFF2-40B4-BE49-F238E27FC236}">
                <a16:creationId xmlns:a16="http://schemas.microsoft.com/office/drawing/2014/main" id="{ABDEA2D5-8CE6-4B1B-AAA6-EE330F2B6C88}"/>
              </a:ext>
            </a:extLst>
          </p:cNvPr>
          <p:cNvSpPr>
            <a:spLocks noGrp="1"/>
          </p:cNvSpPr>
          <p:nvPr>
            <p:ph type="subTitle" idx="1" hasCustomPrompt="1"/>
          </p:nvPr>
        </p:nvSpPr>
        <p:spPr>
          <a:xfrm>
            <a:off x="443280" y="850805"/>
            <a:ext cx="10515600" cy="307755"/>
          </a:xfrm>
        </p:spPr>
        <p:txBody>
          <a:bodyPr/>
          <a:lstStyle>
            <a:lvl1pPr marL="0" indent="0" algn="l">
              <a:buNone/>
              <a:defRPr sz="2000"/>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Subtitle text level 2 lorem ipsum mat</a:t>
            </a:r>
            <a:endParaRPr lang="fr-FR"/>
          </a:p>
        </p:txBody>
      </p:sp>
      <p:sp>
        <p:nvSpPr>
          <p:cNvPr id="4" name="Titre 3">
            <a:extLst>
              <a:ext uri="{FF2B5EF4-FFF2-40B4-BE49-F238E27FC236}">
                <a16:creationId xmlns:a16="http://schemas.microsoft.com/office/drawing/2014/main" id="{1C890CFD-F1B2-481D-A9E8-E1CCAFE2E476}"/>
              </a:ext>
            </a:extLst>
          </p:cNvPr>
          <p:cNvSpPr>
            <a:spLocks noGrp="1"/>
          </p:cNvSpPr>
          <p:nvPr>
            <p:ph type="title" hasCustomPrompt="1"/>
          </p:nvPr>
        </p:nvSpPr>
        <p:spPr/>
        <p:txBody>
          <a:bodyPr/>
          <a:lstStyle/>
          <a:p>
            <a:r>
              <a:rPr lang="fr-FR" err="1"/>
              <a:t>Title</a:t>
            </a:r>
            <a:r>
              <a:rPr lang="fr-FR"/>
              <a:t>, </a:t>
            </a:r>
            <a:r>
              <a:rPr lang="fr-FR" err="1"/>
              <a:t>text</a:t>
            </a:r>
            <a:r>
              <a:rPr lang="fr-FR"/>
              <a:t> </a:t>
            </a:r>
            <a:r>
              <a:rPr lang="fr-FR" err="1"/>
              <a:t>level</a:t>
            </a:r>
            <a:r>
              <a:rPr lang="fr-FR"/>
              <a:t> 1</a:t>
            </a:r>
          </a:p>
        </p:txBody>
      </p:sp>
    </p:spTree>
    <p:extLst>
      <p:ext uri="{BB962C8B-B14F-4D97-AF65-F5344CB8AC3E}">
        <p14:creationId xmlns:p14="http://schemas.microsoft.com/office/powerpoint/2010/main" val="2288018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quipo">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B1A16982-0955-4E60-B17F-26B37AF4499E}"/>
              </a:ext>
            </a:extLst>
          </p:cNvPr>
          <p:cNvSpPr>
            <a:spLocks noGrp="1"/>
          </p:cNvSpPr>
          <p:nvPr>
            <p:ph type="sldNum" sz="quarter" idx="18"/>
          </p:nvPr>
        </p:nvSpPr>
        <p:spPr/>
        <p:txBody>
          <a:bodyPr/>
          <a:lstStyle/>
          <a:p>
            <a:fld id="{6B54B0F7-55DD-40D6-B7F4-70B586885C0B}" type="slidenum">
              <a:rPr lang="fr-FR" smtClean="0"/>
              <a:pPr/>
              <a:t>‹Nº›</a:t>
            </a:fld>
            <a:endParaRPr lang="fr-FR"/>
          </a:p>
        </p:txBody>
      </p:sp>
      <p:sp>
        <p:nvSpPr>
          <p:cNvPr id="2" name="Espace réservé du pied de page 1">
            <a:extLst>
              <a:ext uri="{FF2B5EF4-FFF2-40B4-BE49-F238E27FC236}">
                <a16:creationId xmlns:a16="http://schemas.microsoft.com/office/drawing/2014/main" id="{0B358BDB-BF07-4C04-BA3F-88BF71C7A70F}"/>
              </a:ext>
            </a:extLst>
          </p:cNvPr>
          <p:cNvSpPr>
            <a:spLocks noGrp="1"/>
          </p:cNvSpPr>
          <p:nvPr>
            <p:ph type="ftr" sz="quarter" idx="17"/>
          </p:nvPr>
        </p:nvSpPr>
        <p:spPr/>
        <p:txBody>
          <a:bodyPr/>
          <a:lstStyle/>
          <a:p>
            <a:r>
              <a:rPr lang="en-US"/>
              <a:t>Name presentation - 28 Avril 2021 — CONFIDENTIAL © Sodexo 2021. All rights Reserved</a:t>
            </a:r>
            <a:endParaRPr lang="fr-FR"/>
          </a:p>
        </p:txBody>
      </p:sp>
      <p:sp>
        <p:nvSpPr>
          <p:cNvPr id="32" name="Espace réservé du texte 6">
            <a:extLst>
              <a:ext uri="{FF2B5EF4-FFF2-40B4-BE49-F238E27FC236}">
                <a16:creationId xmlns:a16="http://schemas.microsoft.com/office/drawing/2014/main" id="{0B848C28-9BDB-47C1-A075-66DF181C851E}"/>
              </a:ext>
            </a:extLst>
          </p:cNvPr>
          <p:cNvSpPr>
            <a:spLocks noGrp="1"/>
          </p:cNvSpPr>
          <p:nvPr>
            <p:ph type="body" sz="quarter" idx="33" hasCustomPrompt="1"/>
          </p:nvPr>
        </p:nvSpPr>
        <p:spPr>
          <a:xfrm>
            <a:off x="9379732" y="5710303"/>
            <a:ext cx="2433811" cy="677108"/>
          </a:xfrm>
        </p:spPr>
        <p:txBody>
          <a:bodyPr/>
          <a:lstStyle>
            <a:lvl1pPr algn="ctr">
              <a:defRPr sz="1400">
                <a:solidFill>
                  <a:srgbClr val="2A295C"/>
                </a:solidFill>
              </a:defRPr>
            </a:lvl1pPr>
            <a:lvl2pPr marL="0" indent="0" algn="ctr">
              <a:spcAft>
                <a:spcPts val="0"/>
              </a:spcAft>
              <a:buNone/>
              <a:defRPr sz="1400"/>
            </a:lvl2pPr>
            <a:lvl3pPr marL="0" indent="0" algn="ctr">
              <a:spcAft>
                <a:spcPts val="600"/>
              </a:spcAft>
              <a:buNone/>
              <a:defRPr sz="1600" b="1"/>
            </a:lvl3pPr>
          </a:lstStyle>
          <a:p>
            <a:pPr lvl="0"/>
            <a:r>
              <a:rPr lang="fr-FR"/>
              <a:t>  Lorem ipsum </a:t>
            </a:r>
            <a:r>
              <a:rPr lang="fr-FR" err="1"/>
              <a:t>dolor</a:t>
            </a:r>
            <a:r>
              <a:rPr lang="fr-FR"/>
              <a:t> </a:t>
            </a:r>
            <a:r>
              <a:rPr lang="fr-FR" err="1"/>
              <a:t>sit</a:t>
            </a:r>
            <a:r>
              <a:rPr lang="fr-FR"/>
              <a:t> </a:t>
            </a:r>
            <a:r>
              <a:rPr lang="fr-FR" err="1"/>
              <a:t>amet</a:t>
            </a:r>
            <a:r>
              <a:rPr lang="fr-FR"/>
              <a:t>,</a:t>
            </a:r>
          </a:p>
          <a:p>
            <a:pPr lvl="1"/>
            <a:r>
              <a:rPr lang="fr-FR"/>
              <a:t>Chapô niveau</a:t>
            </a:r>
          </a:p>
          <a:p>
            <a:pPr lvl="2"/>
            <a:r>
              <a:rPr lang="fr-FR" err="1"/>
              <a:t>Subtitle</a:t>
            </a:r>
            <a:endParaRPr lang="fr-FR"/>
          </a:p>
        </p:txBody>
      </p:sp>
      <p:sp>
        <p:nvSpPr>
          <p:cNvPr id="29" name="Espace réservé pour une image  15">
            <a:extLst>
              <a:ext uri="{FF2B5EF4-FFF2-40B4-BE49-F238E27FC236}">
                <a16:creationId xmlns:a16="http://schemas.microsoft.com/office/drawing/2014/main" id="{896BC8CC-D2CE-4E78-B439-3295FDBE20E4}"/>
              </a:ext>
            </a:extLst>
          </p:cNvPr>
          <p:cNvSpPr>
            <a:spLocks noGrp="1" noChangeAspect="1"/>
          </p:cNvSpPr>
          <p:nvPr>
            <p:ph type="pic" sz="quarter" idx="30"/>
          </p:nvPr>
        </p:nvSpPr>
        <p:spPr>
          <a:xfrm>
            <a:off x="9804636" y="3990540"/>
            <a:ext cx="1584000" cy="1584000"/>
          </a:xfrm>
          <a:prstGeom prst="ellipse">
            <a:avLst/>
          </a:prstGeom>
          <a:solidFill>
            <a:schemeClr val="bg1">
              <a:lumMod val="75000"/>
            </a:schemeClr>
          </a:solidFill>
        </p:spPr>
        <p:txBody>
          <a:bodyPr>
            <a:noAutofit/>
          </a:bodyPr>
          <a:lstStyle>
            <a:lvl1pPr>
              <a:defRPr>
                <a:noFill/>
              </a:defRPr>
            </a:lvl1pPr>
          </a:lstStyle>
          <a:p>
            <a:endParaRPr lang="fr-FR"/>
          </a:p>
        </p:txBody>
      </p:sp>
      <p:sp>
        <p:nvSpPr>
          <p:cNvPr id="31" name="Espace réservé du texte 6">
            <a:extLst>
              <a:ext uri="{FF2B5EF4-FFF2-40B4-BE49-F238E27FC236}">
                <a16:creationId xmlns:a16="http://schemas.microsoft.com/office/drawing/2014/main" id="{E001E223-A28C-4D3C-89C6-72C4D507D4BB}"/>
              </a:ext>
            </a:extLst>
          </p:cNvPr>
          <p:cNvSpPr>
            <a:spLocks noGrp="1"/>
          </p:cNvSpPr>
          <p:nvPr>
            <p:ph type="body" sz="quarter" idx="32" hasCustomPrompt="1"/>
          </p:nvPr>
        </p:nvSpPr>
        <p:spPr>
          <a:xfrm>
            <a:off x="6379307" y="5710303"/>
            <a:ext cx="2433811" cy="677108"/>
          </a:xfrm>
        </p:spPr>
        <p:txBody>
          <a:bodyPr/>
          <a:lstStyle>
            <a:lvl1pPr algn="ctr">
              <a:defRPr sz="1400">
                <a:solidFill>
                  <a:srgbClr val="2A295C"/>
                </a:solidFill>
              </a:defRPr>
            </a:lvl1pPr>
            <a:lvl2pPr marL="0" indent="0" algn="ctr">
              <a:spcAft>
                <a:spcPts val="0"/>
              </a:spcAft>
              <a:buNone/>
              <a:defRPr sz="1400"/>
            </a:lvl2pPr>
            <a:lvl3pPr marL="0" indent="0" algn="ctr">
              <a:spcAft>
                <a:spcPts val="600"/>
              </a:spcAft>
              <a:buNone/>
              <a:defRPr sz="1600" b="1"/>
            </a:lvl3pPr>
          </a:lstStyle>
          <a:p>
            <a:pPr lvl="0"/>
            <a:r>
              <a:rPr lang="fr-FR"/>
              <a:t>  Lorem ipsum </a:t>
            </a:r>
            <a:r>
              <a:rPr lang="fr-FR" err="1"/>
              <a:t>dolor</a:t>
            </a:r>
            <a:r>
              <a:rPr lang="fr-FR"/>
              <a:t> </a:t>
            </a:r>
            <a:r>
              <a:rPr lang="fr-FR" err="1"/>
              <a:t>sit</a:t>
            </a:r>
            <a:r>
              <a:rPr lang="fr-FR"/>
              <a:t> </a:t>
            </a:r>
            <a:r>
              <a:rPr lang="fr-FR" err="1"/>
              <a:t>amet</a:t>
            </a:r>
            <a:r>
              <a:rPr lang="fr-FR"/>
              <a:t>,</a:t>
            </a:r>
          </a:p>
          <a:p>
            <a:pPr lvl="1"/>
            <a:r>
              <a:rPr lang="fr-FR"/>
              <a:t>Chapô niveau</a:t>
            </a:r>
          </a:p>
          <a:p>
            <a:pPr lvl="2"/>
            <a:r>
              <a:rPr lang="fr-FR" err="1"/>
              <a:t>Subtitle</a:t>
            </a:r>
            <a:endParaRPr lang="fr-FR"/>
          </a:p>
        </p:txBody>
      </p:sp>
      <p:sp>
        <p:nvSpPr>
          <p:cNvPr id="28" name="Espace réservé pour une image  15">
            <a:extLst>
              <a:ext uri="{FF2B5EF4-FFF2-40B4-BE49-F238E27FC236}">
                <a16:creationId xmlns:a16="http://schemas.microsoft.com/office/drawing/2014/main" id="{84BE6DFB-D6E8-4EDF-91CB-26857DBF77D2}"/>
              </a:ext>
            </a:extLst>
          </p:cNvPr>
          <p:cNvSpPr>
            <a:spLocks noGrp="1" noChangeAspect="1"/>
          </p:cNvSpPr>
          <p:nvPr>
            <p:ph type="pic" sz="quarter" idx="29"/>
          </p:nvPr>
        </p:nvSpPr>
        <p:spPr>
          <a:xfrm>
            <a:off x="6804212" y="3990540"/>
            <a:ext cx="1584000" cy="1584000"/>
          </a:xfrm>
          <a:prstGeom prst="ellipse">
            <a:avLst/>
          </a:prstGeom>
          <a:solidFill>
            <a:schemeClr val="bg1">
              <a:lumMod val="75000"/>
            </a:schemeClr>
          </a:solidFill>
        </p:spPr>
        <p:txBody>
          <a:bodyPr>
            <a:noAutofit/>
          </a:bodyPr>
          <a:lstStyle>
            <a:lvl1pPr>
              <a:defRPr>
                <a:noFill/>
              </a:defRPr>
            </a:lvl1pPr>
          </a:lstStyle>
          <a:p>
            <a:endParaRPr lang="fr-FR"/>
          </a:p>
        </p:txBody>
      </p:sp>
      <p:sp>
        <p:nvSpPr>
          <p:cNvPr id="30" name="Espace réservé du texte 6">
            <a:extLst>
              <a:ext uri="{FF2B5EF4-FFF2-40B4-BE49-F238E27FC236}">
                <a16:creationId xmlns:a16="http://schemas.microsoft.com/office/drawing/2014/main" id="{4732CA31-1DD1-4983-A5AF-B7D6679D6FD5}"/>
              </a:ext>
            </a:extLst>
          </p:cNvPr>
          <p:cNvSpPr>
            <a:spLocks noGrp="1"/>
          </p:cNvSpPr>
          <p:nvPr>
            <p:ph type="body" sz="quarter" idx="31" hasCustomPrompt="1"/>
          </p:nvPr>
        </p:nvSpPr>
        <p:spPr>
          <a:xfrm>
            <a:off x="3378883" y="5710303"/>
            <a:ext cx="2433811" cy="677108"/>
          </a:xfrm>
        </p:spPr>
        <p:txBody>
          <a:bodyPr/>
          <a:lstStyle>
            <a:lvl1pPr algn="ctr">
              <a:defRPr sz="1400">
                <a:solidFill>
                  <a:srgbClr val="2A295C"/>
                </a:solidFill>
              </a:defRPr>
            </a:lvl1pPr>
            <a:lvl2pPr marL="0" indent="0" algn="ctr">
              <a:spcAft>
                <a:spcPts val="0"/>
              </a:spcAft>
              <a:buNone/>
              <a:defRPr sz="1400"/>
            </a:lvl2pPr>
            <a:lvl3pPr marL="0" indent="0" algn="ctr">
              <a:spcAft>
                <a:spcPts val="600"/>
              </a:spcAft>
              <a:buNone/>
              <a:defRPr sz="1600" b="1"/>
            </a:lvl3pPr>
          </a:lstStyle>
          <a:p>
            <a:pPr lvl="0"/>
            <a:r>
              <a:rPr lang="fr-FR"/>
              <a:t>  Lorem ipsum </a:t>
            </a:r>
            <a:r>
              <a:rPr lang="fr-FR" err="1"/>
              <a:t>dolor</a:t>
            </a:r>
            <a:r>
              <a:rPr lang="fr-FR"/>
              <a:t> </a:t>
            </a:r>
            <a:r>
              <a:rPr lang="fr-FR" err="1"/>
              <a:t>sit</a:t>
            </a:r>
            <a:r>
              <a:rPr lang="fr-FR"/>
              <a:t> </a:t>
            </a:r>
            <a:r>
              <a:rPr lang="fr-FR" err="1"/>
              <a:t>amet</a:t>
            </a:r>
            <a:r>
              <a:rPr lang="fr-FR"/>
              <a:t>,</a:t>
            </a:r>
          </a:p>
          <a:p>
            <a:pPr lvl="1"/>
            <a:r>
              <a:rPr lang="fr-FR"/>
              <a:t>Chapô niveau</a:t>
            </a:r>
          </a:p>
          <a:p>
            <a:pPr lvl="2"/>
            <a:r>
              <a:rPr lang="fr-FR" err="1"/>
              <a:t>Subtitle</a:t>
            </a:r>
            <a:endParaRPr lang="fr-FR"/>
          </a:p>
        </p:txBody>
      </p:sp>
      <p:sp>
        <p:nvSpPr>
          <p:cNvPr id="27" name="Espace réservé pour une image  15">
            <a:extLst>
              <a:ext uri="{FF2B5EF4-FFF2-40B4-BE49-F238E27FC236}">
                <a16:creationId xmlns:a16="http://schemas.microsoft.com/office/drawing/2014/main" id="{43258035-61CF-4F7D-93C8-9E0ED7C5F6B0}"/>
              </a:ext>
            </a:extLst>
          </p:cNvPr>
          <p:cNvSpPr>
            <a:spLocks noGrp="1" noChangeAspect="1"/>
          </p:cNvSpPr>
          <p:nvPr>
            <p:ph type="pic" sz="quarter" idx="28"/>
          </p:nvPr>
        </p:nvSpPr>
        <p:spPr>
          <a:xfrm>
            <a:off x="3803788" y="3990540"/>
            <a:ext cx="1584000" cy="1584000"/>
          </a:xfrm>
          <a:prstGeom prst="ellipse">
            <a:avLst/>
          </a:prstGeom>
          <a:solidFill>
            <a:schemeClr val="bg1">
              <a:lumMod val="75000"/>
            </a:schemeClr>
          </a:solidFill>
        </p:spPr>
        <p:txBody>
          <a:bodyPr>
            <a:noAutofit/>
          </a:bodyPr>
          <a:lstStyle>
            <a:lvl1pPr>
              <a:defRPr>
                <a:noFill/>
              </a:defRPr>
            </a:lvl1pPr>
          </a:lstStyle>
          <a:p>
            <a:endParaRPr lang="fr-FR"/>
          </a:p>
        </p:txBody>
      </p:sp>
      <p:sp>
        <p:nvSpPr>
          <p:cNvPr id="26" name="Espace réservé du texte 6">
            <a:extLst>
              <a:ext uri="{FF2B5EF4-FFF2-40B4-BE49-F238E27FC236}">
                <a16:creationId xmlns:a16="http://schemas.microsoft.com/office/drawing/2014/main" id="{4C984B48-2820-4944-B35B-5D17CFC12932}"/>
              </a:ext>
            </a:extLst>
          </p:cNvPr>
          <p:cNvSpPr>
            <a:spLocks noGrp="1"/>
          </p:cNvSpPr>
          <p:nvPr>
            <p:ph type="body" sz="quarter" idx="27" hasCustomPrompt="1"/>
          </p:nvPr>
        </p:nvSpPr>
        <p:spPr>
          <a:xfrm>
            <a:off x="378459" y="5710303"/>
            <a:ext cx="2433811" cy="677108"/>
          </a:xfrm>
        </p:spPr>
        <p:txBody>
          <a:bodyPr/>
          <a:lstStyle>
            <a:lvl1pPr algn="ctr">
              <a:defRPr sz="1400">
                <a:solidFill>
                  <a:srgbClr val="2A295C"/>
                </a:solidFill>
              </a:defRPr>
            </a:lvl1pPr>
            <a:lvl2pPr marL="0" indent="0" algn="ctr">
              <a:spcAft>
                <a:spcPts val="0"/>
              </a:spcAft>
              <a:buNone/>
              <a:defRPr sz="1400"/>
            </a:lvl2pPr>
            <a:lvl3pPr marL="0" indent="0" algn="ctr">
              <a:spcAft>
                <a:spcPts val="600"/>
              </a:spcAft>
              <a:buNone/>
              <a:defRPr sz="1600" b="1"/>
            </a:lvl3pPr>
          </a:lstStyle>
          <a:p>
            <a:pPr lvl="0"/>
            <a:r>
              <a:rPr lang="fr-FR"/>
              <a:t>  Lorem ipsum </a:t>
            </a:r>
            <a:r>
              <a:rPr lang="fr-FR" err="1"/>
              <a:t>dolor</a:t>
            </a:r>
            <a:r>
              <a:rPr lang="fr-FR"/>
              <a:t> </a:t>
            </a:r>
            <a:r>
              <a:rPr lang="fr-FR" err="1"/>
              <a:t>sit</a:t>
            </a:r>
            <a:r>
              <a:rPr lang="fr-FR"/>
              <a:t> </a:t>
            </a:r>
            <a:r>
              <a:rPr lang="fr-FR" err="1"/>
              <a:t>amet</a:t>
            </a:r>
            <a:r>
              <a:rPr lang="fr-FR"/>
              <a:t>,</a:t>
            </a:r>
          </a:p>
          <a:p>
            <a:pPr lvl="1"/>
            <a:r>
              <a:rPr lang="fr-FR"/>
              <a:t>Chapô niveau</a:t>
            </a:r>
          </a:p>
          <a:p>
            <a:pPr lvl="2"/>
            <a:r>
              <a:rPr lang="fr-FR" err="1"/>
              <a:t>Subtitle</a:t>
            </a:r>
            <a:endParaRPr lang="fr-FR"/>
          </a:p>
        </p:txBody>
      </p:sp>
      <p:sp>
        <p:nvSpPr>
          <p:cNvPr id="25" name="Espace réservé pour une image  15">
            <a:extLst>
              <a:ext uri="{FF2B5EF4-FFF2-40B4-BE49-F238E27FC236}">
                <a16:creationId xmlns:a16="http://schemas.microsoft.com/office/drawing/2014/main" id="{9816E869-0BE9-4065-BBC7-E921D4F6506C}"/>
              </a:ext>
            </a:extLst>
          </p:cNvPr>
          <p:cNvSpPr>
            <a:spLocks noGrp="1" noChangeAspect="1"/>
          </p:cNvSpPr>
          <p:nvPr>
            <p:ph type="pic" sz="quarter" idx="26"/>
          </p:nvPr>
        </p:nvSpPr>
        <p:spPr>
          <a:xfrm>
            <a:off x="803363" y="3990540"/>
            <a:ext cx="1584000" cy="1584000"/>
          </a:xfrm>
          <a:prstGeom prst="ellipse">
            <a:avLst/>
          </a:prstGeom>
          <a:solidFill>
            <a:schemeClr val="bg1">
              <a:lumMod val="75000"/>
            </a:schemeClr>
          </a:solidFill>
        </p:spPr>
        <p:txBody>
          <a:bodyPr>
            <a:noAutofit/>
          </a:bodyPr>
          <a:lstStyle>
            <a:lvl1pPr>
              <a:defRPr>
                <a:noFill/>
              </a:defRPr>
            </a:lvl1pPr>
          </a:lstStyle>
          <a:p>
            <a:endParaRPr lang="fr-FR"/>
          </a:p>
        </p:txBody>
      </p:sp>
      <p:sp>
        <p:nvSpPr>
          <p:cNvPr id="24" name="Espace réservé du texte 6">
            <a:extLst>
              <a:ext uri="{FF2B5EF4-FFF2-40B4-BE49-F238E27FC236}">
                <a16:creationId xmlns:a16="http://schemas.microsoft.com/office/drawing/2014/main" id="{EB7DFCB0-3C5C-4020-9EDD-72A2DAC1975B}"/>
              </a:ext>
            </a:extLst>
          </p:cNvPr>
          <p:cNvSpPr>
            <a:spLocks noGrp="1"/>
          </p:cNvSpPr>
          <p:nvPr>
            <p:ph type="body" sz="quarter" idx="25" hasCustomPrompt="1"/>
          </p:nvPr>
        </p:nvSpPr>
        <p:spPr>
          <a:xfrm>
            <a:off x="9379732" y="3312855"/>
            <a:ext cx="2433811" cy="677108"/>
          </a:xfrm>
        </p:spPr>
        <p:txBody>
          <a:bodyPr/>
          <a:lstStyle>
            <a:lvl1pPr algn="ctr">
              <a:defRPr sz="1400">
                <a:solidFill>
                  <a:srgbClr val="2A295C"/>
                </a:solidFill>
              </a:defRPr>
            </a:lvl1pPr>
            <a:lvl2pPr marL="0" indent="0" algn="ctr">
              <a:spcAft>
                <a:spcPts val="0"/>
              </a:spcAft>
              <a:buNone/>
              <a:defRPr sz="1400"/>
            </a:lvl2pPr>
            <a:lvl3pPr marL="0" indent="0" algn="ctr">
              <a:spcAft>
                <a:spcPts val="600"/>
              </a:spcAft>
              <a:buNone/>
              <a:defRPr sz="1600" b="1"/>
            </a:lvl3pPr>
          </a:lstStyle>
          <a:p>
            <a:pPr lvl="0"/>
            <a:r>
              <a:rPr lang="fr-FR"/>
              <a:t>  Lorem ipsum </a:t>
            </a:r>
            <a:r>
              <a:rPr lang="fr-FR" err="1"/>
              <a:t>dolor</a:t>
            </a:r>
            <a:r>
              <a:rPr lang="fr-FR"/>
              <a:t> </a:t>
            </a:r>
            <a:r>
              <a:rPr lang="fr-FR" err="1"/>
              <a:t>sit</a:t>
            </a:r>
            <a:r>
              <a:rPr lang="fr-FR"/>
              <a:t> </a:t>
            </a:r>
            <a:r>
              <a:rPr lang="fr-FR" err="1"/>
              <a:t>amet</a:t>
            </a:r>
            <a:r>
              <a:rPr lang="fr-FR"/>
              <a:t>,</a:t>
            </a:r>
          </a:p>
          <a:p>
            <a:pPr lvl="1"/>
            <a:r>
              <a:rPr lang="fr-FR"/>
              <a:t>Chapô niveau</a:t>
            </a:r>
          </a:p>
          <a:p>
            <a:pPr lvl="2"/>
            <a:r>
              <a:rPr lang="fr-FR" err="1"/>
              <a:t>Subtitle</a:t>
            </a:r>
            <a:endParaRPr lang="fr-FR"/>
          </a:p>
        </p:txBody>
      </p:sp>
      <p:sp>
        <p:nvSpPr>
          <p:cNvPr id="21" name="Espace réservé pour une image  15">
            <a:extLst>
              <a:ext uri="{FF2B5EF4-FFF2-40B4-BE49-F238E27FC236}">
                <a16:creationId xmlns:a16="http://schemas.microsoft.com/office/drawing/2014/main" id="{91A5EA92-E74B-4861-B567-F18BF1540164}"/>
              </a:ext>
            </a:extLst>
          </p:cNvPr>
          <p:cNvSpPr>
            <a:spLocks noGrp="1" noChangeAspect="1"/>
          </p:cNvSpPr>
          <p:nvPr>
            <p:ph type="pic" sz="quarter" idx="22"/>
          </p:nvPr>
        </p:nvSpPr>
        <p:spPr>
          <a:xfrm>
            <a:off x="9804636" y="1593091"/>
            <a:ext cx="1584000" cy="1584000"/>
          </a:xfrm>
          <a:prstGeom prst="ellipse">
            <a:avLst/>
          </a:prstGeom>
          <a:solidFill>
            <a:schemeClr val="bg1">
              <a:lumMod val="75000"/>
            </a:schemeClr>
          </a:solidFill>
        </p:spPr>
        <p:txBody>
          <a:bodyPr>
            <a:noAutofit/>
          </a:bodyPr>
          <a:lstStyle>
            <a:lvl1pPr>
              <a:defRPr>
                <a:noFill/>
              </a:defRPr>
            </a:lvl1pPr>
          </a:lstStyle>
          <a:p>
            <a:endParaRPr lang="fr-FR"/>
          </a:p>
        </p:txBody>
      </p:sp>
      <p:sp>
        <p:nvSpPr>
          <p:cNvPr id="23" name="Espace réservé du texte 6">
            <a:extLst>
              <a:ext uri="{FF2B5EF4-FFF2-40B4-BE49-F238E27FC236}">
                <a16:creationId xmlns:a16="http://schemas.microsoft.com/office/drawing/2014/main" id="{39107FBF-4646-4261-A4D4-FC2D8D20A015}"/>
              </a:ext>
            </a:extLst>
          </p:cNvPr>
          <p:cNvSpPr>
            <a:spLocks noGrp="1"/>
          </p:cNvSpPr>
          <p:nvPr>
            <p:ph type="body" sz="quarter" idx="24" hasCustomPrompt="1"/>
          </p:nvPr>
        </p:nvSpPr>
        <p:spPr>
          <a:xfrm>
            <a:off x="6379307" y="3312855"/>
            <a:ext cx="2433811" cy="677108"/>
          </a:xfrm>
        </p:spPr>
        <p:txBody>
          <a:bodyPr/>
          <a:lstStyle>
            <a:lvl1pPr algn="ctr">
              <a:defRPr sz="1400">
                <a:solidFill>
                  <a:srgbClr val="2A295C"/>
                </a:solidFill>
              </a:defRPr>
            </a:lvl1pPr>
            <a:lvl2pPr marL="0" indent="0" algn="ctr">
              <a:spcAft>
                <a:spcPts val="0"/>
              </a:spcAft>
              <a:buNone/>
              <a:defRPr sz="1400"/>
            </a:lvl2pPr>
            <a:lvl3pPr marL="0" indent="0" algn="ctr">
              <a:spcAft>
                <a:spcPts val="600"/>
              </a:spcAft>
              <a:buNone/>
              <a:defRPr sz="1600" b="1"/>
            </a:lvl3pPr>
          </a:lstStyle>
          <a:p>
            <a:pPr lvl="0"/>
            <a:r>
              <a:rPr lang="fr-FR"/>
              <a:t>  Lorem ipsum </a:t>
            </a:r>
            <a:r>
              <a:rPr lang="fr-FR" err="1"/>
              <a:t>dolor</a:t>
            </a:r>
            <a:r>
              <a:rPr lang="fr-FR"/>
              <a:t> </a:t>
            </a:r>
            <a:r>
              <a:rPr lang="fr-FR" err="1"/>
              <a:t>sit</a:t>
            </a:r>
            <a:r>
              <a:rPr lang="fr-FR"/>
              <a:t> </a:t>
            </a:r>
            <a:r>
              <a:rPr lang="fr-FR" err="1"/>
              <a:t>amet</a:t>
            </a:r>
            <a:r>
              <a:rPr lang="fr-FR"/>
              <a:t>,</a:t>
            </a:r>
          </a:p>
          <a:p>
            <a:pPr lvl="1"/>
            <a:r>
              <a:rPr lang="fr-FR"/>
              <a:t>Chapô niveau</a:t>
            </a:r>
          </a:p>
          <a:p>
            <a:pPr lvl="2"/>
            <a:r>
              <a:rPr lang="fr-FR" err="1"/>
              <a:t>Subtitle</a:t>
            </a:r>
            <a:endParaRPr lang="fr-FR"/>
          </a:p>
        </p:txBody>
      </p:sp>
      <p:sp>
        <p:nvSpPr>
          <p:cNvPr id="20" name="Espace réservé pour une image  15">
            <a:extLst>
              <a:ext uri="{FF2B5EF4-FFF2-40B4-BE49-F238E27FC236}">
                <a16:creationId xmlns:a16="http://schemas.microsoft.com/office/drawing/2014/main" id="{3FE71BC0-F0B4-40A9-ABB2-F67941299444}"/>
              </a:ext>
            </a:extLst>
          </p:cNvPr>
          <p:cNvSpPr>
            <a:spLocks noGrp="1" noChangeAspect="1"/>
          </p:cNvSpPr>
          <p:nvPr>
            <p:ph type="pic" sz="quarter" idx="21"/>
          </p:nvPr>
        </p:nvSpPr>
        <p:spPr>
          <a:xfrm>
            <a:off x="6804212" y="1593091"/>
            <a:ext cx="1584000" cy="1584000"/>
          </a:xfrm>
          <a:prstGeom prst="ellipse">
            <a:avLst/>
          </a:prstGeom>
          <a:solidFill>
            <a:schemeClr val="bg1">
              <a:lumMod val="75000"/>
            </a:schemeClr>
          </a:solidFill>
        </p:spPr>
        <p:txBody>
          <a:bodyPr>
            <a:noAutofit/>
          </a:bodyPr>
          <a:lstStyle>
            <a:lvl1pPr>
              <a:defRPr>
                <a:noFill/>
              </a:defRPr>
            </a:lvl1pPr>
          </a:lstStyle>
          <a:p>
            <a:endParaRPr lang="fr-FR"/>
          </a:p>
        </p:txBody>
      </p:sp>
      <p:sp>
        <p:nvSpPr>
          <p:cNvPr id="22" name="Espace réservé du texte 6">
            <a:extLst>
              <a:ext uri="{FF2B5EF4-FFF2-40B4-BE49-F238E27FC236}">
                <a16:creationId xmlns:a16="http://schemas.microsoft.com/office/drawing/2014/main" id="{907E0BA8-FFEA-4FB1-B4C0-01453686F4BF}"/>
              </a:ext>
            </a:extLst>
          </p:cNvPr>
          <p:cNvSpPr>
            <a:spLocks noGrp="1"/>
          </p:cNvSpPr>
          <p:nvPr>
            <p:ph type="body" sz="quarter" idx="23" hasCustomPrompt="1"/>
          </p:nvPr>
        </p:nvSpPr>
        <p:spPr>
          <a:xfrm>
            <a:off x="3378883" y="3312855"/>
            <a:ext cx="2433811" cy="677108"/>
          </a:xfrm>
        </p:spPr>
        <p:txBody>
          <a:bodyPr/>
          <a:lstStyle>
            <a:lvl1pPr algn="ctr">
              <a:defRPr sz="1400">
                <a:solidFill>
                  <a:srgbClr val="2A295C"/>
                </a:solidFill>
              </a:defRPr>
            </a:lvl1pPr>
            <a:lvl2pPr marL="0" indent="0" algn="ctr">
              <a:spcAft>
                <a:spcPts val="0"/>
              </a:spcAft>
              <a:buNone/>
              <a:defRPr sz="1400"/>
            </a:lvl2pPr>
            <a:lvl3pPr marL="0" indent="0" algn="ctr">
              <a:spcAft>
                <a:spcPts val="0"/>
              </a:spcAft>
              <a:buNone/>
              <a:defRPr sz="1600" b="1"/>
            </a:lvl3pPr>
          </a:lstStyle>
          <a:p>
            <a:pPr lvl="0"/>
            <a:r>
              <a:rPr lang="fr-FR"/>
              <a:t>  Lorem ipsum </a:t>
            </a:r>
            <a:r>
              <a:rPr lang="fr-FR" err="1"/>
              <a:t>dolor</a:t>
            </a:r>
            <a:r>
              <a:rPr lang="fr-FR"/>
              <a:t> </a:t>
            </a:r>
            <a:r>
              <a:rPr lang="fr-FR" err="1"/>
              <a:t>sit</a:t>
            </a:r>
            <a:r>
              <a:rPr lang="fr-FR"/>
              <a:t> </a:t>
            </a:r>
            <a:r>
              <a:rPr lang="fr-FR" err="1"/>
              <a:t>amet</a:t>
            </a:r>
            <a:r>
              <a:rPr lang="fr-FR"/>
              <a:t>,</a:t>
            </a:r>
          </a:p>
          <a:p>
            <a:pPr lvl="1"/>
            <a:r>
              <a:rPr lang="fr-FR"/>
              <a:t>Chapô niveau</a:t>
            </a:r>
          </a:p>
          <a:p>
            <a:pPr lvl="2"/>
            <a:r>
              <a:rPr lang="fr-FR" err="1"/>
              <a:t>Subtitle</a:t>
            </a:r>
            <a:endParaRPr lang="fr-FR"/>
          </a:p>
        </p:txBody>
      </p:sp>
      <p:sp>
        <p:nvSpPr>
          <p:cNvPr id="19" name="Espace réservé pour une image  15">
            <a:extLst>
              <a:ext uri="{FF2B5EF4-FFF2-40B4-BE49-F238E27FC236}">
                <a16:creationId xmlns:a16="http://schemas.microsoft.com/office/drawing/2014/main" id="{D4246ADE-C6FF-4585-8C81-CEE798920FBC}"/>
              </a:ext>
            </a:extLst>
          </p:cNvPr>
          <p:cNvSpPr>
            <a:spLocks noGrp="1" noChangeAspect="1"/>
          </p:cNvSpPr>
          <p:nvPr>
            <p:ph type="pic" sz="quarter" idx="20"/>
          </p:nvPr>
        </p:nvSpPr>
        <p:spPr>
          <a:xfrm>
            <a:off x="3803788" y="1593091"/>
            <a:ext cx="1584000" cy="1584000"/>
          </a:xfrm>
          <a:prstGeom prst="ellipse">
            <a:avLst/>
          </a:prstGeom>
          <a:solidFill>
            <a:schemeClr val="bg1">
              <a:lumMod val="75000"/>
            </a:schemeClr>
          </a:solidFill>
        </p:spPr>
        <p:txBody>
          <a:bodyPr>
            <a:noAutofit/>
          </a:bodyPr>
          <a:lstStyle>
            <a:lvl1pPr>
              <a:defRPr>
                <a:noFill/>
              </a:defRPr>
            </a:lvl1pPr>
          </a:lstStyle>
          <a:p>
            <a:endParaRPr lang="fr-FR"/>
          </a:p>
        </p:txBody>
      </p:sp>
      <p:sp>
        <p:nvSpPr>
          <p:cNvPr id="14" name="Espace réservé du texte 6">
            <a:extLst>
              <a:ext uri="{FF2B5EF4-FFF2-40B4-BE49-F238E27FC236}">
                <a16:creationId xmlns:a16="http://schemas.microsoft.com/office/drawing/2014/main" id="{0796A941-953B-44B8-A773-4DBF7A300DCF}"/>
              </a:ext>
            </a:extLst>
          </p:cNvPr>
          <p:cNvSpPr>
            <a:spLocks noGrp="1"/>
          </p:cNvSpPr>
          <p:nvPr>
            <p:ph type="body" sz="quarter" idx="10" hasCustomPrompt="1"/>
          </p:nvPr>
        </p:nvSpPr>
        <p:spPr>
          <a:xfrm>
            <a:off x="378459" y="3312855"/>
            <a:ext cx="2433811" cy="677108"/>
          </a:xfrm>
        </p:spPr>
        <p:txBody>
          <a:bodyPr/>
          <a:lstStyle>
            <a:lvl1pPr algn="ctr">
              <a:defRPr sz="1400">
                <a:solidFill>
                  <a:srgbClr val="2A295C"/>
                </a:solidFill>
              </a:defRPr>
            </a:lvl1pPr>
            <a:lvl2pPr marL="0" indent="0" algn="ctr">
              <a:spcAft>
                <a:spcPts val="0"/>
              </a:spcAft>
              <a:buNone/>
              <a:defRPr sz="1400"/>
            </a:lvl2pPr>
            <a:lvl3pPr marL="0" indent="0" algn="ctr">
              <a:spcAft>
                <a:spcPts val="600"/>
              </a:spcAft>
              <a:buNone/>
              <a:defRPr sz="1600" b="1"/>
            </a:lvl3pPr>
          </a:lstStyle>
          <a:p>
            <a:pPr lvl="0"/>
            <a:r>
              <a:rPr lang="fr-FR"/>
              <a:t>  Lorem ipsum </a:t>
            </a:r>
            <a:r>
              <a:rPr lang="fr-FR" err="1"/>
              <a:t>dolor</a:t>
            </a:r>
            <a:r>
              <a:rPr lang="fr-FR"/>
              <a:t> </a:t>
            </a:r>
            <a:r>
              <a:rPr lang="fr-FR" err="1"/>
              <a:t>sit</a:t>
            </a:r>
            <a:r>
              <a:rPr lang="fr-FR"/>
              <a:t> </a:t>
            </a:r>
            <a:r>
              <a:rPr lang="fr-FR" err="1"/>
              <a:t>amet</a:t>
            </a:r>
            <a:r>
              <a:rPr lang="fr-FR"/>
              <a:t>,</a:t>
            </a:r>
          </a:p>
          <a:p>
            <a:pPr lvl="1"/>
            <a:r>
              <a:rPr lang="fr-FR"/>
              <a:t>Chapô niveau</a:t>
            </a:r>
          </a:p>
          <a:p>
            <a:pPr lvl="2"/>
            <a:r>
              <a:rPr lang="fr-FR" err="1"/>
              <a:t>Subtitle</a:t>
            </a:r>
            <a:endParaRPr lang="fr-FR"/>
          </a:p>
        </p:txBody>
      </p:sp>
      <p:sp>
        <p:nvSpPr>
          <p:cNvPr id="16" name="Espace réservé pour une image  15">
            <a:extLst>
              <a:ext uri="{FF2B5EF4-FFF2-40B4-BE49-F238E27FC236}">
                <a16:creationId xmlns:a16="http://schemas.microsoft.com/office/drawing/2014/main" id="{F39A3DC5-89B3-42C4-A8B4-C3CFDDCE2DD0}"/>
              </a:ext>
            </a:extLst>
          </p:cNvPr>
          <p:cNvSpPr>
            <a:spLocks noGrp="1" noChangeAspect="1"/>
          </p:cNvSpPr>
          <p:nvPr>
            <p:ph type="pic" sz="quarter" idx="19"/>
          </p:nvPr>
        </p:nvSpPr>
        <p:spPr>
          <a:xfrm>
            <a:off x="803363" y="1593091"/>
            <a:ext cx="1584000" cy="1584000"/>
          </a:xfrm>
          <a:prstGeom prst="ellipse">
            <a:avLst/>
          </a:prstGeom>
          <a:solidFill>
            <a:schemeClr val="bg1">
              <a:lumMod val="75000"/>
            </a:schemeClr>
          </a:solidFill>
        </p:spPr>
        <p:txBody>
          <a:bodyPr>
            <a:noAutofit/>
          </a:bodyPr>
          <a:lstStyle>
            <a:lvl1pPr>
              <a:defRPr>
                <a:noFill/>
              </a:defRPr>
            </a:lvl1pPr>
          </a:lstStyle>
          <a:p>
            <a:endParaRPr lang="fr-FR"/>
          </a:p>
        </p:txBody>
      </p:sp>
      <p:sp>
        <p:nvSpPr>
          <p:cNvPr id="5" name="Sous-titre 2">
            <a:extLst>
              <a:ext uri="{FF2B5EF4-FFF2-40B4-BE49-F238E27FC236}">
                <a16:creationId xmlns:a16="http://schemas.microsoft.com/office/drawing/2014/main" id="{ABDEA2D5-8CE6-4B1B-AAA6-EE330F2B6C88}"/>
              </a:ext>
            </a:extLst>
          </p:cNvPr>
          <p:cNvSpPr>
            <a:spLocks noGrp="1"/>
          </p:cNvSpPr>
          <p:nvPr>
            <p:ph type="subTitle" idx="1" hasCustomPrompt="1"/>
          </p:nvPr>
        </p:nvSpPr>
        <p:spPr>
          <a:xfrm>
            <a:off x="443280" y="850805"/>
            <a:ext cx="10515600" cy="307755"/>
          </a:xfrm>
        </p:spPr>
        <p:txBody>
          <a:bodyPr/>
          <a:lstStyle>
            <a:lvl1pPr marL="0" indent="0" algn="l">
              <a:buNone/>
              <a:defRPr sz="2000"/>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Subtitle text level 2 lorem ipsum mat</a:t>
            </a:r>
            <a:endParaRPr lang="fr-FR"/>
          </a:p>
        </p:txBody>
      </p:sp>
      <p:sp>
        <p:nvSpPr>
          <p:cNvPr id="4" name="Titre 3">
            <a:extLst>
              <a:ext uri="{FF2B5EF4-FFF2-40B4-BE49-F238E27FC236}">
                <a16:creationId xmlns:a16="http://schemas.microsoft.com/office/drawing/2014/main" id="{1C890CFD-F1B2-481D-A9E8-E1CCAFE2E476}"/>
              </a:ext>
            </a:extLst>
          </p:cNvPr>
          <p:cNvSpPr>
            <a:spLocks noGrp="1"/>
          </p:cNvSpPr>
          <p:nvPr>
            <p:ph type="title" hasCustomPrompt="1"/>
          </p:nvPr>
        </p:nvSpPr>
        <p:spPr/>
        <p:txBody>
          <a:bodyPr/>
          <a:lstStyle/>
          <a:p>
            <a:r>
              <a:rPr lang="fr-FR" err="1"/>
              <a:t>Title</a:t>
            </a:r>
            <a:r>
              <a:rPr lang="fr-FR"/>
              <a:t>, </a:t>
            </a:r>
            <a:r>
              <a:rPr lang="fr-FR" err="1"/>
              <a:t>text</a:t>
            </a:r>
            <a:r>
              <a:rPr lang="fr-FR"/>
              <a:t> </a:t>
            </a:r>
            <a:r>
              <a:rPr lang="fr-FR" err="1"/>
              <a:t>level</a:t>
            </a:r>
            <a:r>
              <a:rPr lang="fr-FR"/>
              <a:t> 1</a:t>
            </a:r>
          </a:p>
        </p:txBody>
      </p:sp>
    </p:spTree>
    <p:extLst>
      <p:ext uri="{BB962C8B-B14F-4D97-AF65-F5344CB8AC3E}">
        <p14:creationId xmlns:p14="http://schemas.microsoft.com/office/powerpoint/2010/main" val="151427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 Texto 1 columna">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B1A16982-0955-4E60-B17F-26B37AF4499E}"/>
              </a:ext>
            </a:extLst>
          </p:cNvPr>
          <p:cNvSpPr>
            <a:spLocks noGrp="1"/>
          </p:cNvSpPr>
          <p:nvPr>
            <p:ph type="sldNum" sz="quarter" idx="18"/>
          </p:nvPr>
        </p:nvSpPr>
        <p:spPr/>
        <p:txBody>
          <a:bodyPr/>
          <a:lstStyle/>
          <a:p>
            <a:fld id="{6B54B0F7-55DD-40D6-B7F4-70B586885C0B}" type="slidenum">
              <a:rPr lang="fr-FR" smtClean="0"/>
              <a:pPr/>
              <a:t>‹Nº›</a:t>
            </a:fld>
            <a:endParaRPr lang="fr-FR"/>
          </a:p>
        </p:txBody>
      </p:sp>
      <p:sp>
        <p:nvSpPr>
          <p:cNvPr id="2" name="Espace réservé du pied de page 1">
            <a:extLst>
              <a:ext uri="{FF2B5EF4-FFF2-40B4-BE49-F238E27FC236}">
                <a16:creationId xmlns:a16="http://schemas.microsoft.com/office/drawing/2014/main" id="{0B358BDB-BF07-4C04-BA3F-88BF71C7A70F}"/>
              </a:ext>
            </a:extLst>
          </p:cNvPr>
          <p:cNvSpPr>
            <a:spLocks noGrp="1"/>
          </p:cNvSpPr>
          <p:nvPr>
            <p:ph type="ftr" sz="quarter" idx="17"/>
          </p:nvPr>
        </p:nvSpPr>
        <p:spPr/>
        <p:txBody>
          <a:bodyPr/>
          <a:lstStyle/>
          <a:p>
            <a:r>
              <a:rPr lang="en-US"/>
              <a:t>Name presentation - 28 Avril 2021 — CONFIDENTIAL © Sodexo 2021. All rights Reserved</a:t>
            </a:r>
            <a:endParaRPr lang="fr-FR"/>
          </a:p>
        </p:txBody>
      </p:sp>
      <p:sp>
        <p:nvSpPr>
          <p:cNvPr id="9" name="Espace réservé du texte 8">
            <a:extLst>
              <a:ext uri="{FF2B5EF4-FFF2-40B4-BE49-F238E27FC236}">
                <a16:creationId xmlns:a16="http://schemas.microsoft.com/office/drawing/2014/main" id="{3035372B-E408-420D-8FFE-5FB47D86DDD2}"/>
              </a:ext>
            </a:extLst>
          </p:cNvPr>
          <p:cNvSpPr>
            <a:spLocks noGrp="1"/>
          </p:cNvSpPr>
          <p:nvPr>
            <p:ph type="body" sz="quarter" idx="19"/>
          </p:nvPr>
        </p:nvSpPr>
        <p:spPr>
          <a:xfrm>
            <a:off x="442913" y="2836530"/>
            <a:ext cx="11269662" cy="1184940"/>
          </a:xfrm>
          <a:noFill/>
        </p:spPr>
        <p:txBody>
          <a:bodyPr anchor="t"/>
          <a:lstStyle>
            <a:lvl1pPr>
              <a:defRPr sz="1400">
                <a:solidFill>
                  <a:srgbClr val="2A295C"/>
                </a:solidFill>
              </a:defRPr>
            </a:lvl1pPr>
            <a:lvl2pPr>
              <a:defRPr sz="1400"/>
            </a:lvl2pPr>
            <a:lvl3pPr>
              <a:defRPr sz="1400"/>
            </a:lvl3pPr>
            <a:lvl4pPr>
              <a:defRPr sz="1400"/>
            </a:lvl4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Sous-titre 2">
            <a:extLst>
              <a:ext uri="{FF2B5EF4-FFF2-40B4-BE49-F238E27FC236}">
                <a16:creationId xmlns:a16="http://schemas.microsoft.com/office/drawing/2014/main" id="{ABDEA2D5-8CE6-4B1B-AAA6-EE330F2B6C88}"/>
              </a:ext>
            </a:extLst>
          </p:cNvPr>
          <p:cNvSpPr>
            <a:spLocks noGrp="1"/>
          </p:cNvSpPr>
          <p:nvPr>
            <p:ph type="subTitle" idx="1" hasCustomPrompt="1"/>
          </p:nvPr>
        </p:nvSpPr>
        <p:spPr>
          <a:xfrm>
            <a:off x="443280" y="850805"/>
            <a:ext cx="10515600" cy="307755"/>
          </a:xfrm>
        </p:spPr>
        <p:txBody>
          <a:bodyPr/>
          <a:lstStyle>
            <a:lvl1pPr marL="0" indent="0" algn="l">
              <a:buNone/>
              <a:defRPr sz="2000"/>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Subtitle text level 2 lorem ipsum mat</a:t>
            </a:r>
            <a:endParaRPr lang="fr-FR"/>
          </a:p>
        </p:txBody>
      </p:sp>
      <p:sp>
        <p:nvSpPr>
          <p:cNvPr id="4" name="Titre 3">
            <a:extLst>
              <a:ext uri="{FF2B5EF4-FFF2-40B4-BE49-F238E27FC236}">
                <a16:creationId xmlns:a16="http://schemas.microsoft.com/office/drawing/2014/main" id="{1C890CFD-F1B2-481D-A9E8-E1CCAFE2E476}"/>
              </a:ext>
            </a:extLst>
          </p:cNvPr>
          <p:cNvSpPr>
            <a:spLocks noGrp="1"/>
          </p:cNvSpPr>
          <p:nvPr>
            <p:ph type="title" hasCustomPrompt="1"/>
          </p:nvPr>
        </p:nvSpPr>
        <p:spPr/>
        <p:txBody>
          <a:bodyPr/>
          <a:lstStyle/>
          <a:p>
            <a:r>
              <a:rPr lang="fr-FR" err="1"/>
              <a:t>Title</a:t>
            </a:r>
            <a:r>
              <a:rPr lang="fr-FR"/>
              <a:t>, </a:t>
            </a:r>
            <a:r>
              <a:rPr lang="fr-FR" err="1"/>
              <a:t>text</a:t>
            </a:r>
            <a:r>
              <a:rPr lang="fr-FR"/>
              <a:t> </a:t>
            </a:r>
            <a:r>
              <a:rPr lang="fr-FR" err="1"/>
              <a:t>level</a:t>
            </a:r>
            <a:r>
              <a:rPr lang="fr-FR"/>
              <a:t> 1</a:t>
            </a:r>
          </a:p>
        </p:txBody>
      </p:sp>
    </p:spTree>
    <p:extLst>
      <p:ext uri="{BB962C8B-B14F-4D97-AF65-F5344CB8AC3E}">
        <p14:creationId xmlns:p14="http://schemas.microsoft.com/office/powerpoint/2010/main" val="166660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769EB6-2FEF-5252-B21D-7FD867BCDAE1}"/>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a:p>
        </p:txBody>
      </p:sp>
      <p:sp>
        <p:nvSpPr>
          <p:cNvPr id="3" name="Marcador de texto 2">
            <a:extLst>
              <a:ext uri="{FF2B5EF4-FFF2-40B4-BE49-F238E27FC236}">
                <a16:creationId xmlns:a16="http://schemas.microsoft.com/office/drawing/2014/main" id="{43842759-0C1A-0864-3545-4BEBC54EFB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9820C4AE-4E67-786F-C694-53735ABB76E3}"/>
              </a:ext>
            </a:extLst>
          </p:cNvPr>
          <p:cNvSpPr>
            <a:spLocks noGrp="1"/>
          </p:cNvSpPr>
          <p:nvPr>
            <p:ph type="dt" sz="half" idx="10"/>
          </p:nvPr>
        </p:nvSpPr>
        <p:spPr/>
        <p:txBody>
          <a:bodyPr/>
          <a:lstStyle/>
          <a:p>
            <a:fld id="{F185D758-A267-6C43-82A4-F0AE64C46F64}" type="datetimeFigureOut">
              <a:rPr lang="es-CL" smtClean="0"/>
              <a:t>21-10-2025</a:t>
            </a:fld>
            <a:endParaRPr lang="es-CL"/>
          </a:p>
        </p:txBody>
      </p:sp>
      <p:sp>
        <p:nvSpPr>
          <p:cNvPr id="5" name="Marcador de pie de página 4">
            <a:extLst>
              <a:ext uri="{FF2B5EF4-FFF2-40B4-BE49-F238E27FC236}">
                <a16:creationId xmlns:a16="http://schemas.microsoft.com/office/drawing/2014/main" id="{9EAFB867-DB09-2E70-30EB-B63B266D2093}"/>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450DF220-E9BD-DE4F-DC06-B6DCC78D5E70}"/>
              </a:ext>
            </a:extLst>
          </p:cNvPr>
          <p:cNvSpPr>
            <a:spLocks noGrp="1"/>
          </p:cNvSpPr>
          <p:nvPr>
            <p:ph type="sldNum" sz="quarter" idx="12"/>
          </p:nvPr>
        </p:nvSpPr>
        <p:spPr/>
        <p:txBody>
          <a:bodyPr/>
          <a:lstStyle/>
          <a:p>
            <a:fld id="{C1674110-0750-9742-BD65-310CAD675ED3}" type="slidenum">
              <a:rPr lang="es-CL" smtClean="0"/>
              <a:t>‹Nº›</a:t>
            </a:fld>
            <a:endParaRPr lang="es-CL"/>
          </a:p>
        </p:txBody>
      </p:sp>
    </p:spTree>
    <p:extLst>
      <p:ext uri="{BB962C8B-B14F-4D97-AF65-F5344CB8AC3E}">
        <p14:creationId xmlns:p14="http://schemas.microsoft.com/office/powerpoint/2010/main" val="1240710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 Texto 2 columnas">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B1A16982-0955-4E60-B17F-26B37AF4499E}"/>
              </a:ext>
            </a:extLst>
          </p:cNvPr>
          <p:cNvSpPr>
            <a:spLocks noGrp="1"/>
          </p:cNvSpPr>
          <p:nvPr>
            <p:ph type="sldNum" sz="quarter" idx="18"/>
          </p:nvPr>
        </p:nvSpPr>
        <p:spPr/>
        <p:txBody>
          <a:bodyPr/>
          <a:lstStyle/>
          <a:p>
            <a:fld id="{6B54B0F7-55DD-40D6-B7F4-70B586885C0B}" type="slidenum">
              <a:rPr lang="fr-FR" smtClean="0"/>
              <a:pPr/>
              <a:t>‹Nº›</a:t>
            </a:fld>
            <a:endParaRPr lang="fr-FR"/>
          </a:p>
        </p:txBody>
      </p:sp>
      <p:sp>
        <p:nvSpPr>
          <p:cNvPr id="2" name="Espace réservé du pied de page 1">
            <a:extLst>
              <a:ext uri="{FF2B5EF4-FFF2-40B4-BE49-F238E27FC236}">
                <a16:creationId xmlns:a16="http://schemas.microsoft.com/office/drawing/2014/main" id="{0B358BDB-BF07-4C04-BA3F-88BF71C7A70F}"/>
              </a:ext>
            </a:extLst>
          </p:cNvPr>
          <p:cNvSpPr>
            <a:spLocks noGrp="1"/>
          </p:cNvSpPr>
          <p:nvPr>
            <p:ph type="ftr" sz="quarter" idx="17"/>
          </p:nvPr>
        </p:nvSpPr>
        <p:spPr/>
        <p:txBody>
          <a:bodyPr/>
          <a:lstStyle/>
          <a:p>
            <a:r>
              <a:rPr lang="en-US"/>
              <a:t>Name presentation - 28 Avril 2021 — CONFIDENTIAL © Sodexo 2021. All rights Reserved</a:t>
            </a:r>
            <a:endParaRPr lang="fr-FR"/>
          </a:p>
        </p:txBody>
      </p:sp>
      <p:sp>
        <p:nvSpPr>
          <p:cNvPr id="8" name="Espace réservé du texte 8">
            <a:extLst>
              <a:ext uri="{FF2B5EF4-FFF2-40B4-BE49-F238E27FC236}">
                <a16:creationId xmlns:a16="http://schemas.microsoft.com/office/drawing/2014/main" id="{1BFFB19F-AC58-4411-B63F-384CD8112D12}"/>
              </a:ext>
            </a:extLst>
          </p:cNvPr>
          <p:cNvSpPr>
            <a:spLocks noGrp="1"/>
          </p:cNvSpPr>
          <p:nvPr>
            <p:ph type="body" sz="quarter" idx="20"/>
          </p:nvPr>
        </p:nvSpPr>
        <p:spPr>
          <a:xfrm>
            <a:off x="6210301" y="2276476"/>
            <a:ext cx="5502275" cy="1215717"/>
          </a:xfrm>
          <a:noFill/>
        </p:spPr>
        <p:txBody>
          <a:bodyPr anchor="t"/>
          <a:lstStyle>
            <a:lvl1pPr>
              <a:defRPr sz="1400">
                <a:solidFill>
                  <a:srgbClr val="2A295C"/>
                </a:solidFill>
              </a:defRPr>
            </a:lvl1pPr>
            <a:lvl2pPr>
              <a:defRPr sz="1400"/>
            </a:lvl2pPr>
            <a:lvl3pPr>
              <a:defRPr sz="1400"/>
            </a:lvl3pPr>
            <a:lvl4pPr>
              <a:defRPr sz="1400"/>
            </a:lvl4pPr>
            <a:lvl5pPr>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texte 8">
            <a:extLst>
              <a:ext uri="{FF2B5EF4-FFF2-40B4-BE49-F238E27FC236}">
                <a16:creationId xmlns:a16="http://schemas.microsoft.com/office/drawing/2014/main" id="{3035372B-E408-420D-8FFE-5FB47D86DDD2}"/>
              </a:ext>
            </a:extLst>
          </p:cNvPr>
          <p:cNvSpPr>
            <a:spLocks noGrp="1"/>
          </p:cNvSpPr>
          <p:nvPr>
            <p:ph type="body" sz="quarter" idx="19"/>
          </p:nvPr>
        </p:nvSpPr>
        <p:spPr>
          <a:xfrm>
            <a:off x="442912" y="2276476"/>
            <a:ext cx="5502275" cy="1184940"/>
          </a:xfrm>
          <a:noFill/>
        </p:spPr>
        <p:txBody>
          <a:bodyPr anchor="t"/>
          <a:lstStyle>
            <a:lvl1pPr>
              <a:defRPr sz="1400">
                <a:solidFill>
                  <a:srgbClr val="2A295C"/>
                </a:solidFill>
              </a:defRPr>
            </a:lvl1pPr>
            <a:lvl2pPr>
              <a:defRPr sz="1400"/>
            </a:lvl2pPr>
            <a:lvl3pPr>
              <a:defRPr sz="1400"/>
            </a:lvl3pPr>
            <a:lvl4pPr>
              <a:defRPr sz="1400"/>
            </a:lvl4pPr>
            <a:lvl5pPr>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Sous-titre 2">
            <a:extLst>
              <a:ext uri="{FF2B5EF4-FFF2-40B4-BE49-F238E27FC236}">
                <a16:creationId xmlns:a16="http://schemas.microsoft.com/office/drawing/2014/main" id="{ABDEA2D5-8CE6-4B1B-AAA6-EE330F2B6C88}"/>
              </a:ext>
            </a:extLst>
          </p:cNvPr>
          <p:cNvSpPr>
            <a:spLocks noGrp="1"/>
          </p:cNvSpPr>
          <p:nvPr>
            <p:ph type="subTitle" idx="1" hasCustomPrompt="1"/>
          </p:nvPr>
        </p:nvSpPr>
        <p:spPr>
          <a:xfrm>
            <a:off x="443280" y="850805"/>
            <a:ext cx="10515600" cy="307755"/>
          </a:xfrm>
        </p:spPr>
        <p:txBody>
          <a:bodyPr/>
          <a:lstStyle>
            <a:lvl1pPr marL="0" indent="0" algn="l">
              <a:buNone/>
              <a:defRPr sz="2000"/>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Subtitle text level 2 lorem ipsum mat</a:t>
            </a:r>
            <a:endParaRPr lang="fr-FR"/>
          </a:p>
        </p:txBody>
      </p:sp>
      <p:sp>
        <p:nvSpPr>
          <p:cNvPr id="4" name="Titre 3">
            <a:extLst>
              <a:ext uri="{FF2B5EF4-FFF2-40B4-BE49-F238E27FC236}">
                <a16:creationId xmlns:a16="http://schemas.microsoft.com/office/drawing/2014/main" id="{1C890CFD-F1B2-481D-A9E8-E1CCAFE2E476}"/>
              </a:ext>
            </a:extLst>
          </p:cNvPr>
          <p:cNvSpPr>
            <a:spLocks noGrp="1"/>
          </p:cNvSpPr>
          <p:nvPr>
            <p:ph type="title" hasCustomPrompt="1"/>
          </p:nvPr>
        </p:nvSpPr>
        <p:spPr/>
        <p:txBody>
          <a:bodyPr/>
          <a:lstStyle/>
          <a:p>
            <a:r>
              <a:rPr lang="fr-FR" err="1"/>
              <a:t>Title</a:t>
            </a:r>
            <a:r>
              <a:rPr lang="fr-FR"/>
              <a:t>, </a:t>
            </a:r>
            <a:r>
              <a:rPr lang="fr-FR" err="1"/>
              <a:t>text</a:t>
            </a:r>
            <a:r>
              <a:rPr lang="fr-FR"/>
              <a:t> </a:t>
            </a:r>
            <a:r>
              <a:rPr lang="fr-FR" err="1"/>
              <a:t>level</a:t>
            </a:r>
            <a:r>
              <a:rPr lang="fr-FR"/>
              <a:t> 1</a:t>
            </a:r>
          </a:p>
        </p:txBody>
      </p:sp>
    </p:spTree>
    <p:extLst>
      <p:ext uri="{BB962C8B-B14F-4D97-AF65-F5344CB8AC3E}">
        <p14:creationId xmlns:p14="http://schemas.microsoft.com/office/powerpoint/2010/main" val="272169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 Texto 1 columna B">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B1A16982-0955-4E60-B17F-26B37AF4499E}"/>
              </a:ext>
            </a:extLst>
          </p:cNvPr>
          <p:cNvSpPr>
            <a:spLocks noGrp="1"/>
          </p:cNvSpPr>
          <p:nvPr>
            <p:ph type="sldNum" sz="quarter" idx="18"/>
          </p:nvPr>
        </p:nvSpPr>
        <p:spPr/>
        <p:txBody>
          <a:bodyPr/>
          <a:lstStyle/>
          <a:p>
            <a:fld id="{6B54B0F7-55DD-40D6-B7F4-70B586885C0B}" type="slidenum">
              <a:rPr lang="fr-FR" smtClean="0"/>
              <a:pPr/>
              <a:t>‹Nº›</a:t>
            </a:fld>
            <a:endParaRPr lang="fr-FR"/>
          </a:p>
        </p:txBody>
      </p:sp>
      <p:sp>
        <p:nvSpPr>
          <p:cNvPr id="2" name="Espace réservé du pied de page 1">
            <a:extLst>
              <a:ext uri="{FF2B5EF4-FFF2-40B4-BE49-F238E27FC236}">
                <a16:creationId xmlns:a16="http://schemas.microsoft.com/office/drawing/2014/main" id="{0B358BDB-BF07-4C04-BA3F-88BF71C7A70F}"/>
              </a:ext>
            </a:extLst>
          </p:cNvPr>
          <p:cNvSpPr>
            <a:spLocks noGrp="1"/>
          </p:cNvSpPr>
          <p:nvPr>
            <p:ph type="ftr" sz="quarter" idx="17"/>
          </p:nvPr>
        </p:nvSpPr>
        <p:spPr/>
        <p:txBody>
          <a:bodyPr/>
          <a:lstStyle/>
          <a:p>
            <a:r>
              <a:rPr lang="en-US"/>
              <a:t>Name presentation - 28 Avril 2021 — CONFIDENTIAL © Sodexo 2021. All rights Reserved</a:t>
            </a:r>
            <a:endParaRPr lang="fr-FR"/>
          </a:p>
        </p:txBody>
      </p:sp>
      <p:sp>
        <p:nvSpPr>
          <p:cNvPr id="9" name="Espace réservé du texte 8">
            <a:extLst>
              <a:ext uri="{FF2B5EF4-FFF2-40B4-BE49-F238E27FC236}">
                <a16:creationId xmlns:a16="http://schemas.microsoft.com/office/drawing/2014/main" id="{3035372B-E408-420D-8FFE-5FB47D86DDD2}"/>
              </a:ext>
            </a:extLst>
          </p:cNvPr>
          <p:cNvSpPr>
            <a:spLocks noGrp="1"/>
          </p:cNvSpPr>
          <p:nvPr>
            <p:ph type="body" sz="quarter" idx="19"/>
          </p:nvPr>
        </p:nvSpPr>
        <p:spPr>
          <a:xfrm>
            <a:off x="442913" y="1596572"/>
            <a:ext cx="11269663" cy="1620957"/>
          </a:xfrm>
          <a:noFill/>
        </p:spPr>
        <p:txBody>
          <a:bodyPr anchor="t"/>
          <a:lstStyle>
            <a:lvl1pPr>
              <a:defRPr sz="1400">
                <a:solidFill>
                  <a:srgbClr val="2A295C"/>
                </a:solidFill>
              </a:defRPr>
            </a:lvl1pPr>
            <a:lvl2pPr>
              <a:spcBef>
                <a:spcPts val="1800"/>
              </a:spcBef>
              <a:defRPr sz="1400"/>
            </a:lvl2pPr>
            <a:lvl3pPr>
              <a:spcBef>
                <a:spcPts val="600"/>
              </a:spcBef>
              <a:defRPr sz="1400"/>
            </a:lvl3pPr>
            <a:lvl4pPr>
              <a:spcBef>
                <a:spcPts val="1000"/>
              </a:spcBef>
              <a:defRPr sz="1400"/>
            </a:lvl4pPr>
            <a:lvl5pPr>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Sous-titre 2">
            <a:extLst>
              <a:ext uri="{FF2B5EF4-FFF2-40B4-BE49-F238E27FC236}">
                <a16:creationId xmlns:a16="http://schemas.microsoft.com/office/drawing/2014/main" id="{ABDEA2D5-8CE6-4B1B-AAA6-EE330F2B6C88}"/>
              </a:ext>
            </a:extLst>
          </p:cNvPr>
          <p:cNvSpPr>
            <a:spLocks noGrp="1"/>
          </p:cNvSpPr>
          <p:nvPr>
            <p:ph type="subTitle" idx="1" hasCustomPrompt="1"/>
          </p:nvPr>
        </p:nvSpPr>
        <p:spPr>
          <a:xfrm>
            <a:off x="443280" y="850805"/>
            <a:ext cx="10515600" cy="307755"/>
          </a:xfrm>
        </p:spPr>
        <p:txBody>
          <a:bodyPr/>
          <a:lstStyle>
            <a:lvl1pPr marL="0" indent="0" algn="l">
              <a:buNone/>
              <a:defRPr sz="2000"/>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Subtitle text level 2 lorem ipsum mat</a:t>
            </a:r>
            <a:endParaRPr lang="fr-FR"/>
          </a:p>
        </p:txBody>
      </p:sp>
      <p:sp>
        <p:nvSpPr>
          <p:cNvPr id="4" name="Titre 3">
            <a:extLst>
              <a:ext uri="{FF2B5EF4-FFF2-40B4-BE49-F238E27FC236}">
                <a16:creationId xmlns:a16="http://schemas.microsoft.com/office/drawing/2014/main" id="{1C890CFD-F1B2-481D-A9E8-E1CCAFE2E476}"/>
              </a:ext>
            </a:extLst>
          </p:cNvPr>
          <p:cNvSpPr>
            <a:spLocks noGrp="1"/>
          </p:cNvSpPr>
          <p:nvPr>
            <p:ph type="title" hasCustomPrompt="1"/>
          </p:nvPr>
        </p:nvSpPr>
        <p:spPr/>
        <p:txBody>
          <a:bodyPr/>
          <a:lstStyle/>
          <a:p>
            <a:r>
              <a:rPr lang="fr-FR" err="1"/>
              <a:t>Title</a:t>
            </a:r>
            <a:r>
              <a:rPr lang="fr-FR"/>
              <a:t>, </a:t>
            </a:r>
            <a:r>
              <a:rPr lang="fr-FR" err="1"/>
              <a:t>text</a:t>
            </a:r>
            <a:r>
              <a:rPr lang="fr-FR"/>
              <a:t> </a:t>
            </a:r>
            <a:r>
              <a:rPr lang="fr-FR" err="1"/>
              <a:t>level</a:t>
            </a:r>
            <a:r>
              <a:rPr lang="fr-FR"/>
              <a:t> 1</a:t>
            </a:r>
          </a:p>
        </p:txBody>
      </p:sp>
    </p:spTree>
    <p:extLst>
      <p:ext uri="{BB962C8B-B14F-4D97-AF65-F5344CB8AC3E}">
        <p14:creationId xmlns:p14="http://schemas.microsoft.com/office/powerpoint/2010/main" val="220523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 Texto 6 columnas">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B1A16982-0955-4E60-B17F-26B37AF4499E}"/>
              </a:ext>
            </a:extLst>
          </p:cNvPr>
          <p:cNvSpPr>
            <a:spLocks noGrp="1"/>
          </p:cNvSpPr>
          <p:nvPr>
            <p:ph type="sldNum" sz="quarter" idx="18"/>
          </p:nvPr>
        </p:nvSpPr>
        <p:spPr/>
        <p:txBody>
          <a:bodyPr/>
          <a:lstStyle/>
          <a:p>
            <a:fld id="{6B54B0F7-55DD-40D6-B7F4-70B586885C0B}" type="slidenum">
              <a:rPr lang="fr-FR" smtClean="0"/>
              <a:pPr/>
              <a:t>‹Nº›</a:t>
            </a:fld>
            <a:endParaRPr lang="fr-FR"/>
          </a:p>
        </p:txBody>
      </p:sp>
      <p:sp>
        <p:nvSpPr>
          <p:cNvPr id="2" name="Espace réservé du pied de page 1">
            <a:extLst>
              <a:ext uri="{FF2B5EF4-FFF2-40B4-BE49-F238E27FC236}">
                <a16:creationId xmlns:a16="http://schemas.microsoft.com/office/drawing/2014/main" id="{0B358BDB-BF07-4C04-BA3F-88BF71C7A70F}"/>
              </a:ext>
            </a:extLst>
          </p:cNvPr>
          <p:cNvSpPr>
            <a:spLocks noGrp="1"/>
          </p:cNvSpPr>
          <p:nvPr>
            <p:ph type="ftr" sz="quarter" idx="17"/>
          </p:nvPr>
        </p:nvSpPr>
        <p:spPr/>
        <p:txBody>
          <a:bodyPr/>
          <a:lstStyle/>
          <a:p>
            <a:r>
              <a:rPr lang="en-US"/>
              <a:t>Name presentation - 28 Avril 2021 — CONFIDENTIAL © Sodexo 2021. All rights Reserved</a:t>
            </a:r>
            <a:endParaRPr lang="fr-FR"/>
          </a:p>
        </p:txBody>
      </p:sp>
      <p:sp>
        <p:nvSpPr>
          <p:cNvPr id="20" name="Espace réservé du texte 8">
            <a:extLst>
              <a:ext uri="{FF2B5EF4-FFF2-40B4-BE49-F238E27FC236}">
                <a16:creationId xmlns:a16="http://schemas.microsoft.com/office/drawing/2014/main" id="{77E842E8-27EA-44B3-9C76-92DB6EDC1A9F}"/>
              </a:ext>
            </a:extLst>
          </p:cNvPr>
          <p:cNvSpPr>
            <a:spLocks noGrp="1"/>
          </p:cNvSpPr>
          <p:nvPr>
            <p:ph type="body" sz="quarter" idx="29"/>
          </p:nvPr>
        </p:nvSpPr>
        <p:spPr>
          <a:xfrm>
            <a:off x="8176906" y="3955492"/>
            <a:ext cx="3535669" cy="677108"/>
          </a:xfrm>
          <a:noFill/>
        </p:spPr>
        <p:txBody>
          <a:bodyPr anchor="t"/>
          <a:lstStyle>
            <a:lvl1pPr marL="287987">
              <a:defRPr sz="1400">
                <a:solidFill>
                  <a:srgbClr val="2A295C"/>
                </a:solidFill>
              </a:defRPr>
            </a:lvl1pPr>
            <a:lvl2pPr>
              <a:buClr>
                <a:srgbClr val="EE0000"/>
              </a:buClr>
              <a:defRPr lang="fr-FR" sz="1600" b="1" kern="1200" dirty="0">
                <a:solidFill>
                  <a:schemeClr val="tx2"/>
                </a:solidFill>
                <a:latin typeface="+mn-lt"/>
                <a:ea typeface="+mn-ea"/>
                <a:cs typeface="+mn-cs"/>
              </a:defRPr>
            </a:lvl2pPr>
            <a:lvl5pPr>
              <a:defRPr sz="1600"/>
            </a:lvl5pPr>
          </a:lstStyle>
          <a:p>
            <a:pPr lvl="0"/>
            <a:r>
              <a:rPr lang="fr-FR"/>
              <a:t>Cliquez pour modifier les styles du texte du masque</a:t>
            </a:r>
          </a:p>
          <a:p>
            <a:pPr lvl="1"/>
            <a:r>
              <a:rPr lang="fr-FR"/>
              <a:t>Deuxième niveau</a:t>
            </a:r>
          </a:p>
        </p:txBody>
      </p:sp>
      <p:sp>
        <p:nvSpPr>
          <p:cNvPr id="19" name="Espace réservé du texte 8">
            <a:extLst>
              <a:ext uri="{FF2B5EF4-FFF2-40B4-BE49-F238E27FC236}">
                <a16:creationId xmlns:a16="http://schemas.microsoft.com/office/drawing/2014/main" id="{8EFF5283-0C90-4C63-8A76-2492F32ADED3}"/>
              </a:ext>
            </a:extLst>
          </p:cNvPr>
          <p:cNvSpPr>
            <a:spLocks noGrp="1"/>
          </p:cNvSpPr>
          <p:nvPr>
            <p:ph type="body" sz="quarter" idx="28"/>
          </p:nvPr>
        </p:nvSpPr>
        <p:spPr>
          <a:xfrm>
            <a:off x="4328164" y="3955492"/>
            <a:ext cx="3535669" cy="677108"/>
          </a:xfrm>
          <a:noFill/>
        </p:spPr>
        <p:txBody>
          <a:bodyPr anchor="t"/>
          <a:lstStyle>
            <a:lvl1pPr marL="287987">
              <a:defRPr sz="1400">
                <a:solidFill>
                  <a:srgbClr val="2A295C"/>
                </a:solidFill>
              </a:defRPr>
            </a:lvl1pPr>
            <a:lvl2pPr>
              <a:buClr>
                <a:srgbClr val="EE0000"/>
              </a:buClr>
              <a:defRPr lang="fr-FR" sz="1600" b="1" kern="1200" dirty="0">
                <a:solidFill>
                  <a:schemeClr val="tx2"/>
                </a:solidFill>
                <a:latin typeface="+mn-lt"/>
                <a:ea typeface="+mn-ea"/>
                <a:cs typeface="+mn-cs"/>
              </a:defRPr>
            </a:lvl2pPr>
            <a:lvl5pPr>
              <a:defRPr sz="1600"/>
            </a:lvl5pPr>
          </a:lstStyle>
          <a:p>
            <a:pPr lvl="0"/>
            <a:r>
              <a:rPr lang="fr-FR"/>
              <a:t>Cliquez pour modifier les styles du texte du masque</a:t>
            </a:r>
          </a:p>
          <a:p>
            <a:pPr lvl="1"/>
            <a:r>
              <a:rPr lang="fr-FR"/>
              <a:t>Deuxième niveau</a:t>
            </a:r>
          </a:p>
        </p:txBody>
      </p:sp>
      <p:sp>
        <p:nvSpPr>
          <p:cNvPr id="18" name="Espace réservé du texte 8">
            <a:extLst>
              <a:ext uri="{FF2B5EF4-FFF2-40B4-BE49-F238E27FC236}">
                <a16:creationId xmlns:a16="http://schemas.microsoft.com/office/drawing/2014/main" id="{9EF16965-8616-4BCC-8FA2-F06C275B591F}"/>
              </a:ext>
            </a:extLst>
          </p:cNvPr>
          <p:cNvSpPr>
            <a:spLocks noGrp="1"/>
          </p:cNvSpPr>
          <p:nvPr>
            <p:ph type="body" sz="quarter" idx="27"/>
          </p:nvPr>
        </p:nvSpPr>
        <p:spPr>
          <a:xfrm>
            <a:off x="439433" y="3955492"/>
            <a:ext cx="3535669" cy="677108"/>
          </a:xfrm>
          <a:noFill/>
        </p:spPr>
        <p:txBody>
          <a:bodyPr anchor="t"/>
          <a:lstStyle>
            <a:lvl1pPr marL="287987">
              <a:defRPr sz="1400">
                <a:solidFill>
                  <a:srgbClr val="2A295C"/>
                </a:solidFill>
              </a:defRPr>
            </a:lvl1pPr>
            <a:lvl2pPr>
              <a:buClr>
                <a:srgbClr val="EE0000"/>
              </a:buClr>
              <a:defRPr lang="fr-FR" sz="1600" b="1" kern="1200" dirty="0">
                <a:solidFill>
                  <a:schemeClr val="tx2"/>
                </a:solidFill>
                <a:latin typeface="+mn-lt"/>
                <a:ea typeface="+mn-ea"/>
                <a:cs typeface="+mn-cs"/>
              </a:defRPr>
            </a:lvl2pPr>
            <a:lvl5pPr>
              <a:defRPr sz="1600"/>
            </a:lvl5pPr>
          </a:lstStyle>
          <a:p>
            <a:pPr lvl="0"/>
            <a:r>
              <a:rPr lang="fr-FR"/>
              <a:t>Cliquez pour modifier les styles du texte du masque</a:t>
            </a:r>
          </a:p>
          <a:p>
            <a:pPr lvl="1"/>
            <a:r>
              <a:rPr lang="fr-FR"/>
              <a:t>Deuxième niveau</a:t>
            </a:r>
          </a:p>
        </p:txBody>
      </p:sp>
      <p:sp>
        <p:nvSpPr>
          <p:cNvPr id="17" name="Espace réservé du texte 8">
            <a:extLst>
              <a:ext uri="{FF2B5EF4-FFF2-40B4-BE49-F238E27FC236}">
                <a16:creationId xmlns:a16="http://schemas.microsoft.com/office/drawing/2014/main" id="{632C5D7A-5397-489F-85DC-D510FC2FB9CD}"/>
              </a:ext>
            </a:extLst>
          </p:cNvPr>
          <p:cNvSpPr>
            <a:spLocks noGrp="1"/>
          </p:cNvSpPr>
          <p:nvPr>
            <p:ph type="body" sz="quarter" idx="26"/>
          </p:nvPr>
        </p:nvSpPr>
        <p:spPr>
          <a:xfrm>
            <a:off x="8176906" y="1862698"/>
            <a:ext cx="3535669" cy="677108"/>
          </a:xfrm>
          <a:noFill/>
        </p:spPr>
        <p:txBody>
          <a:bodyPr anchor="t"/>
          <a:lstStyle>
            <a:lvl1pPr marL="287987">
              <a:defRPr sz="1400">
                <a:solidFill>
                  <a:srgbClr val="2A295C"/>
                </a:solidFill>
              </a:defRPr>
            </a:lvl1pPr>
            <a:lvl2pPr>
              <a:buClr>
                <a:srgbClr val="EE0000"/>
              </a:buClr>
              <a:defRPr lang="fr-FR" sz="1600" b="1" kern="1200" dirty="0">
                <a:solidFill>
                  <a:schemeClr val="tx2"/>
                </a:solidFill>
                <a:latin typeface="+mn-lt"/>
                <a:ea typeface="+mn-ea"/>
                <a:cs typeface="+mn-cs"/>
              </a:defRPr>
            </a:lvl2pPr>
            <a:lvl5pPr>
              <a:defRPr sz="1600"/>
            </a:lvl5pPr>
          </a:lstStyle>
          <a:p>
            <a:pPr lvl="0"/>
            <a:r>
              <a:rPr lang="fr-FR"/>
              <a:t>Cliquez pour modifier les styles du texte du masque</a:t>
            </a:r>
          </a:p>
          <a:p>
            <a:pPr lvl="1"/>
            <a:r>
              <a:rPr lang="fr-FR"/>
              <a:t>Deuxième niveau</a:t>
            </a:r>
          </a:p>
        </p:txBody>
      </p:sp>
      <p:sp>
        <p:nvSpPr>
          <p:cNvPr id="16" name="Espace réservé du texte 8">
            <a:extLst>
              <a:ext uri="{FF2B5EF4-FFF2-40B4-BE49-F238E27FC236}">
                <a16:creationId xmlns:a16="http://schemas.microsoft.com/office/drawing/2014/main" id="{C8B2FA79-3DD0-4FA8-90A0-E12843042023}"/>
              </a:ext>
            </a:extLst>
          </p:cNvPr>
          <p:cNvSpPr>
            <a:spLocks noGrp="1"/>
          </p:cNvSpPr>
          <p:nvPr>
            <p:ph type="body" sz="quarter" idx="25"/>
          </p:nvPr>
        </p:nvSpPr>
        <p:spPr>
          <a:xfrm>
            <a:off x="4328164" y="1862698"/>
            <a:ext cx="3535669" cy="677108"/>
          </a:xfrm>
          <a:noFill/>
        </p:spPr>
        <p:txBody>
          <a:bodyPr anchor="t"/>
          <a:lstStyle>
            <a:lvl1pPr marL="287987">
              <a:defRPr sz="1400">
                <a:solidFill>
                  <a:srgbClr val="2A295C"/>
                </a:solidFill>
              </a:defRPr>
            </a:lvl1pPr>
            <a:lvl2pPr>
              <a:buClr>
                <a:srgbClr val="EE0000"/>
              </a:buClr>
              <a:defRPr lang="fr-FR" sz="1600" b="1" kern="1200" dirty="0">
                <a:solidFill>
                  <a:schemeClr val="tx2"/>
                </a:solidFill>
                <a:latin typeface="+mn-lt"/>
                <a:ea typeface="+mn-ea"/>
                <a:cs typeface="+mn-cs"/>
              </a:defRPr>
            </a:lvl2pPr>
            <a:lvl5pPr>
              <a:defRPr sz="1600"/>
            </a:lvl5pPr>
          </a:lstStyle>
          <a:p>
            <a:pPr lvl="0"/>
            <a:r>
              <a:rPr lang="fr-FR"/>
              <a:t>Cliquez pour modifier les styles du texte du masque</a:t>
            </a:r>
          </a:p>
          <a:p>
            <a:pPr lvl="1"/>
            <a:r>
              <a:rPr lang="fr-FR"/>
              <a:t>Deuxième niveau</a:t>
            </a:r>
          </a:p>
        </p:txBody>
      </p:sp>
      <p:sp>
        <p:nvSpPr>
          <p:cNvPr id="9" name="Espace réservé du texte 8">
            <a:extLst>
              <a:ext uri="{FF2B5EF4-FFF2-40B4-BE49-F238E27FC236}">
                <a16:creationId xmlns:a16="http://schemas.microsoft.com/office/drawing/2014/main" id="{3035372B-E408-420D-8FFE-5FB47D86DDD2}"/>
              </a:ext>
            </a:extLst>
          </p:cNvPr>
          <p:cNvSpPr>
            <a:spLocks noGrp="1"/>
          </p:cNvSpPr>
          <p:nvPr>
            <p:ph type="body" sz="quarter" idx="19"/>
          </p:nvPr>
        </p:nvSpPr>
        <p:spPr>
          <a:xfrm>
            <a:off x="439433" y="1862698"/>
            <a:ext cx="3535669" cy="677108"/>
          </a:xfrm>
          <a:noFill/>
        </p:spPr>
        <p:txBody>
          <a:bodyPr anchor="t"/>
          <a:lstStyle>
            <a:lvl1pPr marL="287987">
              <a:defRPr sz="1400">
                <a:solidFill>
                  <a:srgbClr val="2A295C"/>
                </a:solidFill>
              </a:defRPr>
            </a:lvl1pPr>
            <a:lvl2pPr>
              <a:buClr>
                <a:srgbClr val="EE0000"/>
              </a:buClr>
              <a:defRPr lang="fr-FR" sz="1600" b="1" kern="1200" dirty="0">
                <a:solidFill>
                  <a:schemeClr val="tx2"/>
                </a:solidFill>
                <a:latin typeface="+mn-lt"/>
                <a:ea typeface="+mn-ea"/>
                <a:cs typeface="+mn-cs"/>
              </a:defRPr>
            </a:lvl2pPr>
            <a:lvl5pPr>
              <a:defRPr sz="1600"/>
            </a:lvl5pPr>
          </a:lstStyle>
          <a:p>
            <a:pPr lvl="0"/>
            <a:r>
              <a:rPr lang="fr-FR"/>
              <a:t>Cliquez pour modifier les styles du texte du masque</a:t>
            </a:r>
          </a:p>
          <a:p>
            <a:pPr lvl="1"/>
            <a:r>
              <a:rPr lang="fr-FR"/>
              <a:t>Deuxième niveau</a:t>
            </a:r>
          </a:p>
        </p:txBody>
      </p:sp>
      <p:sp>
        <p:nvSpPr>
          <p:cNvPr id="5" name="Sous-titre 2">
            <a:extLst>
              <a:ext uri="{FF2B5EF4-FFF2-40B4-BE49-F238E27FC236}">
                <a16:creationId xmlns:a16="http://schemas.microsoft.com/office/drawing/2014/main" id="{ABDEA2D5-8CE6-4B1B-AAA6-EE330F2B6C88}"/>
              </a:ext>
            </a:extLst>
          </p:cNvPr>
          <p:cNvSpPr>
            <a:spLocks noGrp="1"/>
          </p:cNvSpPr>
          <p:nvPr>
            <p:ph type="subTitle" idx="1" hasCustomPrompt="1"/>
          </p:nvPr>
        </p:nvSpPr>
        <p:spPr>
          <a:xfrm>
            <a:off x="443280" y="850805"/>
            <a:ext cx="10515600" cy="307755"/>
          </a:xfrm>
        </p:spPr>
        <p:txBody>
          <a:bodyPr/>
          <a:lstStyle>
            <a:lvl1pPr marL="0" indent="0" algn="l">
              <a:buNone/>
              <a:defRPr sz="2000"/>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Subtitle text level 2 lorem ipsum mat</a:t>
            </a:r>
            <a:endParaRPr lang="fr-FR"/>
          </a:p>
        </p:txBody>
      </p:sp>
      <p:sp>
        <p:nvSpPr>
          <p:cNvPr id="4" name="Titre 3">
            <a:extLst>
              <a:ext uri="{FF2B5EF4-FFF2-40B4-BE49-F238E27FC236}">
                <a16:creationId xmlns:a16="http://schemas.microsoft.com/office/drawing/2014/main" id="{1C890CFD-F1B2-481D-A9E8-E1CCAFE2E476}"/>
              </a:ext>
            </a:extLst>
          </p:cNvPr>
          <p:cNvSpPr>
            <a:spLocks noGrp="1"/>
          </p:cNvSpPr>
          <p:nvPr>
            <p:ph type="title" hasCustomPrompt="1"/>
          </p:nvPr>
        </p:nvSpPr>
        <p:spPr/>
        <p:txBody>
          <a:bodyPr/>
          <a:lstStyle/>
          <a:p>
            <a:r>
              <a:rPr lang="fr-FR" err="1"/>
              <a:t>Title</a:t>
            </a:r>
            <a:r>
              <a:rPr lang="fr-FR"/>
              <a:t>, </a:t>
            </a:r>
            <a:r>
              <a:rPr lang="fr-FR" err="1"/>
              <a:t>text</a:t>
            </a:r>
            <a:r>
              <a:rPr lang="fr-FR"/>
              <a:t> </a:t>
            </a:r>
            <a:r>
              <a:rPr lang="fr-FR" err="1"/>
              <a:t>level</a:t>
            </a:r>
            <a:r>
              <a:rPr lang="fr-FR"/>
              <a:t> 1</a:t>
            </a:r>
          </a:p>
        </p:txBody>
      </p:sp>
    </p:spTree>
    <p:extLst>
      <p:ext uri="{BB962C8B-B14F-4D97-AF65-F5344CB8AC3E}">
        <p14:creationId xmlns:p14="http://schemas.microsoft.com/office/powerpoint/2010/main" val="35622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 Línea de tiempo">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B1A16982-0955-4E60-B17F-26B37AF4499E}"/>
              </a:ext>
            </a:extLst>
          </p:cNvPr>
          <p:cNvSpPr>
            <a:spLocks noGrp="1"/>
          </p:cNvSpPr>
          <p:nvPr>
            <p:ph type="sldNum" sz="quarter" idx="18"/>
          </p:nvPr>
        </p:nvSpPr>
        <p:spPr/>
        <p:txBody>
          <a:bodyPr/>
          <a:lstStyle/>
          <a:p>
            <a:fld id="{6B54B0F7-55DD-40D6-B7F4-70B586885C0B}" type="slidenum">
              <a:rPr lang="fr-FR" smtClean="0"/>
              <a:pPr/>
              <a:t>‹Nº›</a:t>
            </a:fld>
            <a:endParaRPr lang="fr-FR"/>
          </a:p>
        </p:txBody>
      </p:sp>
      <p:sp>
        <p:nvSpPr>
          <p:cNvPr id="2" name="Espace réservé du pied de page 1">
            <a:extLst>
              <a:ext uri="{FF2B5EF4-FFF2-40B4-BE49-F238E27FC236}">
                <a16:creationId xmlns:a16="http://schemas.microsoft.com/office/drawing/2014/main" id="{0B358BDB-BF07-4C04-BA3F-88BF71C7A70F}"/>
              </a:ext>
            </a:extLst>
          </p:cNvPr>
          <p:cNvSpPr>
            <a:spLocks noGrp="1"/>
          </p:cNvSpPr>
          <p:nvPr>
            <p:ph type="ftr" sz="quarter" idx="17"/>
          </p:nvPr>
        </p:nvSpPr>
        <p:spPr/>
        <p:txBody>
          <a:bodyPr/>
          <a:lstStyle/>
          <a:p>
            <a:r>
              <a:rPr lang="en-US"/>
              <a:t>Name presentation - 28 Avril 2021 — CONFIDENTIAL © Sodexo 2021. All rights Reserved</a:t>
            </a:r>
            <a:endParaRPr lang="fr-FR"/>
          </a:p>
        </p:txBody>
      </p:sp>
      <p:sp>
        <p:nvSpPr>
          <p:cNvPr id="20" name="Espace réservé du texte 8">
            <a:extLst>
              <a:ext uri="{FF2B5EF4-FFF2-40B4-BE49-F238E27FC236}">
                <a16:creationId xmlns:a16="http://schemas.microsoft.com/office/drawing/2014/main" id="{907D664B-7697-4738-B049-760E0362D547}"/>
              </a:ext>
            </a:extLst>
          </p:cNvPr>
          <p:cNvSpPr>
            <a:spLocks noGrp="1"/>
          </p:cNvSpPr>
          <p:nvPr>
            <p:ph type="body" sz="quarter" idx="30" hasCustomPrompt="1"/>
          </p:nvPr>
        </p:nvSpPr>
        <p:spPr>
          <a:xfrm>
            <a:off x="9406689" y="3658908"/>
            <a:ext cx="1799588" cy="507831"/>
          </a:xfrm>
        </p:spPr>
        <p:txBody>
          <a:bodyPr anchor="t">
            <a:spAutoFit/>
          </a:bodyPr>
          <a:lstStyle>
            <a:lvl1pPr algn="l">
              <a:defRPr sz="1400" b="1">
                <a:solidFill>
                  <a:srgbClr val="2A295C"/>
                </a:solidFill>
              </a:defRPr>
            </a:lvl1pPr>
            <a:lvl2pPr marL="0" indent="0">
              <a:spcBef>
                <a:spcPts val="600"/>
              </a:spcBef>
              <a:spcAft>
                <a:spcPts val="0"/>
              </a:spcAft>
              <a:buNone/>
              <a:defRPr sz="1400" b="0">
                <a:solidFill>
                  <a:schemeClr val="tx2"/>
                </a:solidFill>
              </a:defRPr>
            </a:lvl2pPr>
          </a:lstStyle>
          <a:p>
            <a:pPr lvl="0"/>
            <a:r>
              <a:rPr lang="fr-FR" err="1"/>
              <a:t>Subtitle</a:t>
            </a:r>
            <a:r>
              <a:rPr lang="fr-FR"/>
              <a:t> </a:t>
            </a:r>
            <a:r>
              <a:rPr lang="fr-FR" err="1"/>
              <a:t>lorem</a:t>
            </a:r>
            <a:r>
              <a:rPr lang="fr-FR"/>
              <a:t> ipsum</a:t>
            </a:r>
          </a:p>
          <a:p>
            <a:pPr lvl="1"/>
            <a:r>
              <a:rPr lang="fr-FR"/>
              <a:t>Niveau 2</a:t>
            </a:r>
          </a:p>
        </p:txBody>
      </p:sp>
      <p:sp>
        <p:nvSpPr>
          <p:cNvPr id="18" name="Espace réservé du texte 8">
            <a:extLst>
              <a:ext uri="{FF2B5EF4-FFF2-40B4-BE49-F238E27FC236}">
                <a16:creationId xmlns:a16="http://schemas.microsoft.com/office/drawing/2014/main" id="{10628B55-B8EE-4E71-8015-9BA5618CAA6D}"/>
              </a:ext>
            </a:extLst>
          </p:cNvPr>
          <p:cNvSpPr>
            <a:spLocks noGrp="1"/>
          </p:cNvSpPr>
          <p:nvPr>
            <p:ph type="body" sz="quarter" idx="28" hasCustomPrompt="1"/>
          </p:nvPr>
        </p:nvSpPr>
        <p:spPr>
          <a:xfrm>
            <a:off x="8905155" y="2926080"/>
            <a:ext cx="2802659" cy="586740"/>
          </a:xfrm>
          <a:prstGeom prst="chevron">
            <a:avLst/>
          </a:prstGeom>
          <a:solidFill>
            <a:schemeClr val="tx2"/>
          </a:solidFill>
        </p:spPr>
        <p:txBody>
          <a:bodyPr anchor="ctr">
            <a:noAutofit/>
          </a:bodyPr>
          <a:lstStyle>
            <a:lvl1pPr algn="ctr">
              <a:defRPr sz="1800" b="1">
                <a:solidFill>
                  <a:schemeClr val="bg1"/>
                </a:solidFill>
              </a:defRPr>
            </a:lvl1pPr>
          </a:lstStyle>
          <a:p>
            <a:pPr lvl="0"/>
            <a:r>
              <a:rPr lang="fr-FR"/>
              <a:t>Date n°4</a:t>
            </a:r>
          </a:p>
        </p:txBody>
      </p:sp>
      <p:sp>
        <p:nvSpPr>
          <p:cNvPr id="19" name="Espace réservé du texte 8">
            <a:extLst>
              <a:ext uri="{FF2B5EF4-FFF2-40B4-BE49-F238E27FC236}">
                <a16:creationId xmlns:a16="http://schemas.microsoft.com/office/drawing/2014/main" id="{913BD82C-0630-4AD8-A01D-E9A4806B1649}"/>
              </a:ext>
            </a:extLst>
          </p:cNvPr>
          <p:cNvSpPr>
            <a:spLocks noGrp="1"/>
          </p:cNvSpPr>
          <p:nvPr>
            <p:ph type="body" sz="quarter" idx="29" hasCustomPrompt="1"/>
          </p:nvPr>
        </p:nvSpPr>
        <p:spPr>
          <a:xfrm>
            <a:off x="9492415" y="2194561"/>
            <a:ext cx="1628136" cy="492443"/>
          </a:xfrm>
        </p:spPr>
        <p:txBody>
          <a:bodyPr anchor="b">
            <a:spAutoFit/>
          </a:bodyPr>
          <a:lstStyle>
            <a:lvl1pPr algn="ctr">
              <a:defRPr sz="1600" b="1">
                <a:solidFill>
                  <a:srgbClr val="2A295C"/>
                </a:solidFill>
              </a:defRPr>
            </a:lvl1pPr>
          </a:lstStyle>
          <a:p>
            <a:pPr lvl="0"/>
            <a:r>
              <a:rPr lang="fr-FR"/>
              <a:t>Lorem ipsum </a:t>
            </a:r>
            <a:r>
              <a:rPr lang="fr-FR" err="1"/>
              <a:t>title</a:t>
            </a:r>
            <a:endParaRPr lang="fr-FR"/>
          </a:p>
        </p:txBody>
      </p:sp>
      <p:sp>
        <p:nvSpPr>
          <p:cNvPr id="17" name="Espace réservé du texte 8">
            <a:extLst>
              <a:ext uri="{FF2B5EF4-FFF2-40B4-BE49-F238E27FC236}">
                <a16:creationId xmlns:a16="http://schemas.microsoft.com/office/drawing/2014/main" id="{E295763F-8C67-4990-B9F8-6C1BEB29BBEA}"/>
              </a:ext>
            </a:extLst>
          </p:cNvPr>
          <p:cNvSpPr>
            <a:spLocks noGrp="1"/>
          </p:cNvSpPr>
          <p:nvPr>
            <p:ph type="body" sz="quarter" idx="27" hasCustomPrompt="1"/>
          </p:nvPr>
        </p:nvSpPr>
        <p:spPr>
          <a:xfrm>
            <a:off x="6597812" y="3658908"/>
            <a:ext cx="1799588" cy="507831"/>
          </a:xfrm>
        </p:spPr>
        <p:txBody>
          <a:bodyPr anchor="t">
            <a:spAutoFit/>
          </a:bodyPr>
          <a:lstStyle>
            <a:lvl1pPr algn="l">
              <a:defRPr sz="1400" b="1">
                <a:solidFill>
                  <a:srgbClr val="2A295C"/>
                </a:solidFill>
              </a:defRPr>
            </a:lvl1pPr>
            <a:lvl2pPr marL="0" indent="0">
              <a:spcBef>
                <a:spcPts val="600"/>
              </a:spcBef>
              <a:spcAft>
                <a:spcPts val="0"/>
              </a:spcAft>
              <a:buNone/>
              <a:defRPr sz="1400" b="0">
                <a:solidFill>
                  <a:schemeClr val="tx2"/>
                </a:solidFill>
              </a:defRPr>
            </a:lvl2pPr>
          </a:lstStyle>
          <a:p>
            <a:pPr lvl="0"/>
            <a:r>
              <a:rPr lang="fr-FR" err="1"/>
              <a:t>Subtitle</a:t>
            </a:r>
            <a:r>
              <a:rPr lang="fr-FR"/>
              <a:t> </a:t>
            </a:r>
            <a:r>
              <a:rPr lang="fr-FR" err="1"/>
              <a:t>lorem</a:t>
            </a:r>
            <a:r>
              <a:rPr lang="fr-FR"/>
              <a:t> ipsum</a:t>
            </a:r>
          </a:p>
          <a:p>
            <a:pPr lvl="1"/>
            <a:r>
              <a:rPr lang="fr-FR"/>
              <a:t>Niveau 2</a:t>
            </a:r>
          </a:p>
        </p:txBody>
      </p:sp>
      <p:sp>
        <p:nvSpPr>
          <p:cNvPr id="15" name="Espace réservé du texte 8">
            <a:extLst>
              <a:ext uri="{FF2B5EF4-FFF2-40B4-BE49-F238E27FC236}">
                <a16:creationId xmlns:a16="http://schemas.microsoft.com/office/drawing/2014/main" id="{3C85046A-F0E3-463A-A327-F0914544B359}"/>
              </a:ext>
            </a:extLst>
          </p:cNvPr>
          <p:cNvSpPr>
            <a:spLocks noGrp="1"/>
          </p:cNvSpPr>
          <p:nvPr>
            <p:ph type="body" sz="quarter" idx="25" hasCustomPrompt="1"/>
          </p:nvPr>
        </p:nvSpPr>
        <p:spPr>
          <a:xfrm>
            <a:off x="6090058" y="2926080"/>
            <a:ext cx="2815096" cy="586740"/>
          </a:xfrm>
          <a:prstGeom prst="chevron">
            <a:avLst/>
          </a:prstGeom>
          <a:solidFill>
            <a:schemeClr val="tx2"/>
          </a:solidFill>
        </p:spPr>
        <p:txBody>
          <a:bodyPr anchor="ctr">
            <a:noAutofit/>
          </a:bodyPr>
          <a:lstStyle>
            <a:lvl1pPr algn="ctr">
              <a:defRPr sz="1800" b="1">
                <a:solidFill>
                  <a:schemeClr val="bg1"/>
                </a:solidFill>
              </a:defRPr>
            </a:lvl1pPr>
          </a:lstStyle>
          <a:p>
            <a:pPr lvl="0"/>
            <a:r>
              <a:rPr lang="fr-FR"/>
              <a:t>Date n°3</a:t>
            </a:r>
          </a:p>
        </p:txBody>
      </p:sp>
      <p:sp>
        <p:nvSpPr>
          <p:cNvPr id="16" name="Espace réservé du texte 8">
            <a:extLst>
              <a:ext uri="{FF2B5EF4-FFF2-40B4-BE49-F238E27FC236}">
                <a16:creationId xmlns:a16="http://schemas.microsoft.com/office/drawing/2014/main" id="{9A2755F2-3F8B-4F01-B60A-9E4A871E2785}"/>
              </a:ext>
            </a:extLst>
          </p:cNvPr>
          <p:cNvSpPr>
            <a:spLocks noGrp="1"/>
          </p:cNvSpPr>
          <p:nvPr>
            <p:ph type="body" sz="quarter" idx="26" hasCustomPrompt="1"/>
          </p:nvPr>
        </p:nvSpPr>
        <p:spPr>
          <a:xfrm>
            <a:off x="6683538" y="2194561"/>
            <a:ext cx="1628136" cy="492443"/>
          </a:xfrm>
        </p:spPr>
        <p:txBody>
          <a:bodyPr anchor="b">
            <a:spAutoFit/>
          </a:bodyPr>
          <a:lstStyle>
            <a:lvl1pPr algn="ctr">
              <a:defRPr sz="1600" b="1">
                <a:solidFill>
                  <a:srgbClr val="2A295C"/>
                </a:solidFill>
              </a:defRPr>
            </a:lvl1pPr>
          </a:lstStyle>
          <a:p>
            <a:pPr lvl="0"/>
            <a:r>
              <a:rPr lang="fr-FR"/>
              <a:t>Lorem ipsum </a:t>
            </a:r>
            <a:r>
              <a:rPr lang="fr-FR" err="1"/>
              <a:t>title</a:t>
            </a:r>
            <a:endParaRPr lang="fr-FR"/>
          </a:p>
        </p:txBody>
      </p:sp>
      <p:sp>
        <p:nvSpPr>
          <p:cNvPr id="14" name="Espace réservé du texte 8">
            <a:extLst>
              <a:ext uri="{FF2B5EF4-FFF2-40B4-BE49-F238E27FC236}">
                <a16:creationId xmlns:a16="http://schemas.microsoft.com/office/drawing/2014/main" id="{B0B072B7-919F-4A5F-8E73-32A3494B9B0B}"/>
              </a:ext>
            </a:extLst>
          </p:cNvPr>
          <p:cNvSpPr>
            <a:spLocks noGrp="1"/>
          </p:cNvSpPr>
          <p:nvPr>
            <p:ph type="body" sz="quarter" idx="24" hasCustomPrompt="1"/>
          </p:nvPr>
        </p:nvSpPr>
        <p:spPr>
          <a:xfrm>
            <a:off x="3770400" y="3658908"/>
            <a:ext cx="1799588" cy="507831"/>
          </a:xfrm>
        </p:spPr>
        <p:txBody>
          <a:bodyPr anchor="t">
            <a:spAutoFit/>
          </a:bodyPr>
          <a:lstStyle>
            <a:lvl1pPr algn="l">
              <a:defRPr sz="1400" b="1">
                <a:solidFill>
                  <a:srgbClr val="2A295C"/>
                </a:solidFill>
              </a:defRPr>
            </a:lvl1pPr>
            <a:lvl2pPr marL="0" indent="0">
              <a:spcBef>
                <a:spcPts val="600"/>
              </a:spcBef>
              <a:spcAft>
                <a:spcPts val="0"/>
              </a:spcAft>
              <a:buNone/>
              <a:defRPr sz="1400" b="0">
                <a:solidFill>
                  <a:schemeClr val="tx2"/>
                </a:solidFill>
              </a:defRPr>
            </a:lvl2pPr>
          </a:lstStyle>
          <a:p>
            <a:pPr lvl="0"/>
            <a:r>
              <a:rPr lang="fr-FR" err="1"/>
              <a:t>Subtitle</a:t>
            </a:r>
            <a:r>
              <a:rPr lang="fr-FR"/>
              <a:t> </a:t>
            </a:r>
            <a:r>
              <a:rPr lang="fr-FR" err="1"/>
              <a:t>lorem</a:t>
            </a:r>
            <a:r>
              <a:rPr lang="fr-FR"/>
              <a:t> ipsum</a:t>
            </a:r>
          </a:p>
          <a:p>
            <a:pPr lvl="1"/>
            <a:r>
              <a:rPr lang="fr-FR"/>
              <a:t>Niveau 2</a:t>
            </a:r>
          </a:p>
        </p:txBody>
      </p:sp>
      <p:sp>
        <p:nvSpPr>
          <p:cNvPr id="12" name="Espace réservé du texte 8">
            <a:extLst>
              <a:ext uri="{FF2B5EF4-FFF2-40B4-BE49-F238E27FC236}">
                <a16:creationId xmlns:a16="http://schemas.microsoft.com/office/drawing/2014/main" id="{AFF59E31-7EC3-4842-9145-18C5D598D3FA}"/>
              </a:ext>
            </a:extLst>
          </p:cNvPr>
          <p:cNvSpPr>
            <a:spLocks noGrp="1"/>
          </p:cNvSpPr>
          <p:nvPr>
            <p:ph type="body" sz="quarter" idx="22" hasCustomPrompt="1"/>
          </p:nvPr>
        </p:nvSpPr>
        <p:spPr>
          <a:xfrm>
            <a:off x="3266485" y="2926080"/>
            <a:ext cx="2807418" cy="586740"/>
          </a:xfrm>
          <a:prstGeom prst="chevron">
            <a:avLst/>
          </a:prstGeom>
          <a:solidFill>
            <a:schemeClr val="tx2"/>
          </a:solidFill>
        </p:spPr>
        <p:txBody>
          <a:bodyPr anchor="ctr">
            <a:noAutofit/>
          </a:bodyPr>
          <a:lstStyle>
            <a:lvl1pPr algn="ctr">
              <a:defRPr sz="1800" b="1">
                <a:solidFill>
                  <a:schemeClr val="bg1"/>
                </a:solidFill>
              </a:defRPr>
            </a:lvl1pPr>
          </a:lstStyle>
          <a:p>
            <a:pPr lvl="0"/>
            <a:r>
              <a:rPr lang="fr-FR"/>
              <a:t>Date n°2</a:t>
            </a:r>
          </a:p>
        </p:txBody>
      </p:sp>
      <p:sp>
        <p:nvSpPr>
          <p:cNvPr id="13" name="Espace réservé du texte 8">
            <a:extLst>
              <a:ext uri="{FF2B5EF4-FFF2-40B4-BE49-F238E27FC236}">
                <a16:creationId xmlns:a16="http://schemas.microsoft.com/office/drawing/2014/main" id="{E98825BD-BD06-4FF8-887D-04AD09F6BFB0}"/>
              </a:ext>
            </a:extLst>
          </p:cNvPr>
          <p:cNvSpPr>
            <a:spLocks noGrp="1"/>
          </p:cNvSpPr>
          <p:nvPr>
            <p:ph type="body" sz="quarter" idx="23" hasCustomPrompt="1"/>
          </p:nvPr>
        </p:nvSpPr>
        <p:spPr>
          <a:xfrm>
            <a:off x="3856126" y="2194561"/>
            <a:ext cx="1628136" cy="492443"/>
          </a:xfrm>
        </p:spPr>
        <p:txBody>
          <a:bodyPr anchor="b">
            <a:spAutoFit/>
          </a:bodyPr>
          <a:lstStyle>
            <a:lvl1pPr algn="ctr">
              <a:defRPr sz="1600" b="1">
                <a:solidFill>
                  <a:srgbClr val="2A295C"/>
                </a:solidFill>
              </a:defRPr>
            </a:lvl1pPr>
          </a:lstStyle>
          <a:p>
            <a:pPr lvl="0"/>
            <a:r>
              <a:rPr lang="fr-FR"/>
              <a:t>Lorem ipsum </a:t>
            </a:r>
            <a:r>
              <a:rPr lang="fr-FR" err="1"/>
              <a:t>title</a:t>
            </a:r>
            <a:endParaRPr lang="fr-FR"/>
          </a:p>
        </p:txBody>
      </p:sp>
      <p:sp>
        <p:nvSpPr>
          <p:cNvPr id="11" name="Espace réservé du texte 8">
            <a:extLst>
              <a:ext uri="{FF2B5EF4-FFF2-40B4-BE49-F238E27FC236}">
                <a16:creationId xmlns:a16="http://schemas.microsoft.com/office/drawing/2014/main" id="{E70D6935-7D5D-4F8A-B1A0-C2DE8D9BC0D3}"/>
              </a:ext>
            </a:extLst>
          </p:cNvPr>
          <p:cNvSpPr>
            <a:spLocks noGrp="1"/>
          </p:cNvSpPr>
          <p:nvPr>
            <p:ph type="body" sz="quarter" idx="21" hasCustomPrompt="1"/>
          </p:nvPr>
        </p:nvSpPr>
        <p:spPr>
          <a:xfrm>
            <a:off x="946827" y="3658908"/>
            <a:ext cx="1799588" cy="507831"/>
          </a:xfrm>
        </p:spPr>
        <p:txBody>
          <a:bodyPr anchor="t">
            <a:spAutoFit/>
          </a:bodyPr>
          <a:lstStyle>
            <a:lvl1pPr algn="l">
              <a:defRPr sz="1400" b="1">
                <a:solidFill>
                  <a:srgbClr val="2A295C"/>
                </a:solidFill>
              </a:defRPr>
            </a:lvl1pPr>
            <a:lvl2pPr marL="0" indent="0">
              <a:spcBef>
                <a:spcPts val="600"/>
              </a:spcBef>
              <a:spcAft>
                <a:spcPts val="0"/>
              </a:spcAft>
              <a:buNone/>
              <a:defRPr sz="1400" b="0">
                <a:solidFill>
                  <a:schemeClr val="tx2"/>
                </a:solidFill>
              </a:defRPr>
            </a:lvl2pPr>
          </a:lstStyle>
          <a:p>
            <a:pPr lvl="0"/>
            <a:r>
              <a:rPr lang="fr-FR" err="1"/>
              <a:t>Subtitle</a:t>
            </a:r>
            <a:r>
              <a:rPr lang="fr-FR"/>
              <a:t> </a:t>
            </a:r>
            <a:r>
              <a:rPr lang="fr-FR" err="1"/>
              <a:t>lorem</a:t>
            </a:r>
            <a:r>
              <a:rPr lang="fr-FR"/>
              <a:t> ipsum</a:t>
            </a:r>
          </a:p>
          <a:p>
            <a:pPr lvl="1"/>
            <a:r>
              <a:rPr lang="fr-FR"/>
              <a:t>Niveau 2</a:t>
            </a:r>
          </a:p>
        </p:txBody>
      </p:sp>
      <p:sp>
        <p:nvSpPr>
          <p:cNvPr id="9" name="Espace réservé du texte 8">
            <a:extLst>
              <a:ext uri="{FF2B5EF4-FFF2-40B4-BE49-F238E27FC236}">
                <a16:creationId xmlns:a16="http://schemas.microsoft.com/office/drawing/2014/main" id="{3C1D3E4B-0D64-40F0-AC79-888818F0218E}"/>
              </a:ext>
            </a:extLst>
          </p:cNvPr>
          <p:cNvSpPr>
            <a:spLocks noGrp="1"/>
          </p:cNvSpPr>
          <p:nvPr>
            <p:ph type="body" sz="quarter" idx="19" hasCustomPrompt="1"/>
          </p:nvPr>
        </p:nvSpPr>
        <p:spPr>
          <a:xfrm>
            <a:off x="442913" y="2926080"/>
            <a:ext cx="2807419" cy="586740"/>
          </a:xfrm>
          <a:prstGeom prst="homePlate">
            <a:avLst/>
          </a:prstGeom>
          <a:solidFill>
            <a:schemeClr val="tx2"/>
          </a:solidFill>
        </p:spPr>
        <p:txBody>
          <a:bodyPr anchor="ctr">
            <a:noAutofit/>
          </a:bodyPr>
          <a:lstStyle>
            <a:lvl1pPr algn="ctr">
              <a:defRPr sz="1800" b="1">
                <a:solidFill>
                  <a:schemeClr val="bg1"/>
                </a:solidFill>
              </a:defRPr>
            </a:lvl1pPr>
          </a:lstStyle>
          <a:p>
            <a:pPr lvl="0"/>
            <a:r>
              <a:rPr lang="fr-FR"/>
              <a:t>Date n°1</a:t>
            </a:r>
          </a:p>
        </p:txBody>
      </p:sp>
      <p:sp>
        <p:nvSpPr>
          <p:cNvPr id="10" name="Espace réservé du texte 8">
            <a:extLst>
              <a:ext uri="{FF2B5EF4-FFF2-40B4-BE49-F238E27FC236}">
                <a16:creationId xmlns:a16="http://schemas.microsoft.com/office/drawing/2014/main" id="{2EEF24B0-86DB-4133-A52A-91860B0B6B92}"/>
              </a:ext>
            </a:extLst>
          </p:cNvPr>
          <p:cNvSpPr>
            <a:spLocks noGrp="1"/>
          </p:cNvSpPr>
          <p:nvPr>
            <p:ph type="body" sz="quarter" idx="20" hasCustomPrompt="1"/>
          </p:nvPr>
        </p:nvSpPr>
        <p:spPr>
          <a:xfrm>
            <a:off x="1032553" y="2194561"/>
            <a:ext cx="1628136" cy="492443"/>
          </a:xfrm>
        </p:spPr>
        <p:txBody>
          <a:bodyPr anchor="b">
            <a:spAutoFit/>
          </a:bodyPr>
          <a:lstStyle>
            <a:lvl1pPr algn="ctr">
              <a:defRPr sz="1600" b="1">
                <a:solidFill>
                  <a:srgbClr val="2A295C"/>
                </a:solidFill>
              </a:defRPr>
            </a:lvl1pPr>
          </a:lstStyle>
          <a:p>
            <a:pPr lvl="0"/>
            <a:r>
              <a:rPr lang="fr-FR"/>
              <a:t>Lorem ipsum </a:t>
            </a:r>
            <a:r>
              <a:rPr lang="fr-FR" err="1"/>
              <a:t>title</a:t>
            </a:r>
            <a:endParaRPr lang="fr-FR"/>
          </a:p>
        </p:txBody>
      </p:sp>
      <p:sp>
        <p:nvSpPr>
          <p:cNvPr id="5" name="Sous-titre 2">
            <a:extLst>
              <a:ext uri="{FF2B5EF4-FFF2-40B4-BE49-F238E27FC236}">
                <a16:creationId xmlns:a16="http://schemas.microsoft.com/office/drawing/2014/main" id="{ABDEA2D5-8CE6-4B1B-AAA6-EE330F2B6C88}"/>
              </a:ext>
            </a:extLst>
          </p:cNvPr>
          <p:cNvSpPr>
            <a:spLocks noGrp="1"/>
          </p:cNvSpPr>
          <p:nvPr>
            <p:ph type="subTitle" idx="1" hasCustomPrompt="1"/>
          </p:nvPr>
        </p:nvSpPr>
        <p:spPr>
          <a:xfrm>
            <a:off x="443280" y="850805"/>
            <a:ext cx="10515600" cy="307755"/>
          </a:xfrm>
        </p:spPr>
        <p:txBody>
          <a:bodyPr/>
          <a:lstStyle>
            <a:lvl1pPr marL="0" indent="0" algn="l">
              <a:buNone/>
              <a:defRPr sz="2000"/>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Subtitle text level 2 lorem ipsum mat</a:t>
            </a:r>
            <a:endParaRPr lang="fr-FR"/>
          </a:p>
        </p:txBody>
      </p:sp>
      <p:sp>
        <p:nvSpPr>
          <p:cNvPr id="4" name="Titre 3">
            <a:extLst>
              <a:ext uri="{FF2B5EF4-FFF2-40B4-BE49-F238E27FC236}">
                <a16:creationId xmlns:a16="http://schemas.microsoft.com/office/drawing/2014/main" id="{1C890CFD-F1B2-481D-A9E8-E1CCAFE2E476}"/>
              </a:ext>
            </a:extLst>
          </p:cNvPr>
          <p:cNvSpPr>
            <a:spLocks noGrp="1"/>
          </p:cNvSpPr>
          <p:nvPr>
            <p:ph type="title" hasCustomPrompt="1"/>
          </p:nvPr>
        </p:nvSpPr>
        <p:spPr/>
        <p:txBody>
          <a:bodyPr/>
          <a:lstStyle/>
          <a:p>
            <a:r>
              <a:rPr lang="fr-FR" err="1"/>
              <a:t>Title</a:t>
            </a:r>
            <a:r>
              <a:rPr lang="fr-FR"/>
              <a:t>, </a:t>
            </a:r>
            <a:r>
              <a:rPr lang="fr-FR" err="1"/>
              <a:t>text</a:t>
            </a:r>
            <a:r>
              <a:rPr lang="fr-FR"/>
              <a:t> </a:t>
            </a:r>
            <a:r>
              <a:rPr lang="fr-FR" err="1"/>
              <a:t>level</a:t>
            </a:r>
            <a:r>
              <a:rPr lang="fr-FR"/>
              <a:t> 1</a:t>
            </a:r>
          </a:p>
        </p:txBody>
      </p:sp>
    </p:spTree>
    <p:extLst>
      <p:ext uri="{BB962C8B-B14F-4D97-AF65-F5344CB8AC3E}">
        <p14:creationId xmlns:p14="http://schemas.microsoft.com/office/powerpoint/2010/main" val="1902018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 Línea de tiempo + Imágenes">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B1A16982-0955-4E60-B17F-26B37AF4499E}"/>
              </a:ext>
            </a:extLst>
          </p:cNvPr>
          <p:cNvSpPr>
            <a:spLocks noGrp="1"/>
          </p:cNvSpPr>
          <p:nvPr>
            <p:ph type="sldNum" sz="quarter" idx="18"/>
          </p:nvPr>
        </p:nvSpPr>
        <p:spPr/>
        <p:txBody>
          <a:bodyPr/>
          <a:lstStyle/>
          <a:p>
            <a:fld id="{6B54B0F7-55DD-40D6-B7F4-70B586885C0B}" type="slidenum">
              <a:rPr lang="fr-FR" smtClean="0"/>
              <a:pPr/>
              <a:t>‹Nº›</a:t>
            </a:fld>
            <a:endParaRPr lang="fr-FR"/>
          </a:p>
        </p:txBody>
      </p:sp>
      <p:sp>
        <p:nvSpPr>
          <p:cNvPr id="2" name="Espace réservé du pied de page 1">
            <a:extLst>
              <a:ext uri="{FF2B5EF4-FFF2-40B4-BE49-F238E27FC236}">
                <a16:creationId xmlns:a16="http://schemas.microsoft.com/office/drawing/2014/main" id="{0B358BDB-BF07-4C04-BA3F-88BF71C7A70F}"/>
              </a:ext>
            </a:extLst>
          </p:cNvPr>
          <p:cNvSpPr>
            <a:spLocks noGrp="1"/>
          </p:cNvSpPr>
          <p:nvPr>
            <p:ph type="ftr" sz="quarter" idx="17"/>
          </p:nvPr>
        </p:nvSpPr>
        <p:spPr/>
        <p:txBody>
          <a:bodyPr/>
          <a:lstStyle/>
          <a:p>
            <a:r>
              <a:rPr lang="en-US"/>
              <a:t>Name presentation - 28 Avril 2021 — CONFIDENTIAL © Sodexo 2021. All rights Reserved</a:t>
            </a:r>
            <a:endParaRPr lang="fr-FR"/>
          </a:p>
        </p:txBody>
      </p:sp>
      <p:sp>
        <p:nvSpPr>
          <p:cNvPr id="22" name="Espace réservé du texte 21">
            <a:extLst>
              <a:ext uri="{FF2B5EF4-FFF2-40B4-BE49-F238E27FC236}">
                <a16:creationId xmlns:a16="http://schemas.microsoft.com/office/drawing/2014/main" id="{E4274060-1F12-487F-9CE2-BCD7086CBCE8}"/>
              </a:ext>
            </a:extLst>
          </p:cNvPr>
          <p:cNvSpPr>
            <a:spLocks noGrp="1"/>
          </p:cNvSpPr>
          <p:nvPr>
            <p:ph type="body" sz="quarter" idx="31" hasCustomPrompt="1"/>
          </p:nvPr>
        </p:nvSpPr>
        <p:spPr>
          <a:xfrm>
            <a:off x="442913" y="2985769"/>
            <a:ext cx="11306174" cy="120651"/>
          </a:xfrm>
          <a:prstGeom prst="homePlate">
            <a:avLst>
              <a:gd name="adj" fmla="val 45325"/>
            </a:avLst>
          </a:prstGeom>
          <a:solidFill>
            <a:srgbClr val="EE0000"/>
          </a:solidFill>
          <a:ln>
            <a:noFill/>
          </a:ln>
        </p:spPr>
        <p:txBody>
          <a:bodyPr>
            <a:noAutofit/>
          </a:bodyPr>
          <a:lstStyle>
            <a:lvl1pPr>
              <a:defRPr/>
            </a:lvl1pPr>
          </a:lstStyle>
          <a:p>
            <a:pPr lvl="0"/>
            <a:r>
              <a:rPr lang="fr-FR"/>
              <a:t> </a:t>
            </a:r>
          </a:p>
        </p:txBody>
      </p:sp>
      <p:sp>
        <p:nvSpPr>
          <p:cNvPr id="28" name="Espace réservé pour une image  6">
            <a:extLst>
              <a:ext uri="{FF2B5EF4-FFF2-40B4-BE49-F238E27FC236}">
                <a16:creationId xmlns:a16="http://schemas.microsoft.com/office/drawing/2014/main" id="{71B63FD7-F875-41F1-9D8F-4C0EF37DDA06}"/>
              </a:ext>
            </a:extLst>
          </p:cNvPr>
          <p:cNvSpPr>
            <a:spLocks noGrp="1"/>
          </p:cNvSpPr>
          <p:nvPr>
            <p:ph type="pic" sz="quarter" idx="35" hasCustomPrompt="1"/>
          </p:nvPr>
        </p:nvSpPr>
        <p:spPr>
          <a:xfrm>
            <a:off x="9868327" y="4240213"/>
            <a:ext cx="1799588" cy="1229023"/>
          </a:xfrm>
          <a:solidFill>
            <a:schemeClr val="bg1">
              <a:lumMod val="75000"/>
            </a:schemeClr>
          </a:solidFill>
        </p:spPr>
        <p:txBody>
          <a:bodyPr bIns="432000" anchor="ctr">
            <a:noAutofit/>
          </a:bodyPr>
          <a:lstStyle>
            <a:lvl1pPr algn="ctr">
              <a:defRPr sz="800"/>
            </a:lvl1pPr>
          </a:lstStyle>
          <a:p>
            <a:r>
              <a:rPr lang="fr-FR"/>
              <a:t> </a:t>
            </a:r>
          </a:p>
        </p:txBody>
      </p:sp>
      <p:sp>
        <p:nvSpPr>
          <p:cNvPr id="20" name="Espace réservé du texte 8">
            <a:extLst>
              <a:ext uri="{FF2B5EF4-FFF2-40B4-BE49-F238E27FC236}">
                <a16:creationId xmlns:a16="http://schemas.microsoft.com/office/drawing/2014/main" id="{907D664B-7697-4738-B049-760E0362D547}"/>
              </a:ext>
            </a:extLst>
          </p:cNvPr>
          <p:cNvSpPr>
            <a:spLocks noGrp="1"/>
          </p:cNvSpPr>
          <p:nvPr>
            <p:ph type="body" sz="quarter" idx="30" hasCustomPrompt="1"/>
          </p:nvPr>
        </p:nvSpPr>
        <p:spPr>
          <a:xfrm>
            <a:off x="9863139" y="3399828"/>
            <a:ext cx="1799588" cy="215444"/>
          </a:xfrm>
        </p:spPr>
        <p:txBody>
          <a:bodyPr anchor="t">
            <a:spAutoFit/>
          </a:bodyPr>
          <a:lstStyle>
            <a:lvl1pPr algn="l">
              <a:defRPr sz="1400" b="0">
                <a:solidFill>
                  <a:schemeClr val="tx2"/>
                </a:solidFill>
              </a:defRPr>
            </a:lvl1pPr>
            <a:lvl2pPr marL="0" indent="0">
              <a:spcBef>
                <a:spcPts val="600"/>
              </a:spcBef>
              <a:spcAft>
                <a:spcPts val="0"/>
              </a:spcAft>
              <a:buNone/>
              <a:defRPr b="0">
                <a:solidFill>
                  <a:schemeClr val="tx2"/>
                </a:solidFill>
              </a:defRPr>
            </a:lvl2pPr>
          </a:lstStyle>
          <a:p>
            <a:pPr lvl="0"/>
            <a:r>
              <a:rPr lang="fr-FR"/>
              <a:t>Lorem ipsum</a:t>
            </a:r>
          </a:p>
        </p:txBody>
      </p:sp>
      <p:sp>
        <p:nvSpPr>
          <p:cNvPr id="19" name="Espace réservé du texte 8">
            <a:extLst>
              <a:ext uri="{FF2B5EF4-FFF2-40B4-BE49-F238E27FC236}">
                <a16:creationId xmlns:a16="http://schemas.microsoft.com/office/drawing/2014/main" id="{913BD82C-0630-4AD8-A01D-E9A4806B1649}"/>
              </a:ext>
            </a:extLst>
          </p:cNvPr>
          <p:cNvSpPr>
            <a:spLocks noGrp="1"/>
          </p:cNvSpPr>
          <p:nvPr>
            <p:ph type="body" sz="quarter" idx="29" hasCustomPrompt="1"/>
          </p:nvPr>
        </p:nvSpPr>
        <p:spPr>
          <a:xfrm>
            <a:off x="9948865" y="2194561"/>
            <a:ext cx="1628136" cy="492443"/>
          </a:xfrm>
        </p:spPr>
        <p:txBody>
          <a:bodyPr anchor="b">
            <a:spAutoFit/>
          </a:bodyPr>
          <a:lstStyle>
            <a:lvl1pPr algn="ctr">
              <a:defRPr sz="1600" b="1">
                <a:solidFill>
                  <a:srgbClr val="2A295C"/>
                </a:solidFill>
              </a:defRPr>
            </a:lvl1pPr>
          </a:lstStyle>
          <a:p>
            <a:pPr lvl="0"/>
            <a:r>
              <a:rPr lang="fr-FR"/>
              <a:t>Lorem ipsum </a:t>
            </a:r>
            <a:r>
              <a:rPr lang="fr-FR" err="1"/>
              <a:t>title</a:t>
            </a:r>
            <a:endParaRPr lang="fr-FR"/>
          </a:p>
        </p:txBody>
      </p:sp>
      <p:sp>
        <p:nvSpPr>
          <p:cNvPr id="27" name="Espace réservé pour une image  6">
            <a:extLst>
              <a:ext uri="{FF2B5EF4-FFF2-40B4-BE49-F238E27FC236}">
                <a16:creationId xmlns:a16="http://schemas.microsoft.com/office/drawing/2014/main" id="{C24B6AA0-79F3-4590-8333-C9978F312AB6}"/>
              </a:ext>
            </a:extLst>
          </p:cNvPr>
          <p:cNvSpPr>
            <a:spLocks noGrp="1"/>
          </p:cNvSpPr>
          <p:nvPr>
            <p:ph type="pic" sz="quarter" idx="34" hasCustomPrompt="1"/>
          </p:nvPr>
        </p:nvSpPr>
        <p:spPr>
          <a:xfrm>
            <a:off x="6738093" y="4240213"/>
            <a:ext cx="1799588" cy="1229023"/>
          </a:xfrm>
          <a:solidFill>
            <a:schemeClr val="bg1">
              <a:lumMod val="75000"/>
            </a:schemeClr>
          </a:solidFill>
        </p:spPr>
        <p:txBody>
          <a:bodyPr bIns="432000" anchor="ctr">
            <a:noAutofit/>
          </a:bodyPr>
          <a:lstStyle>
            <a:lvl1pPr algn="ctr">
              <a:defRPr sz="800"/>
            </a:lvl1pPr>
          </a:lstStyle>
          <a:p>
            <a:r>
              <a:rPr lang="fr-FR"/>
              <a:t> </a:t>
            </a:r>
          </a:p>
        </p:txBody>
      </p:sp>
      <p:sp>
        <p:nvSpPr>
          <p:cNvPr id="17" name="Espace réservé du texte 8">
            <a:extLst>
              <a:ext uri="{FF2B5EF4-FFF2-40B4-BE49-F238E27FC236}">
                <a16:creationId xmlns:a16="http://schemas.microsoft.com/office/drawing/2014/main" id="{E295763F-8C67-4990-B9F8-6C1BEB29BBEA}"/>
              </a:ext>
            </a:extLst>
          </p:cNvPr>
          <p:cNvSpPr>
            <a:spLocks noGrp="1"/>
          </p:cNvSpPr>
          <p:nvPr>
            <p:ph type="body" sz="quarter" idx="27" hasCustomPrompt="1"/>
          </p:nvPr>
        </p:nvSpPr>
        <p:spPr>
          <a:xfrm>
            <a:off x="6738093" y="3399828"/>
            <a:ext cx="1799588" cy="215444"/>
          </a:xfrm>
        </p:spPr>
        <p:txBody>
          <a:bodyPr anchor="t">
            <a:spAutoFit/>
          </a:bodyPr>
          <a:lstStyle>
            <a:lvl1pPr algn="l">
              <a:defRPr sz="1400" b="0">
                <a:solidFill>
                  <a:schemeClr val="tx2"/>
                </a:solidFill>
              </a:defRPr>
            </a:lvl1pPr>
            <a:lvl2pPr marL="0" indent="0">
              <a:spcBef>
                <a:spcPts val="600"/>
              </a:spcBef>
              <a:spcAft>
                <a:spcPts val="0"/>
              </a:spcAft>
              <a:buNone/>
              <a:defRPr b="0">
                <a:solidFill>
                  <a:schemeClr val="tx2"/>
                </a:solidFill>
              </a:defRPr>
            </a:lvl2pPr>
          </a:lstStyle>
          <a:p>
            <a:pPr lvl="0"/>
            <a:r>
              <a:rPr lang="fr-FR"/>
              <a:t>Lorem ipsum</a:t>
            </a:r>
          </a:p>
        </p:txBody>
      </p:sp>
      <p:sp>
        <p:nvSpPr>
          <p:cNvPr id="16" name="Espace réservé du texte 8">
            <a:extLst>
              <a:ext uri="{FF2B5EF4-FFF2-40B4-BE49-F238E27FC236}">
                <a16:creationId xmlns:a16="http://schemas.microsoft.com/office/drawing/2014/main" id="{9A2755F2-3F8B-4F01-B60A-9E4A871E2785}"/>
              </a:ext>
            </a:extLst>
          </p:cNvPr>
          <p:cNvSpPr>
            <a:spLocks noGrp="1"/>
          </p:cNvSpPr>
          <p:nvPr>
            <p:ph type="body" sz="quarter" idx="26" hasCustomPrompt="1"/>
          </p:nvPr>
        </p:nvSpPr>
        <p:spPr>
          <a:xfrm>
            <a:off x="6823819" y="2194561"/>
            <a:ext cx="1628136" cy="492443"/>
          </a:xfrm>
        </p:spPr>
        <p:txBody>
          <a:bodyPr anchor="b">
            <a:spAutoFit/>
          </a:bodyPr>
          <a:lstStyle>
            <a:lvl1pPr algn="ctr">
              <a:defRPr sz="1600" b="1">
                <a:solidFill>
                  <a:srgbClr val="2A295C"/>
                </a:solidFill>
              </a:defRPr>
            </a:lvl1pPr>
          </a:lstStyle>
          <a:p>
            <a:pPr lvl="0"/>
            <a:r>
              <a:rPr lang="fr-FR"/>
              <a:t>Lorem ipsum </a:t>
            </a:r>
            <a:r>
              <a:rPr lang="fr-FR" err="1"/>
              <a:t>title</a:t>
            </a:r>
            <a:endParaRPr lang="fr-FR"/>
          </a:p>
        </p:txBody>
      </p:sp>
      <p:sp>
        <p:nvSpPr>
          <p:cNvPr id="26" name="Espace réservé pour une image  6">
            <a:extLst>
              <a:ext uri="{FF2B5EF4-FFF2-40B4-BE49-F238E27FC236}">
                <a16:creationId xmlns:a16="http://schemas.microsoft.com/office/drawing/2014/main" id="{0F273126-DBF1-443F-A8F3-03725919BE12}"/>
              </a:ext>
            </a:extLst>
          </p:cNvPr>
          <p:cNvSpPr>
            <a:spLocks noGrp="1"/>
          </p:cNvSpPr>
          <p:nvPr>
            <p:ph type="pic" sz="quarter" idx="33" hasCustomPrompt="1"/>
          </p:nvPr>
        </p:nvSpPr>
        <p:spPr>
          <a:xfrm>
            <a:off x="3613046" y="4240213"/>
            <a:ext cx="1799588" cy="1229023"/>
          </a:xfrm>
          <a:solidFill>
            <a:schemeClr val="bg1">
              <a:lumMod val="75000"/>
            </a:schemeClr>
          </a:solidFill>
        </p:spPr>
        <p:txBody>
          <a:bodyPr bIns="432000" anchor="ctr">
            <a:noAutofit/>
          </a:bodyPr>
          <a:lstStyle>
            <a:lvl1pPr algn="ctr">
              <a:defRPr sz="800"/>
            </a:lvl1pPr>
          </a:lstStyle>
          <a:p>
            <a:r>
              <a:rPr lang="fr-FR"/>
              <a:t> </a:t>
            </a:r>
          </a:p>
        </p:txBody>
      </p:sp>
      <p:sp>
        <p:nvSpPr>
          <p:cNvPr id="14" name="Espace réservé du texte 8">
            <a:extLst>
              <a:ext uri="{FF2B5EF4-FFF2-40B4-BE49-F238E27FC236}">
                <a16:creationId xmlns:a16="http://schemas.microsoft.com/office/drawing/2014/main" id="{B0B072B7-919F-4A5F-8E73-32A3494B9B0B}"/>
              </a:ext>
            </a:extLst>
          </p:cNvPr>
          <p:cNvSpPr>
            <a:spLocks noGrp="1"/>
          </p:cNvSpPr>
          <p:nvPr>
            <p:ph type="body" sz="quarter" idx="24" hasCustomPrompt="1"/>
          </p:nvPr>
        </p:nvSpPr>
        <p:spPr>
          <a:xfrm>
            <a:off x="3613046" y="3399828"/>
            <a:ext cx="1799588" cy="215444"/>
          </a:xfrm>
        </p:spPr>
        <p:txBody>
          <a:bodyPr anchor="t">
            <a:spAutoFit/>
          </a:bodyPr>
          <a:lstStyle>
            <a:lvl1pPr algn="l">
              <a:defRPr sz="1400" b="0">
                <a:solidFill>
                  <a:schemeClr val="tx2"/>
                </a:solidFill>
              </a:defRPr>
            </a:lvl1pPr>
            <a:lvl2pPr marL="0" indent="0">
              <a:spcBef>
                <a:spcPts val="600"/>
              </a:spcBef>
              <a:spcAft>
                <a:spcPts val="0"/>
              </a:spcAft>
              <a:buNone/>
              <a:defRPr b="0">
                <a:solidFill>
                  <a:schemeClr val="tx2"/>
                </a:solidFill>
              </a:defRPr>
            </a:lvl2pPr>
          </a:lstStyle>
          <a:p>
            <a:pPr lvl="0"/>
            <a:r>
              <a:rPr lang="fr-FR"/>
              <a:t>Lorem ipsum</a:t>
            </a:r>
          </a:p>
        </p:txBody>
      </p:sp>
      <p:sp>
        <p:nvSpPr>
          <p:cNvPr id="13" name="Espace réservé du texte 8">
            <a:extLst>
              <a:ext uri="{FF2B5EF4-FFF2-40B4-BE49-F238E27FC236}">
                <a16:creationId xmlns:a16="http://schemas.microsoft.com/office/drawing/2014/main" id="{E98825BD-BD06-4FF8-887D-04AD09F6BFB0}"/>
              </a:ext>
            </a:extLst>
          </p:cNvPr>
          <p:cNvSpPr>
            <a:spLocks noGrp="1"/>
          </p:cNvSpPr>
          <p:nvPr>
            <p:ph type="body" sz="quarter" idx="23" hasCustomPrompt="1"/>
          </p:nvPr>
        </p:nvSpPr>
        <p:spPr>
          <a:xfrm>
            <a:off x="3698772" y="2194561"/>
            <a:ext cx="1628136" cy="492443"/>
          </a:xfrm>
        </p:spPr>
        <p:txBody>
          <a:bodyPr anchor="b">
            <a:spAutoFit/>
          </a:bodyPr>
          <a:lstStyle>
            <a:lvl1pPr algn="ctr">
              <a:defRPr sz="1600" b="1">
                <a:solidFill>
                  <a:srgbClr val="2A295C"/>
                </a:solidFill>
              </a:defRPr>
            </a:lvl1pPr>
          </a:lstStyle>
          <a:p>
            <a:pPr lvl="0"/>
            <a:r>
              <a:rPr lang="fr-FR"/>
              <a:t>Lorem ipsum </a:t>
            </a:r>
            <a:r>
              <a:rPr lang="fr-FR" err="1"/>
              <a:t>title</a:t>
            </a:r>
            <a:endParaRPr lang="fr-FR"/>
          </a:p>
        </p:txBody>
      </p:sp>
      <p:sp>
        <p:nvSpPr>
          <p:cNvPr id="7" name="Espace réservé pour une image  6">
            <a:extLst>
              <a:ext uri="{FF2B5EF4-FFF2-40B4-BE49-F238E27FC236}">
                <a16:creationId xmlns:a16="http://schemas.microsoft.com/office/drawing/2014/main" id="{E49FC8AB-615B-4FC8-B835-C931DAD57CE5}"/>
              </a:ext>
            </a:extLst>
          </p:cNvPr>
          <p:cNvSpPr>
            <a:spLocks noGrp="1"/>
          </p:cNvSpPr>
          <p:nvPr>
            <p:ph type="pic" sz="quarter" idx="32" hasCustomPrompt="1"/>
          </p:nvPr>
        </p:nvSpPr>
        <p:spPr>
          <a:xfrm>
            <a:off x="487999" y="4240213"/>
            <a:ext cx="1799588" cy="1229023"/>
          </a:xfrm>
          <a:solidFill>
            <a:schemeClr val="bg1">
              <a:lumMod val="75000"/>
            </a:schemeClr>
          </a:solidFill>
        </p:spPr>
        <p:txBody>
          <a:bodyPr bIns="432000" anchor="ctr">
            <a:noAutofit/>
          </a:bodyPr>
          <a:lstStyle>
            <a:lvl1pPr algn="ctr">
              <a:defRPr sz="800"/>
            </a:lvl1pPr>
          </a:lstStyle>
          <a:p>
            <a:r>
              <a:rPr lang="fr-FR"/>
              <a:t> </a:t>
            </a:r>
          </a:p>
        </p:txBody>
      </p:sp>
      <p:sp>
        <p:nvSpPr>
          <p:cNvPr id="11" name="Espace réservé du texte 8">
            <a:extLst>
              <a:ext uri="{FF2B5EF4-FFF2-40B4-BE49-F238E27FC236}">
                <a16:creationId xmlns:a16="http://schemas.microsoft.com/office/drawing/2014/main" id="{E70D6935-7D5D-4F8A-B1A0-C2DE8D9BC0D3}"/>
              </a:ext>
            </a:extLst>
          </p:cNvPr>
          <p:cNvSpPr>
            <a:spLocks noGrp="1"/>
          </p:cNvSpPr>
          <p:nvPr>
            <p:ph type="body" sz="quarter" idx="21" hasCustomPrompt="1"/>
          </p:nvPr>
        </p:nvSpPr>
        <p:spPr>
          <a:xfrm>
            <a:off x="487999" y="3399828"/>
            <a:ext cx="1799588" cy="215444"/>
          </a:xfrm>
        </p:spPr>
        <p:txBody>
          <a:bodyPr anchor="t">
            <a:spAutoFit/>
          </a:bodyPr>
          <a:lstStyle>
            <a:lvl1pPr algn="l">
              <a:defRPr sz="1400" b="0">
                <a:solidFill>
                  <a:schemeClr val="tx2"/>
                </a:solidFill>
              </a:defRPr>
            </a:lvl1pPr>
            <a:lvl2pPr marL="0" indent="0">
              <a:spcBef>
                <a:spcPts val="600"/>
              </a:spcBef>
              <a:spcAft>
                <a:spcPts val="0"/>
              </a:spcAft>
              <a:buNone/>
              <a:defRPr b="0">
                <a:solidFill>
                  <a:schemeClr val="tx2"/>
                </a:solidFill>
              </a:defRPr>
            </a:lvl2pPr>
          </a:lstStyle>
          <a:p>
            <a:pPr lvl="0"/>
            <a:r>
              <a:rPr lang="fr-FR"/>
              <a:t>Lorem ipsum</a:t>
            </a:r>
          </a:p>
        </p:txBody>
      </p:sp>
      <p:sp>
        <p:nvSpPr>
          <p:cNvPr id="10" name="Espace réservé du texte 8">
            <a:extLst>
              <a:ext uri="{FF2B5EF4-FFF2-40B4-BE49-F238E27FC236}">
                <a16:creationId xmlns:a16="http://schemas.microsoft.com/office/drawing/2014/main" id="{2EEF24B0-86DB-4133-A52A-91860B0B6B92}"/>
              </a:ext>
            </a:extLst>
          </p:cNvPr>
          <p:cNvSpPr>
            <a:spLocks noGrp="1"/>
          </p:cNvSpPr>
          <p:nvPr>
            <p:ph type="body" sz="quarter" idx="20" hasCustomPrompt="1"/>
          </p:nvPr>
        </p:nvSpPr>
        <p:spPr>
          <a:xfrm>
            <a:off x="573725" y="2194561"/>
            <a:ext cx="1628136" cy="492443"/>
          </a:xfrm>
        </p:spPr>
        <p:txBody>
          <a:bodyPr anchor="b">
            <a:spAutoFit/>
          </a:bodyPr>
          <a:lstStyle>
            <a:lvl1pPr algn="ctr">
              <a:defRPr sz="1600" b="1">
                <a:solidFill>
                  <a:srgbClr val="2A295C"/>
                </a:solidFill>
              </a:defRPr>
            </a:lvl1pPr>
          </a:lstStyle>
          <a:p>
            <a:pPr lvl="0"/>
            <a:r>
              <a:rPr lang="fr-FR"/>
              <a:t>Lorem ipsum </a:t>
            </a:r>
            <a:r>
              <a:rPr lang="fr-FR" err="1"/>
              <a:t>title</a:t>
            </a:r>
            <a:endParaRPr lang="fr-FR"/>
          </a:p>
        </p:txBody>
      </p:sp>
      <p:sp>
        <p:nvSpPr>
          <p:cNvPr id="5" name="Sous-titre 2">
            <a:extLst>
              <a:ext uri="{FF2B5EF4-FFF2-40B4-BE49-F238E27FC236}">
                <a16:creationId xmlns:a16="http://schemas.microsoft.com/office/drawing/2014/main" id="{ABDEA2D5-8CE6-4B1B-AAA6-EE330F2B6C88}"/>
              </a:ext>
            </a:extLst>
          </p:cNvPr>
          <p:cNvSpPr>
            <a:spLocks noGrp="1"/>
          </p:cNvSpPr>
          <p:nvPr>
            <p:ph type="subTitle" idx="1" hasCustomPrompt="1"/>
          </p:nvPr>
        </p:nvSpPr>
        <p:spPr>
          <a:xfrm>
            <a:off x="443280" y="850805"/>
            <a:ext cx="10515600" cy="307755"/>
          </a:xfrm>
        </p:spPr>
        <p:txBody>
          <a:bodyPr/>
          <a:lstStyle>
            <a:lvl1pPr marL="0" indent="0" algn="l">
              <a:buNone/>
              <a:defRPr sz="2000"/>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Subtitle text level 2 lorem ipsum mat</a:t>
            </a:r>
            <a:endParaRPr lang="fr-FR"/>
          </a:p>
        </p:txBody>
      </p:sp>
      <p:sp>
        <p:nvSpPr>
          <p:cNvPr id="4" name="Titre 3">
            <a:extLst>
              <a:ext uri="{FF2B5EF4-FFF2-40B4-BE49-F238E27FC236}">
                <a16:creationId xmlns:a16="http://schemas.microsoft.com/office/drawing/2014/main" id="{1C890CFD-F1B2-481D-A9E8-E1CCAFE2E476}"/>
              </a:ext>
            </a:extLst>
          </p:cNvPr>
          <p:cNvSpPr>
            <a:spLocks noGrp="1"/>
          </p:cNvSpPr>
          <p:nvPr>
            <p:ph type="title" hasCustomPrompt="1"/>
          </p:nvPr>
        </p:nvSpPr>
        <p:spPr/>
        <p:txBody>
          <a:bodyPr/>
          <a:lstStyle/>
          <a:p>
            <a:r>
              <a:rPr lang="fr-FR" err="1"/>
              <a:t>Title</a:t>
            </a:r>
            <a:r>
              <a:rPr lang="fr-FR"/>
              <a:t>, </a:t>
            </a:r>
            <a:r>
              <a:rPr lang="fr-FR" err="1"/>
              <a:t>text</a:t>
            </a:r>
            <a:r>
              <a:rPr lang="fr-FR"/>
              <a:t> </a:t>
            </a:r>
            <a:r>
              <a:rPr lang="fr-FR" err="1"/>
              <a:t>level</a:t>
            </a:r>
            <a:r>
              <a:rPr lang="fr-FR"/>
              <a:t> 1</a:t>
            </a:r>
          </a:p>
        </p:txBody>
      </p:sp>
    </p:spTree>
    <p:extLst>
      <p:ext uri="{BB962C8B-B14F-4D97-AF65-F5344CB8AC3E}">
        <p14:creationId xmlns:p14="http://schemas.microsoft.com/office/powerpoint/2010/main" val="303965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 Secciones">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B1A16982-0955-4E60-B17F-26B37AF4499E}"/>
              </a:ext>
            </a:extLst>
          </p:cNvPr>
          <p:cNvSpPr>
            <a:spLocks noGrp="1"/>
          </p:cNvSpPr>
          <p:nvPr>
            <p:ph type="sldNum" sz="quarter" idx="18"/>
          </p:nvPr>
        </p:nvSpPr>
        <p:spPr/>
        <p:txBody>
          <a:bodyPr/>
          <a:lstStyle/>
          <a:p>
            <a:fld id="{6B54B0F7-55DD-40D6-B7F4-70B586885C0B}" type="slidenum">
              <a:rPr lang="fr-FR" smtClean="0"/>
              <a:pPr/>
              <a:t>‹Nº›</a:t>
            </a:fld>
            <a:endParaRPr lang="fr-FR"/>
          </a:p>
        </p:txBody>
      </p:sp>
      <p:sp>
        <p:nvSpPr>
          <p:cNvPr id="2" name="Espace réservé du pied de page 1">
            <a:extLst>
              <a:ext uri="{FF2B5EF4-FFF2-40B4-BE49-F238E27FC236}">
                <a16:creationId xmlns:a16="http://schemas.microsoft.com/office/drawing/2014/main" id="{0B358BDB-BF07-4C04-BA3F-88BF71C7A70F}"/>
              </a:ext>
            </a:extLst>
          </p:cNvPr>
          <p:cNvSpPr>
            <a:spLocks noGrp="1"/>
          </p:cNvSpPr>
          <p:nvPr>
            <p:ph type="ftr" sz="quarter" idx="17"/>
          </p:nvPr>
        </p:nvSpPr>
        <p:spPr/>
        <p:txBody>
          <a:bodyPr/>
          <a:lstStyle/>
          <a:p>
            <a:r>
              <a:rPr lang="en-US"/>
              <a:t>Name presentation - 28 Avril 2021 — CONFIDENTIAL © Sodexo 2021. All rights Reserved</a:t>
            </a:r>
            <a:endParaRPr lang="fr-FR"/>
          </a:p>
        </p:txBody>
      </p:sp>
      <p:sp>
        <p:nvSpPr>
          <p:cNvPr id="37" name="Espace réservé du texte 8">
            <a:extLst>
              <a:ext uri="{FF2B5EF4-FFF2-40B4-BE49-F238E27FC236}">
                <a16:creationId xmlns:a16="http://schemas.microsoft.com/office/drawing/2014/main" id="{287F8DFF-A1F2-4618-A5A2-364AEEA76F47}"/>
              </a:ext>
            </a:extLst>
          </p:cNvPr>
          <p:cNvSpPr>
            <a:spLocks noGrp="1"/>
          </p:cNvSpPr>
          <p:nvPr>
            <p:ph type="body" sz="quarter" idx="32" hasCustomPrompt="1"/>
          </p:nvPr>
        </p:nvSpPr>
        <p:spPr>
          <a:xfrm>
            <a:off x="10002591" y="4306660"/>
            <a:ext cx="847725" cy="487977"/>
          </a:xfrm>
          <a:solidFill>
            <a:srgbClr val="D6DEF2"/>
          </a:solidFill>
        </p:spPr>
        <p:txBody>
          <a:bodyPr anchor="ctr">
            <a:noAutofit/>
          </a:bodyPr>
          <a:lstStyle>
            <a:lvl1pPr algn="ctr">
              <a:defRPr sz="1400" b="1">
                <a:solidFill>
                  <a:schemeClr val="tx2"/>
                </a:solidFill>
              </a:defRPr>
            </a:lvl1pPr>
          </a:lstStyle>
          <a:p>
            <a:pPr lvl="0"/>
            <a:r>
              <a:rPr lang="fr-FR"/>
              <a:t>X.X</a:t>
            </a:r>
          </a:p>
        </p:txBody>
      </p:sp>
      <p:sp>
        <p:nvSpPr>
          <p:cNvPr id="36" name="Espace réservé du texte 8">
            <a:extLst>
              <a:ext uri="{FF2B5EF4-FFF2-40B4-BE49-F238E27FC236}">
                <a16:creationId xmlns:a16="http://schemas.microsoft.com/office/drawing/2014/main" id="{B3C49AA5-0A02-444B-BAA7-69D15A857167}"/>
              </a:ext>
            </a:extLst>
          </p:cNvPr>
          <p:cNvSpPr>
            <a:spLocks noGrp="1"/>
          </p:cNvSpPr>
          <p:nvPr>
            <p:ph type="body" sz="quarter" idx="31" hasCustomPrompt="1"/>
          </p:nvPr>
        </p:nvSpPr>
        <p:spPr>
          <a:xfrm>
            <a:off x="8991201" y="4306660"/>
            <a:ext cx="847725" cy="487977"/>
          </a:xfrm>
          <a:solidFill>
            <a:srgbClr val="D6DEF2"/>
          </a:solidFill>
        </p:spPr>
        <p:txBody>
          <a:bodyPr anchor="ctr">
            <a:noAutofit/>
          </a:bodyPr>
          <a:lstStyle>
            <a:lvl1pPr algn="ctr">
              <a:defRPr sz="1400" b="1">
                <a:solidFill>
                  <a:schemeClr val="tx2"/>
                </a:solidFill>
              </a:defRPr>
            </a:lvl1pPr>
          </a:lstStyle>
          <a:p>
            <a:pPr lvl="0"/>
            <a:r>
              <a:rPr lang="fr-FR"/>
              <a:t>X.X</a:t>
            </a:r>
          </a:p>
        </p:txBody>
      </p:sp>
      <p:sp>
        <p:nvSpPr>
          <p:cNvPr id="35" name="Espace réservé du texte 8">
            <a:extLst>
              <a:ext uri="{FF2B5EF4-FFF2-40B4-BE49-F238E27FC236}">
                <a16:creationId xmlns:a16="http://schemas.microsoft.com/office/drawing/2014/main" id="{7F7D30A5-A4AF-488C-9EC9-A0CA69CF7013}"/>
              </a:ext>
            </a:extLst>
          </p:cNvPr>
          <p:cNvSpPr>
            <a:spLocks noGrp="1"/>
          </p:cNvSpPr>
          <p:nvPr>
            <p:ph type="body" sz="quarter" idx="30" hasCustomPrompt="1"/>
          </p:nvPr>
        </p:nvSpPr>
        <p:spPr>
          <a:xfrm>
            <a:off x="7979810" y="4306660"/>
            <a:ext cx="847725" cy="487977"/>
          </a:xfrm>
          <a:solidFill>
            <a:srgbClr val="D6DEF2"/>
          </a:solidFill>
        </p:spPr>
        <p:txBody>
          <a:bodyPr anchor="ctr">
            <a:noAutofit/>
          </a:bodyPr>
          <a:lstStyle>
            <a:lvl1pPr algn="ctr">
              <a:defRPr sz="1400" b="1">
                <a:solidFill>
                  <a:schemeClr val="tx2"/>
                </a:solidFill>
              </a:defRPr>
            </a:lvl1pPr>
          </a:lstStyle>
          <a:p>
            <a:pPr lvl="0"/>
            <a:r>
              <a:rPr lang="fr-FR"/>
              <a:t>X.X</a:t>
            </a:r>
          </a:p>
        </p:txBody>
      </p:sp>
      <p:sp>
        <p:nvSpPr>
          <p:cNvPr id="34" name="Espace réservé du texte 8">
            <a:extLst>
              <a:ext uri="{FF2B5EF4-FFF2-40B4-BE49-F238E27FC236}">
                <a16:creationId xmlns:a16="http://schemas.microsoft.com/office/drawing/2014/main" id="{E666DFFB-216E-4DA9-B075-9D8F40308A94}"/>
              </a:ext>
            </a:extLst>
          </p:cNvPr>
          <p:cNvSpPr>
            <a:spLocks noGrp="1"/>
          </p:cNvSpPr>
          <p:nvPr>
            <p:ph type="body" sz="quarter" idx="29" hasCustomPrompt="1"/>
          </p:nvPr>
        </p:nvSpPr>
        <p:spPr>
          <a:xfrm>
            <a:off x="6683529" y="4306660"/>
            <a:ext cx="847725" cy="487977"/>
          </a:xfrm>
          <a:solidFill>
            <a:srgbClr val="D6DEF2"/>
          </a:solidFill>
        </p:spPr>
        <p:txBody>
          <a:bodyPr anchor="ctr">
            <a:noAutofit/>
          </a:bodyPr>
          <a:lstStyle>
            <a:lvl1pPr algn="ctr">
              <a:defRPr sz="1400" b="1">
                <a:solidFill>
                  <a:schemeClr val="tx2"/>
                </a:solidFill>
              </a:defRPr>
            </a:lvl1pPr>
          </a:lstStyle>
          <a:p>
            <a:pPr lvl="0"/>
            <a:r>
              <a:rPr lang="fr-FR"/>
              <a:t>X.X</a:t>
            </a:r>
          </a:p>
        </p:txBody>
      </p:sp>
      <p:sp>
        <p:nvSpPr>
          <p:cNvPr id="33" name="Espace réservé du texte 8">
            <a:extLst>
              <a:ext uri="{FF2B5EF4-FFF2-40B4-BE49-F238E27FC236}">
                <a16:creationId xmlns:a16="http://schemas.microsoft.com/office/drawing/2014/main" id="{3A2EB497-5B25-4BA3-B39F-7AB104121238}"/>
              </a:ext>
            </a:extLst>
          </p:cNvPr>
          <p:cNvSpPr>
            <a:spLocks noGrp="1"/>
          </p:cNvSpPr>
          <p:nvPr>
            <p:ph type="body" sz="quarter" idx="28" hasCustomPrompt="1"/>
          </p:nvPr>
        </p:nvSpPr>
        <p:spPr>
          <a:xfrm>
            <a:off x="5672139" y="4306660"/>
            <a:ext cx="847725" cy="487977"/>
          </a:xfrm>
          <a:solidFill>
            <a:srgbClr val="D6DEF2"/>
          </a:solidFill>
        </p:spPr>
        <p:txBody>
          <a:bodyPr anchor="ctr">
            <a:noAutofit/>
          </a:bodyPr>
          <a:lstStyle>
            <a:lvl1pPr algn="ctr">
              <a:defRPr sz="1400" b="1">
                <a:solidFill>
                  <a:schemeClr val="tx2"/>
                </a:solidFill>
              </a:defRPr>
            </a:lvl1pPr>
          </a:lstStyle>
          <a:p>
            <a:pPr lvl="0"/>
            <a:r>
              <a:rPr lang="fr-FR"/>
              <a:t>X.X</a:t>
            </a:r>
          </a:p>
        </p:txBody>
      </p:sp>
      <p:sp>
        <p:nvSpPr>
          <p:cNvPr id="32" name="Espace réservé du texte 8">
            <a:extLst>
              <a:ext uri="{FF2B5EF4-FFF2-40B4-BE49-F238E27FC236}">
                <a16:creationId xmlns:a16="http://schemas.microsoft.com/office/drawing/2014/main" id="{7FC3F0A9-74C0-49CE-A6A2-C69FA56C7D19}"/>
              </a:ext>
            </a:extLst>
          </p:cNvPr>
          <p:cNvSpPr>
            <a:spLocks noGrp="1"/>
          </p:cNvSpPr>
          <p:nvPr>
            <p:ph type="body" sz="quarter" idx="27" hasCustomPrompt="1"/>
          </p:nvPr>
        </p:nvSpPr>
        <p:spPr>
          <a:xfrm>
            <a:off x="4660748" y="4306660"/>
            <a:ext cx="847725" cy="487977"/>
          </a:xfrm>
          <a:solidFill>
            <a:srgbClr val="D6DEF2"/>
          </a:solidFill>
        </p:spPr>
        <p:txBody>
          <a:bodyPr anchor="ctr">
            <a:noAutofit/>
          </a:bodyPr>
          <a:lstStyle>
            <a:lvl1pPr algn="ctr">
              <a:defRPr sz="1400" b="1">
                <a:solidFill>
                  <a:schemeClr val="tx2"/>
                </a:solidFill>
              </a:defRPr>
            </a:lvl1pPr>
          </a:lstStyle>
          <a:p>
            <a:pPr lvl="0"/>
            <a:r>
              <a:rPr lang="fr-FR"/>
              <a:t>X.X</a:t>
            </a:r>
          </a:p>
        </p:txBody>
      </p:sp>
      <p:sp>
        <p:nvSpPr>
          <p:cNvPr id="31" name="Espace réservé du texte 8">
            <a:extLst>
              <a:ext uri="{FF2B5EF4-FFF2-40B4-BE49-F238E27FC236}">
                <a16:creationId xmlns:a16="http://schemas.microsoft.com/office/drawing/2014/main" id="{9C127890-EEE2-4190-84FC-3C5E7F0A79DE}"/>
              </a:ext>
            </a:extLst>
          </p:cNvPr>
          <p:cNvSpPr>
            <a:spLocks noGrp="1"/>
          </p:cNvSpPr>
          <p:nvPr>
            <p:ph type="body" sz="quarter" idx="26" hasCustomPrompt="1"/>
          </p:nvPr>
        </p:nvSpPr>
        <p:spPr>
          <a:xfrm>
            <a:off x="3364466" y="4306660"/>
            <a:ext cx="847725" cy="487977"/>
          </a:xfrm>
          <a:solidFill>
            <a:srgbClr val="D6DEF2"/>
          </a:solidFill>
        </p:spPr>
        <p:txBody>
          <a:bodyPr anchor="ctr">
            <a:noAutofit/>
          </a:bodyPr>
          <a:lstStyle>
            <a:lvl1pPr algn="ctr">
              <a:defRPr sz="1400" b="1">
                <a:solidFill>
                  <a:schemeClr val="tx2"/>
                </a:solidFill>
              </a:defRPr>
            </a:lvl1pPr>
          </a:lstStyle>
          <a:p>
            <a:pPr lvl="0"/>
            <a:r>
              <a:rPr lang="fr-FR"/>
              <a:t>X.X</a:t>
            </a:r>
          </a:p>
        </p:txBody>
      </p:sp>
      <p:sp>
        <p:nvSpPr>
          <p:cNvPr id="30" name="Espace réservé du texte 8">
            <a:extLst>
              <a:ext uri="{FF2B5EF4-FFF2-40B4-BE49-F238E27FC236}">
                <a16:creationId xmlns:a16="http://schemas.microsoft.com/office/drawing/2014/main" id="{0767E903-B71B-42DA-A479-12D005B44640}"/>
              </a:ext>
            </a:extLst>
          </p:cNvPr>
          <p:cNvSpPr>
            <a:spLocks noGrp="1"/>
          </p:cNvSpPr>
          <p:nvPr>
            <p:ph type="body" sz="quarter" idx="25" hasCustomPrompt="1"/>
          </p:nvPr>
        </p:nvSpPr>
        <p:spPr>
          <a:xfrm>
            <a:off x="2353076" y="4306660"/>
            <a:ext cx="847725" cy="487977"/>
          </a:xfrm>
          <a:solidFill>
            <a:srgbClr val="D6DEF2"/>
          </a:solidFill>
        </p:spPr>
        <p:txBody>
          <a:bodyPr anchor="ctr">
            <a:noAutofit/>
          </a:bodyPr>
          <a:lstStyle>
            <a:lvl1pPr algn="ctr">
              <a:defRPr sz="1400" b="1">
                <a:solidFill>
                  <a:schemeClr val="tx2"/>
                </a:solidFill>
              </a:defRPr>
            </a:lvl1pPr>
          </a:lstStyle>
          <a:p>
            <a:pPr lvl="0"/>
            <a:r>
              <a:rPr lang="fr-FR"/>
              <a:t>X.X</a:t>
            </a:r>
          </a:p>
        </p:txBody>
      </p:sp>
      <p:sp>
        <p:nvSpPr>
          <p:cNvPr id="29" name="Espace réservé du texte 8">
            <a:extLst>
              <a:ext uri="{FF2B5EF4-FFF2-40B4-BE49-F238E27FC236}">
                <a16:creationId xmlns:a16="http://schemas.microsoft.com/office/drawing/2014/main" id="{137812CF-3B39-4CF8-8941-3C63B8EF9864}"/>
              </a:ext>
            </a:extLst>
          </p:cNvPr>
          <p:cNvSpPr>
            <a:spLocks noGrp="1"/>
          </p:cNvSpPr>
          <p:nvPr>
            <p:ph type="body" sz="quarter" idx="24" hasCustomPrompt="1"/>
          </p:nvPr>
        </p:nvSpPr>
        <p:spPr>
          <a:xfrm>
            <a:off x="1341685" y="4306660"/>
            <a:ext cx="847725" cy="487977"/>
          </a:xfrm>
          <a:solidFill>
            <a:srgbClr val="D6DEF2"/>
          </a:solidFill>
        </p:spPr>
        <p:txBody>
          <a:bodyPr anchor="ctr">
            <a:noAutofit/>
          </a:bodyPr>
          <a:lstStyle>
            <a:lvl1pPr algn="ctr">
              <a:defRPr sz="1400" b="1">
                <a:solidFill>
                  <a:schemeClr val="tx2"/>
                </a:solidFill>
              </a:defRPr>
            </a:lvl1pPr>
          </a:lstStyle>
          <a:p>
            <a:pPr lvl="0"/>
            <a:r>
              <a:rPr lang="fr-FR"/>
              <a:t>X.X</a:t>
            </a:r>
          </a:p>
        </p:txBody>
      </p:sp>
      <p:sp>
        <p:nvSpPr>
          <p:cNvPr id="25" name="Espace réservé du texte 8">
            <a:extLst>
              <a:ext uri="{FF2B5EF4-FFF2-40B4-BE49-F238E27FC236}">
                <a16:creationId xmlns:a16="http://schemas.microsoft.com/office/drawing/2014/main" id="{792B6F82-889B-4AF6-A746-F085DEB0873D}"/>
              </a:ext>
            </a:extLst>
          </p:cNvPr>
          <p:cNvSpPr>
            <a:spLocks noGrp="1"/>
          </p:cNvSpPr>
          <p:nvPr>
            <p:ph type="body" sz="quarter" idx="23" hasCustomPrompt="1"/>
          </p:nvPr>
        </p:nvSpPr>
        <p:spPr>
          <a:xfrm>
            <a:off x="7979809" y="3245678"/>
            <a:ext cx="2870506" cy="487977"/>
          </a:xfrm>
          <a:solidFill>
            <a:schemeClr val="tx2"/>
          </a:solidFill>
        </p:spPr>
        <p:txBody>
          <a:bodyPr anchor="ctr">
            <a:noAutofit/>
          </a:bodyPr>
          <a:lstStyle>
            <a:lvl1pPr algn="ctr">
              <a:defRPr sz="1400" b="1">
                <a:solidFill>
                  <a:schemeClr val="bg1"/>
                </a:solidFill>
              </a:defRPr>
            </a:lvl1pPr>
          </a:lstStyle>
          <a:p>
            <a:pPr lvl="0"/>
            <a:r>
              <a:rPr lang="fr-FR"/>
              <a:t>Lorem ipsum section</a:t>
            </a:r>
          </a:p>
        </p:txBody>
      </p:sp>
      <p:sp>
        <p:nvSpPr>
          <p:cNvPr id="24" name="Espace réservé du texte 8">
            <a:extLst>
              <a:ext uri="{FF2B5EF4-FFF2-40B4-BE49-F238E27FC236}">
                <a16:creationId xmlns:a16="http://schemas.microsoft.com/office/drawing/2014/main" id="{2D68E202-E76F-464A-B0C2-1E13376D70A6}"/>
              </a:ext>
            </a:extLst>
          </p:cNvPr>
          <p:cNvSpPr>
            <a:spLocks noGrp="1"/>
          </p:cNvSpPr>
          <p:nvPr>
            <p:ph type="body" sz="quarter" idx="22" hasCustomPrompt="1"/>
          </p:nvPr>
        </p:nvSpPr>
        <p:spPr>
          <a:xfrm>
            <a:off x="4660748" y="3245678"/>
            <a:ext cx="2870506" cy="487977"/>
          </a:xfrm>
          <a:solidFill>
            <a:schemeClr val="tx2"/>
          </a:solidFill>
        </p:spPr>
        <p:txBody>
          <a:bodyPr anchor="ctr">
            <a:noAutofit/>
          </a:bodyPr>
          <a:lstStyle>
            <a:lvl1pPr algn="ctr">
              <a:defRPr sz="1400" b="1">
                <a:solidFill>
                  <a:schemeClr val="bg1"/>
                </a:solidFill>
              </a:defRPr>
            </a:lvl1pPr>
          </a:lstStyle>
          <a:p>
            <a:pPr lvl="0"/>
            <a:r>
              <a:rPr lang="fr-FR"/>
              <a:t>Lorem ipsum section</a:t>
            </a:r>
          </a:p>
        </p:txBody>
      </p:sp>
      <p:sp>
        <p:nvSpPr>
          <p:cNvPr id="23" name="Espace réservé du texte 8">
            <a:extLst>
              <a:ext uri="{FF2B5EF4-FFF2-40B4-BE49-F238E27FC236}">
                <a16:creationId xmlns:a16="http://schemas.microsoft.com/office/drawing/2014/main" id="{953DA66B-137D-47B6-8DA7-27E06FF25956}"/>
              </a:ext>
            </a:extLst>
          </p:cNvPr>
          <p:cNvSpPr>
            <a:spLocks noGrp="1"/>
          </p:cNvSpPr>
          <p:nvPr>
            <p:ph type="body" sz="quarter" idx="21" hasCustomPrompt="1"/>
          </p:nvPr>
        </p:nvSpPr>
        <p:spPr>
          <a:xfrm>
            <a:off x="1341684" y="3245678"/>
            <a:ext cx="2870506" cy="487977"/>
          </a:xfrm>
          <a:solidFill>
            <a:schemeClr val="tx2"/>
          </a:solidFill>
        </p:spPr>
        <p:txBody>
          <a:bodyPr anchor="ctr">
            <a:noAutofit/>
          </a:bodyPr>
          <a:lstStyle>
            <a:lvl1pPr algn="ctr">
              <a:defRPr sz="1400" b="1">
                <a:solidFill>
                  <a:schemeClr val="bg1"/>
                </a:solidFill>
              </a:defRPr>
            </a:lvl1pPr>
          </a:lstStyle>
          <a:p>
            <a:pPr lvl="0"/>
            <a:r>
              <a:rPr lang="fr-FR"/>
              <a:t>Lorem ipsum section</a:t>
            </a:r>
          </a:p>
        </p:txBody>
      </p:sp>
      <p:sp>
        <p:nvSpPr>
          <p:cNvPr id="10" name="Espace réservé du texte 8">
            <a:extLst>
              <a:ext uri="{FF2B5EF4-FFF2-40B4-BE49-F238E27FC236}">
                <a16:creationId xmlns:a16="http://schemas.microsoft.com/office/drawing/2014/main" id="{2EEF24B0-86DB-4133-A52A-91860B0B6B92}"/>
              </a:ext>
            </a:extLst>
          </p:cNvPr>
          <p:cNvSpPr>
            <a:spLocks noGrp="1"/>
          </p:cNvSpPr>
          <p:nvPr>
            <p:ph type="body" sz="quarter" idx="20" hasCustomPrompt="1"/>
          </p:nvPr>
        </p:nvSpPr>
        <p:spPr>
          <a:xfrm>
            <a:off x="4660748" y="2121872"/>
            <a:ext cx="2870506" cy="487977"/>
          </a:xfrm>
          <a:solidFill>
            <a:srgbClr val="EE0000"/>
          </a:solidFill>
        </p:spPr>
        <p:txBody>
          <a:bodyPr anchor="ctr">
            <a:noAutofit/>
          </a:bodyPr>
          <a:lstStyle>
            <a:lvl1pPr algn="ctr">
              <a:defRPr sz="1400" b="1">
                <a:solidFill>
                  <a:schemeClr val="bg1"/>
                </a:solidFill>
              </a:defRPr>
            </a:lvl1pPr>
          </a:lstStyle>
          <a:p>
            <a:pPr lvl="0"/>
            <a:r>
              <a:rPr lang="fr-FR"/>
              <a:t>Lorem ipsum </a:t>
            </a:r>
            <a:r>
              <a:rPr lang="fr-FR" err="1"/>
              <a:t>title</a:t>
            </a:r>
            <a:endParaRPr lang="fr-FR"/>
          </a:p>
        </p:txBody>
      </p:sp>
      <p:sp>
        <p:nvSpPr>
          <p:cNvPr id="5" name="Sous-titre 2">
            <a:extLst>
              <a:ext uri="{FF2B5EF4-FFF2-40B4-BE49-F238E27FC236}">
                <a16:creationId xmlns:a16="http://schemas.microsoft.com/office/drawing/2014/main" id="{ABDEA2D5-8CE6-4B1B-AAA6-EE330F2B6C88}"/>
              </a:ext>
            </a:extLst>
          </p:cNvPr>
          <p:cNvSpPr>
            <a:spLocks noGrp="1"/>
          </p:cNvSpPr>
          <p:nvPr>
            <p:ph type="subTitle" idx="1" hasCustomPrompt="1"/>
          </p:nvPr>
        </p:nvSpPr>
        <p:spPr>
          <a:xfrm>
            <a:off x="443280" y="850805"/>
            <a:ext cx="10515600" cy="307755"/>
          </a:xfrm>
        </p:spPr>
        <p:txBody>
          <a:bodyPr/>
          <a:lstStyle>
            <a:lvl1pPr marL="0" indent="0" algn="l">
              <a:buNone/>
              <a:defRPr sz="2000"/>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Subtitle text level 2 lorem ipsum mat</a:t>
            </a:r>
            <a:endParaRPr lang="fr-FR"/>
          </a:p>
        </p:txBody>
      </p:sp>
      <p:sp>
        <p:nvSpPr>
          <p:cNvPr id="4" name="Titre 3">
            <a:extLst>
              <a:ext uri="{FF2B5EF4-FFF2-40B4-BE49-F238E27FC236}">
                <a16:creationId xmlns:a16="http://schemas.microsoft.com/office/drawing/2014/main" id="{1C890CFD-F1B2-481D-A9E8-E1CCAFE2E476}"/>
              </a:ext>
            </a:extLst>
          </p:cNvPr>
          <p:cNvSpPr>
            <a:spLocks noGrp="1"/>
          </p:cNvSpPr>
          <p:nvPr>
            <p:ph type="title" hasCustomPrompt="1"/>
          </p:nvPr>
        </p:nvSpPr>
        <p:spPr/>
        <p:txBody>
          <a:bodyPr/>
          <a:lstStyle/>
          <a:p>
            <a:r>
              <a:rPr lang="fr-FR" err="1"/>
              <a:t>Title</a:t>
            </a:r>
            <a:r>
              <a:rPr lang="fr-FR"/>
              <a:t>, </a:t>
            </a:r>
            <a:r>
              <a:rPr lang="fr-FR" err="1"/>
              <a:t>text</a:t>
            </a:r>
            <a:r>
              <a:rPr lang="fr-FR"/>
              <a:t> </a:t>
            </a:r>
            <a:r>
              <a:rPr lang="fr-FR" err="1"/>
              <a:t>level</a:t>
            </a:r>
            <a:r>
              <a:rPr lang="fr-FR"/>
              <a:t> 1</a:t>
            </a:r>
          </a:p>
        </p:txBody>
      </p:sp>
    </p:spTree>
    <p:extLst>
      <p:ext uri="{BB962C8B-B14F-4D97-AF65-F5344CB8AC3E}">
        <p14:creationId xmlns:p14="http://schemas.microsoft.com/office/powerpoint/2010/main" val="1523489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Azul">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D9B65AF-36E7-482B-ADC1-4A9F0CC50F0D}"/>
              </a:ext>
              <a:ext uri="{C183D7F6-B498-43B3-948B-1728B52AA6E4}">
                <adec:decorative xmlns:adec="http://schemas.microsoft.com/office/drawing/2017/decorative" val="1"/>
              </a:ext>
            </a:extLst>
          </p:cNvPr>
          <p:cNvSpPr/>
          <p:nvPr userDrawn="1"/>
        </p:nvSpPr>
        <p:spPr>
          <a:xfrm>
            <a:off x="12045950" y="5581650"/>
            <a:ext cx="146050" cy="699770"/>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7" name="Rectangle : avec coins arrondis en haut 6">
            <a:extLst>
              <a:ext uri="{FF2B5EF4-FFF2-40B4-BE49-F238E27FC236}">
                <a16:creationId xmlns:a16="http://schemas.microsoft.com/office/drawing/2014/main" id="{38941DF2-25BF-4FD6-B3F5-AE4815C374FD}"/>
              </a:ext>
              <a:ext uri="{C183D7F6-B498-43B3-948B-1728B52AA6E4}">
                <adec:decorative xmlns:adec="http://schemas.microsoft.com/office/drawing/2017/decorative" val="1"/>
              </a:ext>
            </a:extLst>
          </p:cNvPr>
          <p:cNvSpPr/>
          <p:nvPr userDrawn="1"/>
        </p:nvSpPr>
        <p:spPr>
          <a:xfrm rot="16200000">
            <a:off x="10848343" y="5083807"/>
            <a:ext cx="699769" cy="1695452"/>
          </a:xfrm>
          <a:prstGeom prst="round2SameRect">
            <a:avLst>
              <a:gd name="adj1" fmla="val 21204"/>
              <a:gd name="adj2" fmla="val 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pic>
        <p:nvPicPr>
          <p:cNvPr id="9" name="Graphique 8">
            <a:extLst>
              <a:ext uri="{FF2B5EF4-FFF2-40B4-BE49-F238E27FC236}">
                <a16:creationId xmlns:a16="http://schemas.microsoft.com/office/drawing/2014/main" id="{AAC22922-B217-4256-8895-4625512F930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46899" y="5675973"/>
            <a:ext cx="1295285" cy="422220"/>
          </a:xfrm>
          <a:prstGeom prst="rect">
            <a:avLst/>
          </a:prstGeom>
        </p:spPr>
      </p:pic>
    </p:spTree>
    <p:extLst>
      <p:ext uri="{BB962C8B-B14F-4D97-AF65-F5344CB8AC3E}">
        <p14:creationId xmlns:p14="http://schemas.microsoft.com/office/powerpoint/2010/main" val="392012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Gracias">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D9B65AF-36E7-482B-ADC1-4A9F0CC50F0D}"/>
              </a:ext>
              <a:ext uri="{C183D7F6-B498-43B3-948B-1728B52AA6E4}">
                <adec:decorative xmlns:adec="http://schemas.microsoft.com/office/drawing/2017/decorative" val="1"/>
              </a:ext>
            </a:extLst>
          </p:cNvPr>
          <p:cNvSpPr/>
          <p:nvPr userDrawn="1"/>
        </p:nvSpPr>
        <p:spPr>
          <a:xfrm>
            <a:off x="12045950" y="5581650"/>
            <a:ext cx="146050" cy="699770"/>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7" name="Rectangle : avec coins arrondis en haut 6">
            <a:extLst>
              <a:ext uri="{FF2B5EF4-FFF2-40B4-BE49-F238E27FC236}">
                <a16:creationId xmlns:a16="http://schemas.microsoft.com/office/drawing/2014/main" id="{38941DF2-25BF-4FD6-B3F5-AE4815C374FD}"/>
              </a:ext>
              <a:ext uri="{C183D7F6-B498-43B3-948B-1728B52AA6E4}">
                <adec:decorative xmlns:adec="http://schemas.microsoft.com/office/drawing/2017/decorative" val="1"/>
              </a:ext>
            </a:extLst>
          </p:cNvPr>
          <p:cNvSpPr/>
          <p:nvPr userDrawn="1"/>
        </p:nvSpPr>
        <p:spPr>
          <a:xfrm rot="16200000">
            <a:off x="10848343" y="5083807"/>
            <a:ext cx="699769" cy="1695452"/>
          </a:xfrm>
          <a:prstGeom prst="round2SameRect">
            <a:avLst>
              <a:gd name="adj1" fmla="val 21204"/>
              <a:gd name="adj2" fmla="val 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pic>
        <p:nvPicPr>
          <p:cNvPr id="9" name="Graphique 8">
            <a:extLst>
              <a:ext uri="{FF2B5EF4-FFF2-40B4-BE49-F238E27FC236}">
                <a16:creationId xmlns:a16="http://schemas.microsoft.com/office/drawing/2014/main" id="{AAC22922-B217-4256-8895-4625512F930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46899" y="5675973"/>
            <a:ext cx="1295285" cy="422220"/>
          </a:xfrm>
          <a:prstGeom prst="rect">
            <a:avLst/>
          </a:prstGeom>
        </p:spPr>
      </p:pic>
      <p:sp>
        <p:nvSpPr>
          <p:cNvPr id="2" name="CuadroTexto 1">
            <a:extLst>
              <a:ext uri="{FF2B5EF4-FFF2-40B4-BE49-F238E27FC236}">
                <a16:creationId xmlns:a16="http://schemas.microsoft.com/office/drawing/2014/main" id="{CB7715BD-3090-4684-9801-F8AD6300A1CE}"/>
              </a:ext>
            </a:extLst>
          </p:cNvPr>
          <p:cNvSpPr txBox="1"/>
          <p:nvPr userDrawn="1"/>
        </p:nvSpPr>
        <p:spPr>
          <a:xfrm>
            <a:off x="4529797" y="3105834"/>
            <a:ext cx="1669175" cy="646331"/>
          </a:xfrm>
          <a:prstGeom prst="rect">
            <a:avLst/>
          </a:prstGeom>
          <a:noFill/>
        </p:spPr>
        <p:txBody>
          <a:bodyPr wrap="none" rtlCol="0">
            <a:spAutoFit/>
          </a:bodyPr>
          <a:lstStyle/>
          <a:p>
            <a:r>
              <a:rPr lang="es-MX" sz="3600">
                <a:solidFill>
                  <a:schemeClr val="bg1"/>
                </a:solidFill>
                <a:latin typeface="Sansa Pro Bold" panose="02000603080000020004" pitchFamily="50" charset="0"/>
              </a:rPr>
              <a:t>Gracias.</a:t>
            </a:r>
            <a:endParaRPr lang="es-CO" sz="3600">
              <a:solidFill>
                <a:schemeClr val="bg1"/>
              </a:solidFill>
              <a:latin typeface="Sansa Pro Bold" panose="02000603080000020004" pitchFamily="50" charset="0"/>
            </a:endParaRPr>
          </a:p>
        </p:txBody>
      </p:sp>
    </p:spTree>
    <p:extLst>
      <p:ext uri="{BB962C8B-B14F-4D97-AF65-F5344CB8AC3E}">
        <p14:creationId xmlns:p14="http://schemas.microsoft.com/office/powerpoint/2010/main" val="3525884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ontacto">
    <p:bg>
      <p:bgPr>
        <a:solidFill>
          <a:schemeClr val="tx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D6392CD-65B5-4861-9417-19D21F62A037}"/>
              </a:ext>
              <a:ext uri="{C183D7F6-B498-43B3-948B-1728B52AA6E4}">
                <adec:decorative xmlns:adec="http://schemas.microsoft.com/office/drawing/2017/decorative" val="1"/>
              </a:ext>
            </a:extLst>
          </p:cNvPr>
          <p:cNvSpPr/>
          <p:nvPr userDrawn="1"/>
        </p:nvSpPr>
        <p:spPr>
          <a:xfrm>
            <a:off x="0" y="0"/>
            <a:ext cx="12192000" cy="193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4" name="Rectangle 3">
            <a:extLst>
              <a:ext uri="{FF2B5EF4-FFF2-40B4-BE49-F238E27FC236}">
                <a16:creationId xmlns:a16="http://schemas.microsoft.com/office/drawing/2014/main" id="{FD9B65AF-36E7-482B-ADC1-4A9F0CC50F0D}"/>
              </a:ext>
              <a:ext uri="{C183D7F6-B498-43B3-948B-1728B52AA6E4}">
                <adec:decorative xmlns:adec="http://schemas.microsoft.com/office/drawing/2017/decorative" val="1"/>
              </a:ext>
            </a:extLst>
          </p:cNvPr>
          <p:cNvSpPr/>
          <p:nvPr userDrawn="1"/>
        </p:nvSpPr>
        <p:spPr>
          <a:xfrm>
            <a:off x="12045950" y="5581650"/>
            <a:ext cx="146050" cy="699770"/>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7" name="Rectangle : avec coins arrondis en haut 6">
            <a:extLst>
              <a:ext uri="{FF2B5EF4-FFF2-40B4-BE49-F238E27FC236}">
                <a16:creationId xmlns:a16="http://schemas.microsoft.com/office/drawing/2014/main" id="{38941DF2-25BF-4FD6-B3F5-AE4815C374FD}"/>
              </a:ext>
              <a:ext uri="{C183D7F6-B498-43B3-948B-1728B52AA6E4}">
                <adec:decorative xmlns:adec="http://schemas.microsoft.com/office/drawing/2017/decorative" val="1"/>
              </a:ext>
            </a:extLst>
          </p:cNvPr>
          <p:cNvSpPr/>
          <p:nvPr userDrawn="1"/>
        </p:nvSpPr>
        <p:spPr>
          <a:xfrm rot="16200000">
            <a:off x="10848343" y="5083807"/>
            <a:ext cx="699769" cy="1695452"/>
          </a:xfrm>
          <a:prstGeom prst="round2SameRect">
            <a:avLst>
              <a:gd name="adj1" fmla="val 21204"/>
              <a:gd name="adj2" fmla="val 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pic>
        <p:nvPicPr>
          <p:cNvPr id="9" name="Graphique 8">
            <a:extLst>
              <a:ext uri="{FF2B5EF4-FFF2-40B4-BE49-F238E27FC236}">
                <a16:creationId xmlns:a16="http://schemas.microsoft.com/office/drawing/2014/main" id="{AAC22922-B217-4256-8895-4625512F930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46899" y="5675973"/>
            <a:ext cx="1295285" cy="422220"/>
          </a:xfrm>
          <a:prstGeom prst="rect">
            <a:avLst/>
          </a:prstGeom>
        </p:spPr>
      </p:pic>
      <p:sp>
        <p:nvSpPr>
          <p:cNvPr id="8" name="Rectangle 7">
            <a:extLst>
              <a:ext uri="{FF2B5EF4-FFF2-40B4-BE49-F238E27FC236}">
                <a16:creationId xmlns:a16="http://schemas.microsoft.com/office/drawing/2014/main" id="{721062A9-1E48-405B-AC89-4DD15363BF25}"/>
              </a:ext>
              <a:ext uri="{C183D7F6-B498-43B3-948B-1728B52AA6E4}">
                <adec:decorative xmlns:adec="http://schemas.microsoft.com/office/drawing/2017/decorative" val="1"/>
              </a:ext>
            </a:extLst>
          </p:cNvPr>
          <p:cNvSpPr/>
          <p:nvPr userDrawn="1"/>
        </p:nvSpPr>
        <p:spPr>
          <a:xfrm>
            <a:off x="909638" y="1933575"/>
            <a:ext cx="3081337" cy="144463"/>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12" name="Rectangle 11">
            <a:extLst>
              <a:ext uri="{FF2B5EF4-FFF2-40B4-BE49-F238E27FC236}">
                <a16:creationId xmlns:a16="http://schemas.microsoft.com/office/drawing/2014/main" id="{2C20083C-3D5C-4C50-BD1F-C067BF625EFA}"/>
              </a:ext>
              <a:ext uri="{C183D7F6-B498-43B3-948B-1728B52AA6E4}">
                <adec:decorative xmlns:adec="http://schemas.microsoft.com/office/drawing/2017/decorative" val="1"/>
              </a:ext>
            </a:extLst>
          </p:cNvPr>
          <p:cNvSpPr/>
          <p:nvPr userDrawn="1"/>
        </p:nvSpPr>
        <p:spPr>
          <a:xfrm>
            <a:off x="4300539" y="1933575"/>
            <a:ext cx="3081337" cy="144463"/>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14" name="Rectangle 13">
            <a:extLst>
              <a:ext uri="{FF2B5EF4-FFF2-40B4-BE49-F238E27FC236}">
                <a16:creationId xmlns:a16="http://schemas.microsoft.com/office/drawing/2014/main" id="{59A0CF89-C928-42BC-A641-43D6960737DA}"/>
              </a:ext>
              <a:ext uri="{C183D7F6-B498-43B3-948B-1728B52AA6E4}">
                <adec:decorative xmlns:adec="http://schemas.microsoft.com/office/drawing/2017/decorative" val="1"/>
              </a:ext>
            </a:extLst>
          </p:cNvPr>
          <p:cNvSpPr/>
          <p:nvPr userDrawn="1"/>
        </p:nvSpPr>
        <p:spPr>
          <a:xfrm>
            <a:off x="7691439" y="1933575"/>
            <a:ext cx="3081337" cy="144463"/>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13" name="Espace réservé du texte 6">
            <a:extLst>
              <a:ext uri="{FF2B5EF4-FFF2-40B4-BE49-F238E27FC236}">
                <a16:creationId xmlns:a16="http://schemas.microsoft.com/office/drawing/2014/main" id="{C1954307-1534-478B-94B8-FE9E1F84DE3F}"/>
              </a:ext>
            </a:extLst>
          </p:cNvPr>
          <p:cNvSpPr>
            <a:spLocks noGrp="1"/>
          </p:cNvSpPr>
          <p:nvPr>
            <p:ph type="body" sz="quarter" idx="14" hasCustomPrompt="1"/>
          </p:nvPr>
        </p:nvSpPr>
        <p:spPr>
          <a:xfrm>
            <a:off x="7691439" y="2078039"/>
            <a:ext cx="3081337" cy="1422057"/>
          </a:xfrm>
          <a:prstGeom prst="round2SameRect">
            <a:avLst>
              <a:gd name="adj1" fmla="val 0"/>
              <a:gd name="adj2" fmla="val 7079"/>
            </a:avLst>
          </a:prstGeom>
          <a:solidFill>
            <a:srgbClr val="F3EEF9"/>
          </a:solidFill>
        </p:spPr>
        <p:txBody>
          <a:bodyPr lIns="324000" tIns="432000">
            <a:noAutofit/>
          </a:bodyPr>
          <a:lstStyle>
            <a:lvl1pPr>
              <a:spcAft>
                <a:spcPts val="600"/>
              </a:spcAft>
              <a:defRPr sz="1600" b="1">
                <a:solidFill>
                  <a:schemeClr val="tx2"/>
                </a:solidFill>
              </a:defRPr>
            </a:lvl1pPr>
            <a:lvl2pPr marL="0" indent="0">
              <a:spcAft>
                <a:spcPts val="0"/>
              </a:spcAft>
              <a:buNone/>
              <a:defRPr sz="1400" b="0">
                <a:solidFill>
                  <a:schemeClr val="tx2"/>
                </a:solidFill>
              </a:defRPr>
            </a:lvl2pPr>
            <a:lvl3pPr marL="0" indent="0">
              <a:spcAft>
                <a:spcPts val="600"/>
              </a:spcAft>
              <a:buNone/>
              <a:defRPr sz="1600" b="1"/>
            </a:lvl3pPr>
          </a:lstStyle>
          <a:p>
            <a:pPr lvl="0"/>
            <a:r>
              <a:rPr lang="fr-FR"/>
              <a:t>Prénom Nom</a:t>
            </a:r>
          </a:p>
          <a:p>
            <a:pPr lvl="1"/>
            <a:r>
              <a:rPr lang="fr-FR"/>
              <a:t>Deuxième niveau</a:t>
            </a:r>
          </a:p>
        </p:txBody>
      </p:sp>
      <p:sp>
        <p:nvSpPr>
          <p:cNvPr id="11" name="Espace réservé du texte 6">
            <a:extLst>
              <a:ext uri="{FF2B5EF4-FFF2-40B4-BE49-F238E27FC236}">
                <a16:creationId xmlns:a16="http://schemas.microsoft.com/office/drawing/2014/main" id="{C3F5D30B-684A-44B7-B222-1EACC91C74F2}"/>
              </a:ext>
            </a:extLst>
          </p:cNvPr>
          <p:cNvSpPr>
            <a:spLocks noGrp="1"/>
          </p:cNvSpPr>
          <p:nvPr>
            <p:ph type="body" sz="quarter" idx="13" hasCustomPrompt="1"/>
          </p:nvPr>
        </p:nvSpPr>
        <p:spPr>
          <a:xfrm>
            <a:off x="4300539" y="2078039"/>
            <a:ext cx="3081337" cy="1422057"/>
          </a:xfrm>
          <a:prstGeom prst="round2SameRect">
            <a:avLst>
              <a:gd name="adj1" fmla="val 0"/>
              <a:gd name="adj2" fmla="val 7079"/>
            </a:avLst>
          </a:prstGeom>
          <a:solidFill>
            <a:srgbClr val="F3EEF9"/>
          </a:solidFill>
        </p:spPr>
        <p:txBody>
          <a:bodyPr lIns="324000" tIns="432000">
            <a:noAutofit/>
          </a:bodyPr>
          <a:lstStyle>
            <a:lvl1pPr>
              <a:spcAft>
                <a:spcPts val="600"/>
              </a:spcAft>
              <a:defRPr sz="1600" b="1">
                <a:solidFill>
                  <a:schemeClr val="tx2"/>
                </a:solidFill>
              </a:defRPr>
            </a:lvl1pPr>
            <a:lvl2pPr marL="0" indent="0">
              <a:spcAft>
                <a:spcPts val="0"/>
              </a:spcAft>
              <a:buNone/>
              <a:defRPr sz="1400" b="0">
                <a:solidFill>
                  <a:schemeClr val="tx2"/>
                </a:solidFill>
              </a:defRPr>
            </a:lvl2pPr>
            <a:lvl3pPr marL="0" indent="0">
              <a:spcAft>
                <a:spcPts val="600"/>
              </a:spcAft>
              <a:buNone/>
              <a:defRPr sz="1600" b="1"/>
            </a:lvl3pPr>
          </a:lstStyle>
          <a:p>
            <a:pPr lvl="0"/>
            <a:r>
              <a:rPr lang="fr-FR"/>
              <a:t>Prénom Nom</a:t>
            </a:r>
          </a:p>
          <a:p>
            <a:pPr lvl="1"/>
            <a:r>
              <a:rPr lang="fr-FR"/>
              <a:t>Deuxième niveau</a:t>
            </a:r>
          </a:p>
        </p:txBody>
      </p:sp>
      <p:sp>
        <p:nvSpPr>
          <p:cNvPr id="10" name="Espace réservé du texte 6">
            <a:extLst>
              <a:ext uri="{FF2B5EF4-FFF2-40B4-BE49-F238E27FC236}">
                <a16:creationId xmlns:a16="http://schemas.microsoft.com/office/drawing/2014/main" id="{F4458531-4DF4-4B04-8685-64A0979C1949}"/>
              </a:ext>
            </a:extLst>
          </p:cNvPr>
          <p:cNvSpPr>
            <a:spLocks noGrp="1"/>
          </p:cNvSpPr>
          <p:nvPr>
            <p:ph type="body" sz="quarter" idx="12" hasCustomPrompt="1"/>
          </p:nvPr>
        </p:nvSpPr>
        <p:spPr>
          <a:xfrm>
            <a:off x="909638" y="2078039"/>
            <a:ext cx="3081337" cy="1422057"/>
          </a:xfrm>
          <a:prstGeom prst="round2SameRect">
            <a:avLst>
              <a:gd name="adj1" fmla="val 0"/>
              <a:gd name="adj2" fmla="val 7079"/>
            </a:avLst>
          </a:prstGeom>
          <a:solidFill>
            <a:srgbClr val="F3EEF9"/>
          </a:solidFill>
        </p:spPr>
        <p:txBody>
          <a:bodyPr lIns="324000" tIns="432000">
            <a:noAutofit/>
          </a:bodyPr>
          <a:lstStyle>
            <a:lvl1pPr>
              <a:spcAft>
                <a:spcPts val="600"/>
              </a:spcAft>
              <a:defRPr sz="1600" b="1">
                <a:solidFill>
                  <a:schemeClr val="tx2"/>
                </a:solidFill>
              </a:defRPr>
            </a:lvl1pPr>
            <a:lvl2pPr marL="0" indent="0">
              <a:spcAft>
                <a:spcPts val="0"/>
              </a:spcAft>
              <a:buNone/>
              <a:defRPr sz="1400" b="0">
                <a:solidFill>
                  <a:schemeClr val="tx2"/>
                </a:solidFill>
              </a:defRPr>
            </a:lvl2pPr>
            <a:lvl3pPr marL="0" indent="0">
              <a:spcAft>
                <a:spcPts val="600"/>
              </a:spcAft>
              <a:buNone/>
              <a:defRPr sz="1600" b="1"/>
            </a:lvl3pPr>
          </a:lstStyle>
          <a:p>
            <a:pPr lvl="0"/>
            <a:r>
              <a:rPr lang="fr-FR"/>
              <a:t>Prénom Nom</a:t>
            </a:r>
          </a:p>
          <a:p>
            <a:pPr lvl="1"/>
            <a:r>
              <a:rPr lang="fr-FR"/>
              <a:t>Deuxième niveau</a:t>
            </a:r>
          </a:p>
        </p:txBody>
      </p:sp>
    </p:spTree>
    <p:extLst>
      <p:ext uri="{BB962C8B-B14F-4D97-AF65-F5344CB8AC3E}">
        <p14:creationId xmlns:p14="http://schemas.microsoft.com/office/powerpoint/2010/main" val="1003933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Contacto">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D9B65AF-36E7-482B-ADC1-4A9F0CC50F0D}"/>
              </a:ext>
              <a:ext uri="{C183D7F6-B498-43B3-948B-1728B52AA6E4}">
                <adec:decorative xmlns:adec="http://schemas.microsoft.com/office/drawing/2017/decorative" val="1"/>
              </a:ext>
            </a:extLst>
          </p:cNvPr>
          <p:cNvSpPr/>
          <p:nvPr userDrawn="1"/>
        </p:nvSpPr>
        <p:spPr>
          <a:xfrm>
            <a:off x="12045950" y="5581650"/>
            <a:ext cx="146050" cy="699770"/>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7" name="Rectangle : avec coins arrondis en haut 6">
            <a:extLst>
              <a:ext uri="{FF2B5EF4-FFF2-40B4-BE49-F238E27FC236}">
                <a16:creationId xmlns:a16="http://schemas.microsoft.com/office/drawing/2014/main" id="{38941DF2-25BF-4FD6-B3F5-AE4815C374FD}"/>
              </a:ext>
              <a:ext uri="{C183D7F6-B498-43B3-948B-1728B52AA6E4}">
                <adec:decorative xmlns:adec="http://schemas.microsoft.com/office/drawing/2017/decorative" val="1"/>
              </a:ext>
            </a:extLst>
          </p:cNvPr>
          <p:cNvSpPr/>
          <p:nvPr userDrawn="1"/>
        </p:nvSpPr>
        <p:spPr>
          <a:xfrm rot="16200000">
            <a:off x="10848343" y="5083807"/>
            <a:ext cx="699769" cy="1695452"/>
          </a:xfrm>
          <a:prstGeom prst="round2SameRect">
            <a:avLst>
              <a:gd name="adj1" fmla="val 21204"/>
              <a:gd name="adj2" fmla="val 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pic>
        <p:nvPicPr>
          <p:cNvPr id="9" name="Graphique 8">
            <a:extLst>
              <a:ext uri="{FF2B5EF4-FFF2-40B4-BE49-F238E27FC236}">
                <a16:creationId xmlns:a16="http://schemas.microsoft.com/office/drawing/2014/main" id="{AAC22922-B217-4256-8895-4625512F930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46899" y="5675973"/>
            <a:ext cx="1295285" cy="422220"/>
          </a:xfrm>
          <a:prstGeom prst="rect">
            <a:avLst/>
          </a:prstGeom>
        </p:spPr>
      </p:pic>
      <p:sp>
        <p:nvSpPr>
          <p:cNvPr id="10" name="Espace réservé du texte 6">
            <a:extLst>
              <a:ext uri="{FF2B5EF4-FFF2-40B4-BE49-F238E27FC236}">
                <a16:creationId xmlns:a16="http://schemas.microsoft.com/office/drawing/2014/main" id="{F4458531-4DF4-4B04-8685-64A0979C1949}"/>
              </a:ext>
            </a:extLst>
          </p:cNvPr>
          <p:cNvSpPr>
            <a:spLocks noGrp="1"/>
          </p:cNvSpPr>
          <p:nvPr>
            <p:ph type="body" sz="quarter" idx="12" hasCustomPrompt="1"/>
          </p:nvPr>
        </p:nvSpPr>
        <p:spPr>
          <a:xfrm>
            <a:off x="909637" y="4139270"/>
            <a:ext cx="4042800" cy="1422057"/>
          </a:xfrm>
          <a:prstGeom prst="rect">
            <a:avLst/>
          </a:prstGeom>
          <a:noFill/>
          <a:ln>
            <a:noFill/>
          </a:ln>
        </p:spPr>
        <p:txBody>
          <a:bodyPr lIns="36000" tIns="432000" rIns="36000" anchor="b">
            <a:noAutofit/>
          </a:bodyPr>
          <a:lstStyle>
            <a:lvl1pPr>
              <a:spcAft>
                <a:spcPts val="600"/>
              </a:spcAft>
              <a:defRPr sz="1400" b="0">
                <a:solidFill>
                  <a:schemeClr val="bg1"/>
                </a:solidFill>
              </a:defRPr>
            </a:lvl1pPr>
            <a:lvl2pPr marL="0" indent="0">
              <a:spcAft>
                <a:spcPts val="0"/>
              </a:spcAft>
              <a:buNone/>
              <a:defRPr sz="1400" b="0">
                <a:solidFill>
                  <a:schemeClr val="bg1"/>
                </a:solidFill>
              </a:defRPr>
            </a:lvl2pPr>
            <a:lvl3pPr marL="0" indent="0">
              <a:spcAft>
                <a:spcPts val="600"/>
              </a:spcAft>
              <a:buNone/>
              <a:defRPr sz="1600" b="1"/>
            </a:lvl3pPr>
          </a:lstStyle>
          <a:p>
            <a:pPr lvl="0"/>
            <a:r>
              <a:rPr lang="fr-FR"/>
              <a:t>Texte</a:t>
            </a:r>
          </a:p>
        </p:txBody>
      </p:sp>
    </p:spTree>
    <p:extLst>
      <p:ext uri="{BB962C8B-B14F-4D97-AF65-F5344CB8AC3E}">
        <p14:creationId xmlns:p14="http://schemas.microsoft.com/office/powerpoint/2010/main" val="2885539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077CF2-9E32-383F-E92C-3EBB062B398E}"/>
              </a:ext>
            </a:extLst>
          </p:cNvPr>
          <p:cNvSpPr>
            <a:spLocks noGrp="1"/>
          </p:cNvSpPr>
          <p:nvPr>
            <p:ph type="title"/>
          </p:nvPr>
        </p:nvSpPr>
        <p:spPr/>
        <p:txBody>
          <a:bodyPr/>
          <a:lstStyle/>
          <a:p>
            <a:r>
              <a:rPr lang="es-MX"/>
              <a:t>Haz clic para modificar el estilo de título del patrón</a:t>
            </a:r>
            <a:endParaRPr/>
          </a:p>
        </p:txBody>
      </p:sp>
      <p:sp>
        <p:nvSpPr>
          <p:cNvPr id="3" name="Marcador de contenido 2">
            <a:extLst>
              <a:ext uri="{FF2B5EF4-FFF2-40B4-BE49-F238E27FC236}">
                <a16:creationId xmlns:a16="http://schemas.microsoft.com/office/drawing/2014/main" id="{FEACED1D-EB56-45AB-F6E6-264552DE97F2}"/>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a:p>
        </p:txBody>
      </p:sp>
      <p:sp>
        <p:nvSpPr>
          <p:cNvPr id="4" name="Marcador de contenido 3">
            <a:extLst>
              <a:ext uri="{FF2B5EF4-FFF2-40B4-BE49-F238E27FC236}">
                <a16:creationId xmlns:a16="http://schemas.microsoft.com/office/drawing/2014/main" id="{A78359D0-E5B9-AF23-474C-ECD3C23DE69A}"/>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a:p>
        </p:txBody>
      </p:sp>
      <p:sp>
        <p:nvSpPr>
          <p:cNvPr id="5" name="Marcador de fecha 4">
            <a:extLst>
              <a:ext uri="{FF2B5EF4-FFF2-40B4-BE49-F238E27FC236}">
                <a16:creationId xmlns:a16="http://schemas.microsoft.com/office/drawing/2014/main" id="{6D5EDF9F-EEE3-B13B-1101-A1F5AB989DBE}"/>
              </a:ext>
            </a:extLst>
          </p:cNvPr>
          <p:cNvSpPr>
            <a:spLocks noGrp="1"/>
          </p:cNvSpPr>
          <p:nvPr>
            <p:ph type="dt" sz="half" idx="10"/>
          </p:nvPr>
        </p:nvSpPr>
        <p:spPr/>
        <p:txBody>
          <a:bodyPr/>
          <a:lstStyle/>
          <a:p>
            <a:fld id="{F185D758-A267-6C43-82A4-F0AE64C46F64}" type="datetimeFigureOut">
              <a:rPr lang="es-CL" smtClean="0"/>
              <a:t>21-10-2025</a:t>
            </a:fld>
            <a:endParaRPr lang="es-CL"/>
          </a:p>
        </p:txBody>
      </p:sp>
      <p:sp>
        <p:nvSpPr>
          <p:cNvPr id="6" name="Marcador de pie de página 5">
            <a:extLst>
              <a:ext uri="{FF2B5EF4-FFF2-40B4-BE49-F238E27FC236}">
                <a16:creationId xmlns:a16="http://schemas.microsoft.com/office/drawing/2014/main" id="{A31FF8B9-22E7-67E7-C806-044DA263AD5D}"/>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7A34401B-730D-8F69-B140-0223A33B4F9C}"/>
              </a:ext>
            </a:extLst>
          </p:cNvPr>
          <p:cNvSpPr>
            <a:spLocks noGrp="1"/>
          </p:cNvSpPr>
          <p:nvPr>
            <p:ph type="sldNum" sz="quarter" idx="12"/>
          </p:nvPr>
        </p:nvSpPr>
        <p:spPr/>
        <p:txBody>
          <a:bodyPr/>
          <a:lstStyle/>
          <a:p>
            <a:fld id="{C1674110-0750-9742-BD65-310CAD675ED3}" type="slidenum">
              <a:rPr lang="es-CL" smtClean="0"/>
              <a:t>‹Nº›</a:t>
            </a:fld>
            <a:endParaRPr lang="es-CL"/>
          </a:p>
        </p:txBody>
      </p:sp>
    </p:spTree>
    <p:extLst>
      <p:ext uri="{BB962C8B-B14F-4D97-AF65-F5344CB8AC3E}">
        <p14:creationId xmlns:p14="http://schemas.microsoft.com/office/powerpoint/2010/main" val="197246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644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230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Sodex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C57B69-D3DE-407E-B28E-3969CF285741}"/>
              </a:ext>
            </a:extLst>
          </p:cNvPr>
          <p:cNvSpPr>
            <a:spLocks noGrp="1"/>
          </p:cNvSpPr>
          <p:nvPr>
            <p:ph type="title"/>
          </p:nvPr>
        </p:nvSpPr>
        <p:spPr>
          <a:xfrm>
            <a:off x="340360" y="558165"/>
            <a:ext cx="11516360" cy="430858"/>
          </a:xfrm>
        </p:spPr>
        <p:txBody>
          <a:bodyPr wrap="square" anchor="t" anchorCtr="0">
            <a:spAutoFit/>
          </a:bodyPr>
          <a:lstStyle>
            <a:lvl1pPr>
              <a:lnSpc>
                <a:spcPct val="100000"/>
              </a:lnSpc>
              <a:defRPr sz="2800"/>
            </a:lvl1pPr>
          </a:lstStyle>
          <a:p>
            <a:r>
              <a:rPr lang="es-ES"/>
              <a:t>Haga clic para modificar el estilo de título del patrón</a:t>
            </a:r>
            <a:endParaRPr lang="es-CL"/>
          </a:p>
        </p:txBody>
      </p:sp>
    </p:spTree>
    <p:extLst>
      <p:ext uri="{BB962C8B-B14F-4D97-AF65-F5344CB8AC3E}">
        <p14:creationId xmlns:p14="http://schemas.microsoft.com/office/powerpoint/2010/main" val="3941687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a:p>
        </p:txBody>
      </p:sp>
      <p:sp>
        <p:nvSpPr>
          <p:cNvPr id="5" name="Footer Placeholder 4"/>
          <p:cNvSpPr>
            <a:spLocks noGrp="1"/>
          </p:cNvSpPr>
          <p:nvPr>
            <p:ph type="ftr" sz="quarter" idx="11"/>
          </p:nvPr>
        </p:nvSpPr>
        <p:spPr>
          <a:xfrm>
            <a:off x="439432" y="6548392"/>
            <a:ext cx="5466068" cy="115442"/>
          </a:xfrm>
        </p:spPr>
        <p:txBody>
          <a:bodyPr/>
          <a:lstStyle/>
          <a:p>
            <a:r>
              <a:rPr lang="es-CL"/>
              <a:t>Plan de Responsabilidad Social Corporativa  FY23 - CONFIDENTIAL © Sodexo 2021. All Rights Reserved</a:t>
            </a:r>
            <a:endParaRPr lang="es-CL" noProof="0"/>
          </a:p>
        </p:txBody>
      </p:sp>
      <p:sp>
        <p:nvSpPr>
          <p:cNvPr id="16" name="Espace réservé du texte 19">
            <a:extLst>
              <a:ext uri="{FF2B5EF4-FFF2-40B4-BE49-F238E27FC236}">
                <a16:creationId xmlns:a16="http://schemas.microsoft.com/office/drawing/2014/main" id="{D477FE8C-6A1A-4D84-9733-FEB24C12420F}"/>
              </a:ext>
            </a:extLst>
          </p:cNvPr>
          <p:cNvSpPr>
            <a:spLocks noGrp="1"/>
          </p:cNvSpPr>
          <p:nvPr>
            <p:ph type="body" sz="quarter" idx="67" hasCustomPrompt="1"/>
          </p:nvPr>
        </p:nvSpPr>
        <p:spPr>
          <a:xfrm>
            <a:off x="8490539" y="3940365"/>
            <a:ext cx="2383202" cy="877163"/>
          </a:xfrm>
          <a:prstGeom prst="rect">
            <a:avLst/>
          </a:prstGeom>
          <a:noFill/>
        </p:spPr>
        <p:txBody>
          <a:bodyPr lIns="0" tIns="0" rIns="0">
            <a:spAutoFit/>
          </a:bodyPr>
          <a:lstStyle>
            <a:lvl1pPr>
              <a:defRPr sz="1700" b="0">
                <a:solidFill>
                  <a:srgbClr val="2A295C"/>
                </a:solidFill>
              </a:defRPr>
            </a:lvl1pPr>
            <a:lvl2pPr marL="0" indent="0">
              <a:buNone/>
              <a:defRPr sz="2300" b="1">
                <a:solidFill>
                  <a:schemeClr val="tx2"/>
                </a:solidFill>
              </a:defRPr>
            </a:lvl2pPr>
          </a:lstStyle>
          <a:p>
            <a:pPr lvl="0"/>
            <a:r>
              <a:rPr lang="fr-FR"/>
              <a:t>Lorem ipsum </a:t>
            </a:r>
            <a:r>
              <a:rPr lang="fr-FR" err="1"/>
              <a:t>dolor</a:t>
            </a:r>
            <a:endParaRPr lang="fr-FR"/>
          </a:p>
          <a:p>
            <a:pPr lvl="0"/>
            <a:r>
              <a:rPr lang="fr-FR" err="1"/>
              <a:t>Sit</a:t>
            </a:r>
            <a:r>
              <a:rPr lang="fr-FR"/>
              <a:t> </a:t>
            </a:r>
            <a:r>
              <a:rPr lang="fr-FR" err="1"/>
              <a:t>amet</a:t>
            </a:r>
            <a:r>
              <a:rPr lang="fr-FR"/>
              <a:t>, </a:t>
            </a:r>
            <a:r>
              <a:rPr lang="fr-FR" err="1"/>
              <a:t>consecte</a:t>
            </a:r>
            <a:endParaRPr lang="fr-FR"/>
          </a:p>
          <a:p>
            <a:pPr lvl="1"/>
            <a:r>
              <a:rPr lang="fr-FR" err="1"/>
              <a:t>Chapter</a:t>
            </a:r>
            <a:r>
              <a:rPr lang="fr-FR"/>
              <a:t> X</a:t>
            </a:r>
          </a:p>
        </p:txBody>
      </p:sp>
      <p:sp>
        <p:nvSpPr>
          <p:cNvPr id="15" name="Espace réservé du texte 19">
            <a:extLst>
              <a:ext uri="{FF2B5EF4-FFF2-40B4-BE49-F238E27FC236}">
                <a16:creationId xmlns:a16="http://schemas.microsoft.com/office/drawing/2014/main" id="{4F3BCA7B-0501-40F7-B99E-23F44866A3C3}"/>
              </a:ext>
            </a:extLst>
          </p:cNvPr>
          <p:cNvSpPr>
            <a:spLocks noGrp="1"/>
          </p:cNvSpPr>
          <p:nvPr>
            <p:ph type="body" sz="quarter" idx="66" hasCustomPrompt="1"/>
          </p:nvPr>
        </p:nvSpPr>
        <p:spPr>
          <a:xfrm>
            <a:off x="4995916" y="3955605"/>
            <a:ext cx="2383202" cy="877163"/>
          </a:xfrm>
          <a:prstGeom prst="rect">
            <a:avLst/>
          </a:prstGeom>
          <a:noFill/>
        </p:spPr>
        <p:txBody>
          <a:bodyPr lIns="0" tIns="0" rIns="0">
            <a:spAutoFit/>
          </a:bodyPr>
          <a:lstStyle>
            <a:lvl1pPr>
              <a:defRPr sz="1700" b="0">
                <a:solidFill>
                  <a:srgbClr val="2A295C"/>
                </a:solidFill>
              </a:defRPr>
            </a:lvl1pPr>
            <a:lvl2pPr marL="0" indent="0">
              <a:buNone/>
              <a:defRPr sz="2300" b="1">
                <a:solidFill>
                  <a:schemeClr val="tx2"/>
                </a:solidFill>
              </a:defRPr>
            </a:lvl2pPr>
          </a:lstStyle>
          <a:p>
            <a:pPr lvl="0"/>
            <a:r>
              <a:rPr lang="fr-FR"/>
              <a:t>Lorem ipsum </a:t>
            </a:r>
            <a:r>
              <a:rPr lang="fr-FR" err="1"/>
              <a:t>dolor</a:t>
            </a:r>
            <a:endParaRPr lang="fr-FR"/>
          </a:p>
          <a:p>
            <a:pPr lvl="0"/>
            <a:r>
              <a:rPr lang="fr-FR" err="1"/>
              <a:t>Sit</a:t>
            </a:r>
            <a:r>
              <a:rPr lang="fr-FR"/>
              <a:t> </a:t>
            </a:r>
            <a:r>
              <a:rPr lang="fr-FR" err="1"/>
              <a:t>amet</a:t>
            </a:r>
            <a:r>
              <a:rPr lang="fr-FR"/>
              <a:t>, </a:t>
            </a:r>
            <a:r>
              <a:rPr lang="fr-FR" err="1"/>
              <a:t>consecte</a:t>
            </a:r>
            <a:endParaRPr lang="fr-FR"/>
          </a:p>
          <a:p>
            <a:pPr lvl="1"/>
            <a:r>
              <a:rPr lang="fr-FR" err="1"/>
              <a:t>Chapter</a:t>
            </a:r>
            <a:r>
              <a:rPr lang="fr-FR"/>
              <a:t> X</a:t>
            </a:r>
          </a:p>
        </p:txBody>
      </p:sp>
      <p:sp>
        <p:nvSpPr>
          <p:cNvPr id="14" name="Espace réservé du texte 19">
            <a:extLst>
              <a:ext uri="{FF2B5EF4-FFF2-40B4-BE49-F238E27FC236}">
                <a16:creationId xmlns:a16="http://schemas.microsoft.com/office/drawing/2014/main" id="{F97CD7AE-C149-499A-8E8B-78FBC9FF8C8C}"/>
              </a:ext>
            </a:extLst>
          </p:cNvPr>
          <p:cNvSpPr>
            <a:spLocks noGrp="1"/>
          </p:cNvSpPr>
          <p:nvPr>
            <p:ph type="body" sz="quarter" idx="65" hasCustomPrompt="1"/>
          </p:nvPr>
        </p:nvSpPr>
        <p:spPr>
          <a:xfrm>
            <a:off x="1483095" y="3955605"/>
            <a:ext cx="2383202" cy="877163"/>
          </a:xfrm>
          <a:prstGeom prst="rect">
            <a:avLst/>
          </a:prstGeom>
          <a:noFill/>
        </p:spPr>
        <p:txBody>
          <a:bodyPr lIns="0" tIns="0" rIns="0">
            <a:spAutoFit/>
          </a:bodyPr>
          <a:lstStyle>
            <a:lvl1pPr>
              <a:defRPr sz="1700" b="0">
                <a:solidFill>
                  <a:srgbClr val="2A295C"/>
                </a:solidFill>
              </a:defRPr>
            </a:lvl1pPr>
            <a:lvl2pPr marL="0" indent="0">
              <a:buNone/>
              <a:defRPr sz="2300" b="1">
                <a:solidFill>
                  <a:schemeClr val="tx2"/>
                </a:solidFill>
              </a:defRPr>
            </a:lvl2pPr>
          </a:lstStyle>
          <a:p>
            <a:pPr lvl="0"/>
            <a:r>
              <a:rPr lang="fr-FR"/>
              <a:t>Lorem ipsum </a:t>
            </a:r>
            <a:r>
              <a:rPr lang="fr-FR" err="1"/>
              <a:t>dolor</a:t>
            </a:r>
            <a:endParaRPr lang="fr-FR"/>
          </a:p>
          <a:p>
            <a:pPr lvl="0"/>
            <a:r>
              <a:rPr lang="fr-FR" err="1"/>
              <a:t>Sit</a:t>
            </a:r>
            <a:r>
              <a:rPr lang="fr-FR"/>
              <a:t> </a:t>
            </a:r>
            <a:r>
              <a:rPr lang="fr-FR" err="1"/>
              <a:t>amet</a:t>
            </a:r>
            <a:r>
              <a:rPr lang="fr-FR"/>
              <a:t>, </a:t>
            </a:r>
            <a:r>
              <a:rPr lang="fr-FR" err="1"/>
              <a:t>consecte</a:t>
            </a:r>
            <a:endParaRPr lang="fr-FR"/>
          </a:p>
          <a:p>
            <a:pPr lvl="1"/>
            <a:r>
              <a:rPr lang="fr-FR" err="1"/>
              <a:t>Chapter</a:t>
            </a:r>
            <a:r>
              <a:rPr lang="fr-FR"/>
              <a:t> X</a:t>
            </a:r>
          </a:p>
        </p:txBody>
      </p:sp>
      <p:sp>
        <p:nvSpPr>
          <p:cNvPr id="13" name="Espace réservé du texte 19">
            <a:extLst>
              <a:ext uri="{FF2B5EF4-FFF2-40B4-BE49-F238E27FC236}">
                <a16:creationId xmlns:a16="http://schemas.microsoft.com/office/drawing/2014/main" id="{9669F93A-B977-4DFE-A6C8-3986F7EE0456}"/>
              </a:ext>
            </a:extLst>
          </p:cNvPr>
          <p:cNvSpPr>
            <a:spLocks noGrp="1"/>
          </p:cNvSpPr>
          <p:nvPr>
            <p:ph type="body" sz="quarter" idx="64" hasCustomPrompt="1"/>
          </p:nvPr>
        </p:nvSpPr>
        <p:spPr>
          <a:xfrm>
            <a:off x="8490539" y="2020997"/>
            <a:ext cx="2383202" cy="877163"/>
          </a:xfrm>
          <a:prstGeom prst="rect">
            <a:avLst/>
          </a:prstGeom>
          <a:noFill/>
        </p:spPr>
        <p:txBody>
          <a:bodyPr lIns="0" tIns="0" rIns="0">
            <a:spAutoFit/>
          </a:bodyPr>
          <a:lstStyle>
            <a:lvl1pPr>
              <a:defRPr sz="1700" b="0">
                <a:solidFill>
                  <a:srgbClr val="2A295C"/>
                </a:solidFill>
              </a:defRPr>
            </a:lvl1pPr>
            <a:lvl2pPr marL="0" indent="0">
              <a:buNone/>
              <a:defRPr sz="2300" b="1">
                <a:solidFill>
                  <a:schemeClr val="tx2"/>
                </a:solidFill>
              </a:defRPr>
            </a:lvl2pPr>
          </a:lstStyle>
          <a:p>
            <a:pPr lvl="0"/>
            <a:r>
              <a:rPr lang="fr-FR"/>
              <a:t>Lorem ipsum </a:t>
            </a:r>
            <a:r>
              <a:rPr lang="fr-FR" err="1"/>
              <a:t>dolor</a:t>
            </a:r>
            <a:r>
              <a:rPr lang="fr-FR"/>
              <a:t> </a:t>
            </a:r>
            <a:br>
              <a:rPr lang="fr-FR"/>
            </a:br>
            <a:r>
              <a:rPr lang="fr-FR" err="1"/>
              <a:t>Sit</a:t>
            </a:r>
            <a:r>
              <a:rPr lang="fr-FR"/>
              <a:t> </a:t>
            </a:r>
            <a:r>
              <a:rPr lang="fr-FR" err="1"/>
              <a:t>amet</a:t>
            </a:r>
            <a:r>
              <a:rPr lang="fr-FR"/>
              <a:t>, </a:t>
            </a:r>
            <a:r>
              <a:rPr lang="fr-FR" err="1"/>
              <a:t>consecte</a:t>
            </a:r>
            <a:endParaRPr lang="fr-FR"/>
          </a:p>
          <a:p>
            <a:pPr lvl="1"/>
            <a:r>
              <a:rPr lang="fr-FR" err="1"/>
              <a:t>Chapter</a:t>
            </a:r>
            <a:r>
              <a:rPr lang="fr-FR"/>
              <a:t> X</a:t>
            </a:r>
          </a:p>
        </p:txBody>
      </p:sp>
      <p:sp>
        <p:nvSpPr>
          <p:cNvPr id="12" name="Espace réservé du texte 19">
            <a:extLst>
              <a:ext uri="{FF2B5EF4-FFF2-40B4-BE49-F238E27FC236}">
                <a16:creationId xmlns:a16="http://schemas.microsoft.com/office/drawing/2014/main" id="{C5B3E9C5-B899-4D3C-A9B0-27E24942FE71}"/>
              </a:ext>
            </a:extLst>
          </p:cNvPr>
          <p:cNvSpPr>
            <a:spLocks noGrp="1"/>
          </p:cNvSpPr>
          <p:nvPr>
            <p:ph type="body" sz="quarter" idx="63" hasCustomPrompt="1"/>
          </p:nvPr>
        </p:nvSpPr>
        <p:spPr>
          <a:xfrm>
            <a:off x="4995916" y="2020997"/>
            <a:ext cx="2383202" cy="877163"/>
          </a:xfrm>
          <a:prstGeom prst="rect">
            <a:avLst/>
          </a:prstGeom>
          <a:noFill/>
        </p:spPr>
        <p:txBody>
          <a:bodyPr lIns="0" tIns="0" rIns="0">
            <a:spAutoFit/>
          </a:bodyPr>
          <a:lstStyle>
            <a:lvl1pPr>
              <a:defRPr sz="1700" b="0">
                <a:solidFill>
                  <a:srgbClr val="2A295C"/>
                </a:solidFill>
              </a:defRPr>
            </a:lvl1pPr>
            <a:lvl2pPr marL="0" indent="0">
              <a:buNone/>
              <a:defRPr sz="2300" b="1">
                <a:solidFill>
                  <a:schemeClr val="tx2"/>
                </a:solidFill>
              </a:defRPr>
            </a:lvl2pPr>
          </a:lstStyle>
          <a:p>
            <a:pPr lvl="0"/>
            <a:r>
              <a:rPr lang="fr-FR"/>
              <a:t>Lorem ipsum </a:t>
            </a:r>
            <a:r>
              <a:rPr lang="fr-FR" err="1"/>
              <a:t>dolor</a:t>
            </a:r>
            <a:endParaRPr lang="fr-FR"/>
          </a:p>
          <a:p>
            <a:pPr lvl="0"/>
            <a:r>
              <a:rPr lang="fr-FR" err="1"/>
              <a:t>Sit</a:t>
            </a:r>
            <a:r>
              <a:rPr lang="fr-FR"/>
              <a:t> </a:t>
            </a:r>
            <a:r>
              <a:rPr lang="fr-FR" err="1"/>
              <a:t>amet</a:t>
            </a:r>
            <a:r>
              <a:rPr lang="fr-FR"/>
              <a:t>, </a:t>
            </a:r>
            <a:r>
              <a:rPr lang="fr-FR" err="1"/>
              <a:t>consecte</a:t>
            </a:r>
            <a:endParaRPr lang="fr-FR"/>
          </a:p>
          <a:p>
            <a:pPr lvl="1"/>
            <a:r>
              <a:rPr lang="fr-FR" err="1"/>
              <a:t>Chapter</a:t>
            </a:r>
            <a:r>
              <a:rPr lang="fr-FR"/>
              <a:t> X</a:t>
            </a:r>
          </a:p>
        </p:txBody>
      </p:sp>
      <p:sp>
        <p:nvSpPr>
          <p:cNvPr id="11" name="Espace réservé du texte 19">
            <a:extLst>
              <a:ext uri="{FF2B5EF4-FFF2-40B4-BE49-F238E27FC236}">
                <a16:creationId xmlns:a16="http://schemas.microsoft.com/office/drawing/2014/main" id="{F962AB37-50EC-4503-8AA2-809CFE862FEE}"/>
              </a:ext>
            </a:extLst>
          </p:cNvPr>
          <p:cNvSpPr>
            <a:spLocks noGrp="1"/>
          </p:cNvSpPr>
          <p:nvPr>
            <p:ph type="body" sz="quarter" idx="62" hasCustomPrompt="1"/>
          </p:nvPr>
        </p:nvSpPr>
        <p:spPr>
          <a:xfrm>
            <a:off x="1483095" y="2020997"/>
            <a:ext cx="2383202" cy="877163"/>
          </a:xfrm>
          <a:prstGeom prst="rect">
            <a:avLst/>
          </a:prstGeom>
          <a:noFill/>
        </p:spPr>
        <p:txBody>
          <a:bodyPr lIns="0" tIns="0" rIns="0">
            <a:spAutoFit/>
          </a:bodyPr>
          <a:lstStyle>
            <a:lvl1pPr>
              <a:defRPr sz="1700" b="0">
                <a:solidFill>
                  <a:srgbClr val="2A295C"/>
                </a:solidFill>
              </a:defRPr>
            </a:lvl1pPr>
            <a:lvl2pPr marL="0" indent="0">
              <a:buNone/>
              <a:defRPr sz="2300" b="1">
                <a:solidFill>
                  <a:schemeClr val="tx2"/>
                </a:solidFill>
              </a:defRPr>
            </a:lvl2pPr>
          </a:lstStyle>
          <a:p>
            <a:pPr lvl="0"/>
            <a:r>
              <a:rPr lang="fr-FR"/>
              <a:t>Lorem ipsum </a:t>
            </a:r>
            <a:r>
              <a:rPr lang="fr-FR" err="1"/>
              <a:t>dolor</a:t>
            </a:r>
            <a:endParaRPr lang="fr-FR"/>
          </a:p>
          <a:p>
            <a:pPr lvl="0"/>
            <a:r>
              <a:rPr lang="fr-FR" err="1"/>
              <a:t>Sit</a:t>
            </a:r>
            <a:r>
              <a:rPr lang="fr-FR"/>
              <a:t> </a:t>
            </a:r>
            <a:r>
              <a:rPr lang="fr-FR" err="1"/>
              <a:t>amet</a:t>
            </a:r>
            <a:r>
              <a:rPr lang="fr-FR"/>
              <a:t>, </a:t>
            </a:r>
            <a:r>
              <a:rPr lang="fr-FR" err="1"/>
              <a:t>consecte</a:t>
            </a:r>
            <a:endParaRPr lang="fr-FR"/>
          </a:p>
          <a:p>
            <a:pPr lvl="1"/>
            <a:r>
              <a:rPr lang="fr-FR" err="1"/>
              <a:t>Chapter</a:t>
            </a:r>
            <a:r>
              <a:rPr lang="fr-FR"/>
              <a:t> X</a:t>
            </a:r>
          </a:p>
        </p:txBody>
      </p:sp>
      <p:sp>
        <p:nvSpPr>
          <p:cNvPr id="9" name="Titre 8">
            <a:extLst>
              <a:ext uri="{FF2B5EF4-FFF2-40B4-BE49-F238E27FC236}">
                <a16:creationId xmlns:a16="http://schemas.microsoft.com/office/drawing/2014/main" id="{A6EC4B31-2DFA-4559-AB10-E11976047660}"/>
              </a:ext>
            </a:extLst>
          </p:cNvPr>
          <p:cNvSpPr>
            <a:spLocks noGrp="1"/>
          </p:cNvSpPr>
          <p:nvPr>
            <p:ph type="title" hasCustomPrompt="1"/>
          </p:nvPr>
        </p:nvSpPr>
        <p:spPr/>
        <p:txBody>
          <a:bodyPr/>
          <a:lstStyle>
            <a:lvl1pPr>
              <a:defRPr/>
            </a:lvl1pPr>
          </a:lstStyle>
          <a:p>
            <a:r>
              <a:rPr lang="fr-FR" err="1"/>
              <a:t>Summary</a:t>
            </a:r>
            <a:endParaRPr lang="fr-FR"/>
          </a:p>
        </p:txBody>
      </p:sp>
    </p:spTree>
    <p:extLst>
      <p:ext uri="{BB962C8B-B14F-4D97-AF65-F5344CB8AC3E}">
        <p14:creationId xmlns:p14="http://schemas.microsoft.com/office/powerpoint/2010/main" val="381832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 Text 1 column">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C890CFD-F1B2-481D-A9E8-E1CCAFE2E476}"/>
              </a:ext>
            </a:extLst>
          </p:cNvPr>
          <p:cNvSpPr>
            <a:spLocks noGrp="1"/>
          </p:cNvSpPr>
          <p:nvPr>
            <p:ph type="title" hasCustomPrompt="1"/>
          </p:nvPr>
        </p:nvSpPr>
        <p:spPr/>
        <p:txBody>
          <a:bodyPr/>
          <a:lstStyle/>
          <a:p>
            <a:r>
              <a:rPr lang="fr-FR" err="1"/>
              <a:t>Title</a:t>
            </a:r>
            <a:r>
              <a:rPr lang="fr-FR"/>
              <a:t>, </a:t>
            </a:r>
            <a:r>
              <a:rPr lang="fr-FR" err="1"/>
              <a:t>text</a:t>
            </a:r>
            <a:r>
              <a:rPr lang="fr-FR"/>
              <a:t> </a:t>
            </a:r>
            <a:r>
              <a:rPr lang="fr-FR" err="1"/>
              <a:t>level</a:t>
            </a:r>
            <a:r>
              <a:rPr lang="fr-FR"/>
              <a:t> 1</a:t>
            </a:r>
          </a:p>
        </p:txBody>
      </p:sp>
      <p:sp>
        <p:nvSpPr>
          <p:cNvPr id="5" name="Sous-titre 2">
            <a:extLst>
              <a:ext uri="{FF2B5EF4-FFF2-40B4-BE49-F238E27FC236}">
                <a16:creationId xmlns:a16="http://schemas.microsoft.com/office/drawing/2014/main" id="{ABDEA2D5-8CE6-4B1B-AAA6-EE330F2B6C88}"/>
              </a:ext>
            </a:extLst>
          </p:cNvPr>
          <p:cNvSpPr>
            <a:spLocks noGrp="1"/>
          </p:cNvSpPr>
          <p:nvPr>
            <p:ph type="subTitle" idx="1" hasCustomPrompt="1"/>
          </p:nvPr>
        </p:nvSpPr>
        <p:spPr>
          <a:xfrm>
            <a:off x="443280" y="850805"/>
            <a:ext cx="10515600" cy="307776"/>
          </a:xfrm>
        </p:spPr>
        <p:txBody>
          <a:bodyPr/>
          <a:lstStyle>
            <a:lvl1pPr marL="0" indent="0" algn="l">
              <a:buNone/>
              <a:defRPr sz="2000"/>
            </a:lvl1pPr>
            <a:lvl2pPr marL="457168" indent="0" algn="ctr">
              <a:buNone/>
              <a:defRPr sz="2000"/>
            </a:lvl2pPr>
            <a:lvl3pPr marL="914335" indent="0" algn="ctr">
              <a:buNone/>
              <a:defRPr sz="1800"/>
            </a:lvl3pPr>
            <a:lvl4pPr marL="1371502" indent="0" algn="ctr">
              <a:buNone/>
              <a:defRPr sz="1600"/>
            </a:lvl4pPr>
            <a:lvl5pPr marL="1828669" indent="0" algn="ctr">
              <a:buNone/>
              <a:defRPr sz="1600"/>
            </a:lvl5pPr>
            <a:lvl6pPr marL="2285837" indent="0" algn="ctr">
              <a:buNone/>
              <a:defRPr sz="1600"/>
            </a:lvl6pPr>
            <a:lvl7pPr marL="2743004" indent="0" algn="ctr">
              <a:buNone/>
              <a:defRPr sz="1600"/>
            </a:lvl7pPr>
            <a:lvl8pPr marL="3200172" indent="0" algn="ctr">
              <a:buNone/>
              <a:defRPr sz="1600"/>
            </a:lvl8pPr>
            <a:lvl9pPr marL="3657339" indent="0" algn="ctr">
              <a:buNone/>
              <a:defRPr sz="1600"/>
            </a:lvl9pPr>
          </a:lstStyle>
          <a:p>
            <a:r>
              <a:rPr lang="en-US"/>
              <a:t>Subtitle text level 2 lorem ipsum mat</a:t>
            </a:r>
            <a:endParaRPr lang="fr-FR"/>
          </a:p>
        </p:txBody>
      </p:sp>
      <p:sp>
        <p:nvSpPr>
          <p:cNvPr id="2" name="Espace réservé du pied de page 1">
            <a:extLst>
              <a:ext uri="{FF2B5EF4-FFF2-40B4-BE49-F238E27FC236}">
                <a16:creationId xmlns:a16="http://schemas.microsoft.com/office/drawing/2014/main" id="{0B358BDB-BF07-4C04-BA3F-88BF71C7A70F}"/>
              </a:ext>
            </a:extLst>
          </p:cNvPr>
          <p:cNvSpPr>
            <a:spLocks noGrp="1"/>
          </p:cNvSpPr>
          <p:nvPr>
            <p:ph type="ftr" sz="quarter" idx="17"/>
          </p:nvPr>
        </p:nvSpPr>
        <p:spPr/>
        <p:txBody>
          <a:bodyPr/>
          <a:lstStyle/>
          <a:p>
            <a:r>
              <a:rPr lang="en-US"/>
              <a:t>Brand Strategy Update - October 5th, 2021 </a:t>
            </a:r>
            <a:endParaRPr lang="fr-FR"/>
          </a:p>
        </p:txBody>
      </p:sp>
      <p:sp>
        <p:nvSpPr>
          <p:cNvPr id="3" name="Espace réservé du numéro de diapositive 2">
            <a:extLst>
              <a:ext uri="{FF2B5EF4-FFF2-40B4-BE49-F238E27FC236}">
                <a16:creationId xmlns:a16="http://schemas.microsoft.com/office/drawing/2014/main" id="{B1A16982-0955-4E60-B17F-26B37AF4499E}"/>
              </a:ext>
            </a:extLst>
          </p:cNvPr>
          <p:cNvSpPr>
            <a:spLocks noGrp="1"/>
          </p:cNvSpPr>
          <p:nvPr>
            <p:ph type="sldNum" sz="quarter" idx="18"/>
          </p:nvPr>
        </p:nvSpPr>
        <p:spPr/>
        <p:txBody>
          <a:bodyPr/>
          <a:lstStyle/>
          <a:p>
            <a:fld id="{6B54B0F7-55DD-40D6-B7F4-70B586885C0B}" type="slidenum">
              <a:rPr lang="fr-FR" smtClean="0"/>
              <a:pPr/>
              <a:t>‹Nº›</a:t>
            </a:fld>
            <a:endParaRPr lang="fr-FR"/>
          </a:p>
        </p:txBody>
      </p:sp>
      <p:sp>
        <p:nvSpPr>
          <p:cNvPr id="9" name="Espace réservé du texte 8">
            <a:extLst>
              <a:ext uri="{FF2B5EF4-FFF2-40B4-BE49-F238E27FC236}">
                <a16:creationId xmlns:a16="http://schemas.microsoft.com/office/drawing/2014/main" id="{3035372B-E408-420D-8FFE-5FB47D86DDD2}"/>
              </a:ext>
            </a:extLst>
          </p:cNvPr>
          <p:cNvSpPr>
            <a:spLocks noGrp="1"/>
          </p:cNvSpPr>
          <p:nvPr>
            <p:ph type="body" sz="quarter" idx="19"/>
          </p:nvPr>
        </p:nvSpPr>
        <p:spPr>
          <a:xfrm>
            <a:off x="442915" y="2995248"/>
            <a:ext cx="11269663" cy="1101499"/>
          </a:xfrm>
          <a:noFill/>
        </p:spPr>
        <p:txBody>
          <a:bodyPr anchor="t"/>
          <a:lstStyle>
            <a:lvl1pPr>
              <a:defRPr>
                <a:solidFill>
                  <a:srgbClr val="2A295C"/>
                </a:solidFill>
              </a:defRPr>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14104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 Blocs B">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C890CFD-F1B2-481D-A9E8-E1CCAFE2E476}"/>
              </a:ext>
            </a:extLst>
          </p:cNvPr>
          <p:cNvSpPr>
            <a:spLocks noGrp="1"/>
          </p:cNvSpPr>
          <p:nvPr>
            <p:ph type="title" hasCustomPrompt="1"/>
          </p:nvPr>
        </p:nvSpPr>
        <p:spPr/>
        <p:txBody>
          <a:bodyPr/>
          <a:lstStyle/>
          <a:p>
            <a:r>
              <a:rPr lang="fr-FR" err="1"/>
              <a:t>Title</a:t>
            </a:r>
            <a:r>
              <a:rPr lang="fr-FR"/>
              <a:t>, </a:t>
            </a:r>
            <a:r>
              <a:rPr lang="fr-FR" err="1"/>
              <a:t>text</a:t>
            </a:r>
            <a:r>
              <a:rPr lang="fr-FR"/>
              <a:t> </a:t>
            </a:r>
            <a:r>
              <a:rPr lang="fr-FR" err="1"/>
              <a:t>level</a:t>
            </a:r>
            <a:r>
              <a:rPr lang="fr-FR"/>
              <a:t> 1</a:t>
            </a:r>
          </a:p>
        </p:txBody>
      </p:sp>
      <p:sp>
        <p:nvSpPr>
          <p:cNvPr id="5" name="Sous-titre 2">
            <a:extLst>
              <a:ext uri="{FF2B5EF4-FFF2-40B4-BE49-F238E27FC236}">
                <a16:creationId xmlns:a16="http://schemas.microsoft.com/office/drawing/2014/main" id="{ABDEA2D5-8CE6-4B1B-AAA6-EE330F2B6C88}"/>
              </a:ext>
            </a:extLst>
          </p:cNvPr>
          <p:cNvSpPr>
            <a:spLocks noGrp="1"/>
          </p:cNvSpPr>
          <p:nvPr>
            <p:ph type="subTitle" idx="1" hasCustomPrompt="1"/>
          </p:nvPr>
        </p:nvSpPr>
        <p:spPr>
          <a:xfrm>
            <a:off x="443280" y="850805"/>
            <a:ext cx="10515600" cy="307776"/>
          </a:xfrm>
        </p:spPr>
        <p:txBody>
          <a:bodyPr/>
          <a:lstStyle>
            <a:lvl1pPr marL="0" indent="0" algn="l">
              <a:buNone/>
              <a:defRPr sz="2000"/>
            </a:lvl1pPr>
            <a:lvl2pPr marL="457168" indent="0" algn="ctr">
              <a:buNone/>
              <a:defRPr sz="2000"/>
            </a:lvl2pPr>
            <a:lvl3pPr marL="914335" indent="0" algn="ctr">
              <a:buNone/>
              <a:defRPr sz="1800"/>
            </a:lvl3pPr>
            <a:lvl4pPr marL="1371502" indent="0" algn="ctr">
              <a:buNone/>
              <a:defRPr sz="1600"/>
            </a:lvl4pPr>
            <a:lvl5pPr marL="1828669" indent="0" algn="ctr">
              <a:buNone/>
              <a:defRPr sz="1600"/>
            </a:lvl5pPr>
            <a:lvl6pPr marL="2285837" indent="0" algn="ctr">
              <a:buNone/>
              <a:defRPr sz="1600"/>
            </a:lvl6pPr>
            <a:lvl7pPr marL="2743004" indent="0" algn="ctr">
              <a:buNone/>
              <a:defRPr sz="1600"/>
            </a:lvl7pPr>
            <a:lvl8pPr marL="3200172" indent="0" algn="ctr">
              <a:buNone/>
              <a:defRPr sz="1600"/>
            </a:lvl8pPr>
            <a:lvl9pPr marL="3657339" indent="0" algn="ctr">
              <a:buNone/>
              <a:defRPr sz="1600"/>
            </a:lvl9pPr>
          </a:lstStyle>
          <a:p>
            <a:r>
              <a:rPr lang="en-US"/>
              <a:t>Subtitle text level 2 lorem ipsum mat</a:t>
            </a:r>
            <a:endParaRPr lang="fr-FR"/>
          </a:p>
        </p:txBody>
      </p:sp>
      <p:sp>
        <p:nvSpPr>
          <p:cNvPr id="9" name="Espace réservé du texte 8">
            <a:extLst>
              <a:ext uri="{FF2B5EF4-FFF2-40B4-BE49-F238E27FC236}">
                <a16:creationId xmlns:a16="http://schemas.microsoft.com/office/drawing/2014/main" id="{00917691-819C-42A3-84E7-BB4918045702}"/>
              </a:ext>
            </a:extLst>
          </p:cNvPr>
          <p:cNvSpPr>
            <a:spLocks noGrp="1"/>
          </p:cNvSpPr>
          <p:nvPr>
            <p:ph type="body" sz="quarter" idx="11" hasCustomPrompt="1"/>
          </p:nvPr>
        </p:nvSpPr>
        <p:spPr>
          <a:xfrm>
            <a:off x="442913" y="1363173"/>
            <a:ext cx="3562351" cy="814631"/>
          </a:xfrm>
          <a:solidFill>
            <a:schemeClr val="tx2"/>
          </a:solidFill>
        </p:spPr>
        <p:txBody>
          <a:bodyPr lIns="0" anchor="ctr">
            <a:noAutofit/>
          </a:bodyPr>
          <a:lstStyle>
            <a:lvl1pPr algn="ctr">
              <a:lnSpc>
                <a:spcPct val="90000"/>
              </a:lnSpc>
              <a:defRPr sz="2000" b="0">
                <a:solidFill>
                  <a:schemeClr val="bg1"/>
                </a:solidFill>
              </a:defRPr>
            </a:lvl1pPr>
            <a:lvl2pPr marL="0" indent="0">
              <a:buNone/>
              <a:defRPr sz="1500">
                <a:solidFill>
                  <a:schemeClr val="bg1"/>
                </a:solidFill>
              </a:defRPr>
            </a:lvl2pPr>
          </a:lstStyle>
          <a:p>
            <a:pPr lvl="0"/>
            <a:r>
              <a:rPr lang="fr-FR"/>
              <a:t>B2B</a:t>
            </a:r>
          </a:p>
          <a:p>
            <a:pPr lvl="0"/>
            <a:r>
              <a:rPr lang="fr-FR"/>
              <a:t>Expert brands</a:t>
            </a:r>
          </a:p>
        </p:txBody>
      </p:sp>
      <p:sp>
        <p:nvSpPr>
          <p:cNvPr id="10" name="Espace réservé du texte 6">
            <a:extLst>
              <a:ext uri="{FF2B5EF4-FFF2-40B4-BE49-F238E27FC236}">
                <a16:creationId xmlns:a16="http://schemas.microsoft.com/office/drawing/2014/main" id="{506018C7-23AA-4F16-9434-3E8994F999B4}"/>
              </a:ext>
            </a:extLst>
          </p:cNvPr>
          <p:cNvSpPr>
            <a:spLocks noGrp="1"/>
          </p:cNvSpPr>
          <p:nvPr>
            <p:ph type="body" sz="quarter" idx="12"/>
          </p:nvPr>
        </p:nvSpPr>
        <p:spPr>
          <a:xfrm>
            <a:off x="442913" y="2177802"/>
            <a:ext cx="3562351" cy="3629875"/>
          </a:xfrm>
          <a:prstGeom prst="round2SameRect">
            <a:avLst>
              <a:gd name="adj1" fmla="val 0"/>
              <a:gd name="adj2" fmla="val 6560"/>
            </a:avLst>
          </a:prstGeom>
          <a:solidFill>
            <a:srgbClr val="E7E9F8"/>
          </a:solidFill>
        </p:spPr>
        <p:txBody>
          <a:bodyPr lIns="0" tIns="0" anchor="ctr" anchorCtr="1">
            <a:noAutofit/>
          </a:bodyPr>
          <a:lstStyle>
            <a:lvl1pPr algn="ctr">
              <a:defRPr sz="1251" b="1">
                <a:solidFill>
                  <a:srgbClr val="2A295C"/>
                </a:solidFill>
              </a:defRPr>
            </a:lvl1pPr>
            <a:lvl2pPr marL="0" indent="0">
              <a:buNone/>
              <a:defRPr/>
            </a:lvl2pPr>
            <a:lvl3pPr marL="0" indent="0">
              <a:spcAft>
                <a:spcPts val="600"/>
              </a:spcAft>
              <a:buNone/>
              <a:defRPr sz="1600" b="1"/>
            </a:lvl3pPr>
          </a:lstStyle>
          <a:p>
            <a:pPr lvl="0"/>
            <a:endParaRPr lang="fr-FR"/>
          </a:p>
        </p:txBody>
      </p:sp>
      <p:sp>
        <p:nvSpPr>
          <p:cNvPr id="16" name="Espace réservé du pied de page 15">
            <a:extLst>
              <a:ext uri="{FF2B5EF4-FFF2-40B4-BE49-F238E27FC236}">
                <a16:creationId xmlns:a16="http://schemas.microsoft.com/office/drawing/2014/main" id="{18F6D520-00DF-4ED4-B209-E7BFD6156BD8}"/>
              </a:ext>
            </a:extLst>
          </p:cNvPr>
          <p:cNvSpPr>
            <a:spLocks noGrp="1"/>
          </p:cNvSpPr>
          <p:nvPr>
            <p:ph type="ftr" sz="quarter" idx="17"/>
          </p:nvPr>
        </p:nvSpPr>
        <p:spPr/>
        <p:txBody>
          <a:bodyPr/>
          <a:lstStyle/>
          <a:p>
            <a:r>
              <a:rPr lang="en-US"/>
              <a:t>Brand Strategy Update - October 5th, 2021 </a:t>
            </a:r>
            <a:endParaRPr lang="fr-FR"/>
          </a:p>
        </p:txBody>
      </p:sp>
      <p:sp>
        <p:nvSpPr>
          <p:cNvPr id="17" name="Espace réservé du numéro de diapositive 16">
            <a:extLst>
              <a:ext uri="{FF2B5EF4-FFF2-40B4-BE49-F238E27FC236}">
                <a16:creationId xmlns:a16="http://schemas.microsoft.com/office/drawing/2014/main" id="{86553560-FC2D-4819-8FE6-AD3C932F8997}"/>
              </a:ext>
            </a:extLst>
          </p:cNvPr>
          <p:cNvSpPr>
            <a:spLocks noGrp="1"/>
          </p:cNvSpPr>
          <p:nvPr>
            <p:ph type="sldNum" sz="quarter" idx="18"/>
          </p:nvPr>
        </p:nvSpPr>
        <p:spPr/>
        <p:txBody>
          <a:bodyPr/>
          <a:lstStyle/>
          <a:p>
            <a:fld id="{6B54B0F7-55DD-40D6-B7F4-70B586885C0B}" type="slidenum">
              <a:rPr lang="fr-FR" smtClean="0"/>
              <a:pPr/>
              <a:t>‹Nº›</a:t>
            </a:fld>
            <a:endParaRPr lang="fr-FR"/>
          </a:p>
        </p:txBody>
      </p:sp>
      <p:sp>
        <p:nvSpPr>
          <p:cNvPr id="18" name="Espace réservé du texte 8">
            <a:extLst>
              <a:ext uri="{FF2B5EF4-FFF2-40B4-BE49-F238E27FC236}">
                <a16:creationId xmlns:a16="http://schemas.microsoft.com/office/drawing/2014/main" id="{A147DE8D-8891-46EE-8AB0-11512AF1D40D}"/>
              </a:ext>
            </a:extLst>
          </p:cNvPr>
          <p:cNvSpPr>
            <a:spLocks noGrp="1"/>
          </p:cNvSpPr>
          <p:nvPr>
            <p:ph type="body" sz="quarter" idx="19" hasCustomPrompt="1"/>
          </p:nvPr>
        </p:nvSpPr>
        <p:spPr>
          <a:xfrm>
            <a:off x="4296571" y="1363173"/>
            <a:ext cx="3562351" cy="814631"/>
          </a:xfrm>
          <a:solidFill>
            <a:schemeClr val="tx2"/>
          </a:solidFill>
        </p:spPr>
        <p:txBody>
          <a:bodyPr lIns="0" anchor="ctr">
            <a:noAutofit/>
          </a:bodyPr>
          <a:lstStyle>
            <a:lvl1pPr algn="ctr">
              <a:lnSpc>
                <a:spcPct val="90000"/>
              </a:lnSpc>
              <a:defRPr sz="2000" b="0">
                <a:solidFill>
                  <a:schemeClr val="bg1"/>
                </a:solidFill>
              </a:defRPr>
            </a:lvl1pPr>
            <a:lvl2pPr marL="0" indent="0">
              <a:buNone/>
              <a:defRPr sz="1500">
                <a:solidFill>
                  <a:schemeClr val="bg1"/>
                </a:solidFill>
              </a:defRPr>
            </a:lvl2pPr>
          </a:lstStyle>
          <a:p>
            <a:pPr lvl="0"/>
            <a:r>
              <a:rPr lang="fr-FR"/>
              <a:t>B2B</a:t>
            </a:r>
          </a:p>
          <a:p>
            <a:pPr lvl="0"/>
            <a:r>
              <a:rPr lang="fr-FR"/>
              <a:t>Expert brands</a:t>
            </a:r>
          </a:p>
        </p:txBody>
      </p:sp>
      <p:sp>
        <p:nvSpPr>
          <p:cNvPr id="19" name="Espace réservé du texte 6">
            <a:extLst>
              <a:ext uri="{FF2B5EF4-FFF2-40B4-BE49-F238E27FC236}">
                <a16:creationId xmlns:a16="http://schemas.microsoft.com/office/drawing/2014/main" id="{32BF79EA-A7C6-4F74-BB66-78E7F6B5C12D}"/>
              </a:ext>
            </a:extLst>
          </p:cNvPr>
          <p:cNvSpPr>
            <a:spLocks noGrp="1"/>
          </p:cNvSpPr>
          <p:nvPr>
            <p:ph type="body" sz="quarter" idx="20"/>
          </p:nvPr>
        </p:nvSpPr>
        <p:spPr>
          <a:xfrm>
            <a:off x="4296571" y="2177802"/>
            <a:ext cx="3562351" cy="3629875"/>
          </a:xfrm>
          <a:prstGeom prst="round2SameRect">
            <a:avLst>
              <a:gd name="adj1" fmla="val 0"/>
              <a:gd name="adj2" fmla="val 6560"/>
            </a:avLst>
          </a:prstGeom>
          <a:solidFill>
            <a:srgbClr val="E7E9F8"/>
          </a:solidFill>
        </p:spPr>
        <p:txBody>
          <a:bodyPr lIns="0" tIns="0" anchor="ctr" anchorCtr="1">
            <a:noAutofit/>
          </a:bodyPr>
          <a:lstStyle>
            <a:lvl1pPr algn="ctr">
              <a:defRPr sz="1251" b="1">
                <a:solidFill>
                  <a:srgbClr val="2A295C"/>
                </a:solidFill>
              </a:defRPr>
            </a:lvl1pPr>
            <a:lvl2pPr marL="0" indent="0">
              <a:buNone/>
              <a:defRPr/>
            </a:lvl2pPr>
            <a:lvl3pPr marL="0" indent="0">
              <a:spcAft>
                <a:spcPts val="600"/>
              </a:spcAft>
              <a:buNone/>
              <a:defRPr sz="1600" b="1"/>
            </a:lvl3pPr>
          </a:lstStyle>
          <a:p>
            <a:pPr lvl="0"/>
            <a:endParaRPr lang="fr-FR"/>
          </a:p>
        </p:txBody>
      </p:sp>
      <p:sp>
        <p:nvSpPr>
          <p:cNvPr id="23" name="Espace réservé du texte 8">
            <a:extLst>
              <a:ext uri="{FF2B5EF4-FFF2-40B4-BE49-F238E27FC236}">
                <a16:creationId xmlns:a16="http://schemas.microsoft.com/office/drawing/2014/main" id="{8B35CDE5-EFFA-4FB5-9972-25A607658134}"/>
              </a:ext>
            </a:extLst>
          </p:cNvPr>
          <p:cNvSpPr>
            <a:spLocks noGrp="1"/>
          </p:cNvSpPr>
          <p:nvPr>
            <p:ph type="body" sz="quarter" idx="21" hasCustomPrompt="1"/>
          </p:nvPr>
        </p:nvSpPr>
        <p:spPr>
          <a:xfrm>
            <a:off x="8150226" y="1363173"/>
            <a:ext cx="3562351" cy="814631"/>
          </a:xfrm>
          <a:solidFill>
            <a:schemeClr val="tx2"/>
          </a:solidFill>
        </p:spPr>
        <p:txBody>
          <a:bodyPr lIns="0" anchor="ctr">
            <a:noAutofit/>
          </a:bodyPr>
          <a:lstStyle>
            <a:lvl1pPr algn="ctr">
              <a:lnSpc>
                <a:spcPct val="90000"/>
              </a:lnSpc>
              <a:defRPr sz="2000" b="0">
                <a:solidFill>
                  <a:schemeClr val="bg1"/>
                </a:solidFill>
              </a:defRPr>
            </a:lvl1pPr>
            <a:lvl2pPr marL="0" indent="0">
              <a:buNone/>
              <a:defRPr sz="1500">
                <a:solidFill>
                  <a:schemeClr val="bg1"/>
                </a:solidFill>
              </a:defRPr>
            </a:lvl2pPr>
          </a:lstStyle>
          <a:p>
            <a:pPr lvl="0"/>
            <a:r>
              <a:rPr lang="fr-FR"/>
              <a:t>B2B</a:t>
            </a:r>
          </a:p>
          <a:p>
            <a:pPr lvl="0"/>
            <a:r>
              <a:rPr lang="fr-FR"/>
              <a:t>Expert brands</a:t>
            </a:r>
          </a:p>
        </p:txBody>
      </p:sp>
      <p:sp>
        <p:nvSpPr>
          <p:cNvPr id="26" name="Espace réservé du texte 6">
            <a:extLst>
              <a:ext uri="{FF2B5EF4-FFF2-40B4-BE49-F238E27FC236}">
                <a16:creationId xmlns:a16="http://schemas.microsoft.com/office/drawing/2014/main" id="{7D204983-8312-4BC8-89D6-158DF6D0CE87}"/>
              </a:ext>
            </a:extLst>
          </p:cNvPr>
          <p:cNvSpPr>
            <a:spLocks noGrp="1"/>
          </p:cNvSpPr>
          <p:nvPr>
            <p:ph type="body" sz="quarter" idx="22"/>
          </p:nvPr>
        </p:nvSpPr>
        <p:spPr>
          <a:xfrm>
            <a:off x="8150226" y="2177802"/>
            <a:ext cx="3562351" cy="3629875"/>
          </a:xfrm>
          <a:prstGeom prst="round2SameRect">
            <a:avLst>
              <a:gd name="adj1" fmla="val 0"/>
              <a:gd name="adj2" fmla="val 6560"/>
            </a:avLst>
          </a:prstGeom>
          <a:solidFill>
            <a:srgbClr val="E7E9F8"/>
          </a:solidFill>
        </p:spPr>
        <p:txBody>
          <a:bodyPr lIns="0" tIns="0" anchor="ctr" anchorCtr="1">
            <a:noAutofit/>
          </a:bodyPr>
          <a:lstStyle>
            <a:lvl1pPr algn="ctr">
              <a:defRPr sz="1251" b="1">
                <a:solidFill>
                  <a:srgbClr val="2A295C"/>
                </a:solidFill>
              </a:defRPr>
            </a:lvl1pPr>
            <a:lvl2pPr marL="0" indent="0">
              <a:buNone/>
              <a:defRPr/>
            </a:lvl2pPr>
            <a:lvl3pPr marL="0" indent="0">
              <a:spcAft>
                <a:spcPts val="600"/>
              </a:spcAft>
              <a:buNone/>
              <a:defRPr sz="1600" b="1"/>
            </a:lvl3pPr>
          </a:lstStyle>
          <a:p>
            <a:pPr lvl="0"/>
            <a:endParaRPr lang="fr-FR"/>
          </a:p>
        </p:txBody>
      </p:sp>
      <p:sp>
        <p:nvSpPr>
          <p:cNvPr id="27" name="Espace réservé du texte 8">
            <a:extLst>
              <a:ext uri="{FF2B5EF4-FFF2-40B4-BE49-F238E27FC236}">
                <a16:creationId xmlns:a16="http://schemas.microsoft.com/office/drawing/2014/main" id="{8E08D1D0-00B7-4E86-BCA0-5B0B59E3B89C}"/>
              </a:ext>
            </a:extLst>
          </p:cNvPr>
          <p:cNvSpPr>
            <a:spLocks noGrp="1"/>
          </p:cNvSpPr>
          <p:nvPr>
            <p:ph type="body" sz="quarter" idx="23" hasCustomPrompt="1"/>
          </p:nvPr>
        </p:nvSpPr>
        <p:spPr>
          <a:xfrm>
            <a:off x="4296571" y="5970374"/>
            <a:ext cx="3562351" cy="286319"/>
          </a:xfrm>
          <a:noFill/>
        </p:spPr>
        <p:txBody>
          <a:bodyPr lIns="0" anchor="t">
            <a:noAutofit/>
          </a:bodyPr>
          <a:lstStyle>
            <a:lvl1pPr algn="ctr">
              <a:lnSpc>
                <a:spcPct val="100000"/>
              </a:lnSpc>
              <a:defRPr sz="1051" b="0">
                <a:solidFill>
                  <a:srgbClr val="2A295C"/>
                </a:solidFill>
              </a:defRPr>
            </a:lvl1pPr>
            <a:lvl2pPr marL="0" indent="0">
              <a:buNone/>
              <a:defRPr sz="1500">
                <a:solidFill>
                  <a:schemeClr val="bg1"/>
                </a:solidFill>
              </a:defRPr>
            </a:lvl2pPr>
          </a:lstStyle>
          <a:p>
            <a:pPr lvl="0"/>
            <a:r>
              <a:rPr lang="en-US"/>
              <a:t>B2B and B2B2C : White label rules to be developed</a:t>
            </a:r>
            <a:endParaRPr lang="fr-FR"/>
          </a:p>
        </p:txBody>
      </p:sp>
    </p:spTree>
    <p:extLst>
      <p:ext uri="{BB962C8B-B14F-4D97-AF65-F5344CB8AC3E}">
        <p14:creationId xmlns:p14="http://schemas.microsoft.com/office/powerpoint/2010/main" val="189927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a:t>Modifiez le style du titre</a:t>
            </a:r>
            <a:endParaRPr lang="en-AU"/>
          </a:p>
        </p:txBody>
      </p:sp>
      <p:sp>
        <p:nvSpPr>
          <p:cNvPr id="4" name="Footer Placeholder 1"/>
          <p:cNvSpPr>
            <a:spLocks noGrp="1"/>
          </p:cNvSpPr>
          <p:nvPr>
            <p:ph type="ftr" sz="quarter" idx="18"/>
          </p:nvPr>
        </p:nvSpPr>
        <p:spPr>
          <a:xfrm>
            <a:off x="633600" y="6471806"/>
            <a:ext cx="4790400" cy="115442"/>
          </a:xfrm>
        </p:spPr>
        <p:txBody>
          <a:bodyPr/>
          <a:lstStyle/>
          <a:p>
            <a:r>
              <a:rPr lang="en" noProof="0"/>
              <a:t>Month 00, YYYY - Title of presentation</a:t>
            </a:r>
            <a:endParaRPr lang="en-US" noProof="0"/>
          </a:p>
        </p:txBody>
      </p:sp>
      <p:sp>
        <p:nvSpPr>
          <p:cNvPr id="5" name="Slide Number Placeholder 10"/>
          <p:cNvSpPr>
            <a:spLocks noGrp="1"/>
          </p:cNvSpPr>
          <p:nvPr>
            <p:ph type="sldNum" sz="quarter" idx="19"/>
          </p:nvPr>
        </p:nvSpPr>
        <p:spPr>
          <a:xfrm>
            <a:off x="113373" y="6476284"/>
            <a:ext cx="314195" cy="107705"/>
          </a:xfrm>
        </p:spPr>
        <p:txBody>
          <a:bodyPr/>
          <a:lstStyle/>
          <a:p>
            <a:fld id="{E917DE0E-AFB1-41FD-BC35-27DB61CA125F}" type="slidenum">
              <a:rPr lang="en-AU" smtClean="0"/>
              <a:pPr/>
              <a:t>‹Nº›</a:t>
            </a:fld>
            <a:endParaRPr lang="en-AU"/>
          </a:p>
        </p:txBody>
      </p:sp>
      <p:sp>
        <p:nvSpPr>
          <p:cNvPr id="2" name="CuadroTexto 1">
            <a:extLst>
              <a:ext uri="{FF2B5EF4-FFF2-40B4-BE49-F238E27FC236}">
                <a16:creationId xmlns:a16="http://schemas.microsoft.com/office/drawing/2014/main" id="{0B8F3038-1013-FCB4-40DC-09003E9BFB2C}"/>
              </a:ext>
            </a:extLst>
          </p:cNvPr>
          <p:cNvSpPr txBox="1"/>
          <p:nvPr userDrawn="1"/>
        </p:nvSpPr>
        <p:spPr>
          <a:xfrm>
            <a:off x="7596300" y="6645597"/>
            <a:ext cx="5516510" cy="445058"/>
          </a:xfrm>
          <a:prstGeom prst="rect">
            <a:avLst/>
          </a:prstGeom>
          <a:noFill/>
        </p:spPr>
        <p:txBody>
          <a:bodyPr wrap="none" rtlCol="0">
            <a:spAutoFit/>
          </a:bodyPr>
          <a:lstStyle/>
          <a:p>
            <a:r>
              <a:rPr lang="es-CL" sz="1200" spc="300">
                <a:solidFill>
                  <a:schemeClr val="tx1">
                    <a:lumMod val="50000"/>
                    <a:lumOff val="50000"/>
                  </a:schemeClr>
                </a:solidFill>
              </a:rPr>
              <a:t>CONFIDENCIAL – PROHIBIDA SU REPRODUCCION </a:t>
            </a:r>
          </a:p>
          <a:p>
            <a:endParaRPr sz="1092">
              <a:solidFill>
                <a:schemeClr val="tx1">
                  <a:lumMod val="50000"/>
                  <a:lumOff val="50000"/>
                </a:schemeClr>
              </a:solidFill>
            </a:endParaRPr>
          </a:p>
        </p:txBody>
      </p:sp>
    </p:spTree>
    <p:extLst>
      <p:ext uri="{BB962C8B-B14F-4D97-AF65-F5344CB8AC3E}">
        <p14:creationId xmlns:p14="http://schemas.microsoft.com/office/powerpoint/2010/main" val="143137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ontenido fondo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99337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 Text 1 column B">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B1A16982-0955-4E60-B17F-26B37AF4499E}"/>
              </a:ext>
            </a:extLst>
          </p:cNvPr>
          <p:cNvSpPr>
            <a:spLocks noGrp="1"/>
          </p:cNvSpPr>
          <p:nvPr>
            <p:ph type="sldNum" sz="quarter" idx="18"/>
          </p:nvPr>
        </p:nvSpPr>
        <p:spPr/>
        <p:txBody>
          <a:bodyPr/>
          <a:lstStyle/>
          <a:p>
            <a:fld id="{6B54B0F7-55DD-40D6-B7F4-70B586885C0B}" type="slidenum">
              <a:rPr lang="fr-FR" smtClean="0"/>
              <a:pPr/>
              <a:t>‹Nº›</a:t>
            </a:fld>
            <a:endParaRPr lang="fr-FR"/>
          </a:p>
        </p:txBody>
      </p:sp>
      <p:sp>
        <p:nvSpPr>
          <p:cNvPr id="2" name="Espace réservé du pied de page 1">
            <a:extLst>
              <a:ext uri="{FF2B5EF4-FFF2-40B4-BE49-F238E27FC236}">
                <a16:creationId xmlns:a16="http://schemas.microsoft.com/office/drawing/2014/main" id="{0B358BDB-BF07-4C04-BA3F-88BF71C7A70F}"/>
              </a:ext>
            </a:extLst>
          </p:cNvPr>
          <p:cNvSpPr>
            <a:spLocks noGrp="1"/>
          </p:cNvSpPr>
          <p:nvPr>
            <p:ph type="ftr" sz="quarter" idx="17"/>
          </p:nvPr>
        </p:nvSpPr>
        <p:spPr/>
        <p:txBody>
          <a:bodyPr/>
          <a:lstStyle/>
          <a:p>
            <a:endParaRPr lang="fr-FR"/>
          </a:p>
        </p:txBody>
      </p:sp>
      <p:sp>
        <p:nvSpPr>
          <p:cNvPr id="5" name="Sous-titre 2">
            <a:extLst>
              <a:ext uri="{FF2B5EF4-FFF2-40B4-BE49-F238E27FC236}">
                <a16:creationId xmlns:a16="http://schemas.microsoft.com/office/drawing/2014/main" id="{ABDEA2D5-8CE6-4B1B-AAA6-EE330F2B6C88}"/>
              </a:ext>
            </a:extLst>
          </p:cNvPr>
          <p:cNvSpPr>
            <a:spLocks noGrp="1"/>
          </p:cNvSpPr>
          <p:nvPr>
            <p:ph type="subTitle" idx="1" hasCustomPrompt="1"/>
          </p:nvPr>
        </p:nvSpPr>
        <p:spPr>
          <a:xfrm>
            <a:off x="443280" y="850807"/>
            <a:ext cx="10515600" cy="312308"/>
          </a:xfrm>
        </p:spPr>
        <p:txBody>
          <a:bodyPr/>
          <a:lstStyle>
            <a:lvl1pPr marL="0" indent="0" algn="l">
              <a:buNone/>
              <a:defRPr sz="2000"/>
            </a:lvl1pPr>
            <a:lvl2pPr marL="457154" indent="0" algn="ctr">
              <a:buNone/>
              <a:defRPr sz="2000"/>
            </a:lvl2pPr>
            <a:lvl3pPr marL="914307" indent="0" algn="ctr">
              <a:buNone/>
              <a:defRPr sz="1800"/>
            </a:lvl3pPr>
            <a:lvl4pPr marL="1371462" indent="0" algn="ctr">
              <a:buNone/>
              <a:defRPr sz="1600"/>
            </a:lvl4pPr>
            <a:lvl5pPr marL="1828614" indent="0" algn="ctr">
              <a:buNone/>
              <a:defRPr sz="1600"/>
            </a:lvl5pPr>
            <a:lvl6pPr marL="2285767" indent="0" algn="ctr">
              <a:buNone/>
              <a:defRPr sz="1600"/>
            </a:lvl6pPr>
            <a:lvl7pPr marL="2742920" indent="0" algn="ctr">
              <a:buNone/>
              <a:defRPr sz="1600"/>
            </a:lvl7pPr>
            <a:lvl8pPr marL="3200075" indent="0" algn="ctr">
              <a:buNone/>
              <a:defRPr sz="1600"/>
            </a:lvl8pPr>
            <a:lvl9pPr marL="3657229" indent="0" algn="ctr">
              <a:buNone/>
              <a:defRPr sz="1600"/>
            </a:lvl9pPr>
          </a:lstStyle>
          <a:p>
            <a:r>
              <a:rPr lang="en-US"/>
              <a:t>Subtitle text level 2 lorem ipsum mat</a:t>
            </a:r>
            <a:endParaRPr lang="fr-FR"/>
          </a:p>
        </p:txBody>
      </p:sp>
      <p:sp>
        <p:nvSpPr>
          <p:cNvPr id="4" name="Titre 3">
            <a:extLst>
              <a:ext uri="{FF2B5EF4-FFF2-40B4-BE49-F238E27FC236}">
                <a16:creationId xmlns:a16="http://schemas.microsoft.com/office/drawing/2014/main" id="{1C890CFD-F1B2-481D-A9E8-E1CCAFE2E476}"/>
              </a:ext>
            </a:extLst>
          </p:cNvPr>
          <p:cNvSpPr>
            <a:spLocks noGrp="1"/>
          </p:cNvSpPr>
          <p:nvPr>
            <p:ph type="title" hasCustomPrompt="1"/>
          </p:nvPr>
        </p:nvSpPr>
        <p:spPr/>
        <p:txBody>
          <a:bodyPr/>
          <a:lstStyle/>
          <a:p>
            <a:r>
              <a:rPr lang="fr-FR" err="1"/>
              <a:t>Title</a:t>
            </a:r>
            <a:r>
              <a:rPr lang="fr-FR"/>
              <a:t>, </a:t>
            </a:r>
            <a:r>
              <a:rPr lang="fr-FR" err="1"/>
              <a:t>text</a:t>
            </a:r>
            <a:r>
              <a:rPr lang="fr-FR"/>
              <a:t> </a:t>
            </a:r>
            <a:r>
              <a:rPr lang="fr-FR" err="1"/>
              <a:t>level</a:t>
            </a:r>
            <a:r>
              <a:rPr lang="fr-FR"/>
              <a:t> 1</a:t>
            </a:r>
          </a:p>
        </p:txBody>
      </p:sp>
      <p:sp>
        <p:nvSpPr>
          <p:cNvPr id="7" name="Espace réservé du texte 6">
            <a:extLst>
              <a:ext uri="{FF2B5EF4-FFF2-40B4-BE49-F238E27FC236}">
                <a16:creationId xmlns:a16="http://schemas.microsoft.com/office/drawing/2014/main" id="{4E04CD55-C249-4F39-8468-83327E8DB3C5}"/>
              </a:ext>
            </a:extLst>
          </p:cNvPr>
          <p:cNvSpPr>
            <a:spLocks noGrp="1"/>
          </p:cNvSpPr>
          <p:nvPr>
            <p:ph type="body" sz="quarter" idx="20" hasCustomPrompt="1"/>
          </p:nvPr>
        </p:nvSpPr>
        <p:spPr>
          <a:xfrm>
            <a:off x="461170" y="1729012"/>
            <a:ext cx="11269663" cy="1150315"/>
          </a:xfrm>
        </p:spPr>
        <p:txBody>
          <a:bodyPr/>
          <a:lstStyle>
            <a:lvl2pPr>
              <a:defRPr/>
            </a:lvl2pPr>
            <a:lvl3pPr>
              <a:defRPr/>
            </a:lvl3pPr>
            <a:lvl4pPr>
              <a:defRPr/>
            </a:lvl4pPr>
            <a:lvl5pPr>
              <a:defRPr/>
            </a:lvl5pPr>
          </a:lstStyle>
          <a:p>
            <a:pPr marL="0" marR="0" lvl="0" indent="0" algn="l" defTabSz="914284" rtl="0" eaLnBrk="1" fontAlgn="auto" latinLnBrk="0" hangingPunct="1">
              <a:lnSpc>
                <a:spcPct val="130000"/>
              </a:lnSpc>
              <a:spcBef>
                <a:spcPts val="0"/>
              </a:spcBef>
              <a:spcAft>
                <a:spcPts val="0"/>
              </a:spcAft>
              <a:buClrTx/>
              <a:buSzTx/>
              <a:buFont typeface="Arial" panose="020B0604020202020204" pitchFamily="34" charset="0"/>
              <a:buNone/>
              <a:tabLst/>
              <a:defRPr/>
            </a:pPr>
            <a:r>
              <a:rPr lang="fr-FR"/>
              <a:t>Lorem ipsum </a:t>
            </a:r>
            <a:r>
              <a:rPr lang="fr-FR" err="1"/>
              <a:t>dolor</a:t>
            </a:r>
            <a:endParaRPr lang="fr-FR"/>
          </a:p>
          <a:p>
            <a:pPr lvl="1"/>
            <a:r>
              <a:rPr lang="fr-FR"/>
              <a:t>Second </a:t>
            </a:r>
            <a:r>
              <a:rPr lang="fr-FR" err="1"/>
              <a:t>level</a:t>
            </a:r>
            <a:endParaRPr lang="fr-FR"/>
          </a:p>
          <a:p>
            <a:pPr lvl="2"/>
            <a:r>
              <a:rPr lang="fr-FR" err="1"/>
              <a:t>Third</a:t>
            </a:r>
            <a:r>
              <a:rPr lang="fr-FR"/>
              <a:t> </a:t>
            </a:r>
            <a:r>
              <a:rPr lang="fr-FR" err="1"/>
              <a:t>level</a:t>
            </a:r>
            <a:endParaRPr lang="fr-FR"/>
          </a:p>
          <a:p>
            <a:pPr lvl="3"/>
            <a:r>
              <a:rPr lang="fr-FR"/>
              <a:t>Forth </a:t>
            </a:r>
            <a:r>
              <a:rPr lang="fr-FR" err="1"/>
              <a:t>level</a:t>
            </a:r>
            <a:endParaRPr lang="fr-FR"/>
          </a:p>
          <a:p>
            <a:pPr lvl="4"/>
            <a:r>
              <a:rPr lang="fr-FR"/>
              <a:t>Lead </a:t>
            </a:r>
            <a:r>
              <a:rPr lang="fr-FR" err="1"/>
              <a:t>level</a:t>
            </a:r>
            <a:endParaRPr lang="fr-FR"/>
          </a:p>
        </p:txBody>
      </p:sp>
    </p:spTree>
    <p:extLst>
      <p:ext uri="{BB962C8B-B14F-4D97-AF65-F5344CB8AC3E}">
        <p14:creationId xmlns:p14="http://schemas.microsoft.com/office/powerpoint/2010/main" val="76413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29575" y="4896876"/>
            <a:ext cx="3086100" cy="115416"/>
          </a:xfrm>
        </p:spPr>
        <p:txBody>
          <a:bodyPr lIns="0" tIns="0" rIns="0" bIns="0"/>
          <a:lstStyle>
            <a:lvl1pPr>
              <a:defRPr sz="800" b="1" i="0">
                <a:solidFill>
                  <a:srgbClr val="6D6E71"/>
                </a:solidFill>
                <a:latin typeface="Lucida Sans"/>
                <a:cs typeface="Lucida Sans"/>
              </a:defRPr>
            </a:lvl1pPr>
          </a:lstStyle>
          <a:p>
            <a:pPr marL="12699">
              <a:lnSpc>
                <a:spcPts val="885"/>
              </a:lnSpc>
            </a:pPr>
            <a:r>
              <a:rPr lang="es-CL" spc="-25"/>
              <a:t>www.sodexo.com/bettertomorrow</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10/21/2025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3236405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887E19-012A-E5E5-AC70-597250705E44}"/>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a:p>
        </p:txBody>
      </p:sp>
      <p:sp>
        <p:nvSpPr>
          <p:cNvPr id="3" name="Marcador de texto 2">
            <a:extLst>
              <a:ext uri="{FF2B5EF4-FFF2-40B4-BE49-F238E27FC236}">
                <a16:creationId xmlns:a16="http://schemas.microsoft.com/office/drawing/2014/main" id="{6D3C5F8E-F4DD-3553-FD03-B72AE06612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F3AF47FA-238D-444A-3E11-287767E77750}"/>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a:p>
        </p:txBody>
      </p:sp>
      <p:sp>
        <p:nvSpPr>
          <p:cNvPr id="5" name="Marcador de texto 4">
            <a:extLst>
              <a:ext uri="{FF2B5EF4-FFF2-40B4-BE49-F238E27FC236}">
                <a16:creationId xmlns:a16="http://schemas.microsoft.com/office/drawing/2014/main" id="{FD4F89F8-CB67-C3A6-A750-6537406C83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76D430B6-2BB8-094F-2711-FF799B530C19}"/>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a:p>
        </p:txBody>
      </p:sp>
      <p:sp>
        <p:nvSpPr>
          <p:cNvPr id="7" name="Marcador de fecha 6">
            <a:extLst>
              <a:ext uri="{FF2B5EF4-FFF2-40B4-BE49-F238E27FC236}">
                <a16:creationId xmlns:a16="http://schemas.microsoft.com/office/drawing/2014/main" id="{3817C7BE-4AB4-642D-879F-C28F6E8D0DFF}"/>
              </a:ext>
            </a:extLst>
          </p:cNvPr>
          <p:cNvSpPr>
            <a:spLocks noGrp="1"/>
          </p:cNvSpPr>
          <p:nvPr>
            <p:ph type="dt" sz="half" idx="10"/>
          </p:nvPr>
        </p:nvSpPr>
        <p:spPr/>
        <p:txBody>
          <a:bodyPr/>
          <a:lstStyle/>
          <a:p>
            <a:fld id="{F185D758-A267-6C43-82A4-F0AE64C46F64}" type="datetimeFigureOut">
              <a:rPr lang="es-CL" smtClean="0"/>
              <a:t>21-10-2025</a:t>
            </a:fld>
            <a:endParaRPr lang="es-CL"/>
          </a:p>
        </p:txBody>
      </p:sp>
      <p:sp>
        <p:nvSpPr>
          <p:cNvPr id="8" name="Marcador de pie de página 7">
            <a:extLst>
              <a:ext uri="{FF2B5EF4-FFF2-40B4-BE49-F238E27FC236}">
                <a16:creationId xmlns:a16="http://schemas.microsoft.com/office/drawing/2014/main" id="{CAF9D2A8-11A5-E191-3C57-3A2556495C1D}"/>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06B0B1FF-9527-61DE-4294-697349E27DB7}"/>
              </a:ext>
            </a:extLst>
          </p:cNvPr>
          <p:cNvSpPr>
            <a:spLocks noGrp="1"/>
          </p:cNvSpPr>
          <p:nvPr>
            <p:ph type="sldNum" sz="quarter" idx="12"/>
          </p:nvPr>
        </p:nvSpPr>
        <p:spPr/>
        <p:txBody>
          <a:bodyPr/>
          <a:lstStyle/>
          <a:p>
            <a:fld id="{C1674110-0750-9742-BD65-310CAD675ED3}" type="slidenum">
              <a:rPr lang="es-CL" smtClean="0"/>
              <a:t>‹Nº›</a:t>
            </a:fld>
            <a:endParaRPr lang="es-CL"/>
          </a:p>
        </p:txBody>
      </p:sp>
    </p:spTree>
    <p:extLst>
      <p:ext uri="{BB962C8B-B14F-4D97-AF65-F5344CB8AC3E}">
        <p14:creationId xmlns:p14="http://schemas.microsoft.com/office/powerpoint/2010/main" val="4113876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 Text 2 column">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B1A16982-0955-4E60-B17F-26B37AF4499E}"/>
              </a:ext>
            </a:extLst>
          </p:cNvPr>
          <p:cNvSpPr>
            <a:spLocks noGrp="1"/>
          </p:cNvSpPr>
          <p:nvPr>
            <p:ph type="sldNum" sz="quarter" idx="18"/>
          </p:nvPr>
        </p:nvSpPr>
        <p:spPr/>
        <p:txBody>
          <a:bodyPr/>
          <a:lstStyle/>
          <a:p>
            <a:fld id="{6B54B0F7-55DD-40D6-B7F4-70B586885C0B}" type="slidenum">
              <a:rPr lang="fr-FR" smtClean="0"/>
              <a:pPr/>
              <a:t>‹Nº›</a:t>
            </a:fld>
            <a:endParaRPr lang="fr-FR"/>
          </a:p>
        </p:txBody>
      </p:sp>
      <p:sp>
        <p:nvSpPr>
          <p:cNvPr id="2" name="Espace réservé du pied de page 1">
            <a:extLst>
              <a:ext uri="{FF2B5EF4-FFF2-40B4-BE49-F238E27FC236}">
                <a16:creationId xmlns:a16="http://schemas.microsoft.com/office/drawing/2014/main" id="{0B358BDB-BF07-4C04-BA3F-88BF71C7A70F}"/>
              </a:ext>
            </a:extLst>
          </p:cNvPr>
          <p:cNvSpPr>
            <a:spLocks noGrp="1"/>
          </p:cNvSpPr>
          <p:nvPr>
            <p:ph type="ftr" sz="quarter" idx="17"/>
          </p:nvPr>
        </p:nvSpPr>
        <p:spPr/>
        <p:txBody>
          <a:bodyPr/>
          <a:lstStyle/>
          <a:p>
            <a:endParaRPr lang="fr-FR"/>
          </a:p>
        </p:txBody>
      </p:sp>
      <p:sp>
        <p:nvSpPr>
          <p:cNvPr id="8" name="Espace réservé du texte 8">
            <a:extLst>
              <a:ext uri="{FF2B5EF4-FFF2-40B4-BE49-F238E27FC236}">
                <a16:creationId xmlns:a16="http://schemas.microsoft.com/office/drawing/2014/main" id="{1BFFB19F-AC58-4411-B63F-384CD8112D12}"/>
              </a:ext>
            </a:extLst>
          </p:cNvPr>
          <p:cNvSpPr>
            <a:spLocks noGrp="1"/>
          </p:cNvSpPr>
          <p:nvPr>
            <p:ph type="body" sz="quarter" idx="20" hasCustomPrompt="1"/>
          </p:nvPr>
        </p:nvSpPr>
        <p:spPr>
          <a:xfrm>
            <a:off x="6210301" y="2276475"/>
            <a:ext cx="5502275" cy="1315745"/>
          </a:xfrm>
          <a:noFill/>
        </p:spPr>
        <p:txBody>
          <a:bodyPr anchor="t"/>
          <a:lstStyle>
            <a:lvl1pPr>
              <a:defRPr sz="1500">
                <a:solidFill>
                  <a:srgbClr val="2A295C"/>
                </a:solidFill>
              </a:defRPr>
            </a:lvl1pPr>
            <a:lvl2pPr>
              <a:defRPr sz="1500"/>
            </a:lvl2pPr>
            <a:lvl3pPr>
              <a:defRPr sz="1500"/>
            </a:lvl3pPr>
            <a:lvl4pPr>
              <a:defRPr sz="1500"/>
            </a:lvl4pPr>
            <a:lvl5pPr>
              <a:defRPr sz="1600"/>
            </a:lvl5pPr>
          </a:lstStyle>
          <a:p>
            <a:pPr marL="0" marR="0" lvl="0" indent="0" algn="l" defTabSz="914284" rtl="0" eaLnBrk="1" fontAlgn="auto" latinLnBrk="0" hangingPunct="1">
              <a:lnSpc>
                <a:spcPct val="130000"/>
              </a:lnSpc>
              <a:spcBef>
                <a:spcPts val="0"/>
              </a:spcBef>
              <a:spcAft>
                <a:spcPts val="0"/>
              </a:spcAft>
              <a:buClrTx/>
              <a:buSzTx/>
              <a:buFont typeface="Arial" panose="020B0604020202020204" pitchFamily="34" charset="0"/>
              <a:buNone/>
              <a:tabLst/>
              <a:defRPr/>
            </a:pPr>
            <a:r>
              <a:rPr lang="fr-FR"/>
              <a:t>Lorem ipsum dolor</a:t>
            </a:r>
          </a:p>
          <a:p>
            <a:pPr lvl="1"/>
            <a:r>
              <a:rPr lang="fr-FR"/>
              <a:t>Second level</a:t>
            </a:r>
          </a:p>
          <a:p>
            <a:pPr lvl="2"/>
            <a:r>
              <a:rPr lang="fr-FR"/>
              <a:t>Third level</a:t>
            </a:r>
          </a:p>
          <a:p>
            <a:pPr lvl="3"/>
            <a:r>
              <a:rPr lang="fr-FR"/>
              <a:t>Forth level</a:t>
            </a:r>
          </a:p>
          <a:p>
            <a:pPr lvl="4"/>
            <a:r>
              <a:rPr lang="fr-FR"/>
              <a:t>Lead level</a:t>
            </a:r>
          </a:p>
        </p:txBody>
      </p:sp>
      <p:sp>
        <p:nvSpPr>
          <p:cNvPr id="9" name="Espace réservé du texte 8">
            <a:extLst>
              <a:ext uri="{FF2B5EF4-FFF2-40B4-BE49-F238E27FC236}">
                <a16:creationId xmlns:a16="http://schemas.microsoft.com/office/drawing/2014/main" id="{3035372B-E408-420D-8FFE-5FB47D86DDD2}"/>
              </a:ext>
            </a:extLst>
          </p:cNvPr>
          <p:cNvSpPr>
            <a:spLocks noGrp="1"/>
          </p:cNvSpPr>
          <p:nvPr>
            <p:ph type="body" sz="quarter" idx="19" hasCustomPrompt="1"/>
          </p:nvPr>
        </p:nvSpPr>
        <p:spPr>
          <a:xfrm>
            <a:off x="442913" y="2276478"/>
            <a:ext cx="5502275" cy="1315745"/>
          </a:xfrm>
          <a:noFill/>
        </p:spPr>
        <p:txBody>
          <a:bodyPr anchor="t"/>
          <a:lstStyle>
            <a:lvl1pPr>
              <a:defRPr sz="1500">
                <a:solidFill>
                  <a:srgbClr val="2A295C"/>
                </a:solidFill>
              </a:defRPr>
            </a:lvl1pPr>
            <a:lvl2pPr>
              <a:defRPr sz="1500"/>
            </a:lvl2pPr>
            <a:lvl3pPr>
              <a:defRPr sz="1500"/>
            </a:lvl3pPr>
            <a:lvl4pPr>
              <a:defRPr sz="1500"/>
            </a:lvl4pPr>
            <a:lvl5pPr>
              <a:defRPr sz="1600"/>
            </a:lvl5pPr>
          </a:lstStyle>
          <a:p>
            <a:pPr marL="0" marR="0" lvl="0" indent="0" algn="l" defTabSz="914284" rtl="0" eaLnBrk="1" fontAlgn="auto" latinLnBrk="0" hangingPunct="1">
              <a:lnSpc>
                <a:spcPct val="130000"/>
              </a:lnSpc>
              <a:spcBef>
                <a:spcPts val="0"/>
              </a:spcBef>
              <a:spcAft>
                <a:spcPts val="0"/>
              </a:spcAft>
              <a:buClrTx/>
              <a:buSzTx/>
              <a:buFont typeface="Arial" panose="020B0604020202020204" pitchFamily="34" charset="0"/>
              <a:buNone/>
              <a:tabLst/>
              <a:defRPr/>
            </a:pPr>
            <a:r>
              <a:rPr lang="fr-FR"/>
              <a:t>Lorem ipsum dolor</a:t>
            </a:r>
          </a:p>
          <a:p>
            <a:pPr lvl="1"/>
            <a:r>
              <a:rPr lang="fr-FR"/>
              <a:t>Second level</a:t>
            </a:r>
          </a:p>
          <a:p>
            <a:pPr lvl="2"/>
            <a:r>
              <a:rPr lang="fr-FR"/>
              <a:t>Third level</a:t>
            </a:r>
          </a:p>
          <a:p>
            <a:pPr lvl="3"/>
            <a:r>
              <a:rPr lang="fr-FR"/>
              <a:t>Forth level</a:t>
            </a:r>
          </a:p>
          <a:p>
            <a:pPr lvl="4"/>
            <a:r>
              <a:rPr lang="fr-FR"/>
              <a:t>Lead level</a:t>
            </a:r>
          </a:p>
        </p:txBody>
      </p:sp>
      <p:sp>
        <p:nvSpPr>
          <p:cNvPr id="5" name="Sous-titre 2">
            <a:extLst>
              <a:ext uri="{FF2B5EF4-FFF2-40B4-BE49-F238E27FC236}">
                <a16:creationId xmlns:a16="http://schemas.microsoft.com/office/drawing/2014/main" id="{ABDEA2D5-8CE6-4B1B-AAA6-EE330F2B6C88}"/>
              </a:ext>
            </a:extLst>
          </p:cNvPr>
          <p:cNvSpPr>
            <a:spLocks noGrp="1"/>
          </p:cNvSpPr>
          <p:nvPr>
            <p:ph type="subTitle" idx="1" hasCustomPrompt="1"/>
          </p:nvPr>
        </p:nvSpPr>
        <p:spPr>
          <a:xfrm>
            <a:off x="443280" y="850807"/>
            <a:ext cx="10515600" cy="312308"/>
          </a:xfrm>
        </p:spPr>
        <p:txBody>
          <a:bodyPr/>
          <a:lstStyle>
            <a:lvl1pPr marL="0" indent="0" algn="l">
              <a:buNone/>
              <a:defRPr sz="2000"/>
            </a:lvl1pPr>
            <a:lvl2pPr marL="457154" indent="0" algn="ctr">
              <a:buNone/>
              <a:defRPr sz="2000"/>
            </a:lvl2pPr>
            <a:lvl3pPr marL="914307" indent="0" algn="ctr">
              <a:buNone/>
              <a:defRPr sz="1800"/>
            </a:lvl3pPr>
            <a:lvl4pPr marL="1371462" indent="0" algn="ctr">
              <a:buNone/>
              <a:defRPr sz="1600"/>
            </a:lvl4pPr>
            <a:lvl5pPr marL="1828614" indent="0" algn="ctr">
              <a:buNone/>
              <a:defRPr sz="1600"/>
            </a:lvl5pPr>
            <a:lvl6pPr marL="2285767" indent="0" algn="ctr">
              <a:buNone/>
              <a:defRPr sz="1600"/>
            </a:lvl6pPr>
            <a:lvl7pPr marL="2742920" indent="0" algn="ctr">
              <a:buNone/>
              <a:defRPr sz="1600"/>
            </a:lvl7pPr>
            <a:lvl8pPr marL="3200075" indent="0" algn="ctr">
              <a:buNone/>
              <a:defRPr sz="1600"/>
            </a:lvl8pPr>
            <a:lvl9pPr marL="3657229" indent="0" algn="ctr">
              <a:buNone/>
              <a:defRPr sz="1600"/>
            </a:lvl9pPr>
          </a:lstStyle>
          <a:p>
            <a:r>
              <a:rPr lang="en-US"/>
              <a:t>Subtitle text level 2 lorem ipsum mat</a:t>
            </a:r>
            <a:endParaRPr lang="fr-FR"/>
          </a:p>
        </p:txBody>
      </p:sp>
      <p:sp>
        <p:nvSpPr>
          <p:cNvPr id="4" name="Titre 3">
            <a:extLst>
              <a:ext uri="{FF2B5EF4-FFF2-40B4-BE49-F238E27FC236}">
                <a16:creationId xmlns:a16="http://schemas.microsoft.com/office/drawing/2014/main" id="{1C890CFD-F1B2-481D-A9E8-E1CCAFE2E476}"/>
              </a:ext>
            </a:extLst>
          </p:cNvPr>
          <p:cNvSpPr>
            <a:spLocks noGrp="1"/>
          </p:cNvSpPr>
          <p:nvPr>
            <p:ph type="title" hasCustomPrompt="1"/>
          </p:nvPr>
        </p:nvSpPr>
        <p:spPr/>
        <p:txBody>
          <a:bodyPr/>
          <a:lstStyle/>
          <a:p>
            <a:r>
              <a:rPr lang="fr-FR" err="1"/>
              <a:t>Title</a:t>
            </a:r>
            <a:r>
              <a:rPr lang="fr-FR"/>
              <a:t>, </a:t>
            </a:r>
            <a:r>
              <a:rPr lang="fr-FR" err="1"/>
              <a:t>text</a:t>
            </a:r>
            <a:r>
              <a:rPr lang="fr-FR"/>
              <a:t> </a:t>
            </a:r>
            <a:r>
              <a:rPr lang="fr-FR" err="1"/>
              <a:t>level</a:t>
            </a:r>
            <a:r>
              <a:rPr lang="fr-FR"/>
              <a:t> 1</a:t>
            </a:r>
          </a:p>
        </p:txBody>
      </p:sp>
    </p:spTree>
    <p:extLst>
      <p:ext uri="{BB962C8B-B14F-4D97-AF65-F5344CB8AC3E}">
        <p14:creationId xmlns:p14="http://schemas.microsoft.com/office/powerpoint/2010/main" val="1279293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E7F755-062C-FF2D-5834-ED81B530944A}"/>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a:p>
        </p:txBody>
      </p:sp>
      <p:sp>
        <p:nvSpPr>
          <p:cNvPr id="3" name="Subtítulo 2">
            <a:extLst>
              <a:ext uri="{FF2B5EF4-FFF2-40B4-BE49-F238E27FC236}">
                <a16:creationId xmlns:a16="http://schemas.microsoft.com/office/drawing/2014/main" id="{E874EFF5-E05F-C88E-6E59-B732184F1E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a:p>
        </p:txBody>
      </p:sp>
      <p:sp>
        <p:nvSpPr>
          <p:cNvPr id="4" name="Marcador de fecha 3">
            <a:extLst>
              <a:ext uri="{FF2B5EF4-FFF2-40B4-BE49-F238E27FC236}">
                <a16:creationId xmlns:a16="http://schemas.microsoft.com/office/drawing/2014/main" id="{71E845D3-2F24-70BE-AA7B-DA737BC63422}"/>
              </a:ext>
            </a:extLst>
          </p:cNvPr>
          <p:cNvSpPr>
            <a:spLocks noGrp="1"/>
          </p:cNvSpPr>
          <p:nvPr>
            <p:ph type="dt" sz="half" idx="10"/>
          </p:nvPr>
        </p:nvSpPr>
        <p:spPr/>
        <p:txBody>
          <a:bodyPr/>
          <a:lstStyle/>
          <a:p>
            <a:fld id="{F185D758-A267-6C43-82A4-F0AE64C46F64}" type="datetimeFigureOut">
              <a:rPr lang="es-CL" smtClean="0"/>
              <a:t>21-10-2025</a:t>
            </a:fld>
            <a:endParaRPr lang="es-CL"/>
          </a:p>
        </p:txBody>
      </p:sp>
      <p:sp>
        <p:nvSpPr>
          <p:cNvPr id="5" name="Marcador de pie de página 4">
            <a:extLst>
              <a:ext uri="{FF2B5EF4-FFF2-40B4-BE49-F238E27FC236}">
                <a16:creationId xmlns:a16="http://schemas.microsoft.com/office/drawing/2014/main" id="{E353D9FC-F287-FC46-BBD3-E646AA080D5E}"/>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4FC7691A-4169-49BB-7FB8-B7011BEB5FD1}"/>
              </a:ext>
            </a:extLst>
          </p:cNvPr>
          <p:cNvSpPr>
            <a:spLocks noGrp="1"/>
          </p:cNvSpPr>
          <p:nvPr>
            <p:ph type="sldNum" sz="quarter" idx="12"/>
          </p:nvPr>
        </p:nvSpPr>
        <p:spPr/>
        <p:txBody>
          <a:bodyPr/>
          <a:lstStyle/>
          <a:p>
            <a:fld id="{C1674110-0750-9742-BD65-310CAD675ED3}" type="slidenum">
              <a:rPr lang="es-CL" smtClean="0"/>
              <a:t>‹Nº›</a:t>
            </a:fld>
            <a:endParaRPr lang="es-CL"/>
          </a:p>
        </p:txBody>
      </p:sp>
    </p:spTree>
    <p:extLst>
      <p:ext uri="{BB962C8B-B14F-4D97-AF65-F5344CB8AC3E}">
        <p14:creationId xmlns:p14="http://schemas.microsoft.com/office/powerpoint/2010/main" val="1640560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1" cy="284693"/>
          </a:xfrm>
          <a:prstGeom prst="rect">
            <a:avLst/>
          </a:prstGeom>
        </p:spPr>
        <p:txBody>
          <a:bodyPr wrap="square" lIns="0" tIns="0" rIns="0" bIns="0">
            <a:spAutoFit/>
          </a:bodyPr>
          <a:lstStyle>
            <a:lvl1pPr>
              <a:defRPr sz="1850" b="1" i="0">
                <a:solidFill>
                  <a:schemeClr val="bg1"/>
                </a:solidFill>
                <a:latin typeface="Sansa Pro Bold"/>
                <a:cs typeface="Sansa Pro Bold"/>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5718781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39954" y="172416"/>
            <a:ext cx="11912092" cy="284693"/>
          </a:xfrm>
        </p:spPr>
        <p:txBody>
          <a:bodyPr lIns="0" tIns="0" rIns="0" bIns="0"/>
          <a:lstStyle>
            <a:lvl1pPr>
              <a:defRPr sz="1850" b="1" i="0">
                <a:solidFill>
                  <a:schemeClr val="bg1"/>
                </a:solidFill>
                <a:latin typeface="Sansa Pro Bold"/>
                <a:cs typeface="Sansa Pro Bold"/>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42903476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39954" y="172416"/>
            <a:ext cx="11912092" cy="284693"/>
          </a:xfrm>
        </p:spPr>
        <p:txBody>
          <a:bodyPr lIns="0" tIns="0" rIns="0" bIns="0"/>
          <a:lstStyle>
            <a:lvl1pPr>
              <a:defRPr sz="1850" b="1" i="0">
                <a:solidFill>
                  <a:schemeClr val="bg1"/>
                </a:solidFill>
                <a:latin typeface="Sansa Pro Bold"/>
                <a:cs typeface="Sansa Pro Bold"/>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10/21/2025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38102229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39954" y="172416"/>
            <a:ext cx="11912092" cy="284693"/>
          </a:xfrm>
        </p:spPr>
        <p:txBody>
          <a:bodyPr lIns="0" tIns="0" rIns="0" bIns="0"/>
          <a:lstStyle>
            <a:lvl1pPr>
              <a:defRPr sz="1850" b="1" i="0">
                <a:solidFill>
                  <a:schemeClr val="bg1"/>
                </a:solidFill>
                <a:latin typeface="Sansa Pro Bold"/>
                <a:cs typeface="Sansa Pro Bol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10/21/2025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1559110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10/21/2025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254666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2EA78A-C4EC-74C7-5AB1-3D6BBECA5A90}"/>
              </a:ext>
            </a:extLst>
          </p:cNvPr>
          <p:cNvSpPr>
            <a:spLocks noGrp="1"/>
          </p:cNvSpPr>
          <p:nvPr>
            <p:ph type="title"/>
          </p:nvPr>
        </p:nvSpPr>
        <p:spPr/>
        <p:txBody>
          <a:bodyPr/>
          <a:lstStyle/>
          <a:p>
            <a:r>
              <a:rPr lang="es-MX"/>
              <a:t>Haz clic para modificar el estilo de título del patrón</a:t>
            </a:r>
            <a:endParaRPr/>
          </a:p>
        </p:txBody>
      </p:sp>
      <p:sp>
        <p:nvSpPr>
          <p:cNvPr id="3" name="Marcador de fecha 2">
            <a:extLst>
              <a:ext uri="{FF2B5EF4-FFF2-40B4-BE49-F238E27FC236}">
                <a16:creationId xmlns:a16="http://schemas.microsoft.com/office/drawing/2014/main" id="{41E157CA-2895-F49A-8F46-75B79A8F4526}"/>
              </a:ext>
            </a:extLst>
          </p:cNvPr>
          <p:cNvSpPr>
            <a:spLocks noGrp="1"/>
          </p:cNvSpPr>
          <p:nvPr>
            <p:ph type="dt" sz="half" idx="10"/>
          </p:nvPr>
        </p:nvSpPr>
        <p:spPr/>
        <p:txBody>
          <a:bodyPr/>
          <a:lstStyle/>
          <a:p>
            <a:fld id="{F185D758-A267-6C43-82A4-F0AE64C46F64}" type="datetimeFigureOut">
              <a:rPr lang="es-CL" smtClean="0"/>
              <a:t>21-10-2025</a:t>
            </a:fld>
            <a:endParaRPr lang="es-CL"/>
          </a:p>
        </p:txBody>
      </p:sp>
      <p:sp>
        <p:nvSpPr>
          <p:cNvPr id="4" name="Marcador de pie de página 3">
            <a:extLst>
              <a:ext uri="{FF2B5EF4-FFF2-40B4-BE49-F238E27FC236}">
                <a16:creationId xmlns:a16="http://schemas.microsoft.com/office/drawing/2014/main" id="{B42DD565-1D42-1DC0-0100-2546E4ACBC1F}"/>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E6249A41-39FA-1A71-8041-C48C8913787F}"/>
              </a:ext>
            </a:extLst>
          </p:cNvPr>
          <p:cNvSpPr>
            <a:spLocks noGrp="1"/>
          </p:cNvSpPr>
          <p:nvPr>
            <p:ph type="sldNum" sz="quarter" idx="12"/>
          </p:nvPr>
        </p:nvSpPr>
        <p:spPr/>
        <p:txBody>
          <a:bodyPr/>
          <a:lstStyle/>
          <a:p>
            <a:fld id="{C1674110-0750-9742-BD65-310CAD675ED3}" type="slidenum">
              <a:rPr lang="es-CL" smtClean="0"/>
              <a:t>‹Nº›</a:t>
            </a:fld>
            <a:endParaRPr lang="es-CL"/>
          </a:p>
        </p:txBody>
      </p:sp>
    </p:spTree>
    <p:extLst>
      <p:ext uri="{BB962C8B-B14F-4D97-AF65-F5344CB8AC3E}">
        <p14:creationId xmlns:p14="http://schemas.microsoft.com/office/powerpoint/2010/main" val="1900606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4DDC303-C19D-2777-F661-5F14D8F3A569}"/>
              </a:ext>
            </a:extLst>
          </p:cNvPr>
          <p:cNvSpPr>
            <a:spLocks noGrp="1"/>
          </p:cNvSpPr>
          <p:nvPr>
            <p:ph type="dt" sz="half" idx="10"/>
          </p:nvPr>
        </p:nvSpPr>
        <p:spPr/>
        <p:txBody>
          <a:bodyPr/>
          <a:lstStyle/>
          <a:p>
            <a:fld id="{F185D758-A267-6C43-82A4-F0AE64C46F64}" type="datetimeFigureOut">
              <a:rPr lang="es-CL" smtClean="0"/>
              <a:t>21-10-2025</a:t>
            </a:fld>
            <a:endParaRPr lang="es-CL"/>
          </a:p>
        </p:txBody>
      </p:sp>
      <p:sp>
        <p:nvSpPr>
          <p:cNvPr id="3" name="Marcador de pie de página 2">
            <a:extLst>
              <a:ext uri="{FF2B5EF4-FFF2-40B4-BE49-F238E27FC236}">
                <a16:creationId xmlns:a16="http://schemas.microsoft.com/office/drawing/2014/main" id="{1E7D132A-66F4-FE5A-E84A-80704F5BF70A}"/>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5DA62466-F9A8-F1D8-6058-8CC2D6DD7E9E}"/>
              </a:ext>
            </a:extLst>
          </p:cNvPr>
          <p:cNvSpPr>
            <a:spLocks noGrp="1"/>
          </p:cNvSpPr>
          <p:nvPr>
            <p:ph type="sldNum" sz="quarter" idx="12"/>
          </p:nvPr>
        </p:nvSpPr>
        <p:spPr/>
        <p:txBody>
          <a:bodyPr/>
          <a:lstStyle/>
          <a:p>
            <a:fld id="{C1674110-0750-9742-BD65-310CAD675ED3}" type="slidenum">
              <a:rPr lang="es-CL" smtClean="0"/>
              <a:t>‹Nº›</a:t>
            </a:fld>
            <a:endParaRPr lang="es-CL"/>
          </a:p>
        </p:txBody>
      </p:sp>
    </p:spTree>
    <p:extLst>
      <p:ext uri="{BB962C8B-B14F-4D97-AF65-F5344CB8AC3E}">
        <p14:creationId xmlns:p14="http://schemas.microsoft.com/office/powerpoint/2010/main" val="413039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1F875E-37A9-00C7-D7D3-6EE75BE3EB5E}"/>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a:p>
        </p:txBody>
      </p:sp>
      <p:sp>
        <p:nvSpPr>
          <p:cNvPr id="3" name="Marcador de contenido 2">
            <a:extLst>
              <a:ext uri="{FF2B5EF4-FFF2-40B4-BE49-F238E27FC236}">
                <a16:creationId xmlns:a16="http://schemas.microsoft.com/office/drawing/2014/main" id="{4AA6B7C5-3CA3-1C60-9E3D-CA1DB9E03D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a:p>
        </p:txBody>
      </p:sp>
      <p:sp>
        <p:nvSpPr>
          <p:cNvPr id="4" name="Marcador de texto 3">
            <a:extLst>
              <a:ext uri="{FF2B5EF4-FFF2-40B4-BE49-F238E27FC236}">
                <a16:creationId xmlns:a16="http://schemas.microsoft.com/office/drawing/2014/main" id="{C6D084CF-D406-6914-BA4A-90D9CB78BE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2E44A401-62D1-1A74-4031-11657315C7F5}"/>
              </a:ext>
            </a:extLst>
          </p:cNvPr>
          <p:cNvSpPr>
            <a:spLocks noGrp="1"/>
          </p:cNvSpPr>
          <p:nvPr>
            <p:ph type="dt" sz="half" idx="10"/>
          </p:nvPr>
        </p:nvSpPr>
        <p:spPr/>
        <p:txBody>
          <a:bodyPr/>
          <a:lstStyle/>
          <a:p>
            <a:fld id="{F185D758-A267-6C43-82A4-F0AE64C46F64}" type="datetimeFigureOut">
              <a:rPr lang="es-CL" smtClean="0"/>
              <a:t>21-10-2025</a:t>
            </a:fld>
            <a:endParaRPr lang="es-CL"/>
          </a:p>
        </p:txBody>
      </p:sp>
      <p:sp>
        <p:nvSpPr>
          <p:cNvPr id="6" name="Marcador de pie de página 5">
            <a:extLst>
              <a:ext uri="{FF2B5EF4-FFF2-40B4-BE49-F238E27FC236}">
                <a16:creationId xmlns:a16="http://schemas.microsoft.com/office/drawing/2014/main" id="{158CD2F5-97FE-1431-9166-291BD9BB2E36}"/>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38CE3BE3-10EB-D570-0222-C70BF79F3F09}"/>
              </a:ext>
            </a:extLst>
          </p:cNvPr>
          <p:cNvSpPr>
            <a:spLocks noGrp="1"/>
          </p:cNvSpPr>
          <p:nvPr>
            <p:ph type="sldNum" sz="quarter" idx="12"/>
          </p:nvPr>
        </p:nvSpPr>
        <p:spPr/>
        <p:txBody>
          <a:bodyPr/>
          <a:lstStyle/>
          <a:p>
            <a:fld id="{C1674110-0750-9742-BD65-310CAD675ED3}" type="slidenum">
              <a:rPr lang="es-CL" smtClean="0"/>
              <a:t>‹Nº›</a:t>
            </a:fld>
            <a:endParaRPr lang="es-CL"/>
          </a:p>
        </p:txBody>
      </p:sp>
    </p:spTree>
    <p:extLst>
      <p:ext uri="{BB962C8B-B14F-4D97-AF65-F5344CB8AC3E}">
        <p14:creationId xmlns:p14="http://schemas.microsoft.com/office/powerpoint/2010/main" val="179166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83AD4B-C293-E45E-7B0F-B2779CE5E979}"/>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a:p>
        </p:txBody>
      </p:sp>
      <p:sp>
        <p:nvSpPr>
          <p:cNvPr id="3" name="Marcador de posición de imagen 2">
            <a:extLst>
              <a:ext uri="{FF2B5EF4-FFF2-40B4-BE49-F238E27FC236}">
                <a16:creationId xmlns:a16="http://schemas.microsoft.com/office/drawing/2014/main" id="{7E47E265-9D08-BFF0-E26C-17FE8CFA3E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Marcador de texto 3">
            <a:extLst>
              <a:ext uri="{FF2B5EF4-FFF2-40B4-BE49-F238E27FC236}">
                <a16:creationId xmlns:a16="http://schemas.microsoft.com/office/drawing/2014/main" id="{2FB66DB0-0981-CC68-A990-554A650D4F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F49136B7-E723-C89F-9FF3-B4EFDC069496}"/>
              </a:ext>
            </a:extLst>
          </p:cNvPr>
          <p:cNvSpPr>
            <a:spLocks noGrp="1"/>
          </p:cNvSpPr>
          <p:nvPr>
            <p:ph type="dt" sz="half" idx="10"/>
          </p:nvPr>
        </p:nvSpPr>
        <p:spPr/>
        <p:txBody>
          <a:bodyPr/>
          <a:lstStyle/>
          <a:p>
            <a:fld id="{F185D758-A267-6C43-82A4-F0AE64C46F64}" type="datetimeFigureOut">
              <a:rPr lang="es-CL" smtClean="0"/>
              <a:t>21-10-2025</a:t>
            </a:fld>
            <a:endParaRPr lang="es-CL"/>
          </a:p>
        </p:txBody>
      </p:sp>
      <p:sp>
        <p:nvSpPr>
          <p:cNvPr id="6" name="Marcador de pie de página 5">
            <a:extLst>
              <a:ext uri="{FF2B5EF4-FFF2-40B4-BE49-F238E27FC236}">
                <a16:creationId xmlns:a16="http://schemas.microsoft.com/office/drawing/2014/main" id="{E0C0E0EC-FFA1-D5DA-EF55-C3A2ED2AE132}"/>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05019A00-54E3-730E-259E-A95B1D646293}"/>
              </a:ext>
            </a:extLst>
          </p:cNvPr>
          <p:cNvSpPr>
            <a:spLocks noGrp="1"/>
          </p:cNvSpPr>
          <p:nvPr>
            <p:ph type="sldNum" sz="quarter" idx="12"/>
          </p:nvPr>
        </p:nvSpPr>
        <p:spPr/>
        <p:txBody>
          <a:bodyPr/>
          <a:lstStyle/>
          <a:p>
            <a:fld id="{C1674110-0750-9742-BD65-310CAD675ED3}" type="slidenum">
              <a:rPr lang="es-CL" smtClean="0"/>
              <a:t>‹Nº›</a:t>
            </a:fld>
            <a:endParaRPr lang="es-CL"/>
          </a:p>
        </p:txBody>
      </p:sp>
    </p:spTree>
    <p:extLst>
      <p:ext uri="{BB962C8B-B14F-4D97-AF65-F5344CB8AC3E}">
        <p14:creationId xmlns:p14="http://schemas.microsoft.com/office/powerpoint/2010/main" val="628111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image" Target="../media/image1.png"/><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theme" Target="../theme/theme3.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F84F71B-A4E3-CD21-148E-CC34DCDECC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a:p>
        </p:txBody>
      </p:sp>
      <p:sp>
        <p:nvSpPr>
          <p:cNvPr id="3" name="Marcador de texto 2">
            <a:extLst>
              <a:ext uri="{FF2B5EF4-FFF2-40B4-BE49-F238E27FC236}">
                <a16:creationId xmlns:a16="http://schemas.microsoft.com/office/drawing/2014/main" id="{71A70CC4-05F9-F6D0-1BC7-BE128BDD81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a:p>
        </p:txBody>
      </p:sp>
      <p:sp>
        <p:nvSpPr>
          <p:cNvPr id="4" name="Marcador de fecha 3">
            <a:extLst>
              <a:ext uri="{FF2B5EF4-FFF2-40B4-BE49-F238E27FC236}">
                <a16:creationId xmlns:a16="http://schemas.microsoft.com/office/drawing/2014/main" id="{78C16EFD-AE46-780A-2E2E-62B653D54C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85D758-A267-6C43-82A4-F0AE64C46F64}" type="datetimeFigureOut">
              <a:rPr lang="es-CL" smtClean="0"/>
              <a:t>21-10-2025</a:t>
            </a:fld>
            <a:endParaRPr/>
          </a:p>
        </p:txBody>
      </p:sp>
      <p:sp>
        <p:nvSpPr>
          <p:cNvPr id="5" name="Marcador de pie de página 4">
            <a:extLst>
              <a:ext uri="{FF2B5EF4-FFF2-40B4-BE49-F238E27FC236}">
                <a16:creationId xmlns:a16="http://schemas.microsoft.com/office/drawing/2014/main" id="{8330A4C3-4721-22B8-19EB-14AD447F79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a:p>
        </p:txBody>
      </p:sp>
      <p:sp>
        <p:nvSpPr>
          <p:cNvPr id="6" name="Marcador de número de diapositiva 5">
            <a:extLst>
              <a:ext uri="{FF2B5EF4-FFF2-40B4-BE49-F238E27FC236}">
                <a16:creationId xmlns:a16="http://schemas.microsoft.com/office/drawing/2014/main" id="{E79FD359-48BA-128B-A092-C1BC2802F5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674110-0750-9742-BD65-310CAD675ED3}" type="slidenum">
              <a:rPr lang="es-CL" smtClean="0"/>
              <a:t>‹Nº›</a:t>
            </a:fld>
            <a:endParaRPr/>
          </a:p>
        </p:txBody>
      </p:sp>
    </p:spTree>
    <p:extLst>
      <p:ext uri="{BB962C8B-B14F-4D97-AF65-F5344CB8AC3E}">
        <p14:creationId xmlns:p14="http://schemas.microsoft.com/office/powerpoint/2010/main" val="2769150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082F1A-762F-44CE-8B97-0AED8BA799CE}"/>
              </a:ext>
              <a:ext uri="{C183D7F6-B498-43B3-948B-1728B52AA6E4}">
                <adec:decorative xmlns:adec="http://schemas.microsoft.com/office/drawing/2017/decorative" val="1"/>
              </a:ext>
            </a:extLst>
          </p:cNvPr>
          <p:cNvSpPr/>
          <p:nvPr userDrawn="1"/>
        </p:nvSpPr>
        <p:spPr>
          <a:xfrm>
            <a:off x="4896817" y="-365760"/>
            <a:ext cx="216000" cy="2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11" name="Rectangle 10">
            <a:extLst>
              <a:ext uri="{FF2B5EF4-FFF2-40B4-BE49-F238E27FC236}">
                <a16:creationId xmlns:a16="http://schemas.microsoft.com/office/drawing/2014/main" id="{1161A556-6220-474E-B219-634D90CF897D}"/>
              </a:ext>
              <a:ext uri="{C183D7F6-B498-43B3-948B-1728B52AA6E4}">
                <adec:decorative xmlns:adec="http://schemas.microsoft.com/office/drawing/2017/decorative" val="1"/>
              </a:ext>
            </a:extLst>
          </p:cNvPr>
          <p:cNvSpPr/>
          <p:nvPr userDrawn="1"/>
        </p:nvSpPr>
        <p:spPr>
          <a:xfrm>
            <a:off x="5173234" y="-365760"/>
            <a:ext cx="216000" cy="2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12" name="Rectangle 11">
            <a:extLst>
              <a:ext uri="{FF2B5EF4-FFF2-40B4-BE49-F238E27FC236}">
                <a16:creationId xmlns:a16="http://schemas.microsoft.com/office/drawing/2014/main" id="{CF50046D-1DB7-4819-9E20-BD08C6320EE6}"/>
              </a:ext>
              <a:ext uri="{C183D7F6-B498-43B3-948B-1728B52AA6E4}">
                <adec:decorative xmlns:adec="http://schemas.microsoft.com/office/drawing/2017/decorative" val="1"/>
              </a:ext>
            </a:extLst>
          </p:cNvPr>
          <p:cNvSpPr/>
          <p:nvPr userDrawn="1"/>
        </p:nvSpPr>
        <p:spPr>
          <a:xfrm>
            <a:off x="5449649" y="-365760"/>
            <a:ext cx="216000" cy="21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13" name="Rectangle 12">
            <a:extLst>
              <a:ext uri="{FF2B5EF4-FFF2-40B4-BE49-F238E27FC236}">
                <a16:creationId xmlns:a16="http://schemas.microsoft.com/office/drawing/2014/main" id="{74BA3831-3B60-46F9-9C09-0F7758B644FF}"/>
              </a:ext>
              <a:ext uri="{C183D7F6-B498-43B3-948B-1728B52AA6E4}">
                <adec:decorative xmlns:adec="http://schemas.microsoft.com/office/drawing/2017/decorative" val="1"/>
              </a:ext>
            </a:extLst>
          </p:cNvPr>
          <p:cNvSpPr/>
          <p:nvPr userDrawn="1"/>
        </p:nvSpPr>
        <p:spPr>
          <a:xfrm>
            <a:off x="5726066" y="-365760"/>
            <a:ext cx="216000" cy="21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14" name="Rectangle 13">
            <a:extLst>
              <a:ext uri="{FF2B5EF4-FFF2-40B4-BE49-F238E27FC236}">
                <a16:creationId xmlns:a16="http://schemas.microsoft.com/office/drawing/2014/main" id="{D5459566-C6A5-4DDC-BBB6-96E3239448AD}"/>
              </a:ext>
              <a:ext uri="{C183D7F6-B498-43B3-948B-1728B52AA6E4}">
                <adec:decorative xmlns:adec="http://schemas.microsoft.com/office/drawing/2017/decorative" val="1"/>
              </a:ext>
            </a:extLst>
          </p:cNvPr>
          <p:cNvSpPr/>
          <p:nvPr userDrawn="1"/>
        </p:nvSpPr>
        <p:spPr>
          <a:xfrm>
            <a:off x="6002481" y="-365760"/>
            <a:ext cx="216000" cy="21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15" name="Rectangle 14">
            <a:extLst>
              <a:ext uri="{FF2B5EF4-FFF2-40B4-BE49-F238E27FC236}">
                <a16:creationId xmlns:a16="http://schemas.microsoft.com/office/drawing/2014/main" id="{D30639DF-56F6-40DE-A28E-B739E3CD65CC}"/>
              </a:ext>
              <a:ext uri="{C183D7F6-B498-43B3-948B-1728B52AA6E4}">
                <adec:decorative xmlns:adec="http://schemas.microsoft.com/office/drawing/2017/decorative" val="1"/>
              </a:ext>
            </a:extLst>
          </p:cNvPr>
          <p:cNvSpPr/>
          <p:nvPr userDrawn="1"/>
        </p:nvSpPr>
        <p:spPr>
          <a:xfrm>
            <a:off x="6278898" y="-365760"/>
            <a:ext cx="216000" cy="21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16" name="Rectangle 15">
            <a:extLst>
              <a:ext uri="{FF2B5EF4-FFF2-40B4-BE49-F238E27FC236}">
                <a16:creationId xmlns:a16="http://schemas.microsoft.com/office/drawing/2014/main" id="{71E281DA-6578-42AC-8BBF-7A8FFD4D19FF}"/>
              </a:ext>
              <a:ext uri="{C183D7F6-B498-43B3-948B-1728B52AA6E4}">
                <adec:decorative xmlns:adec="http://schemas.microsoft.com/office/drawing/2017/decorative" val="1"/>
              </a:ext>
            </a:extLst>
          </p:cNvPr>
          <p:cNvSpPr/>
          <p:nvPr userDrawn="1"/>
        </p:nvSpPr>
        <p:spPr>
          <a:xfrm>
            <a:off x="6555313" y="-365760"/>
            <a:ext cx="216000" cy="21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17" name="Rectangle 16">
            <a:extLst>
              <a:ext uri="{FF2B5EF4-FFF2-40B4-BE49-F238E27FC236}">
                <a16:creationId xmlns:a16="http://schemas.microsoft.com/office/drawing/2014/main" id="{1E8D8170-8CED-46B0-8C3C-3CF0396D2638}"/>
              </a:ext>
              <a:ext uri="{C183D7F6-B498-43B3-948B-1728B52AA6E4}">
                <adec:decorative xmlns:adec="http://schemas.microsoft.com/office/drawing/2017/decorative" val="1"/>
              </a:ext>
            </a:extLst>
          </p:cNvPr>
          <p:cNvSpPr/>
          <p:nvPr userDrawn="1"/>
        </p:nvSpPr>
        <p:spPr>
          <a:xfrm>
            <a:off x="6831729" y="-365760"/>
            <a:ext cx="216000" cy="216000"/>
          </a:xfrm>
          <a:prstGeom prst="rect">
            <a:avLst/>
          </a:prstGeom>
          <a:solidFill>
            <a:srgbClr val="FCB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18" name="Rectangle 17">
            <a:extLst>
              <a:ext uri="{FF2B5EF4-FFF2-40B4-BE49-F238E27FC236}">
                <a16:creationId xmlns:a16="http://schemas.microsoft.com/office/drawing/2014/main" id="{35D2A8F8-9923-4E16-BDE4-C3B7D396BEA6}"/>
              </a:ext>
              <a:ext uri="{C183D7F6-B498-43B3-948B-1728B52AA6E4}">
                <adec:decorative xmlns:adec="http://schemas.microsoft.com/office/drawing/2017/decorative" val="1"/>
              </a:ext>
            </a:extLst>
          </p:cNvPr>
          <p:cNvSpPr/>
          <p:nvPr userDrawn="1"/>
        </p:nvSpPr>
        <p:spPr>
          <a:xfrm>
            <a:off x="7108140" y="-365760"/>
            <a:ext cx="216000" cy="216000"/>
          </a:xfrm>
          <a:prstGeom prst="rect">
            <a:avLst/>
          </a:prstGeom>
          <a:solidFill>
            <a:srgbClr val="B28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26" name="Rectangle 25">
            <a:extLst>
              <a:ext uri="{FF2B5EF4-FFF2-40B4-BE49-F238E27FC236}">
                <a16:creationId xmlns:a16="http://schemas.microsoft.com/office/drawing/2014/main" id="{72B2F369-7F76-4892-8889-7A1FDC93DCA5}"/>
              </a:ext>
              <a:ext uri="{C183D7F6-B498-43B3-948B-1728B52AA6E4}">
                <adec:decorative xmlns:adec="http://schemas.microsoft.com/office/drawing/2017/decorative" val="1"/>
              </a:ext>
            </a:extLst>
          </p:cNvPr>
          <p:cNvSpPr/>
          <p:nvPr userDrawn="1"/>
        </p:nvSpPr>
        <p:spPr>
          <a:xfrm>
            <a:off x="4343985" y="-365760"/>
            <a:ext cx="216000" cy="216000"/>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27" name="Rectangle 26">
            <a:extLst>
              <a:ext uri="{FF2B5EF4-FFF2-40B4-BE49-F238E27FC236}">
                <a16:creationId xmlns:a16="http://schemas.microsoft.com/office/drawing/2014/main" id="{42E59ADB-C54A-4566-BF3D-8D7281602CE6}"/>
              </a:ext>
              <a:ext uri="{C183D7F6-B498-43B3-948B-1728B52AA6E4}">
                <adec:decorative xmlns:adec="http://schemas.microsoft.com/office/drawing/2017/decorative" val="1"/>
              </a:ext>
            </a:extLst>
          </p:cNvPr>
          <p:cNvSpPr/>
          <p:nvPr userDrawn="1"/>
        </p:nvSpPr>
        <p:spPr>
          <a:xfrm>
            <a:off x="4620401" y="-365760"/>
            <a:ext cx="216000" cy="216000"/>
          </a:xfrm>
          <a:prstGeom prst="rect">
            <a:avLst/>
          </a:prstGeom>
          <a:solidFill>
            <a:srgbClr val="2A29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pic>
        <p:nvPicPr>
          <p:cNvPr id="25" name="Image 24">
            <a:extLst>
              <a:ext uri="{FF2B5EF4-FFF2-40B4-BE49-F238E27FC236}">
                <a16:creationId xmlns:a16="http://schemas.microsoft.com/office/drawing/2014/main" id="{4946E1BC-CD92-466A-B130-90F90CF57D8E}"/>
              </a:ext>
              <a:ext uri="{C183D7F6-B498-43B3-948B-1728B52AA6E4}">
                <adec:decorative xmlns:adec="http://schemas.microsoft.com/office/drawing/2017/decorative" val="1"/>
              </a:ext>
            </a:extLst>
          </p:cNvPr>
          <p:cNvPicPr>
            <a:picLocks noChangeAspect="1"/>
          </p:cNvPicPr>
          <p:nvPr userDrawn="1"/>
        </p:nvPicPr>
        <p:blipFill rotWithShape="1">
          <a:blip r:embed="rId42" cstate="print">
            <a:extLst>
              <a:ext uri="{28A0092B-C50C-407E-A947-70E740481C1C}">
                <a14:useLocalDpi xmlns:a14="http://schemas.microsoft.com/office/drawing/2010/main" val="0"/>
              </a:ext>
            </a:extLst>
          </a:blip>
          <a:srcRect/>
          <a:stretch/>
        </p:blipFill>
        <p:spPr>
          <a:xfrm>
            <a:off x="10984549" y="6391329"/>
            <a:ext cx="770400" cy="277200"/>
          </a:xfrm>
          <a:prstGeom prst="rect">
            <a:avLst/>
          </a:prstGeom>
        </p:spPr>
      </p:pic>
      <p:sp>
        <p:nvSpPr>
          <p:cNvPr id="6" name="Slide Number Placeholder 5"/>
          <p:cNvSpPr>
            <a:spLocks noGrp="1"/>
          </p:cNvSpPr>
          <p:nvPr>
            <p:ph type="sldNum" sz="quarter" idx="4"/>
          </p:nvPr>
        </p:nvSpPr>
        <p:spPr>
          <a:xfrm>
            <a:off x="5824638" y="6553167"/>
            <a:ext cx="542727" cy="107722"/>
          </a:xfrm>
          <a:prstGeom prst="rect">
            <a:avLst/>
          </a:prstGeom>
        </p:spPr>
        <p:txBody>
          <a:bodyPr vert="horz" lIns="0" tIns="0" rIns="0" bIns="0" rtlCol="0" anchor="ctr">
            <a:spAutoFit/>
          </a:bodyPr>
          <a:lstStyle>
            <a:lvl1pPr algn="ctr">
              <a:defRPr sz="700" b="0">
                <a:solidFill>
                  <a:srgbClr val="2A295C"/>
                </a:solidFill>
              </a:defRPr>
            </a:lvl1pPr>
          </a:lstStyle>
          <a:p>
            <a:fld id="{6B54B0F7-55DD-40D6-B7F4-70B586885C0B}" type="slidenum">
              <a:rPr lang="fr-FR" smtClean="0"/>
              <a:pPr/>
              <a:t>‹Nº›</a:t>
            </a:fld>
            <a:endParaRPr lang="fr-FR"/>
          </a:p>
        </p:txBody>
      </p:sp>
      <p:sp>
        <p:nvSpPr>
          <p:cNvPr id="5" name="Footer Placeholder 4"/>
          <p:cNvSpPr>
            <a:spLocks noGrp="1"/>
          </p:cNvSpPr>
          <p:nvPr>
            <p:ph type="ftr" sz="quarter" idx="3"/>
          </p:nvPr>
        </p:nvSpPr>
        <p:spPr>
          <a:xfrm>
            <a:off x="439432" y="6548404"/>
            <a:ext cx="4114800" cy="115416"/>
          </a:xfrm>
          <a:prstGeom prst="rect">
            <a:avLst/>
          </a:prstGeom>
        </p:spPr>
        <p:txBody>
          <a:bodyPr vert="horz" lIns="0" tIns="0" rIns="0" bIns="0" rtlCol="0" anchor="ctr">
            <a:spAutoFit/>
          </a:bodyPr>
          <a:lstStyle>
            <a:lvl1pPr algn="l">
              <a:defRPr sz="750" b="1">
                <a:solidFill>
                  <a:srgbClr val="2A295C"/>
                </a:solidFill>
              </a:defRPr>
            </a:lvl1pPr>
          </a:lstStyle>
          <a:p>
            <a:r>
              <a:rPr lang="en-US"/>
              <a:t>Name presentation - 28 Avril 2021 — CONFIDENTIAL © Sodexo 2021. All rights Reserved</a:t>
            </a:r>
            <a:endParaRPr lang="fr-FR"/>
          </a:p>
        </p:txBody>
      </p:sp>
      <p:sp>
        <p:nvSpPr>
          <p:cNvPr id="3" name="Text Placeholder 2"/>
          <p:cNvSpPr>
            <a:spLocks noGrp="1"/>
          </p:cNvSpPr>
          <p:nvPr>
            <p:ph type="body" idx="1"/>
          </p:nvPr>
        </p:nvSpPr>
        <p:spPr>
          <a:xfrm>
            <a:off x="443279" y="1622321"/>
            <a:ext cx="11269295" cy="1092607"/>
          </a:xfrm>
          <a:prstGeom prst="rect">
            <a:avLst/>
          </a:prstGeom>
        </p:spPr>
        <p:txBody>
          <a:bodyPr vert="horz" wrap="square" lIns="0" tIns="0" rIns="0" bIns="0" rtlCol="0">
            <a:spAutoFit/>
          </a:bodyPr>
          <a:lstStyle/>
          <a:p>
            <a:pPr lvl="0"/>
            <a:r>
              <a:rPr lang="fr-FR"/>
              <a:t>Lorem ipsum </a:t>
            </a:r>
            <a:r>
              <a:rPr lang="fr-FR" err="1"/>
              <a:t>dolor</a:t>
            </a:r>
            <a:endParaRPr lang="fr-FR"/>
          </a:p>
          <a:p>
            <a:pPr lvl="1"/>
            <a:r>
              <a:rPr lang="fr-FR"/>
              <a:t>Deuxième niveau</a:t>
            </a:r>
          </a:p>
          <a:p>
            <a:pPr lvl="2"/>
            <a:r>
              <a:rPr lang="fr-FR"/>
              <a:t>Duis niveau</a:t>
            </a:r>
          </a:p>
          <a:p>
            <a:pPr lvl="3"/>
            <a:r>
              <a:rPr lang="fr-FR"/>
              <a:t>Lorem niveau</a:t>
            </a:r>
          </a:p>
          <a:p>
            <a:pPr lvl="4"/>
            <a:r>
              <a:rPr lang="fr-FR"/>
              <a:t>Cinquième niveau</a:t>
            </a:r>
            <a:endParaRPr lang="en-US"/>
          </a:p>
        </p:txBody>
      </p:sp>
      <p:sp>
        <p:nvSpPr>
          <p:cNvPr id="2" name="Title Placeholder 1"/>
          <p:cNvSpPr>
            <a:spLocks noGrp="1"/>
          </p:cNvSpPr>
          <p:nvPr>
            <p:ph type="title"/>
          </p:nvPr>
        </p:nvSpPr>
        <p:spPr>
          <a:xfrm>
            <a:off x="443280" y="489840"/>
            <a:ext cx="10515600" cy="346249"/>
          </a:xfrm>
          <a:prstGeom prst="rect">
            <a:avLst/>
          </a:prstGeom>
        </p:spPr>
        <p:txBody>
          <a:bodyPr vert="horz" lIns="0" tIns="0" rIns="0" bIns="0" rtlCol="0" anchor="ctr">
            <a:spAutoFit/>
          </a:bodyPr>
          <a:lstStyle/>
          <a:p>
            <a:r>
              <a:rPr lang="fr-FR" err="1"/>
              <a:t>Title</a:t>
            </a:r>
            <a:r>
              <a:rPr lang="fr-FR"/>
              <a:t>,</a:t>
            </a:r>
            <a:endParaRPr lang="en-US"/>
          </a:p>
        </p:txBody>
      </p:sp>
    </p:spTree>
    <p:extLst>
      <p:ext uri="{BB962C8B-B14F-4D97-AF65-F5344CB8AC3E}">
        <p14:creationId xmlns:p14="http://schemas.microsoft.com/office/powerpoint/2010/main" val="37414054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2" r:id="rId31"/>
    <p:sldLayoutId id="2147483693" r:id="rId32"/>
    <p:sldLayoutId id="2147483694" r:id="rId33"/>
    <p:sldLayoutId id="2147483695" r:id="rId34"/>
    <p:sldLayoutId id="2147483698" r:id="rId35"/>
    <p:sldLayoutId id="2147483700" r:id="rId36"/>
    <p:sldLayoutId id="2147483701" r:id="rId37"/>
    <p:sldLayoutId id="2147483702" r:id="rId38"/>
    <p:sldLayoutId id="2147483703" r:id="rId39"/>
    <p:sldLayoutId id="2147483729" r:id="rId4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335" rtl="0" eaLnBrk="1" latinLnBrk="0" hangingPunct="1">
        <a:lnSpc>
          <a:spcPct val="90000"/>
        </a:lnSpc>
        <a:spcBef>
          <a:spcPct val="0"/>
        </a:spcBef>
        <a:buNone/>
        <a:defRPr sz="2500" b="1" kern="1200">
          <a:solidFill>
            <a:schemeClr val="tx2"/>
          </a:solidFill>
          <a:latin typeface="+mj-lt"/>
          <a:ea typeface="+mj-ea"/>
          <a:cs typeface="+mj-cs"/>
        </a:defRPr>
      </a:lvl1pPr>
    </p:titleStyle>
    <p:bodyStyle>
      <a:lvl1pPr marL="0" indent="0" algn="l" defTabSz="914335" rtl="0" eaLnBrk="1" latinLnBrk="0" hangingPunct="1">
        <a:lnSpc>
          <a:spcPct val="100000"/>
        </a:lnSpc>
        <a:spcBef>
          <a:spcPts val="0"/>
        </a:spcBef>
        <a:buFont typeface="Arial" panose="020B0604020202020204" pitchFamily="34" charset="0"/>
        <a:buNone/>
        <a:defRPr sz="1250" kern="1200">
          <a:solidFill>
            <a:schemeClr val="tx2"/>
          </a:solidFill>
          <a:latin typeface="+mn-lt"/>
          <a:ea typeface="+mn-ea"/>
          <a:cs typeface="+mn-cs"/>
        </a:defRPr>
      </a:lvl1pPr>
      <a:lvl2pPr marL="179992" indent="-179992" algn="l" defTabSz="914335" rtl="0" eaLnBrk="1" latinLnBrk="0" hangingPunct="1">
        <a:lnSpc>
          <a:spcPct val="100000"/>
        </a:lnSpc>
        <a:spcBef>
          <a:spcPts val="0"/>
        </a:spcBef>
        <a:spcAft>
          <a:spcPts val="600"/>
        </a:spcAft>
        <a:buClr>
          <a:srgbClr val="EE0000"/>
        </a:buClr>
        <a:buFont typeface="Arial" panose="020B0604020202020204" pitchFamily="34" charset="0"/>
        <a:buChar char="‒"/>
        <a:defRPr sz="1250" b="1" kern="1200">
          <a:solidFill>
            <a:srgbClr val="2A295C"/>
          </a:solidFill>
          <a:latin typeface="+mn-lt"/>
          <a:ea typeface="+mn-ea"/>
          <a:cs typeface="+mn-cs"/>
        </a:defRPr>
      </a:lvl2pPr>
      <a:lvl3pPr marL="755965" indent="-143993" algn="l" defTabSz="914335" rtl="0" eaLnBrk="1" latinLnBrk="0" hangingPunct="1">
        <a:lnSpc>
          <a:spcPct val="100000"/>
        </a:lnSpc>
        <a:spcBef>
          <a:spcPts val="0"/>
        </a:spcBef>
        <a:buClr>
          <a:schemeClr val="tx2"/>
        </a:buClr>
        <a:buSzPct val="80000"/>
        <a:buFont typeface="Arial" panose="020B0604020202020204" pitchFamily="34" charset="0"/>
        <a:buChar char="•"/>
        <a:defRPr sz="1250" kern="1200">
          <a:solidFill>
            <a:schemeClr val="tx2"/>
          </a:solidFill>
          <a:latin typeface="+mn-lt"/>
          <a:ea typeface="+mn-ea"/>
          <a:cs typeface="+mn-cs"/>
        </a:defRPr>
      </a:lvl3pPr>
      <a:lvl4pPr marL="1079950" indent="-107995" algn="l" defTabSz="914335" rtl="0" eaLnBrk="1" latinLnBrk="0" hangingPunct="1">
        <a:lnSpc>
          <a:spcPct val="100000"/>
        </a:lnSpc>
        <a:spcBef>
          <a:spcPts val="0"/>
        </a:spcBef>
        <a:buClr>
          <a:schemeClr val="tx2"/>
        </a:buClr>
        <a:buFont typeface="Arial" panose="020B0604020202020204" pitchFamily="34" charset="0"/>
        <a:buChar char="-"/>
        <a:defRPr sz="1250" kern="1200">
          <a:solidFill>
            <a:schemeClr val="tx2"/>
          </a:solidFill>
          <a:latin typeface="+mn-lt"/>
          <a:ea typeface="+mn-ea"/>
          <a:cs typeface="+mn-cs"/>
        </a:defRPr>
      </a:lvl4pPr>
      <a:lvl5pPr marL="0" indent="0" algn="l" defTabSz="914335" rtl="0" eaLnBrk="1" latinLnBrk="0" hangingPunct="1">
        <a:lnSpc>
          <a:spcPct val="100000"/>
        </a:lnSpc>
        <a:spcBef>
          <a:spcPts val="0"/>
        </a:spcBef>
        <a:spcAft>
          <a:spcPts val="600"/>
        </a:spcAft>
        <a:buFont typeface="Arial" panose="020B0604020202020204" pitchFamily="34" charset="0"/>
        <a:buNone/>
        <a:defRPr sz="1600" b="1" kern="1200">
          <a:solidFill>
            <a:schemeClr val="tx2"/>
          </a:solidFill>
          <a:latin typeface="+mn-lt"/>
          <a:ea typeface="+mn-ea"/>
          <a:cs typeface="+mn-cs"/>
        </a:defRPr>
      </a:lvl5pPr>
      <a:lvl6pPr marL="2514421" indent="-228584" algn="l" defTabSz="9143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88" indent="-228584" algn="l" defTabSz="9143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55" indent="-228584" algn="l" defTabSz="9143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23" indent="-228584" algn="l" defTabSz="9143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5" rtl="0" eaLnBrk="1" latinLnBrk="0" hangingPunct="1">
        <a:defRPr sz="1800" kern="1200">
          <a:solidFill>
            <a:schemeClr val="tx1"/>
          </a:solidFill>
          <a:latin typeface="+mn-lt"/>
          <a:ea typeface="+mn-ea"/>
          <a:cs typeface="+mn-cs"/>
        </a:defRPr>
      </a:lvl1pPr>
      <a:lvl2pPr marL="457168" algn="l" defTabSz="914335" rtl="0" eaLnBrk="1" latinLnBrk="0" hangingPunct="1">
        <a:defRPr sz="1800" kern="1200">
          <a:solidFill>
            <a:schemeClr val="tx1"/>
          </a:solidFill>
          <a:latin typeface="+mn-lt"/>
          <a:ea typeface="+mn-ea"/>
          <a:cs typeface="+mn-cs"/>
        </a:defRPr>
      </a:lvl2pPr>
      <a:lvl3pPr marL="914335" algn="l" defTabSz="914335" rtl="0" eaLnBrk="1" latinLnBrk="0" hangingPunct="1">
        <a:defRPr sz="1800" kern="1200">
          <a:solidFill>
            <a:schemeClr val="tx1"/>
          </a:solidFill>
          <a:latin typeface="+mn-lt"/>
          <a:ea typeface="+mn-ea"/>
          <a:cs typeface="+mn-cs"/>
        </a:defRPr>
      </a:lvl3pPr>
      <a:lvl4pPr marL="1371502" algn="l" defTabSz="914335" rtl="0" eaLnBrk="1" latinLnBrk="0" hangingPunct="1">
        <a:defRPr sz="1800" kern="1200">
          <a:solidFill>
            <a:schemeClr val="tx1"/>
          </a:solidFill>
          <a:latin typeface="+mn-lt"/>
          <a:ea typeface="+mn-ea"/>
          <a:cs typeface="+mn-cs"/>
        </a:defRPr>
      </a:lvl4pPr>
      <a:lvl5pPr marL="1828669" algn="l" defTabSz="914335" rtl="0" eaLnBrk="1" latinLnBrk="0" hangingPunct="1">
        <a:defRPr sz="1800" kern="1200">
          <a:solidFill>
            <a:schemeClr val="tx1"/>
          </a:solidFill>
          <a:latin typeface="+mn-lt"/>
          <a:ea typeface="+mn-ea"/>
          <a:cs typeface="+mn-cs"/>
        </a:defRPr>
      </a:lvl5pPr>
      <a:lvl6pPr marL="2285837" algn="l" defTabSz="914335" rtl="0" eaLnBrk="1" latinLnBrk="0" hangingPunct="1">
        <a:defRPr sz="1800" kern="1200">
          <a:solidFill>
            <a:schemeClr val="tx1"/>
          </a:solidFill>
          <a:latin typeface="+mn-lt"/>
          <a:ea typeface="+mn-ea"/>
          <a:cs typeface="+mn-cs"/>
        </a:defRPr>
      </a:lvl6pPr>
      <a:lvl7pPr marL="2743004" algn="l" defTabSz="914335" rtl="0" eaLnBrk="1" latinLnBrk="0" hangingPunct="1">
        <a:defRPr sz="1800" kern="1200">
          <a:solidFill>
            <a:schemeClr val="tx1"/>
          </a:solidFill>
          <a:latin typeface="+mn-lt"/>
          <a:ea typeface="+mn-ea"/>
          <a:cs typeface="+mn-cs"/>
        </a:defRPr>
      </a:lvl7pPr>
      <a:lvl8pPr marL="3200172" algn="l" defTabSz="914335" rtl="0" eaLnBrk="1" latinLnBrk="0" hangingPunct="1">
        <a:defRPr sz="1800" kern="1200">
          <a:solidFill>
            <a:schemeClr val="tx1"/>
          </a:solidFill>
          <a:latin typeface="+mn-lt"/>
          <a:ea typeface="+mn-ea"/>
          <a:cs typeface="+mn-cs"/>
        </a:defRPr>
      </a:lvl8pPr>
      <a:lvl9pPr marL="3657339" algn="l" defTabSz="91433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0">
          <p15:clr>
            <a:srgbClr val="F26B43"/>
          </p15:clr>
        </p15:guide>
        <p15:guide id="2" pos="279">
          <p15:clr>
            <a:srgbClr val="F26B43"/>
          </p15:clr>
        </p15:guide>
        <p15:guide id="3" orient="horz" pos="1434">
          <p15:clr>
            <a:srgbClr val="F26B43"/>
          </p15:clr>
        </p15:guide>
        <p15:guide id="4" orient="horz" pos="2863">
          <p15:clr>
            <a:srgbClr val="F26B43"/>
          </p15:clr>
        </p15:guide>
        <p15:guide id="5" pos="2570">
          <p15:clr>
            <a:srgbClr val="F26B43"/>
          </p15:clr>
        </p15:guide>
        <p15:guide id="6" pos="737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39954" y="172416"/>
            <a:ext cx="11912092" cy="469359"/>
          </a:xfrm>
          <a:prstGeom prst="rect">
            <a:avLst/>
          </a:prstGeom>
        </p:spPr>
        <p:txBody>
          <a:bodyPr wrap="square" lIns="0" tIns="0" rIns="0" bIns="0">
            <a:spAutoFit/>
          </a:bodyPr>
          <a:lstStyle>
            <a:lvl1pPr>
              <a:defRPr sz="3050" b="1" i="0">
                <a:solidFill>
                  <a:schemeClr val="bg1"/>
                </a:solidFill>
                <a:latin typeface="Sansa Pro Bold"/>
                <a:cs typeface="Sansa Pro Bold"/>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10/21/2025</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53744403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Lst>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6.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5.jpe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49.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49.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3.jpg"/><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4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51.xml"/><Relationship Id="rId6" Type="http://schemas.openxmlformats.org/officeDocument/2006/relationships/image" Target="../media/image41.emf"/><Relationship Id="rId5" Type="http://schemas.openxmlformats.org/officeDocument/2006/relationships/image" Target="../media/image40.jpe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E44E8973-DA74-30D4-EE91-27D906F1F3C3}"/>
              </a:ext>
            </a:extLst>
          </p:cNvPr>
          <p:cNvPicPr>
            <a:picLocks noChangeAspect="1"/>
          </p:cNvPicPr>
          <p:nvPr/>
        </p:nvPicPr>
        <p:blipFill rotWithShape="1">
          <a:blip r:embed="rId3"/>
          <a:srcRect t="27661" b="35056"/>
          <a:stretch/>
        </p:blipFill>
        <p:spPr>
          <a:xfrm>
            <a:off x="-70338" y="-2"/>
            <a:ext cx="12262338" cy="6857615"/>
          </a:xfrm>
          <a:prstGeom prst="rect">
            <a:avLst/>
          </a:prstGeom>
        </p:spPr>
      </p:pic>
      <p:sp>
        <p:nvSpPr>
          <p:cNvPr id="17" name="object 5">
            <a:extLst>
              <a:ext uri="{FF2B5EF4-FFF2-40B4-BE49-F238E27FC236}">
                <a16:creationId xmlns:a16="http://schemas.microsoft.com/office/drawing/2014/main" id="{78A0C5B4-9E74-FC1B-A6A0-D6AE1578EC62}"/>
              </a:ext>
            </a:extLst>
          </p:cNvPr>
          <p:cNvSpPr/>
          <p:nvPr/>
        </p:nvSpPr>
        <p:spPr>
          <a:xfrm>
            <a:off x="-34955" y="-3"/>
            <a:ext cx="12191572"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2150B">
              <a:alpha val="41775"/>
            </a:srgbClr>
          </a:solidFill>
        </p:spPr>
        <p:txBody>
          <a:bodyPr wrap="square" lIns="0" tIns="0" rIns="0" bIns="0" rtlCol="0"/>
          <a:lstStyle/>
          <a:p>
            <a:endParaRPr sz="1092" dirty="0"/>
          </a:p>
        </p:txBody>
      </p:sp>
      <p:sp>
        <p:nvSpPr>
          <p:cNvPr id="5" name="CuadroTexto 4">
            <a:extLst>
              <a:ext uri="{FF2B5EF4-FFF2-40B4-BE49-F238E27FC236}">
                <a16:creationId xmlns:a16="http://schemas.microsoft.com/office/drawing/2014/main" id="{EBC77392-DE81-1002-AC56-1D159614F54E}"/>
              </a:ext>
            </a:extLst>
          </p:cNvPr>
          <p:cNvSpPr txBox="1"/>
          <p:nvPr/>
        </p:nvSpPr>
        <p:spPr>
          <a:xfrm>
            <a:off x="376890" y="4878819"/>
            <a:ext cx="5383830" cy="1261884"/>
          </a:xfrm>
          <a:prstGeom prst="rect">
            <a:avLst/>
          </a:prstGeom>
          <a:noFill/>
        </p:spPr>
        <p:txBody>
          <a:bodyPr wrap="square">
            <a:spAutoFit/>
          </a:bodyPr>
          <a:lstStyle/>
          <a:p>
            <a:r>
              <a:rPr lang="es-CL" sz="3200" dirty="0">
                <a:solidFill>
                  <a:schemeClr val="bg1"/>
                </a:solidFill>
                <a:latin typeface="Sansa Pro Normal" panose="02000603080000020004" pitchFamily="2" charset="77"/>
                <a:ea typeface="Roboto Black"/>
                <a:cs typeface="Arial"/>
              </a:rPr>
              <a:t>UN BUSINESS PARTNER PARA</a:t>
            </a:r>
            <a:endParaRPr lang="es-CL" sz="2800" b="1" dirty="0">
              <a:solidFill>
                <a:schemeClr val="bg1"/>
              </a:solidFill>
              <a:latin typeface="Sansa Pro Bold" panose="02000603080000020004" pitchFamily="2" charset="77"/>
              <a:ea typeface="Roboto Black"/>
              <a:cs typeface="Arial"/>
            </a:endParaRPr>
          </a:p>
          <a:p>
            <a:r>
              <a:rPr lang="es-CL" sz="4400" b="1" dirty="0">
                <a:solidFill>
                  <a:schemeClr val="bg1"/>
                </a:solidFill>
                <a:latin typeface="Sansa Pro Bold" panose="02000603080000020004" pitchFamily="2" charset="77"/>
                <a:ea typeface="Roboto Black"/>
                <a:cs typeface="Arial"/>
              </a:rPr>
              <a:t>Compromiso Net Zero</a:t>
            </a:r>
          </a:p>
        </p:txBody>
      </p:sp>
      <p:sp>
        <p:nvSpPr>
          <p:cNvPr id="21" name="CuadroTexto 20">
            <a:extLst>
              <a:ext uri="{FF2B5EF4-FFF2-40B4-BE49-F238E27FC236}">
                <a16:creationId xmlns:a16="http://schemas.microsoft.com/office/drawing/2014/main" id="{8E1FDC3D-7B38-BD2D-B8D1-E32BC434BAF5}"/>
              </a:ext>
            </a:extLst>
          </p:cNvPr>
          <p:cNvSpPr txBox="1"/>
          <p:nvPr/>
        </p:nvSpPr>
        <p:spPr>
          <a:xfrm>
            <a:off x="14114585" y="2602523"/>
            <a:ext cx="184731" cy="369332"/>
          </a:xfrm>
          <a:prstGeom prst="rect">
            <a:avLst/>
          </a:prstGeom>
          <a:noFill/>
        </p:spPr>
        <p:txBody>
          <a:bodyPr wrap="none" rtlCol="0">
            <a:spAutoFit/>
          </a:bodyPr>
          <a:lstStyle/>
          <a:p>
            <a:endParaRPr lang="es-CL" dirty="0"/>
          </a:p>
        </p:txBody>
      </p:sp>
      <p:pic>
        <p:nvPicPr>
          <p:cNvPr id="26" name="Imagen 25">
            <a:extLst>
              <a:ext uri="{FF2B5EF4-FFF2-40B4-BE49-F238E27FC236}">
                <a16:creationId xmlns:a16="http://schemas.microsoft.com/office/drawing/2014/main" id="{039B00E1-D24A-C411-96D9-739D5D35DED5}"/>
              </a:ext>
            </a:extLst>
          </p:cNvPr>
          <p:cNvPicPr>
            <a:picLocks noChangeAspect="1"/>
          </p:cNvPicPr>
          <p:nvPr/>
        </p:nvPicPr>
        <p:blipFill>
          <a:blip r:embed="rId4"/>
          <a:stretch>
            <a:fillRect/>
          </a:stretch>
        </p:blipFill>
        <p:spPr>
          <a:xfrm>
            <a:off x="5360872" y="385848"/>
            <a:ext cx="6848819" cy="6858000"/>
          </a:xfrm>
          <a:prstGeom prst="rect">
            <a:avLst/>
          </a:prstGeom>
        </p:spPr>
      </p:pic>
      <p:pic>
        <p:nvPicPr>
          <p:cNvPr id="27" name="Imagen 26">
            <a:extLst>
              <a:ext uri="{FF2B5EF4-FFF2-40B4-BE49-F238E27FC236}">
                <a16:creationId xmlns:a16="http://schemas.microsoft.com/office/drawing/2014/main" id="{5B69802A-91A2-CA51-D9AE-5D5CD11428E5}"/>
              </a:ext>
            </a:extLst>
          </p:cNvPr>
          <p:cNvPicPr>
            <a:picLocks noChangeAspect="1"/>
          </p:cNvPicPr>
          <p:nvPr/>
        </p:nvPicPr>
        <p:blipFill>
          <a:blip r:embed="rId5"/>
          <a:stretch>
            <a:fillRect/>
          </a:stretch>
        </p:blipFill>
        <p:spPr>
          <a:xfrm>
            <a:off x="376890" y="3428804"/>
            <a:ext cx="2646965" cy="862495"/>
          </a:xfrm>
          <a:prstGeom prst="rect">
            <a:avLst/>
          </a:prstGeom>
        </p:spPr>
      </p:pic>
    </p:spTree>
    <p:extLst>
      <p:ext uri="{BB962C8B-B14F-4D97-AF65-F5344CB8AC3E}">
        <p14:creationId xmlns:p14="http://schemas.microsoft.com/office/powerpoint/2010/main" val="4184208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428" y="0"/>
            <a:ext cx="12191143" cy="6857519"/>
          </a:xfrm>
          <a:prstGeom prst="rect">
            <a:avLst/>
          </a:prstGeom>
        </p:spPr>
      </p:pic>
      <p:sp>
        <p:nvSpPr>
          <p:cNvPr id="26" name="object 5">
            <a:extLst>
              <a:ext uri="{FF2B5EF4-FFF2-40B4-BE49-F238E27FC236}">
                <a16:creationId xmlns:a16="http://schemas.microsoft.com/office/drawing/2014/main" id="{FFADCA5B-24C4-D74F-DB15-CABE0DB12D9A}"/>
              </a:ext>
            </a:extLst>
          </p:cNvPr>
          <p:cNvSpPr/>
          <p:nvPr/>
        </p:nvSpPr>
        <p:spPr>
          <a:xfrm>
            <a:off x="428" y="0"/>
            <a:ext cx="12191144"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2150B">
              <a:alpha val="53997"/>
            </a:srgbClr>
          </a:solidFill>
        </p:spPr>
        <p:txBody>
          <a:bodyPr wrap="square" lIns="0" tIns="0" rIns="0" bIns="0" rtlCol="0"/>
          <a:lstStyle/>
          <a:p>
            <a:endParaRPr sz="1092" dirty="0"/>
          </a:p>
        </p:txBody>
      </p:sp>
      <p:sp>
        <p:nvSpPr>
          <p:cNvPr id="7" name="object 7"/>
          <p:cNvSpPr txBox="1"/>
          <p:nvPr/>
        </p:nvSpPr>
        <p:spPr>
          <a:xfrm>
            <a:off x="9869054" y="2694463"/>
            <a:ext cx="1548345" cy="256720"/>
          </a:xfrm>
          <a:prstGeom prst="rect">
            <a:avLst/>
          </a:prstGeom>
        </p:spPr>
        <p:txBody>
          <a:bodyPr vert="horz" wrap="square" lIns="0" tIns="10397" rIns="0" bIns="0" rtlCol="0">
            <a:spAutoFit/>
          </a:bodyPr>
          <a:lstStyle/>
          <a:p>
            <a:pPr marL="7701">
              <a:spcBef>
                <a:spcPts val="82"/>
              </a:spcBef>
            </a:pPr>
            <a:r>
              <a:rPr sz="1600" b="1" dirty="0">
                <a:solidFill>
                  <a:srgbClr val="FFFFFF"/>
                </a:solidFill>
                <a:latin typeface="Sansa Pro Bold"/>
                <a:cs typeface="Sansa Pro Bold"/>
              </a:rPr>
              <a:t>EN</a:t>
            </a:r>
            <a:r>
              <a:rPr sz="1600" b="1" spc="3" dirty="0">
                <a:solidFill>
                  <a:srgbClr val="FFFFFF"/>
                </a:solidFill>
                <a:latin typeface="Sansa Pro Bold"/>
                <a:cs typeface="Sansa Pro Bold"/>
              </a:rPr>
              <a:t> </a:t>
            </a:r>
            <a:r>
              <a:rPr sz="1600" b="1" spc="-6" dirty="0">
                <a:solidFill>
                  <a:srgbClr val="FFFFFF"/>
                </a:solidFill>
                <a:latin typeface="Sansa Pro Bold"/>
                <a:cs typeface="Sansa Pro Bold"/>
              </a:rPr>
              <a:t>CHILE</a:t>
            </a:r>
            <a:endParaRPr sz="1600" dirty="0">
              <a:latin typeface="Sansa Pro Bold"/>
              <a:cs typeface="Sansa Pro Bold"/>
            </a:endParaRPr>
          </a:p>
        </p:txBody>
      </p:sp>
      <p:sp>
        <p:nvSpPr>
          <p:cNvPr id="8" name="object 8"/>
          <p:cNvSpPr txBox="1"/>
          <p:nvPr/>
        </p:nvSpPr>
        <p:spPr>
          <a:xfrm>
            <a:off x="880049" y="3219096"/>
            <a:ext cx="1951892" cy="604156"/>
          </a:xfrm>
          <a:prstGeom prst="rect">
            <a:avLst/>
          </a:prstGeom>
        </p:spPr>
        <p:txBody>
          <a:bodyPr vert="horz" wrap="square" lIns="0" tIns="79708" rIns="0" bIns="0" rtlCol="0">
            <a:spAutoFit/>
          </a:bodyPr>
          <a:lstStyle/>
          <a:p>
            <a:pPr marL="7701">
              <a:spcBef>
                <a:spcPts val="628"/>
              </a:spcBef>
            </a:pPr>
            <a:r>
              <a:rPr lang="es-CL" sz="2031" b="1" dirty="0">
                <a:solidFill>
                  <a:srgbClr val="FFFFFF"/>
                </a:solidFill>
                <a:latin typeface="Sansa Pro Bold"/>
                <a:cs typeface="Sansa Pro Bold"/>
              </a:rPr>
              <a:t>€</a:t>
            </a:r>
            <a:r>
              <a:rPr sz="2031" b="1" dirty="0">
                <a:solidFill>
                  <a:srgbClr val="FFFFFF"/>
                </a:solidFill>
                <a:latin typeface="Sansa Pro Bold"/>
                <a:cs typeface="Sansa Pro Bold"/>
              </a:rPr>
              <a:t>2</a:t>
            </a:r>
            <a:r>
              <a:rPr lang="es-MX" sz="2031" b="1" dirty="0">
                <a:solidFill>
                  <a:srgbClr val="FFFFFF"/>
                </a:solidFill>
                <a:latin typeface="Sansa Pro Bold"/>
                <a:cs typeface="Sansa Pro Bold"/>
              </a:rPr>
              <a:t>3</a:t>
            </a:r>
            <a:r>
              <a:rPr sz="2031" b="1" spc="3" dirty="0">
                <a:solidFill>
                  <a:srgbClr val="FFFFFF"/>
                </a:solidFill>
                <a:latin typeface="Sansa Pro Bold"/>
                <a:cs typeface="Sansa Pro Bold"/>
              </a:rPr>
              <a:t> </a:t>
            </a:r>
            <a:r>
              <a:rPr sz="2031" b="1" spc="-6" dirty="0">
                <a:solidFill>
                  <a:srgbClr val="FFFFFF"/>
                </a:solidFill>
                <a:latin typeface="Sansa Pro Bold"/>
                <a:cs typeface="Sansa Pro Bold"/>
              </a:rPr>
              <a:t>BILLONES</a:t>
            </a:r>
            <a:endParaRPr sz="2031" dirty="0">
              <a:latin typeface="Sansa Pro Bold"/>
              <a:cs typeface="Sansa Pro Bold"/>
            </a:endParaRPr>
          </a:p>
          <a:p>
            <a:pPr marL="20023">
              <a:spcBef>
                <a:spcPts val="334"/>
              </a:spcBef>
            </a:pPr>
            <a:r>
              <a:rPr sz="1122" b="1" dirty="0">
                <a:solidFill>
                  <a:srgbClr val="FFFFFF"/>
                </a:solidFill>
                <a:latin typeface="Sansa Pro Bold"/>
                <a:cs typeface="Sansa Pro Bold"/>
              </a:rPr>
              <a:t>En</a:t>
            </a:r>
            <a:r>
              <a:rPr sz="1122" b="1" spc="33" dirty="0">
                <a:solidFill>
                  <a:srgbClr val="FFFFFF"/>
                </a:solidFill>
                <a:latin typeface="Sansa Pro Bold"/>
                <a:cs typeface="Sansa Pro Bold"/>
              </a:rPr>
              <a:t> </a:t>
            </a:r>
            <a:r>
              <a:rPr sz="1122" b="1" dirty="0">
                <a:solidFill>
                  <a:srgbClr val="FFFFFF"/>
                </a:solidFill>
                <a:latin typeface="Sansa Pro Bold"/>
                <a:cs typeface="Sansa Pro Bold"/>
              </a:rPr>
              <a:t>ingresos</a:t>
            </a:r>
            <a:r>
              <a:rPr sz="1122" b="1" spc="36" dirty="0">
                <a:solidFill>
                  <a:srgbClr val="FFFFFF"/>
                </a:solidFill>
                <a:latin typeface="Sansa Pro Bold"/>
                <a:cs typeface="Sansa Pro Bold"/>
              </a:rPr>
              <a:t> </a:t>
            </a:r>
            <a:r>
              <a:rPr sz="1122" b="1" spc="-6" dirty="0">
                <a:solidFill>
                  <a:srgbClr val="FFFFFF"/>
                </a:solidFill>
                <a:latin typeface="Sansa Pro Bold"/>
                <a:cs typeface="Sansa Pro Bold"/>
              </a:rPr>
              <a:t>consolidados</a:t>
            </a:r>
            <a:endParaRPr sz="1122" dirty="0">
              <a:latin typeface="Sansa Pro Bold"/>
              <a:cs typeface="Sansa Pro Bold"/>
            </a:endParaRPr>
          </a:p>
        </p:txBody>
      </p:sp>
      <p:sp>
        <p:nvSpPr>
          <p:cNvPr id="9" name="object 9"/>
          <p:cNvSpPr txBox="1"/>
          <p:nvPr/>
        </p:nvSpPr>
        <p:spPr>
          <a:xfrm>
            <a:off x="1131830" y="3988970"/>
            <a:ext cx="1124774" cy="772151"/>
          </a:xfrm>
          <a:prstGeom prst="rect">
            <a:avLst/>
          </a:prstGeom>
        </p:spPr>
        <p:txBody>
          <a:bodyPr vert="horz" wrap="square" lIns="0" tIns="79708" rIns="0" bIns="0" rtlCol="0">
            <a:spAutoFit/>
          </a:bodyPr>
          <a:lstStyle/>
          <a:p>
            <a:pPr marL="37736">
              <a:spcBef>
                <a:spcPts val="628"/>
              </a:spcBef>
            </a:pPr>
            <a:r>
              <a:rPr sz="2031" b="1" spc="-6" dirty="0">
                <a:solidFill>
                  <a:srgbClr val="FFFFFF"/>
                </a:solidFill>
                <a:latin typeface="Sansa Pro Bold"/>
                <a:cs typeface="Sansa Pro Bold"/>
              </a:rPr>
              <a:t>42</a:t>
            </a:r>
            <a:r>
              <a:rPr lang="es-CL" sz="2031" b="1" spc="-6" dirty="0">
                <a:solidFill>
                  <a:srgbClr val="FFFFFF"/>
                </a:solidFill>
                <a:latin typeface="Sansa Pro Bold"/>
                <a:cs typeface="Sansa Pro Bold"/>
              </a:rPr>
              <a:t>3</a:t>
            </a:r>
            <a:r>
              <a:rPr sz="2031" b="1" spc="-6" dirty="0">
                <a:solidFill>
                  <a:srgbClr val="FFFFFF"/>
                </a:solidFill>
                <a:latin typeface="Sansa Pro Bold"/>
                <a:cs typeface="Sansa Pro Bold"/>
              </a:rPr>
              <a:t>.000</a:t>
            </a:r>
            <a:endParaRPr sz="2031" dirty="0">
              <a:latin typeface="Sansa Pro Bold"/>
              <a:cs typeface="Sansa Pro Bold"/>
            </a:endParaRPr>
          </a:p>
          <a:p>
            <a:pPr marL="93571" marR="3081" indent="-86254">
              <a:lnSpc>
                <a:spcPct val="101600"/>
              </a:lnSpc>
              <a:spcBef>
                <a:spcPts val="312"/>
              </a:spcBef>
            </a:pPr>
            <a:r>
              <a:rPr sz="1122" b="1" spc="-6" dirty="0">
                <a:solidFill>
                  <a:srgbClr val="FFFFFF"/>
                </a:solidFill>
                <a:latin typeface="Sansa Pro Bold"/>
                <a:cs typeface="Sansa Pro Bold"/>
              </a:rPr>
              <a:t>Colaboradores </a:t>
            </a:r>
            <a:r>
              <a:rPr sz="1122" b="1" dirty="0" err="1">
                <a:solidFill>
                  <a:srgbClr val="FFFFFF"/>
                </a:solidFill>
                <a:latin typeface="Sansa Pro Bold"/>
                <a:cs typeface="Sansa Pro Bold"/>
              </a:rPr>
              <a:t>en</a:t>
            </a:r>
            <a:r>
              <a:rPr sz="1122" b="1" spc="15" dirty="0">
                <a:solidFill>
                  <a:srgbClr val="FFFFFF"/>
                </a:solidFill>
                <a:latin typeface="Sansa Pro Bold"/>
                <a:cs typeface="Sansa Pro Bold"/>
              </a:rPr>
              <a:t> </a:t>
            </a:r>
            <a:r>
              <a:rPr lang="es-CL" sz="1122" b="1" spc="15" dirty="0">
                <a:solidFill>
                  <a:srgbClr val="FFFFFF"/>
                </a:solidFill>
                <a:latin typeface="Sansa Pro Bold"/>
                <a:cs typeface="Sansa Pro Bold"/>
              </a:rPr>
              <a:t>45 </a:t>
            </a:r>
            <a:r>
              <a:rPr sz="1122" b="1" spc="-6" dirty="0" err="1">
                <a:solidFill>
                  <a:srgbClr val="FFFFFF"/>
                </a:solidFill>
                <a:latin typeface="Sansa Pro Bold"/>
                <a:cs typeface="Sansa Pro Bold"/>
              </a:rPr>
              <a:t>países</a:t>
            </a:r>
            <a:endParaRPr sz="1122" dirty="0">
              <a:latin typeface="Sansa Pro Bold"/>
              <a:cs typeface="Sansa Pro Bold"/>
            </a:endParaRPr>
          </a:p>
        </p:txBody>
      </p:sp>
      <p:sp>
        <p:nvSpPr>
          <p:cNvPr id="10" name="object 10"/>
          <p:cNvSpPr txBox="1"/>
          <p:nvPr/>
        </p:nvSpPr>
        <p:spPr>
          <a:xfrm>
            <a:off x="924178" y="5001618"/>
            <a:ext cx="1760515" cy="772151"/>
          </a:xfrm>
          <a:prstGeom prst="rect">
            <a:avLst/>
          </a:prstGeom>
        </p:spPr>
        <p:txBody>
          <a:bodyPr vert="horz" wrap="square" lIns="0" tIns="79708" rIns="0" bIns="0" rtlCol="0">
            <a:spAutoFit/>
          </a:bodyPr>
          <a:lstStyle/>
          <a:p>
            <a:pPr marL="12322" algn="ctr">
              <a:spcBef>
                <a:spcPts val="628"/>
              </a:spcBef>
            </a:pPr>
            <a:r>
              <a:rPr lang="es-CL" sz="2031" b="1" spc="3" dirty="0">
                <a:solidFill>
                  <a:srgbClr val="FFFFFF"/>
                </a:solidFill>
                <a:latin typeface="Sansa Pro Bold"/>
                <a:cs typeface="Sansa Pro Bold"/>
              </a:rPr>
              <a:t>80</a:t>
            </a:r>
            <a:r>
              <a:rPr sz="2031" b="1" spc="3" dirty="0">
                <a:solidFill>
                  <a:srgbClr val="FFFFFF"/>
                </a:solidFill>
                <a:latin typeface="Sansa Pro Bold"/>
                <a:cs typeface="Sansa Pro Bold"/>
              </a:rPr>
              <a:t> </a:t>
            </a:r>
            <a:r>
              <a:rPr sz="2031" b="1" spc="-6" dirty="0">
                <a:solidFill>
                  <a:srgbClr val="FFFFFF"/>
                </a:solidFill>
                <a:latin typeface="Sansa Pro Bold"/>
                <a:cs typeface="Sansa Pro Bold"/>
              </a:rPr>
              <a:t>Millones</a:t>
            </a:r>
            <a:endParaRPr sz="2031" dirty="0">
              <a:latin typeface="Sansa Pro Bold"/>
              <a:cs typeface="Sansa Pro Bold"/>
            </a:endParaRPr>
          </a:p>
          <a:p>
            <a:pPr marL="7701" marR="3081" algn="ctr">
              <a:lnSpc>
                <a:spcPct val="101600"/>
              </a:lnSpc>
              <a:spcBef>
                <a:spcPts val="312"/>
              </a:spcBef>
            </a:pPr>
            <a:r>
              <a:rPr sz="1122" b="1" spc="-6" dirty="0">
                <a:solidFill>
                  <a:srgbClr val="FFFFFF"/>
                </a:solidFill>
                <a:latin typeface="Sansa Pro Bold"/>
                <a:cs typeface="Sansa Pro Bold"/>
              </a:rPr>
              <a:t>Consumidores </a:t>
            </a:r>
            <a:r>
              <a:rPr sz="1122" b="1" dirty="0">
                <a:solidFill>
                  <a:srgbClr val="FFFFFF"/>
                </a:solidFill>
                <a:latin typeface="Sansa Pro Bold"/>
                <a:cs typeface="Sansa Pro Bold"/>
              </a:rPr>
              <a:t>atendidos</a:t>
            </a:r>
            <a:r>
              <a:rPr sz="1122" b="1" spc="61" dirty="0">
                <a:solidFill>
                  <a:srgbClr val="FFFFFF"/>
                </a:solidFill>
                <a:latin typeface="Sansa Pro Bold"/>
                <a:cs typeface="Sansa Pro Bold"/>
              </a:rPr>
              <a:t> </a:t>
            </a:r>
            <a:r>
              <a:rPr sz="1122" b="1" spc="-6" dirty="0">
                <a:solidFill>
                  <a:srgbClr val="FFFFFF"/>
                </a:solidFill>
                <a:latin typeface="Sansa Pro Bold"/>
                <a:cs typeface="Sansa Pro Bold"/>
              </a:rPr>
              <a:t>diariamente</a:t>
            </a:r>
            <a:endParaRPr sz="1122" dirty="0">
              <a:latin typeface="Sansa Pro Bold"/>
              <a:cs typeface="Sansa Pro Bold"/>
            </a:endParaRPr>
          </a:p>
        </p:txBody>
      </p:sp>
      <p:grpSp>
        <p:nvGrpSpPr>
          <p:cNvPr id="11" name="object 11"/>
          <p:cNvGrpSpPr/>
          <p:nvPr/>
        </p:nvGrpSpPr>
        <p:grpSpPr>
          <a:xfrm>
            <a:off x="444242" y="3062997"/>
            <a:ext cx="11194212" cy="1911461"/>
            <a:chOff x="731881" y="5051109"/>
            <a:chExt cx="18460085" cy="3152140"/>
          </a:xfrm>
        </p:grpSpPr>
        <p:sp>
          <p:nvSpPr>
            <p:cNvPr id="12" name="object 12"/>
            <p:cNvSpPr/>
            <p:nvPr/>
          </p:nvSpPr>
          <p:spPr>
            <a:xfrm>
              <a:off x="731881" y="6548581"/>
              <a:ext cx="4714875" cy="0"/>
            </a:xfrm>
            <a:custGeom>
              <a:avLst/>
              <a:gdLst/>
              <a:ahLst/>
              <a:cxnLst/>
              <a:rect l="l" t="t" r="r" b="b"/>
              <a:pathLst>
                <a:path w="4714875">
                  <a:moveTo>
                    <a:pt x="0" y="0"/>
                  </a:moveTo>
                  <a:lnTo>
                    <a:pt x="4714861" y="0"/>
                  </a:lnTo>
                </a:path>
              </a:pathLst>
            </a:custGeom>
            <a:ln w="31412">
              <a:solidFill>
                <a:srgbClr val="FFFFFF"/>
              </a:solidFill>
              <a:prstDash val="dash"/>
            </a:ln>
          </p:spPr>
          <p:txBody>
            <a:bodyPr wrap="square" lIns="0" tIns="0" rIns="0" bIns="0" rtlCol="0"/>
            <a:lstStyle/>
            <a:p>
              <a:endParaRPr sz="1092" dirty="0"/>
            </a:p>
          </p:txBody>
        </p:sp>
        <p:sp>
          <p:nvSpPr>
            <p:cNvPr id="13" name="object 13"/>
            <p:cNvSpPr/>
            <p:nvPr/>
          </p:nvSpPr>
          <p:spPr>
            <a:xfrm>
              <a:off x="731881" y="8187453"/>
              <a:ext cx="4714875" cy="0"/>
            </a:xfrm>
            <a:custGeom>
              <a:avLst/>
              <a:gdLst/>
              <a:ahLst/>
              <a:cxnLst/>
              <a:rect l="l" t="t" r="r" b="b"/>
              <a:pathLst>
                <a:path w="4714875">
                  <a:moveTo>
                    <a:pt x="0" y="0"/>
                  </a:moveTo>
                  <a:lnTo>
                    <a:pt x="4714861" y="0"/>
                  </a:lnTo>
                </a:path>
              </a:pathLst>
            </a:custGeom>
            <a:ln w="31412">
              <a:solidFill>
                <a:srgbClr val="FFFFFF"/>
              </a:solidFill>
              <a:prstDash val="dash"/>
            </a:ln>
          </p:spPr>
          <p:txBody>
            <a:bodyPr wrap="square" lIns="0" tIns="0" rIns="0" bIns="0" rtlCol="0"/>
            <a:lstStyle/>
            <a:p>
              <a:endParaRPr sz="1092" dirty="0"/>
            </a:p>
          </p:txBody>
        </p:sp>
        <p:sp>
          <p:nvSpPr>
            <p:cNvPr id="14" name="object 14"/>
            <p:cNvSpPr/>
            <p:nvPr/>
          </p:nvSpPr>
          <p:spPr>
            <a:xfrm>
              <a:off x="731881" y="5066815"/>
              <a:ext cx="4714875" cy="0"/>
            </a:xfrm>
            <a:custGeom>
              <a:avLst/>
              <a:gdLst/>
              <a:ahLst/>
              <a:cxnLst/>
              <a:rect l="l" t="t" r="r" b="b"/>
              <a:pathLst>
                <a:path w="4714875">
                  <a:moveTo>
                    <a:pt x="0" y="0"/>
                  </a:moveTo>
                  <a:lnTo>
                    <a:pt x="4714861" y="0"/>
                  </a:lnTo>
                </a:path>
              </a:pathLst>
            </a:custGeom>
            <a:ln w="31412">
              <a:solidFill>
                <a:srgbClr val="FFFFFF"/>
              </a:solidFill>
              <a:prstDash val="dash"/>
            </a:ln>
          </p:spPr>
          <p:txBody>
            <a:bodyPr wrap="square" lIns="0" tIns="0" rIns="0" bIns="0" rtlCol="0"/>
            <a:lstStyle/>
            <a:p>
              <a:endParaRPr sz="1092" dirty="0"/>
            </a:p>
          </p:txBody>
        </p:sp>
        <p:sp>
          <p:nvSpPr>
            <p:cNvPr id="15" name="object 15"/>
            <p:cNvSpPr/>
            <p:nvPr/>
          </p:nvSpPr>
          <p:spPr>
            <a:xfrm>
              <a:off x="14476716" y="6548581"/>
              <a:ext cx="4714875" cy="0"/>
            </a:xfrm>
            <a:custGeom>
              <a:avLst/>
              <a:gdLst/>
              <a:ahLst/>
              <a:cxnLst/>
              <a:rect l="l" t="t" r="r" b="b"/>
              <a:pathLst>
                <a:path w="4714875">
                  <a:moveTo>
                    <a:pt x="0" y="0"/>
                  </a:moveTo>
                  <a:lnTo>
                    <a:pt x="4714861" y="0"/>
                  </a:lnTo>
                </a:path>
              </a:pathLst>
            </a:custGeom>
            <a:ln w="31412">
              <a:solidFill>
                <a:srgbClr val="FFFFFF"/>
              </a:solidFill>
              <a:prstDash val="dash"/>
            </a:ln>
          </p:spPr>
          <p:txBody>
            <a:bodyPr wrap="square" lIns="0" tIns="0" rIns="0" bIns="0" rtlCol="0"/>
            <a:lstStyle/>
            <a:p>
              <a:endParaRPr sz="1092" dirty="0"/>
            </a:p>
          </p:txBody>
        </p:sp>
        <p:sp>
          <p:nvSpPr>
            <p:cNvPr id="16" name="object 16"/>
            <p:cNvSpPr/>
            <p:nvPr/>
          </p:nvSpPr>
          <p:spPr>
            <a:xfrm>
              <a:off x="14476716" y="8187453"/>
              <a:ext cx="4714875" cy="0"/>
            </a:xfrm>
            <a:custGeom>
              <a:avLst/>
              <a:gdLst/>
              <a:ahLst/>
              <a:cxnLst/>
              <a:rect l="l" t="t" r="r" b="b"/>
              <a:pathLst>
                <a:path w="4714875">
                  <a:moveTo>
                    <a:pt x="0" y="0"/>
                  </a:moveTo>
                  <a:lnTo>
                    <a:pt x="4714861" y="0"/>
                  </a:lnTo>
                </a:path>
              </a:pathLst>
            </a:custGeom>
            <a:ln w="31412">
              <a:solidFill>
                <a:srgbClr val="FFFFFF"/>
              </a:solidFill>
              <a:prstDash val="dash"/>
            </a:ln>
          </p:spPr>
          <p:txBody>
            <a:bodyPr wrap="square" lIns="0" tIns="0" rIns="0" bIns="0" rtlCol="0"/>
            <a:lstStyle/>
            <a:p>
              <a:endParaRPr sz="1092" dirty="0"/>
            </a:p>
          </p:txBody>
        </p:sp>
        <p:sp>
          <p:nvSpPr>
            <p:cNvPr id="17" name="object 17"/>
            <p:cNvSpPr/>
            <p:nvPr/>
          </p:nvSpPr>
          <p:spPr>
            <a:xfrm>
              <a:off x="14476716" y="5066815"/>
              <a:ext cx="4714875" cy="0"/>
            </a:xfrm>
            <a:custGeom>
              <a:avLst/>
              <a:gdLst/>
              <a:ahLst/>
              <a:cxnLst/>
              <a:rect l="l" t="t" r="r" b="b"/>
              <a:pathLst>
                <a:path w="4714875">
                  <a:moveTo>
                    <a:pt x="0" y="0"/>
                  </a:moveTo>
                  <a:lnTo>
                    <a:pt x="4714861" y="0"/>
                  </a:lnTo>
                </a:path>
              </a:pathLst>
            </a:custGeom>
            <a:ln w="31412">
              <a:solidFill>
                <a:srgbClr val="FFFFFF"/>
              </a:solidFill>
              <a:prstDash val="dash"/>
            </a:ln>
          </p:spPr>
          <p:txBody>
            <a:bodyPr wrap="square" lIns="0" tIns="0" rIns="0" bIns="0" rtlCol="0"/>
            <a:lstStyle/>
            <a:p>
              <a:endParaRPr sz="1092" dirty="0"/>
            </a:p>
          </p:txBody>
        </p:sp>
      </p:grpSp>
      <p:sp>
        <p:nvSpPr>
          <p:cNvPr id="18" name="object 18"/>
          <p:cNvSpPr txBox="1"/>
          <p:nvPr/>
        </p:nvSpPr>
        <p:spPr>
          <a:xfrm>
            <a:off x="9095166" y="3247805"/>
            <a:ext cx="664621" cy="494530"/>
          </a:xfrm>
          <a:prstGeom prst="rect">
            <a:avLst/>
          </a:prstGeom>
        </p:spPr>
        <p:txBody>
          <a:bodyPr vert="horz" wrap="square" lIns="0" tIns="9242" rIns="0" bIns="0" rtlCol="0">
            <a:spAutoFit/>
          </a:bodyPr>
          <a:lstStyle/>
          <a:p>
            <a:pPr marL="7701">
              <a:spcBef>
                <a:spcPts val="73"/>
              </a:spcBef>
            </a:pPr>
            <a:r>
              <a:rPr sz="2031" b="1" spc="-12" dirty="0">
                <a:solidFill>
                  <a:srgbClr val="FFFFFF"/>
                </a:solidFill>
                <a:latin typeface="Sansa Pro Bold"/>
                <a:cs typeface="Sansa Pro Bold"/>
              </a:rPr>
              <a:t>+500</a:t>
            </a:r>
            <a:endParaRPr sz="2031" dirty="0">
              <a:latin typeface="Sansa Pro Bold"/>
              <a:cs typeface="Sansa Pro Bold"/>
            </a:endParaRPr>
          </a:p>
          <a:p>
            <a:pPr marL="25029">
              <a:spcBef>
                <a:spcPts val="36"/>
              </a:spcBef>
            </a:pPr>
            <a:r>
              <a:rPr sz="1122" b="1" spc="-6" dirty="0">
                <a:solidFill>
                  <a:srgbClr val="FFFFFF"/>
                </a:solidFill>
                <a:latin typeface="Sansa Pro Bold"/>
                <a:cs typeface="Sansa Pro Bold"/>
              </a:rPr>
              <a:t>Clientes</a:t>
            </a:r>
            <a:endParaRPr sz="1122" dirty="0">
              <a:latin typeface="Sansa Pro Bold"/>
              <a:cs typeface="Sansa Pro Bold"/>
            </a:endParaRPr>
          </a:p>
        </p:txBody>
      </p:sp>
      <p:sp>
        <p:nvSpPr>
          <p:cNvPr id="19" name="object 19"/>
          <p:cNvSpPr txBox="1"/>
          <p:nvPr/>
        </p:nvSpPr>
        <p:spPr>
          <a:xfrm>
            <a:off x="10313400" y="3263487"/>
            <a:ext cx="1124774" cy="483821"/>
          </a:xfrm>
          <a:prstGeom prst="rect">
            <a:avLst/>
          </a:prstGeom>
        </p:spPr>
        <p:txBody>
          <a:bodyPr vert="horz" wrap="square" lIns="0" tIns="9242" rIns="0" bIns="0" rtlCol="0">
            <a:spAutoFit/>
          </a:bodyPr>
          <a:lstStyle/>
          <a:p>
            <a:pPr marL="42357" algn="ctr">
              <a:lnSpc>
                <a:spcPts val="2404"/>
              </a:lnSpc>
              <a:spcBef>
                <a:spcPts val="73"/>
              </a:spcBef>
            </a:pPr>
            <a:r>
              <a:rPr sz="2031" b="1" spc="-6" dirty="0">
                <a:solidFill>
                  <a:srgbClr val="FFFFFF"/>
                </a:solidFill>
                <a:latin typeface="Sansa Pro Bold"/>
                <a:cs typeface="Sansa Pro Bold"/>
              </a:rPr>
              <a:t>2</a:t>
            </a:r>
            <a:r>
              <a:rPr lang="es-CL" sz="2031" b="1" spc="-6" dirty="0">
                <a:solidFill>
                  <a:srgbClr val="FFFFFF"/>
                </a:solidFill>
                <a:latin typeface="Sansa Pro Bold"/>
                <a:cs typeface="Sansa Pro Bold"/>
              </a:rPr>
              <a:t>2</a:t>
            </a:r>
            <a:r>
              <a:rPr sz="2031" b="1" spc="-6" dirty="0">
                <a:solidFill>
                  <a:srgbClr val="FFFFFF"/>
                </a:solidFill>
                <a:latin typeface="Sansa Pro Bold"/>
                <a:cs typeface="Sansa Pro Bold"/>
              </a:rPr>
              <a:t>.</a:t>
            </a:r>
            <a:r>
              <a:rPr lang="es-CL" sz="2031" b="1" spc="-6" dirty="0">
                <a:solidFill>
                  <a:srgbClr val="FFFFFF"/>
                </a:solidFill>
                <a:latin typeface="Sansa Pro Bold"/>
                <a:cs typeface="Sansa Pro Bold"/>
              </a:rPr>
              <a:t>0</a:t>
            </a:r>
            <a:r>
              <a:rPr sz="2031" b="1" spc="-6" dirty="0">
                <a:solidFill>
                  <a:srgbClr val="FFFFFF"/>
                </a:solidFill>
                <a:latin typeface="Sansa Pro Bold"/>
                <a:cs typeface="Sansa Pro Bold"/>
              </a:rPr>
              <a:t>00</a:t>
            </a:r>
            <a:endParaRPr sz="2031" dirty="0">
              <a:latin typeface="Sansa Pro Bold"/>
              <a:cs typeface="Sansa Pro Bold"/>
            </a:endParaRPr>
          </a:p>
          <a:p>
            <a:pPr algn="ctr">
              <a:lnSpc>
                <a:spcPts val="1313"/>
              </a:lnSpc>
            </a:pPr>
            <a:r>
              <a:rPr sz="1122" b="1" spc="-6" dirty="0">
                <a:solidFill>
                  <a:srgbClr val="FFFFFF"/>
                </a:solidFill>
                <a:latin typeface="Sansa Pro Bold"/>
                <a:cs typeface="Sansa Pro Bold"/>
              </a:rPr>
              <a:t>Colaboradores</a:t>
            </a:r>
            <a:endParaRPr sz="1122" dirty="0">
              <a:latin typeface="Sansa Pro Bold"/>
              <a:cs typeface="Sansa Pro Bold"/>
            </a:endParaRPr>
          </a:p>
        </p:txBody>
      </p:sp>
      <p:sp>
        <p:nvSpPr>
          <p:cNvPr id="20" name="object 20"/>
          <p:cNvSpPr txBox="1"/>
          <p:nvPr/>
        </p:nvSpPr>
        <p:spPr>
          <a:xfrm>
            <a:off x="9079075" y="4037394"/>
            <a:ext cx="664621" cy="536126"/>
          </a:xfrm>
          <a:prstGeom prst="rect">
            <a:avLst/>
          </a:prstGeom>
        </p:spPr>
        <p:txBody>
          <a:bodyPr vert="horz" wrap="square" lIns="0" tIns="37736" rIns="0" bIns="0" rtlCol="0">
            <a:spAutoFit/>
          </a:bodyPr>
          <a:lstStyle/>
          <a:p>
            <a:pPr marL="7701">
              <a:spcBef>
                <a:spcPts val="297"/>
              </a:spcBef>
            </a:pPr>
            <a:r>
              <a:rPr sz="2031" b="1" spc="-12" dirty="0">
                <a:solidFill>
                  <a:srgbClr val="FFFFFF"/>
                </a:solidFill>
                <a:latin typeface="Sansa Pro Bold"/>
                <a:cs typeface="Sansa Pro Bold"/>
              </a:rPr>
              <a:t>+900</a:t>
            </a:r>
            <a:endParaRPr sz="2031" dirty="0">
              <a:latin typeface="Sansa Pro Bold"/>
              <a:cs typeface="Sansa Pro Bold"/>
            </a:endParaRPr>
          </a:p>
          <a:p>
            <a:pPr marL="179055">
              <a:spcBef>
                <a:spcPts val="146"/>
              </a:spcBef>
            </a:pPr>
            <a:r>
              <a:rPr sz="1122" b="1" spc="-6" dirty="0">
                <a:solidFill>
                  <a:srgbClr val="FFFFFF"/>
                </a:solidFill>
                <a:latin typeface="Sansa Pro Bold"/>
                <a:cs typeface="Sansa Pro Bold"/>
              </a:rPr>
              <a:t>Sitios</a:t>
            </a:r>
            <a:endParaRPr sz="1122" dirty="0">
              <a:latin typeface="Sansa Pro Bold"/>
              <a:cs typeface="Sansa Pro Bold"/>
            </a:endParaRPr>
          </a:p>
        </p:txBody>
      </p:sp>
      <p:sp>
        <p:nvSpPr>
          <p:cNvPr id="21" name="object 21"/>
          <p:cNvSpPr txBox="1"/>
          <p:nvPr/>
        </p:nvSpPr>
        <p:spPr>
          <a:xfrm>
            <a:off x="10408541" y="4037393"/>
            <a:ext cx="934552" cy="704121"/>
          </a:xfrm>
          <a:prstGeom prst="rect">
            <a:avLst/>
          </a:prstGeom>
        </p:spPr>
        <p:txBody>
          <a:bodyPr vert="horz" wrap="square" lIns="0" tIns="37736" rIns="0" bIns="0" rtlCol="0">
            <a:spAutoFit/>
          </a:bodyPr>
          <a:lstStyle/>
          <a:p>
            <a:pPr marL="122065" algn="ctr">
              <a:spcBef>
                <a:spcPts val="297"/>
              </a:spcBef>
            </a:pPr>
            <a:r>
              <a:rPr sz="2031" b="1" spc="-30" dirty="0">
                <a:solidFill>
                  <a:srgbClr val="FFFFFF"/>
                </a:solidFill>
                <a:latin typeface="Sansa Pro Bold"/>
                <a:cs typeface="Sansa Pro Bold"/>
              </a:rPr>
              <a:t>6</a:t>
            </a:r>
            <a:endParaRPr sz="2031" dirty="0">
              <a:latin typeface="Sansa Pro Bold"/>
              <a:cs typeface="Sansa Pro Bold"/>
            </a:endParaRPr>
          </a:p>
          <a:p>
            <a:pPr marL="7701" marR="3081" indent="55834">
              <a:lnSpc>
                <a:spcPct val="101600"/>
              </a:lnSpc>
              <a:spcBef>
                <a:spcPts val="124"/>
              </a:spcBef>
            </a:pPr>
            <a:r>
              <a:rPr sz="1122" b="1" dirty="0">
                <a:solidFill>
                  <a:srgbClr val="FFFFFF"/>
                </a:solidFill>
                <a:latin typeface="Sansa Pro Bold"/>
                <a:cs typeface="Sansa Pro Bold"/>
              </a:rPr>
              <a:t>Centros</a:t>
            </a:r>
            <a:r>
              <a:rPr sz="1122" b="1" spc="45" dirty="0">
                <a:solidFill>
                  <a:srgbClr val="FFFFFF"/>
                </a:solidFill>
                <a:latin typeface="Sansa Pro Bold"/>
                <a:cs typeface="Sansa Pro Bold"/>
              </a:rPr>
              <a:t> </a:t>
            </a:r>
            <a:r>
              <a:rPr sz="1122" b="1" spc="-15" dirty="0">
                <a:solidFill>
                  <a:srgbClr val="FFFFFF"/>
                </a:solidFill>
                <a:latin typeface="Sansa Pro Bold"/>
                <a:cs typeface="Sansa Pro Bold"/>
              </a:rPr>
              <a:t>de </a:t>
            </a:r>
            <a:r>
              <a:rPr sz="1122" b="1" spc="-6" dirty="0">
                <a:solidFill>
                  <a:srgbClr val="FFFFFF"/>
                </a:solidFill>
                <a:latin typeface="Sansa Pro Bold"/>
                <a:cs typeface="Sansa Pro Bold"/>
              </a:rPr>
              <a:t>distribución</a:t>
            </a:r>
            <a:endParaRPr sz="1122" dirty="0">
              <a:latin typeface="Sansa Pro Bold"/>
              <a:cs typeface="Sansa Pro Bold"/>
            </a:endParaRPr>
          </a:p>
        </p:txBody>
      </p:sp>
      <p:sp>
        <p:nvSpPr>
          <p:cNvPr id="22" name="object 22"/>
          <p:cNvSpPr txBox="1"/>
          <p:nvPr/>
        </p:nvSpPr>
        <p:spPr>
          <a:xfrm>
            <a:off x="8993126" y="5063082"/>
            <a:ext cx="868706" cy="704121"/>
          </a:xfrm>
          <a:prstGeom prst="rect">
            <a:avLst/>
          </a:prstGeom>
        </p:spPr>
        <p:txBody>
          <a:bodyPr vert="horz" wrap="square" lIns="0" tIns="37736" rIns="0" bIns="0" rtlCol="0">
            <a:spAutoFit/>
          </a:bodyPr>
          <a:lstStyle/>
          <a:p>
            <a:pPr marL="31190" algn="ctr">
              <a:spcBef>
                <a:spcPts val="297"/>
              </a:spcBef>
            </a:pPr>
            <a:r>
              <a:rPr sz="2031" b="1" spc="-30" dirty="0">
                <a:solidFill>
                  <a:srgbClr val="FFFFFF"/>
                </a:solidFill>
                <a:latin typeface="Sansa Pro Bold"/>
                <a:cs typeface="Sansa Pro Bold"/>
              </a:rPr>
              <a:t>1</a:t>
            </a:r>
            <a:endParaRPr sz="2031" dirty="0">
              <a:latin typeface="Sansa Pro Bold"/>
              <a:cs typeface="Sansa Pro Bold"/>
            </a:endParaRPr>
          </a:p>
          <a:p>
            <a:pPr marL="7701" marR="3081" algn="ctr">
              <a:lnSpc>
                <a:spcPct val="101600"/>
              </a:lnSpc>
              <a:spcBef>
                <a:spcPts val="124"/>
              </a:spcBef>
            </a:pPr>
            <a:r>
              <a:rPr sz="1122" b="1" dirty="0">
                <a:solidFill>
                  <a:srgbClr val="FFFFFF"/>
                </a:solidFill>
                <a:latin typeface="Sansa Pro Bold"/>
                <a:cs typeface="Sansa Pro Bold"/>
              </a:rPr>
              <a:t>Planta</a:t>
            </a:r>
            <a:r>
              <a:rPr sz="1122" b="1" spc="39" dirty="0">
                <a:solidFill>
                  <a:srgbClr val="FFFFFF"/>
                </a:solidFill>
                <a:latin typeface="Sansa Pro Bold"/>
                <a:cs typeface="Sansa Pro Bold"/>
              </a:rPr>
              <a:t> </a:t>
            </a:r>
            <a:r>
              <a:rPr sz="1122" b="1" spc="-15" dirty="0">
                <a:solidFill>
                  <a:srgbClr val="FFFFFF"/>
                </a:solidFill>
                <a:latin typeface="Sansa Pro Bold"/>
                <a:cs typeface="Sansa Pro Bold"/>
              </a:rPr>
              <a:t>de </a:t>
            </a:r>
            <a:r>
              <a:rPr sz="1122" b="1" spc="-6" dirty="0">
                <a:solidFill>
                  <a:srgbClr val="FFFFFF"/>
                </a:solidFill>
                <a:latin typeface="Sansa Pro Bold"/>
                <a:cs typeface="Sansa Pro Bold"/>
              </a:rPr>
              <a:t>producción</a:t>
            </a:r>
            <a:endParaRPr sz="1122" dirty="0">
              <a:latin typeface="Sansa Pro Bold"/>
              <a:cs typeface="Sansa Pro Bold"/>
            </a:endParaRPr>
          </a:p>
        </p:txBody>
      </p:sp>
      <p:sp>
        <p:nvSpPr>
          <p:cNvPr id="23" name="object 23"/>
          <p:cNvSpPr txBox="1"/>
          <p:nvPr/>
        </p:nvSpPr>
        <p:spPr>
          <a:xfrm>
            <a:off x="10476532" y="5063082"/>
            <a:ext cx="798624" cy="704121"/>
          </a:xfrm>
          <a:prstGeom prst="rect">
            <a:avLst/>
          </a:prstGeom>
        </p:spPr>
        <p:txBody>
          <a:bodyPr vert="horz" wrap="square" lIns="0" tIns="37736" rIns="0" bIns="0" rtlCol="0">
            <a:spAutoFit/>
          </a:bodyPr>
          <a:lstStyle/>
          <a:p>
            <a:pPr marL="63150" algn="ctr">
              <a:spcBef>
                <a:spcPts val="297"/>
              </a:spcBef>
            </a:pPr>
            <a:r>
              <a:rPr sz="2031" b="1" spc="-30" dirty="0">
                <a:solidFill>
                  <a:srgbClr val="FFFFFF"/>
                </a:solidFill>
                <a:latin typeface="Sansa Pro Bold"/>
                <a:cs typeface="Sansa Pro Bold"/>
              </a:rPr>
              <a:t>1</a:t>
            </a:r>
            <a:endParaRPr sz="2031" dirty="0">
              <a:latin typeface="Sansa Pro Bold"/>
              <a:cs typeface="Sansa Pro Bold"/>
            </a:endParaRPr>
          </a:p>
          <a:p>
            <a:pPr marL="23489" marR="3081" indent="-16173">
              <a:lnSpc>
                <a:spcPct val="101600"/>
              </a:lnSpc>
              <a:spcBef>
                <a:spcPts val="124"/>
              </a:spcBef>
            </a:pPr>
            <a:r>
              <a:rPr sz="1122" b="1" spc="-6" dirty="0">
                <a:solidFill>
                  <a:srgbClr val="FFFFFF"/>
                </a:solidFill>
                <a:latin typeface="Sansa Pro Bold"/>
                <a:cs typeface="Sansa Pro Bold"/>
              </a:rPr>
              <a:t>Command </a:t>
            </a:r>
            <a:r>
              <a:rPr sz="1122" b="1" dirty="0">
                <a:solidFill>
                  <a:srgbClr val="FFFFFF"/>
                </a:solidFill>
                <a:latin typeface="Sansa Pro Bold"/>
                <a:cs typeface="Sansa Pro Bold"/>
              </a:rPr>
              <a:t>Center</a:t>
            </a:r>
            <a:r>
              <a:rPr sz="1122" b="1" spc="39" dirty="0">
                <a:solidFill>
                  <a:srgbClr val="FFFFFF"/>
                </a:solidFill>
                <a:latin typeface="Sansa Pro Bold"/>
                <a:cs typeface="Sansa Pro Bold"/>
              </a:rPr>
              <a:t> </a:t>
            </a:r>
            <a:r>
              <a:rPr sz="1122" b="1" spc="-15" dirty="0">
                <a:solidFill>
                  <a:srgbClr val="FFFFFF"/>
                </a:solidFill>
                <a:latin typeface="Sansa Pro Bold"/>
                <a:cs typeface="Sansa Pro Bold"/>
              </a:rPr>
              <a:t>FM</a:t>
            </a:r>
            <a:endParaRPr sz="1122" dirty="0">
              <a:latin typeface="Sansa Pro Bold"/>
              <a:cs typeface="Sansa Pro Bold"/>
            </a:endParaRPr>
          </a:p>
        </p:txBody>
      </p:sp>
      <p:sp>
        <p:nvSpPr>
          <p:cNvPr id="5" name="object 5"/>
          <p:cNvSpPr/>
          <p:nvPr/>
        </p:nvSpPr>
        <p:spPr>
          <a:xfrm>
            <a:off x="1314730" y="1160781"/>
            <a:ext cx="9674362" cy="1257236"/>
          </a:xfrm>
          <a:custGeom>
            <a:avLst/>
            <a:gdLst/>
            <a:ahLst/>
            <a:cxnLst/>
            <a:rect l="l" t="t" r="r" b="b"/>
            <a:pathLst>
              <a:path w="15953740" h="2073275">
                <a:moveTo>
                  <a:pt x="1999068" y="1043127"/>
                </a:moveTo>
                <a:lnTo>
                  <a:pt x="1997925" y="992327"/>
                </a:lnTo>
                <a:lnTo>
                  <a:pt x="1994509" y="941527"/>
                </a:lnTo>
                <a:lnTo>
                  <a:pt x="1988883" y="903427"/>
                </a:lnTo>
                <a:lnTo>
                  <a:pt x="1981073" y="852627"/>
                </a:lnTo>
                <a:lnTo>
                  <a:pt x="1971167" y="801827"/>
                </a:lnTo>
                <a:lnTo>
                  <a:pt x="1959190" y="763727"/>
                </a:lnTo>
                <a:lnTo>
                  <a:pt x="1945220" y="712927"/>
                </a:lnTo>
                <a:lnTo>
                  <a:pt x="1932178" y="681761"/>
                </a:lnTo>
                <a:lnTo>
                  <a:pt x="1932178" y="1030427"/>
                </a:lnTo>
                <a:lnTo>
                  <a:pt x="1931200" y="1081227"/>
                </a:lnTo>
                <a:lnTo>
                  <a:pt x="1927694" y="1132027"/>
                </a:lnTo>
                <a:lnTo>
                  <a:pt x="1921687" y="1182827"/>
                </a:lnTo>
                <a:lnTo>
                  <a:pt x="1913166" y="1233627"/>
                </a:lnTo>
                <a:lnTo>
                  <a:pt x="1902155" y="1271727"/>
                </a:lnTo>
                <a:lnTo>
                  <a:pt x="1888629" y="1322527"/>
                </a:lnTo>
                <a:lnTo>
                  <a:pt x="1872627" y="1373327"/>
                </a:lnTo>
                <a:lnTo>
                  <a:pt x="1854123" y="1411427"/>
                </a:lnTo>
                <a:lnTo>
                  <a:pt x="1833143" y="1462227"/>
                </a:lnTo>
                <a:lnTo>
                  <a:pt x="1809686" y="1500327"/>
                </a:lnTo>
                <a:lnTo>
                  <a:pt x="1783753" y="1538427"/>
                </a:lnTo>
                <a:lnTo>
                  <a:pt x="1732432" y="1487627"/>
                </a:lnTo>
                <a:lnTo>
                  <a:pt x="1732495" y="1373327"/>
                </a:lnTo>
                <a:lnTo>
                  <a:pt x="1731352" y="1360627"/>
                </a:lnTo>
                <a:lnTo>
                  <a:pt x="1729105" y="1360627"/>
                </a:lnTo>
                <a:lnTo>
                  <a:pt x="1599184" y="1093927"/>
                </a:lnTo>
                <a:lnTo>
                  <a:pt x="1599184" y="979627"/>
                </a:lnTo>
                <a:lnTo>
                  <a:pt x="1598168" y="966927"/>
                </a:lnTo>
                <a:lnTo>
                  <a:pt x="1595247" y="954227"/>
                </a:lnTo>
                <a:lnTo>
                  <a:pt x="1590586" y="954227"/>
                </a:lnTo>
                <a:lnTo>
                  <a:pt x="1584363" y="941527"/>
                </a:lnTo>
                <a:lnTo>
                  <a:pt x="1524393" y="903427"/>
                </a:lnTo>
                <a:lnTo>
                  <a:pt x="1484426" y="878027"/>
                </a:lnTo>
                <a:lnTo>
                  <a:pt x="1457782" y="878027"/>
                </a:lnTo>
                <a:lnTo>
                  <a:pt x="1335392" y="903427"/>
                </a:lnTo>
                <a:lnTo>
                  <a:pt x="1129830" y="814527"/>
                </a:lnTo>
                <a:lnTo>
                  <a:pt x="1101547" y="624027"/>
                </a:lnTo>
                <a:lnTo>
                  <a:pt x="1179918" y="535127"/>
                </a:lnTo>
                <a:lnTo>
                  <a:pt x="1348181" y="535127"/>
                </a:lnTo>
                <a:lnTo>
                  <a:pt x="1404810" y="624027"/>
                </a:lnTo>
                <a:lnTo>
                  <a:pt x="1409166" y="636727"/>
                </a:lnTo>
                <a:lnTo>
                  <a:pt x="1427060" y="636727"/>
                </a:lnTo>
                <a:lnTo>
                  <a:pt x="1632280" y="674827"/>
                </a:lnTo>
                <a:lnTo>
                  <a:pt x="1637766" y="674827"/>
                </a:lnTo>
                <a:lnTo>
                  <a:pt x="1826996" y="611327"/>
                </a:lnTo>
                <a:lnTo>
                  <a:pt x="1848878" y="662127"/>
                </a:lnTo>
                <a:lnTo>
                  <a:pt x="1868195" y="700227"/>
                </a:lnTo>
                <a:lnTo>
                  <a:pt x="1884959" y="751027"/>
                </a:lnTo>
                <a:lnTo>
                  <a:pt x="1899183" y="789127"/>
                </a:lnTo>
                <a:lnTo>
                  <a:pt x="1910854" y="839927"/>
                </a:lnTo>
                <a:lnTo>
                  <a:pt x="1919986" y="890727"/>
                </a:lnTo>
                <a:lnTo>
                  <a:pt x="1926577" y="941527"/>
                </a:lnTo>
                <a:lnTo>
                  <a:pt x="1930641" y="992327"/>
                </a:lnTo>
                <a:lnTo>
                  <a:pt x="1932178" y="1030427"/>
                </a:lnTo>
                <a:lnTo>
                  <a:pt x="1932178" y="681761"/>
                </a:lnTo>
                <a:lnTo>
                  <a:pt x="1929282" y="674827"/>
                </a:lnTo>
                <a:lnTo>
                  <a:pt x="1911438" y="636727"/>
                </a:lnTo>
                <a:lnTo>
                  <a:pt x="1891753" y="585927"/>
                </a:lnTo>
                <a:lnTo>
                  <a:pt x="1870265" y="547827"/>
                </a:lnTo>
                <a:lnTo>
                  <a:pt x="1847024" y="509727"/>
                </a:lnTo>
                <a:lnTo>
                  <a:pt x="1822094" y="471627"/>
                </a:lnTo>
                <a:lnTo>
                  <a:pt x="1795526" y="433527"/>
                </a:lnTo>
                <a:lnTo>
                  <a:pt x="1793532" y="430834"/>
                </a:lnTo>
                <a:lnTo>
                  <a:pt x="1793532" y="547827"/>
                </a:lnTo>
                <a:lnTo>
                  <a:pt x="1629625" y="611327"/>
                </a:lnTo>
                <a:lnTo>
                  <a:pt x="1452181" y="573227"/>
                </a:lnTo>
                <a:lnTo>
                  <a:pt x="1427048" y="535127"/>
                </a:lnTo>
                <a:lnTo>
                  <a:pt x="1393545" y="484327"/>
                </a:lnTo>
                <a:lnTo>
                  <a:pt x="1381620" y="484327"/>
                </a:lnTo>
                <a:lnTo>
                  <a:pt x="1374114" y="471627"/>
                </a:lnTo>
                <a:lnTo>
                  <a:pt x="1153388" y="471627"/>
                </a:lnTo>
                <a:lnTo>
                  <a:pt x="1147660" y="484327"/>
                </a:lnTo>
                <a:lnTo>
                  <a:pt x="1142580" y="484327"/>
                </a:lnTo>
                <a:lnTo>
                  <a:pt x="1042644" y="585927"/>
                </a:lnTo>
                <a:lnTo>
                  <a:pt x="1037831" y="585927"/>
                </a:lnTo>
                <a:lnTo>
                  <a:pt x="1034592" y="598627"/>
                </a:lnTo>
                <a:lnTo>
                  <a:pt x="1033030" y="598627"/>
                </a:lnTo>
                <a:lnTo>
                  <a:pt x="1033221" y="611327"/>
                </a:lnTo>
                <a:lnTo>
                  <a:pt x="1066533" y="839927"/>
                </a:lnTo>
                <a:lnTo>
                  <a:pt x="1068857" y="852627"/>
                </a:lnTo>
                <a:lnTo>
                  <a:pt x="1073137" y="865327"/>
                </a:lnTo>
                <a:lnTo>
                  <a:pt x="1086523" y="865327"/>
                </a:lnTo>
                <a:lnTo>
                  <a:pt x="1319695" y="966927"/>
                </a:lnTo>
                <a:lnTo>
                  <a:pt x="1326375" y="979627"/>
                </a:lnTo>
                <a:lnTo>
                  <a:pt x="1333830" y="979627"/>
                </a:lnTo>
                <a:lnTo>
                  <a:pt x="1340891" y="966927"/>
                </a:lnTo>
                <a:lnTo>
                  <a:pt x="1459839" y="941527"/>
                </a:lnTo>
                <a:lnTo>
                  <a:pt x="1532559" y="992327"/>
                </a:lnTo>
                <a:lnTo>
                  <a:pt x="1532559" y="1106627"/>
                </a:lnTo>
                <a:lnTo>
                  <a:pt x="1533639" y="1119327"/>
                </a:lnTo>
                <a:lnTo>
                  <a:pt x="1535887" y="1119327"/>
                </a:lnTo>
                <a:lnTo>
                  <a:pt x="1665808" y="1386027"/>
                </a:lnTo>
                <a:lnTo>
                  <a:pt x="1665808" y="1513027"/>
                </a:lnTo>
                <a:lnTo>
                  <a:pt x="1666455" y="1513027"/>
                </a:lnTo>
                <a:lnTo>
                  <a:pt x="1668348" y="1525727"/>
                </a:lnTo>
                <a:lnTo>
                  <a:pt x="1675561" y="1525727"/>
                </a:lnTo>
                <a:lnTo>
                  <a:pt x="1745259" y="1601927"/>
                </a:lnTo>
                <a:lnTo>
                  <a:pt x="1715490" y="1640027"/>
                </a:lnTo>
                <a:lnTo>
                  <a:pt x="1684185" y="1678127"/>
                </a:lnTo>
                <a:lnTo>
                  <a:pt x="1651444" y="1703527"/>
                </a:lnTo>
                <a:lnTo>
                  <a:pt x="1617319" y="1741627"/>
                </a:lnTo>
                <a:lnTo>
                  <a:pt x="1581924" y="1767027"/>
                </a:lnTo>
                <a:lnTo>
                  <a:pt x="1545310" y="1792427"/>
                </a:lnTo>
                <a:lnTo>
                  <a:pt x="1507578" y="1817827"/>
                </a:lnTo>
                <a:lnTo>
                  <a:pt x="1468818" y="1843227"/>
                </a:lnTo>
                <a:lnTo>
                  <a:pt x="1429092" y="1868627"/>
                </a:lnTo>
                <a:lnTo>
                  <a:pt x="1388491" y="1894027"/>
                </a:lnTo>
                <a:lnTo>
                  <a:pt x="1347089" y="1906727"/>
                </a:lnTo>
                <a:lnTo>
                  <a:pt x="1131087" y="1970227"/>
                </a:lnTo>
                <a:lnTo>
                  <a:pt x="907542" y="1970227"/>
                </a:lnTo>
                <a:lnTo>
                  <a:pt x="862825" y="1957527"/>
                </a:lnTo>
                <a:lnTo>
                  <a:pt x="818311" y="1957527"/>
                </a:lnTo>
                <a:lnTo>
                  <a:pt x="643775" y="1906727"/>
                </a:lnTo>
                <a:lnTo>
                  <a:pt x="601433" y="1881327"/>
                </a:lnTo>
                <a:lnTo>
                  <a:pt x="559790" y="1868627"/>
                </a:lnTo>
                <a:lnTo>
                  <a:pt x="518896" y="1843227"/>
                </a:lnTo>
                <a:lnTo>
                  <a:pt x="478853" y="1817827"/>
                </a:lnTo>
                <a:lnTo>
                  <a:pt x="439750" y="1792427"/>
                </a:lnTo>
                <a:lnTo>
                  <a:pt x="401434" y="1754327"/>
                </a:lnTo>
                <a:lnTo>
                  <a:pt x="365036" y="1728927"/>
                </a:lnTo>
                <a:lnTo>
                  <a:pt x="330593" y="1690827"/>
                </a:lnTo>
                <a:lnTo>
                  <a:pt x="298119" y="1652727"/>
                </a:lnTo>
                <a:lnTo>
                  <a:pt x="267639" y="1614627"/>
                </a:lnTo>
                <a:lnTo>
                  <a:pt x="239204" y="1576527"/>
                </a:lnTo>
                <a:lnTo>
                  <a:pt x="212826" y="1538427"/>
                </a:lnTo>
                <a:lnTo>
                  <a:pt x="188531" y="1500327"/>
                </a:lnTo>
                <a:lnTo>
                  <a:pt x="166370" y="1462227"/>
                </a:lnTo>
                <a:lnTo>
                  <a:pt x="146342" y="1411427"/>
                </a:lnTo>
                <a:lnTo>
                  <a:pt x="128485" y="1373327"/>
                </a:lnTo>
                <a:lnTo>
                  <a:pt x="112852" y="1335227"/>
                </a:lnTo>
                <a:lnTo>
                  <a:pt x="99441" y="1284427"/>
                </a:lnTo>
                <a:lnTo>
                  <a:pt x="88290" y="1233627"/>
                </a:lnTo>
                <a:lnTo>
                  <a:pt x="79425" y="1195527"/>
                </a:lnTo>
                <a:lnTo>
                  <a:pt x="72885" y="1144727"/>
                </a:lnTo>
                <a:lnTo>
                  <a:pt x="68707" y="1093927"/>
                </a:lnTo>
                <a:lnTo>
                  <a:pt x="66890" y="1055827"/>
                </a:lnTo>
                <a:lnTo>
                  <a:pt x="67475" y="1005027"/>
                </a:lnTo>
                <a:lnTo>
                  <a:pt x="70510" y="954227"/>
                </a:lnTo>
                <a:lnTo>
                  <a:pt x="75996" y="916127"/>
                </a:lnTo>
                <a:lnTo>
                  <a:pt x="83985" y="865327"/>
                </a:lnTo>
                <a:lnTo>
                  <a:pt x="94488" y="814527"/>
                </a:lnTo>
                <a:lnTo>
                  <a:pt x="107530" y="763727"/>
                </a:lnTo>
                <a:lnTo>
                  <a:pt x="137541" y="852627"/>
                </a:lnTo>
                <a:lnTo>
                  <a:pt x="142151" y="865327"/>
                </a:lnTo>
                <a:lnTo>
                  <a:pt x="148297" y="865327"/>
                </a:lnTo>
                <a:lnTo>
                  <a:pt x="314363" y="979627"/>
                </a:lnTo>
                <a:lnTo>
                  <a:pt x="276479" y="1017727"/>
                </a:lnTo>
                <a:lnTo>
                  <a:pt x="272326" y="1017727"/>
                </a:lnTo>
                <a:lnTo>
                  <a:pt x="269265" y="1030427"/>
                </a:lnTo>
                <a:lnTo>
                  <a:pt x="267373" y="1030427"/>
                </a:lnTo>
                <a:lnTo>
                  <a:pt x="266725" y="1043127"/>
                </a:lnTo>
                <a:lnTo>
                  <a:pt x="266725" y="1144727"/>
                </a:lnTo>
                <a:lnTo>
                  <a:pt x="267919" y="1144727"/>
                </a:lnTo>
                <a:lnTo>
                  <a:pt x="336854" y="1284427"/>
                </a:lnTo>
                <a:lnTo>
                  <a:pt x="341020" y="1297127"/>
                </a:lnTo>
                <a:lnTo>
                  <a:pt x="346443" y="1297127"/>
                </a:lnTo>
                <a:lnTo>
                  <a:pt x="352907" y="1309827"/>
                </a:lnTo>
                <a:lnTo>
                  <a:pt x="360172" y="1309827"/>
                </a:lnTo>
                <a:lnTo>
                  <a:pt x="500062" y="1335227"/>
                </a:lnTo>
                <a:lnTo>
                  <a:pt x="500062" y="1640027"/>
                </a:lnTo>
                <a:lnTo>
                  <a:pt x="500875" y="1652727"/>
                </a:lnTo>
                <a:lnTo>
                  <a:pt x="502437" y="1652727"/>
                </a:lnTo>
                <a:lnTo>
                  <a:pt x="569061" y="1817827"/>
                </a:lnTo>
                <a:lnTo>
                  <a:pt x="572477" y="1830527"/>
                </a:lnTo>
                <a:lnTo>
                  <a:pt x="582879" y="1830527"/>
                </a:lnTo>
                <a:lnTo>
                  <a:pt x="589483" y="1843227"/>
                </a:lnTo>
                <a:lnTo>
                  <a:pt x="689419" y="1868627"/>
                </a:lnTo>
                <a:lnTo>
                  <a:pt x="723328" y="1868627"/>
                </a:lnTo>
                <a:lnTo>
                  <a:pt x="730465" y="1855927"/>
                </a:lnTo>
                <a:lnTo>
                  <a:pt x="733082" y="1843227"/>
                </a:lnTo>
                <a:lnTo>
                  <a:pt x="733082" y="1792427"/>
                </a:lnTo>
                <a:lnTo>
                  <a:pt x="733082" y="1690827"/>
                </a:lnTo>
                <a:lnTo>
                  <a:pt x="853008" y="1601927"/>
                </a:lnTo>
                <a:lnTo>
                  <a:pt x="858634" y="1589227"/>
                </a:lnTo>
                <a:lnTo>
                  <a:pt x="862812" y="1589227"/>
                </a:lnTo>
                <a:lnTo>
                  <a:pt x="865428" y="1576527"/>
                </a:lnTo>
                <a:lnTo>
                  <a:pt x="866330" y="1576527"/>
                </a:lnTo>
                <a:lnTo>
                  <a:pt x="866330" y="1487627"/>
                </a:lnTo>
                <a:lnTo>
                  <a:pt x="994460" y="1360627"/>
                </a:lnTo>
                <a:lnTo>
                  <a:pt x="997623" y="1347927"/>
                </a:lnTo>
                <a:lnTo>
                  <a:pt x="1032217" y="1182827"/>
                </a:lnTo>
                <a:lnTo>
                  <a:pt x="1032192" y="1170127"/>
                </a:lnTo>
                <a:lnTo>
                  <a:pt x="1027277" y="1157427"/>
                </a:lnTo>
                <a:lnTo>
                  <a:pt x="1018286" y="1144727"/>
                </a:lnTo>
                <a:lnTo>
                  <a:pt x="958938" y="1144727"/>
                </a:lnTo>
                <a:lnTo>
                  <a:pt x="958938" y="1208227"/>
                </a:lnTo>
                <a:lnTo>
                  <a:pt x="935621" y="1322527"/>
                </a:lnTo>
                <a:lnTo>
                  <a:pt x="809498" y="1449527"/>
                </a:lnTo>
                <a:lnTo>
                  <a:pt x="805332" y="1449527"/>
                </a:lnTo>
                <a:lnTo>
                  <a:pt x="802259" y="1462227"/>
                </a:lnTo>
                <a:lnTo>
                  <a:pt x="800366" y="1462227"/>
                </a:lnTo>
                <a:lnTo>
                  <a:pt x="799719" y="1474927"/>
                </a:lnTo>
                <a:lnTo>
                  <a:pt x="799719" y="1551127"/>
                </a:lnTo>
                <a:lnTo>
                  <a:pt x="679792" y="1652727"/>
                </a:lnTo>
                <a:lnTo>
                  <a:pt x="669975" y="1652727"/>
                </a:lnTo>
                <a:lnTo>
                  <a:pt x="667359" y="1665427"/>
                </a:lnTo>
                <a:lnTo>
                  <a:pt x="666457" y="1678127"/>
                </a:lnTo>
                <a:lnTo>
                  <a:pt x="666457" y="1792427"/>
                </a:lnTo>
                <a:lnTo>
                  <a:pt x="625030" y="1779727"/>
                </a:lnTo>
                <a:lnTo>
                  <a:pt x="566521" y="1640027"/>
                </a:lnTo>
                <a:lnTo>
                  <a:pt x="566521" y="1309827"/>
                </a:lnTo>
                <a:lnTo>
                  <a:pt x="564553" y="1297127"/>
                </a:lnTo>
                <a:lnTo>
                  <a:pt x="559028" y="1284427"/>
                </a:lnTo>
                <a:lnTo>
                  <a:pt x="550583" y="1284427"/>
                </a:lnTo>
                <a:lnTo>
                  <a:pt x="539877" y="1271727"/>
                </a:lnTo>
                <a:lnTo>
                  <a:pt x="389305" y="1246327"/>
                </a:lnTo>
                <a:lnTo>
                  <a:pt x="333349" y="1132027"/>
                </a:lnTo>
                <a:lnTo>
                  <a:pt x="333349" y="1055827"/>
                </a:lnTo>
                <a:lnTo>
                  <a:pt x="457466" y="928827"/>
                </a:lnTo>
                <a:lnTo>
                  <a:pt x="503402" y="1017727"/>
                </a:lnTo>
                <a:lnTo>
                  <a:pt x="508673" y="1030427"/>
                </a:lnTo>
                <a:lnTo>
                  <a:pt x="515696" y="1030427"/>
                </a:lnTo>
                <a:lnTo>
                  <a:pt x="524027" y="1043127"/>
                </a:lnTo>
                <a:lnTo>
                  <a:pt x="747547" y="1043127"/>
                </a:lnTo>
                <a:lnTo>
                  <a:pt x="837780" y="1195527"/>
                </a:lnTo>
                <a:lnTo>
                  <a:pt x="843140" y="1195527"/>
                </a:lnTo>
                <a:lnTo>
                  <a:pt x="849934" y="1208227"/>
                </a:lnTo>
                <a:lnTo>
                  <a:pt x="958938" y="1208227"/>
                </a:lnTo>
                <a:lnTo>
                  <a:pt x="958938" y="1144727"/>
                </a:lnTo>
                <a:lnTo>
                  <a:pt x="885190" y="1144727"/>
                </a:lnTo>
                <a:lnTo>
                  <a:pt x="794943" y="992327"/>
                </a:lnTo>
                <a:lnTo>
                  <a:pt x="789597" y="979627"/>
                </a:lnTo>
                <a:lnTo>
                  <a:pt x="553808" y="979627"/>
                </a:lnTo>
                <a:lnTo>
                  <a:pt x="528370" y="928827"/>
                </a:lnTo>
                <a:lnTo>
                  <a:pt x="522008" y="916127"/>
                </a:lnTo>
                <a:lnTo>
                  <a:pt x="509295" y="890727"/>
                </a:lnTo>
                <a:lnTo>
                  <a:pt x="496570" y="865327"/>
                </a:lnTo>
                <a:lnTo>
                  <a:pt x="492213" y="852627"/>
                </a:lnTo>
                <a:lnTo>
                  <a:pt x="486511" y="852627"/>
                </a:lnTo>
                <a:lnTo>
                  <a:pt x="479704" y="839927"/>
                </a:lnTo>
                <a:lnTo>
                  <a:pt x="449402" y="839927"/>
                </a:lnTo>
                <a:lnTo>
                  <a:pt x="443217" y="852627"/>
                </a:lnTo>
                <a:lnTo>
                  <a:pt x="399961" y="890727"/>
                </a:lnTo>
                <a:lnTo>
                  <a:pt x="399961" y="839927"/>
                </a:lnTo>
                <a:lnTo>
                  <a:pt x="399326" y="839927"/>
                </a:lnTo>
                <a:lnTo>
                  <a:pt x="397433" y="827227"/>
                </a:lnTo>
                <a:lnTo>
                  <a:pt x="394373" y="827227"/>
                </a:lnTo>
                <a:lnTo>
                  <a:pt x="390207" y="814527"/>
                </a:lnTo>
                <a:lnTo>
                  <a:pt x="333349" y="763727"/>
                </a:lnTo>
                <a:lnTo>
                  <a:pt x="333349" y="700227"/>
                </a:lnTo>
                <a:lnTo>
                  <a:pt x="542340" y="674827"/>
                </a:lnTo>
                <a:lnTo>
                  <a:pt x="546569" y="674827"/>
                </a:lnTo>
                <a:lnTo>
                  <a:pt x="721601" y="560527"/>
                </a:lnTo>
                <a:lnTo>
                  <a:pt x="725512" y="560527"/>
                </a:lnTo>
                <a:lnTo>
                  <a:pt x="821918" y="408127"/>
                </a:lnTo>
                <a:lnTo>
                  <a:pt x="910170" y="370027"/>
                </a:lnTo>
                <a:lnTo>
                  <a:pt x="923201" y="370027"/>
                </a:lnTo>
                <a:lnTo>
                  <a:pt x="927950" y="357327"/>
                </a:lnTo>
                <a:lnTo>
                  <a:pt x="931214" y="357327"/>
                </a:lnTo>
                <a:lnTo>
                  <a:pt x="964539" y="255727"/>
                </a:lnTo>
                <a:lnTo>
                  <a:pt x="966114" y="243027"/>
                </a:lnTo>
                <a:lnTo>
                  <a:pt x="962660" y="230327"/>
                </a:lnTo>
                <a:lnTo>
                  <a:pt x="954836" y="217627"/>
                </a:lnTo>
                <a:lnTo>
                  <a:pt x="943356" y="204927"/>
                </a:lnTo>
                <a:lnTo>
                  <a:pt x="940092" y="204927"/>
                </a:lnTo>
                <a:lnTo>
                  <a:pt x="889114" y="198272"/>
                </a:lnTo>
                <a:lnTo>
                  <a:pt x="889114" y="268427"/>
                </a:lnTo>
                <a:lnTo>
                  <a:pt x="873353" y="319227"/>
                </a:lnTo>
                <a:lnTo>
                  <a:pt x="789254" y="344627"/>
                </a:lnTo>
                <a:lnTo>
                  <a:pt x="775322" y="344627"/>
                </a:lnTo>
                <a:lnTo>
                  <a:pt x="675563" y="522427"/>
                </a:lnTo>
                <a:lnTo>
                  <a:pt x="521893" y="611327"/>
                </a:lnTo>
                <a:lnTo>
                  <a:pt x="295376" y="636727"/>
                </a:lnTo>
                <a:lnTo>
                  <a:pt x="283972" y="649427"/>
                </a:lnTo>
                <a:lnTo>
                  <a:pt x="274904" y="649427"/>
                </a:lnTo>
                <a:lnTo>
                  <a:pt x="268897" y="662127"/>
                </a:lnTo>
                <a:lnTo>
                  <a:pt x="266725" y="674827"/>
                </a:lnTo>
                <a:lnTo>
                  <a:pt x="266725" y="776427"/>
                </a:lnTo>
                <a:lnTo>
                  <a:pt x="267373" y="776427"/>
                </a:lnTo>
                <a:lnTo>
                  <a:pt x="269265" y="789127"/>
                </a:lnTo>
                <a:lnTo>
                  <a:pt x="272326" y="789127"/>
                </a:lnTo>
                <a:lnTo>
                  <a:pt x="276479" y="801827"/>
                </a:lnTo>
                <a:lnTo>
                  <a:pt x="333349" y="852627"/>
                </a:lnTo>
                <a:lnTo>
                  <a:pt x="333349" y="916127"/>
                </a:lnTo>
                <a:lnTo>
                  <a:pt x="194767" y="814527"/>
                </a:lnTo>
                <a:lnTo>
                  <a:pt x="176491" y="763727"/>
                </a:lnTo>
                <a:lnTo>
                  <a:pt x="144513" y="674827"/>
                </a:lnTo>
                <a:lnTo>
                  <a:pt x="166204" y="624027"/>
                </a:lnTo>
                <a:lnTo>
                  <a:pt x="190271" y="573227"/>
                </a:lnTo>
                <a:lnTo>
                  <a:pt x="216611" y="535127"/>
                </a:lnTo>
                <a:lnTo>
                  <a:pt x="245160" y="497027"/>
                </a:lnTo>
                <a:lnTo>
                  <a:pt x="275831" y="458927"/>
                </a:lnTo>
                <a:lnTo>
                  <a:pt x="308546" y="420827"/>
                </a:lnTo>
                <a:lnTo>
                  <a:pt x="343242" y="382727"/>
                </a:lnTo>
                <a:lnTo>
                  <a:pt x="379831" y="344627"/>
                </a:lnTo>
                <a:lnTo>
                  <a:pt x="418223" y="306527"/>
                </a:lnTo>
                <a:lnTo>
                  <a:pt x="458368" y="281127"/>
                </a:lnTo>
                <a:lnTo>
                  <a:pt x="500164" y="255727"/>
                </a:lnTo>
                <a:lnTo>
                  <a:pt x="543534" y="230327"/>
                </a:lnTo>
                <a:lnTo>
                  <a:pt x="588416" y="204927"/>
                </a:lnTo>
                <a:lnTo>
                  <a:pt x="634707" y="179527"/>
                </a:lnTo>
                <a:lnTo>
                  <a:pt x="718591" y="243027"/>
                </a:lnTo>
                <a:lnTo>
                  <a:pt x="723036" y="243027"/>
                </a:lnTo>
                <a:lnTo>
                  <a:pt x="889114" y="268427"/>
                </a:lnTo>
                <a:lnTo>
                  <a:pt x="889114" y="198272"/>
                </a:lnTo>
                <a:lnTo>
                  <a:pt x="745617" y="179527"/>
                </a:lnTo>
                <a:lnTo>
                  <a:pt x="711733" y="154127"/>
                </a:lnTo>
                <a:lnTo>
                  <a:pt x="859142" y="116027"/>
                </a:lnTo>
                <a:lnTo>
                  <a:pt x="909002" y="116027"/>
                </a:lnTo>
                <a:lnTo>
                  <a:pt x="959040" y="103327"/>
                </a:lnTo>
                <a:lnTo>
                  <a:pt x="1009129" y="103327"/>
                </a:lnTo>
                <a:lnTo>
                  <a:pt x="1059192" y="116027"/>
                </a:lnTo>
                <a:lnTo>
                  <a:pt x="1158722" y="116027"/>
                </a:lnTo>
                <a:lnTo>
                  <a:pt x="1304912" y="154127"/>
                </a:lnTo>
                <a:lnTo>
                  <a:pt x="1352372" y="179527"/>
                </a:lnTo>
                <a:lnTo>
                  <a:pt x="1291526" y="204927"/>
                </a:lnTo>
                <a:lnTo>
                  <a:pt x="1156893" y="204927"/>
                </a:lnTo>
                <a:lnTo>
                  <a:pt x="1148511" y="217627"/>
                </a:lnTo>
                <a:lnTo>
                  <a:pt x="1141450" y="217627"/>
                </a:lnTo>
                <a:lnTo>
                  <a:pt x="1136154" y="230327"/>
                </a:lnTo>
                <a:lnTo>
                  <a:pt x="1069530" y="357327"/>
                </a:lnTo>
                <a:lnTo>
                  <a:pt x="1066088" y="370027"/>
                </a:lnTo>
                <a:lnTo>
                  <a:pt x="1067752" y="382727"/>
                </a:lnTo>
                <a:lnTo>
                  <a:pt x="1074051" y="395427"/>
                </a:lnTo>
                <a:lnTo>
                  <a:pt x="1084478" y="408127"/>
                </a:lnTo>
                <a:lnTo>
                  <a:pt x="1087323" y="408127"/>
                </a:lnTo>
                <a:lnTo>
                  <a:pt x="1188745" y="433527"/>
                </a:lnTo>
                <a:lnTo>
                  <a:pt x="1194752" y="446227"/>
                </a:lnTo>
                <a:lnTo>
                  <a:pt x="1207350" y="446227"/>
                </a:lnTo>
                <a:lnTo>
                  <a:pt x="1331201" y="408127"/>
                </a:lnTo>
                <a:lnTo>
                  <a:pt x="1421930" y="433527"/>
                </a:lnTo>
                <a:lnTo>
                  <a:pt x="1423238" y="433527"/>
                </a:lnTo>
                <a:lnTo>
                  <a:pt x="1424559" y="446227"/>
                </a:lnTo>
                <a:lnTo>
                  <a:pt x="1425930" y="446227"/>
                </a:lnTo>
                <a:lnTo>
                  <a:pt x="1592491" y="471627"/>
                </a:lnTo>
                <a:lnTo>
                  <a:pt x="1617497" y="471627"/>
                </a:lnTo>
                <a:lnTo>
                  <a:pt x="1693316" y="420827"/>
                </a:lnTo>
                <a:lnTo>
                  <a:pt x="1720596" y="446227"/>
                </a:lnTo>
                <a:lnTo>
                  <a:pt x="1746402" y="484327"/>
                </a:lnTo>
                <a:lnTo>
                  <a:pt x="1770735" y="522427"/>
                </a:lnTo>
                <a:lnTo>
                  <a:pt x="1793532" y="547827"/>
                </a:lnTo>
                <a:lnTo>
                  <a:pt x="1793532" y="430834"/>
                </a:lnTo>
                <a:lnTo>
                  <a:pt x="1786128" y="420827"/>
                </a:lnTo>
                <a:lnTo>
                  <a:pt x="1767357" y="395427"/>
                </a:lnTo>
                <a:lnTo>
                  <a:pt x="1737664" y="370027"/>
                </a:lnTo>
                <a:lnTo>
                  <a:pt x="1706473" y="331927"/>
                </a:lnTo>
                <a:lnTo>
                  <a:pt x="1673860" y="306527"/>
                </a:lnTo>
                <a:lnTo>
                  <a:pt x="1646351" y="275704"/>
                </a:lnTo>
                <a:lnTo>
                  <a:pt x="1646351" y="370027"/>
                </a:lnTo>
                <a:lnTo>
                  <a:pt x="1592186" y="408127"/>
                </a:lnTo>
                <a:lnTo>
                  <a:pt x="1441196" y="370027"/>
                </a:lnTo>
                <a:lnTo>
                  <a:pt x="1343215" y="344627"/>
                </a:lnTo>
                <a:lnTo>
                  <a:pt x="1324635" y="344627"/>
                </a:lnTo>
                <a:lnTo>
                  <a:pt x="1200785" y="370027"/>
                </a:lnTo>
                <a:lnTo>
                  <a:pt x="1146479" y="357327"/>
                </a:lnTo>
                <a:lnTo>
                  <a:pt x="1186713" y="268427"/>
                </a:lnTo>
                <a:lnTo>
                  <a:pt x="1309649" y="268427"/>
                </a:lnTo>
                <a:lnTo>
                  <a:pt x="1429524" y="217627"/>
                </a:lnTo>
                <a:lnTo>
                  <a:pt x="1476375" y="243027"/>
                </a:lnTo>
                <a:lnTo>
                  <a:pt x="1521574" y="268427"/>
                </a:lnTo>
                <a:lnTo>
                  <a:pt x="1565059" y="293827"/>
                </a:lnTo>
                <a:lnTo>
                  <a:pt x="1606677" y="331927"/>
                </a:lnTo>
                <a:lnTo>
                  <a:pt x="1646351" y="370027"/>
                </a:lnTo>
                <a:lnTo>
                  <a:pt x="1646351" y="275704"/>
                </a:lnTo>
                <a:lnTo>
                  <a:pt x="1604530" y="243027"/>
                </a:lnTo>
                <a:lnTo>
                  <a:pt x="1567929" y="217627"/>
                </a:lnTo>
                <a:lnTo>
                  <a:pt x="1530108" y="192227"/>
                </a:lnTo>
                <a:lnTo>
                  <a:pt x="1491119" y="166827"/>
                </a:lnTo>
                <a:lnTo>
                  <a:pt x="1451000" y="154127"/>
                </a:lnTo>
                <a:lnTo>
                  <a:pt x="1409827" y="128727"/>
                </a:lnTo>
                <a:lnTo>
                  <a:pt x="1367637" y="116027"/>
                </a:lnTo>
                <a:lnTo>
                  <a:pt x="1346060" y="103327"/>
                </a:lnTo>
                <a:lnTo>
                  <a:pt x="1324483" y="90627"/>
                </a:lnTo>
                <a:lnTo>
                  <a:pt x="1235494" y="65227"/>
                </a:lnTo>
                <a:lnTo>
                  <a:pt x="1189774" y="65227"/>
                </a:lnTo>
                <a:lnTo>
                  <a:pt x="1096124" y="39827"/>
                </a:lnTo>
                <a:lnTo>
                  <a:pt x="950099" y="39827"/>
                </a:lnTo>
                <a:lnTo>
                  <a:pt x="900785" y="52527"/>
                </a:lnTo>
                <a:lnTo>
                  <a:pt x="852017" y="52527"/>
                </a:lnTo>
                <a:lnTo>
                  <a:pt x="803871" y="65227"/>
                </a:lnTo>
                <a:lnTo>
                  <a:pt x="756412" y="65227"/>
                </a:lnTo>
                <a:lnTo>
                  <a:pt x="709714" y="90627"/>
                </a:lnTo>
                <a:lnTo>
                  <a:pt x="618883" y="116027"/>
                </a:lnTo>
                <a:lnTo>
                  <a:pt x="574903" y="141427"/>
                </a:lnTo>
                <a:lnTo>
                  <a:pt x="531964" y="154127"/>
                </a:lnTo>
                <a:lnTo>
                  <a:pt x="490143" y="179527"/>
                </a:lnTo>
                <a:lnTo>
                  <a:pt x="449516" y="204927"/>
                </a:lnTo>
                <a:lnTo>
                  <a:pt x="410146" y="230327"/>
                </a:lnTo>
                <a:lnTo>
                  <a:pt x="372110" y="268427"/>
                </a:lnTo>
                <a:lnTo>
                  <a:pt x="335495" y="293827"/>
                </a:lnTo>
                <a:lnTo>
                  <a:pt x="300342" y="331927"/>
                </a:lnTo>
                <a:lnTo>
                  <a:pt x="266750" y="357327"/>
                </a:lnTo>
                <a:lnTo>
                  <a:pt x="234784" y="395427"/>
                </a:lnTo>
                <a:lnTo>
                  <a:pt x="204508" y="433527"/>
                </a:lnTo>
                <a:lnTo>
                  <a:pt x="175996" y="471627"/>
                </a:lnTo>
                <a:lnTo>
                  <a:pt x="149313" y="509727"/>
                </a:lnTo>
                <a:lnTo>
                  <a:pt x="124548" y="560527"/>
                </a:lnTo>
                <a:lnTo>
                  <a:pt x="101777" y="598627"/>
                </a:lnTo>
                <a:lnTo>
                  <a:pt x="81038" y="649427"/>
                </a:lnTo>
                <a:lnTo>
                  <a:pt x="68592" y="649427"/>
                </a:lnTo>
                <a:lnTo>
                  <a:pt x="73418" y="662127"/>
                </a:lnTo>
                <a:lnTo>
                  <a:pt x="56311" y="712927"/>
                </a:lnTo>
                <a:lnTo>
                  <a:pt x="41516" y="751027"/>
                </a:lnTo>
                <a:lnTo>
                  <a:pt x="29019" y="801827"/>
                </a:lnTo>
                <a:lnTo>
                  <a:pt x="18796" y="852627"/>
                </a:lnTo>
                <a:lnTo>
                  <a:pt x="10807" y="890727"/>
                </a:lnTo>
                <a:lnTo>
                  <a:pt x="5041" y="941527"/>
                </a:lnTo>
                <a:lnTo>
                  <a:pt x="1447" y="992327"/>
                </a:lnTo>
                <a:lnTo>
                  <a:pt x="0" y="1030427"/>
                </a:lnTo>
                <a:lnTo>
                  <a:pt x="685" y="1081227"/>
                </a:lnTo>
                <a:lnTo>
                  <a:pt x="3467" y="1119327"/>
                </a:lnTo>
                <a:lnTo>
                  <a:pt x="8305" y="1170127"/>
                </a:lnTo>
                <a:lnTo>
                  <a:pt x="15189" y="1208227"/>
                </a:lnTo>
                <a:lnTo>
                  <a:pt x="24079" y="1259027"/>
                </a:lnTo>
                <a:lnTo>
                  <a:pt x="34950" y="1297127"/>
                </a:lnTo>
                <a:lnTo>
                  <a:pt x="47777" y="1347927"/>
                </a:lnTo>
                <a:lnTo>
                  <a:pt x="62509" y="1386027"/>
                </a:lnTo>
                <a:lnTo>
                  <a:pt x="79146" y="1424127"/>
                </a:lnTo>
                <a:lnTo>
                  <a:pt x="97650" y="1474927"/>
                </a:lnTo>
                <a:lnTo>
                  <a:pt x="117995" y="1513027"/>
                </a:lnTo>
                <a:lnTo>
                  <a:pt x="140131" y="1551127"/>
                </a:lnTo>
                <a:lnTo>
                  <a:pt x="164058" y="1589227"/>
                </a:lnTo>
                <a:lnTo>
                  <a:pt x="189725" y="1627327"/>
                </a:lnTo>
                <a:lnTo>
                  <a:pt x="217119" y="1665427"/>
                </a:lnTo>
                <a:lnTo>
                  <a:pt x="246202" y="1703527"/>
                </a:lnTo>
                <a:lnTo>
                  <a:pt x="276948" y="1728927"/>
                </a:lnTo>
                <a:lnTo>
                  <a:pt x="309321" y="1767027"/>
                </a:lnTo>
                <a:lnTo>
                  <a:pt x="343306" y="1792427"/>
                </a:lnTo>
                <a:lnTo>
                  <a:pt x="378866" y="1830527"/>
                </a:lnTo>
                <a:lnTo>
                  <a:pt x="415975" y="1855927"/>
                </a:lnTo>
                <a:lnTo>
                  <a:pt x="454609" y="1881327"/>
                </a:lnTo>
                <a:lnTo>
                  <a:pt x="494715" y="1906727"/>
                </a:lnTo>
                <a:lnTo>
                  <a:pt x="536295" y="1932127"/>
                </a:lnTo>
                <a:lnTo>
                  <a:pt x="579310" y="1944827"/>
                </a:lnTo>
                <a:lnTo>
                  <a:pt x="623722" y="1970227"/>
                </a:lnTo>
                <a:lnTo>
                  <a:pt x="855510" y="2033727"/>
                </a:lnTo>
                <a:lnTo>
                  <a:pt x="1143000" y="2033727"/>
                </a:lnTo>
                <a:lnTo>
                  <a:pt x="1280134" y="1995627"/>
                </a:lnTo>
                <a:lnTo>
                  <a:pt x="1367358" y="1970227"/>
                </a:lnTo>
                <a:lnTo>
                  <a:pt x="1409560" y="1957527"/>
                </a:lnTo>
                <a:lnTo>
                  <a:pt x="1450746" y="1932127"/>
                </a:lnTo>
                <a:lnTo>
                  <a:pt x="1490865" y="1906727"/>
                </a:lnTo>
                <a:lnTo>
                  <a:pt x="1529867" y="1894027"/>
                </a:lnTo>
                <a:lnTo>
                  <a:pt x="1567688" y="1868627"/>
                </a:lnTo>
                <a:lnTo>
                  <a:pt x="1604302" y="1830527"/>
                </a:lnTo>
                <a:lnTo>
                  <a:pt x="1639633" y="1805127"/>
                </a:lnTo>
                <a:lnTo>
                  <a:pt x="1673644" y="1779727"/>
                </a:lnTo>
                <a:lnTo>
                  <a:pt x="1706270" y="1741627"/>
                </a:lnTo>
                <a:lnTo>
                  <a:pt x="1737461" y="1716227"/>
                </a:lnTo>
                <a:lnTo>
                  <a:pt x="1767166" y="1678127"/>
                </a:lnTo>
                <a:lnTo>
                  <a:pt x="1795335" y="1640027"/>
                </a:lnTo>
                <a:lnTo>
                  <a:pt x="1821929" y="1614627"/>
                </a:lnTo>
                <a:lnTo>
                  <a:pt x="1846859" y="1576527"/>
                </a:lnTo>
                <a:lnTo>
                  <a:pt x="1870113" y="1538427"/>
                </a:lnTo>
                <a:lnTo>
                  <a:pt x="1891614" y="1487627"/>
                </a:lnTo>
                <a:lnTo>
                  <a:pt x="1911311" y="1449527"/>
                </a:lnTo>
                <a:lnTo>
                  <a:pt x="1929168" y="1411427"/>
                </a:lnTo>
                <a:lnTo>
                  <a:pt x="1945119" y="1360627"/>
                </a:lnTo>
                <a:lnTo>
                  <a:pt x="1959114" y="1322527"/>
                </a:lnTo>
                <a:lnTo>
                  <a:pt x="1971103" y="1271727"/>
                </a:lnTo>
                <a:lnTo>
                  <a:pt x="1981022" y="1233627"/>
                </a:lnTo>
                <a:lnTo>
                  <a:pt x="1988832" y="1182827"/>
                </a:lnTo>
                <a:lnTo>
                  <a:pt x="1994484" y="1132027"/>
                </a:lnTo>
                <a:lnTo>
                  <a:pt x="1997913" y="1093927"/>
                </a:lnTo>
                <a:lnTo>
                  <a:pt x="1999068" y="1043127"/>
                </a:lnTo>
                <a:close/>
              </a:path>
              <a:path w="15953740" h="2073275">
                <a:moveTo>
                  <a:pt x="14523809" y="457771"/>
                </a:moveTo>
                <a:lnTo>
                  <a:pt x="14521917" y="446735"/>
                </a:lnTo>
                <a:lnTo>
                  <a:pt x="14519796" y="442696"/>
                </a:lnTo>
                <a:lnTo>
                  <a:pt x="14516710" y="436816"/>
                </a:lnTo>
                <a:lnTo>
                  <a:pt x="14508887" y="429145"/>
                </a:lnTo>
                <a:lnTo>
                  <a:pt x="14499120" y="424205"/>
                </a:lnTo>
                <a:lnTo>
                  <a:pt x="14488059" y="422452"/>
                </a:lnTo>
                <a:lnTo>
                  <a:pt x="14382407" y="422452"/>
                </a:lnTo>
                <a:lnTo>
                  <a:pt x="14382407" y="493928"/>
                </a:lnTo>
                <a:lnTo>
                  <a:pt x="14355915" y="514159"/>
                </a:lnTo>
                <a:lnTo>
                  <a:pt x="14348320" y="522058"/>
                </a:lnTo>
                <a:lnTo>
                  <a:pt x="14343571" y="531660"/>
                </a:lnTo>
                <a:lnTo>
                  <a:pt x="14341882" y="542239"/>
                </a:lnTo>
                <a:lnTo>
                  <a:pt x="14343482" y="553085"/>
                </a:lnTo>
                <a:lnTo>
                  <a:pt x="14352626" y="582790"/>
                </a:lnTo>
                <a:lnTo>
                  <a:pt x="14324635" y="561403"/>
                </a:lnTo>
                <a:lnTo>
                  <a:pt x="14316990" y="558952"/>
                </a:lnTo>
                <a:lnTo>
                  <a:pt x="14301711" y="558952"/>
                </a:lnTo>
                <a:lnTo>
                  <a:pt x="14294066" y="561403"/>
                </a:lnTo>
                <a:lnTo>
                  <a:pt x="14266075" y="582790"/>
                </a:lnTo>
                <a:lnTo>
                  <a:pt x="14275219" y="553085"/>
                </a:lnTo>
                <a:lnTo>
                  <a:pt x="14262786" y="514159"/>
                </a:lnTo>
                <a:lnTo>
                  <a:pt x="14236294" y="493928"/>
                </a:lnTo>
                <a:lnTo>
                  <a:pt x="14267155" y="493928"/>
                </a:lnTo>
                <a:lnTo>
                  <a:pt x="14301292" y="468744"/>
                </a:lnTo>
                <a:lnTo>
                  <a:pt x="14309344" y="442696"/>
                </a:lnTo>
                <a:lnTo>
                  <a:pt x="14317409" y="468744"/>
                </a:lnTo>
                <a:lnTo>
                  <a:pt x="14322489" y="478993"/>
                </a:lnTo>
                <a:lnTo>
                  <a:pt x="14330337" y="486956"/>
                </a:lnTo>
                <a:lnTo>
                  <a:pt x="14340256" y="492099"/>
                </a:lnTo>
                <a:lnTo>
                  <a:pt x="14351546" y="493928"/>
                </a:lnTo>
                <a:lnTo>
                  <a:pt x="14382407" y="493928"/>
                </a:lnTo>
                <a:lnTo>
                  <a:pt x="14382407" y="422452"/>
                </a:lnTo>
                <a:lnTo>
                  <a:pt x="14377899" y="422452"/>
                </a:lnTo>
                <a:lnTo>
                  <a:pt x="14343482" y="311099"/>
                </a:lnTo>
                <a:lnTo>
                  <a:pt x="14338414" y="300850"/>
                </a:lnTo>
                <a:lnTo>
                  <a:pt x="14330566" y="292900"/>
                </a:lnTo>
                <a:lnTo>
                  <a:pt x="14320647" y="287743"/>
                </a:lnTo>
                <a:lnTo>
                  <a:pt x="14309344" y="285915"/>
                </a:lnTo>
                <a:lnTo>
                  <a:pt x="14298054" y="287743"/>
                </a:lnTo>
                <a:lnTo>
                  <a:pt x="14288135" y="292900"/>
                </a:lnTo>
                <a:lnTo>
                  <a:pt x="14280287" y="300850"/>
                </a:lnTo>
                <a:lnTo>
                  <a:pt x="14275219" y="311099"/>
                </a:lnTo>
                <a:lnTo>
                  <a:pt x="14240802" y="422452"/>
                </a:lnTo>
                <a:lnTo>
                  <a:pt x="14130655" y="422452"/>
                </a:lnTo>
                <a:lnTo>
                  <a:pt x="14096797" y="446747"/>
                </a:lnTo>
                <a:lnTo>
                  <a:pt x="14094905" y="457784"/>
                </a:lnTo>
                <a:lnTo>
                  <a:pt x="14096454" y="468617"/>
                </a:lnTo>
                <a:lnTo>
                  <a:pt x="14101217" y="478472"/>
                </a:lnTo>
                <a:lnTo>
                  <a:pt x="14108951" y="486587"/>
                </a:lnTo>
                <a:lnTo>
                  <a:pt x="14199578" y="555802"/>
                </a:lnTo>
                <a:lnTo>
                  <a:pt x="14164793" y="668528"/>
                </a:lnTo>
                <a:lnTo>
                  <a:pt x="14178458" y="708393"/>
                </a:lnTo>
                <a:lnTo>
                  <a:pt x="14199705" y="714806"/>
                </a:lnTo>
                <a:lnTo>
                  <a:pt x="14210627" y="712851"/>
                </a:lnTo>
                <a:lnTo>
                  <a:pt x="14220635" y="707466"/>
                </a:lnTo>
                <a:lnTo>
                  <a:pt x="14309357" y="639673"/>
                </a:lnTo>
                <a:lnTo>
                  <a:pt x="14404467" y="712343"/>
                </a:lnTo>
                <a:lnTo>
                  <a:pt x="14412138" y="714806"/>
                </a:lnTo>
                <a:lnTo>
                  <a:pt x="14426946" y="714806"/>
                </a:lnTo>
                <a:lnTo>
                  <a:pt x="14455521" y="679767"/>
                </a:lnTo>
                <a:lnTo>
                  <a:pt x="14453921" y="668528"/>
                </a:lnTo>
                <a:lnTo>
                  <a:pt x="14445018" y="639673"/>
                </a:lnTo>
                <a:lnTo>
                  <a:pt x="14427454" y="582790"/>
                </a:lnTo>
                <a:lnTo>
                  <a:pt x="14419123" y="555802"/>
                </a:lnTo>
                <a:lnTo>
                  <a:pt x="14509776" y="486575"/>
                </a:lnTo>
                <a:lnTo>
                  <a:pt x="14517497" y="478472"/>
                </a:lnTo>
                <a:lnTo>
                  <a:pt x="14522260" y="468617"/>
                </a:lnTo>
                <a:lnTo>
                  <a:pt x="14523809" y="457771"/>
                </a:lnTo>
                <a:close/>
              </a:path>
              <a:path w="15953740" h="2073275">
                <a:moveTo>
                  <a:pt x="15953410" y="250177"/>
                </a:moveTo>
                <a:lnTo>
                  <a:pt x="15946184" y="214439"/>
                </a:lnTo>
                <a:lnTo>
                  <a:pt x="15944990" y="208483"/>
                </a:lnTo>
                <a:lnTo>
                  <a:pt x="15921990" y="174396"/>
                </a:lnTo>
                <a:lnTo>
                  <a:pt x="15887903" y="151396"/>
                </a:lnTo>
                <a:lnTo>
                  <a:pt x="15881947" y="150202"/>
                </a:lnTo>
                <a:lnTo>
                  <a:pt x="15881947" y="250177"/>
                </a:lnTo>
                <a:lnTo>
                  <a:pt x="15881947" y="786295"/>
                </a:lnTo>
                <a:lnTo>
                  <a:pt x="15881947" y="857770"/>
                </a:lnTo>
                <a:lnTo>
                  <a:pt x="15881947" y="1393875"/>
                </a:lnTo>
                <a:lnTo>
                  <a:pt x="15879128" y="1407769"/>
                </a:lnTo>
                <a:lnTo>
                  <a:pt x="15871470" y="1419136"/>
                </a:lnTo>
                <a:lnTo>
                  <a:pt x="15860103" y="1426806"/>
                </a:lnTo>
                <a:lnTo>
                  <a:pt x="15846209" y="1429626"/>
                </a:lnTo>
                <a:lnTo>
                  <a:pt x="14023416" y="1429626"/>
                </a:lnTo>
                <a:lnTo>
                  <a:pt x="14023416" y="857770"/>
                </a:lnTo>
                <a:lnTo>
                  <a:pt x="15881947" y="857770"/>
                </a:lnTo>
                <a:lnTo>
                  <a:pt x="15881947" y="786295"/>
                </a:lnTo>
                <a:lnTo>
                  <a:pt x="14666760" y="786295"/>
                </a:lnTo>
                <a:lnTo>
                  <a:pt x="14666760" y="214439"/>
                </a:lnTo>
                <a:lnTo>
                  <a:pt x="15846209" y="214439"/>
                </a:lnTo>
                <a:lnTo>
                  <a:pt x="15860103" y="217246"/>
                </a:lnTo>
                <a:lnTo>
                  <a:pt x="15871470" y="224917"/>
                </a:lnTo>
                <a:lnTo>
                  <a:pt x="15879128" y="236283"/>
                </a:lnTo>
                <a:lnTo>
                  <a:pt x="15881947" y="250177"/>
                </a:lnTo>
                <a:lnTo>
                  <a:pt x="15881947" y="150202"/>
                </a:lnTo>
                <a:lnTo>
                  <a:pt x="15846209" y="142963"/>
                </a:lnTo>
                <a:lnTo>
                  <a:pt x="14595272" y="142963"/>
                </a:lnTo>
                <a:lnTo>
                  <a:pt x="14595272" y="214439"/>
                </a:lnTo>
                <a:lnTo>
                  <a:pt x="14595272" y="786282"/>
                </a:lnTo>
                <a:lnTo>
                  <a:pt x="14023416" y="786282"/>
                </a:lnTo>
                <a:lnTo>
                  <a:pt x="14023416" y="214439"/>
                </a:lnTo>
                <a:lnTo>
                  <a:pt x="14595272" y="214439"/>
                </a:lnTo>
                <a:lnTo>
                  <a:pt x="14595272" y="142963"/>
                </a:lnTo>
                <a:lnTo>
                  <a:pt x="14023416" y="142963"/>
                </a:lnTo>
                <a:lnTo>
                  <a:pt x="14023416" y="107213"/>
                </a:lnTo>
                <a:lnTo>
                  <a:pt x="14016190" y="71475"/>
                </a:lnTo>
                <a:lnTo>
                  <a:pt x="14014984" y="65519"/>
                </a:lnTo>
                <a:lnTo>
                  <a:pt x="13991971" y="31432"/>
                </a:lnTo>
                <a:lnTo>
                  <a:pt x="13957872" y="8432"/>
                </a:lnTo>
                <a:lnTo>
                  <a:pt x="13951953" y="7239"/>
                </a:lnTo>
                <a:lnTo>
                  <a:pt x="13951953" y="107213"/>
                </a:lnTo>
                <a:lnTo>
                  <a:pt x="13951953" y="2001469"/>
                </a:lnTo>
                <a:lnTo>
                  <a:pt x="13880465" y="2001469"/>
                </a:lnTo>
                <a:lnTo>
                  <a:pt x="13880465" y="107213"/>
                </a:lnTo>
                <a:lnTo>
                  <a:pt x="13883272" y="93319"/>
                </a:lnTo>
                <a:lnTo>
                  <a:pt x="13890943" y="81953"/>
                </a:lnTo>
                <a:lnTo>
                  <a:pt x="13902296" y="74295"/>
                </a:lnTo>
                <a:lnTo>
                  <a:pt x="13916203" y="71475"/>
                </a:lnTo>
                <a:lnTo>
                  <a:pt x="13930109" y="74295"/>
                </a:lnTo>
                <a:lnTo>
                  <a:pt x="13941476" y="81953"/>
                </a:lnTo>
                <a:lnTo>
                  <a:pt x="13949134" y="93319"/>
                </a:lnTo>
                <a:lnTo>
                  <a:pt x="13951953" y="107213"/>
                </a:lnTo>
                <a:lnTo>
                  <a:pt x="13951953" y="7239"/>
                </a:lnTo>
                <a:lnTo>
                  <a:pt x="13874496" y="8445"/>
                </a:lnTo>
                <a:lnTo>
                  <a:pt x="13840422" y="31445"/>
                </a:lnTo>
                <a:lnTo>
                  <a:pt x="13817422" y="65519"/>
                </a:lnTo>
                <a:lnTo>
                  <a:pt x="13808977" y="107213"/>
                </a:lnTo>
                <a:lnTo>
                  <a:pt x="13808977" y="2037219"/>
                </a:lnTo>
                <a:lnTo>
                  <a:pt x="13811784" y="2051126"/>
                </a:lnTo>
                <a:lnTo>
                  <a:pt x="13819442" y="2062492"/>
                </a:lnTo>
                <a:lnTo>
                  <a:pt x="13830808" y="2070150"/>
                </a:lnTo>
                <a:lnTo>
                  <a:pt x="13844727" y="2072957"/>
                </a:lnTo>
                <a:lnTo>
                  <a:pt x="13987691" y="2072957"/>
                </a:lnTo>
                <a:lnTo>
                  <a:pt x="14001610" y="2070150"/>
                </a:lnTo>
                <a:lnTo>
                  <a:pt x="14012964" y="2062480"/>
                </a:lnTo>
                <a:lnTo>
                  <a:pt x="14020622" y="2051126"/>
                </a:lnTo>
                <a:lnTo>
                  <a:pt x="14023416" y="2037219"/>
                </a:lnTo>
                <a:lnTo>
                  <a:pt x="14023416" y="2001469"/>
                </a:lnTo>
                <a:lnTo>
                  <a:pt x="14023416" y="1501101"/>
                </a:lnTo>
                <a:lnTo>
                  <a:pt x="15846197" y="1501101"/>
                </a:lnTo>
                <a:lnTo>
                  <a:pt x="15887891" y="1492656"/>
                </a:lnTo>
                <a:lnTo>
                  <a:pt x="15921978" y="1469656"/>
                </a:lnTo>
                <a:lnTo>
                  <a:pt x="15944977" y="1435569"/>
                </a:lnTo>
                <a:lnTo>
                  <a:pt x="15946184" y="1429626"/>
                </a:lnTo>
                <a:lnTo>
                  <a:pt x="15953410" y="1393875"/>
                </a:lnTo>
                <a:lnTo>
                  <a:pt x="15953410" y="857770"/>
                </a:lnTo>
                <a:lnTo>
                  <a:pt x="15953410" y="786295"/>
                </a:lnTo>
                <a:lnTo>
                  <a:pt x="15953410" y="250177"/>
                </a:lnTo>
                <a:close/>
              </a:path>
            </a:pathLst>
          </a:custGeom>
          <a:solidFill>
            <a:srgbClr val="FFFFFF"/>
          </a:solidFill>
        </p:spPr>
        <p:txBody>
          <a:bodyPr wrap="square" lIns="0" tIns="0" rIns="0" bIns="0" rtlCol="0"/>
          <a:lstStyle/>
          <a:p>
            <a:endParaRPr sz="1092" dirty="0"/>
          </a:p>
        </p:txBody>
      </p:sp>
      <p:pic>
        <p:nvPicPr>
          <p:cNvPr id="27" name="Imagen 26">
            <a:extLst>
              <a:ext uri="{FF2B5EF4-FFF2-40B4-BE49-F238E27FC236}">
                <a16:creationId xmlns:a16="http://schemas.microsoft.com/office/drawing/2014/main" id="{F7E85584-4F19-EB40-48A6-CE502C583187}"/>
              </a:ext>
            </a:extLst>
          </p:cNvPr>
          <p:cNvPicPr>
            <a:picLocks noChangeAspect="1"/>
          </p:cNvPicPr>
          <p:nvPr/>
        </p:nvPicPr>
        <p:blipFill>
          <a:blip r:embed="rId3"/>
          <a:stretch>
            <a:fillRect/>
          </a:stretch>
        </p:blipFill>
        <p:spPr>
          <a:xfrm>
            <a:off x="11467253" y="6145043"/>
            <a:ext cx="341946" cy="342404"/>
          </a:xfrm>
          <a:prstGeom prst="rect">
            <a:avLst/>
          </a:prstGeom>
        </p:spPr>
      </p:pic>
      <p:sp>
        <p:nvSpPr>
          <p:cNvPr id="2" name="object 7">
            <a:extLst>
              <a:ext uri="{FF2B5EF4-FFF2-40B4-BE49-F238E27FC236}">
                <a16:creationId xmlns:a16="http://schemas.microsoft.com/office/drawing/2014/main" id="{9C45CA3C-F3B5-B62F-6ABC-63AD6BF3D57B}"/>
              </a:ext>
            </a:extLst>
          </p:cNvPr>
          <p:cNvSpPr txBox="1"/>
          <p:nvPr/>
        </p:nvSpPr>
        <p:spPr>
          <a:xfrm>
            <a:off x="1081822" y="2694463"/>
            <a:ext cx="1548345" cy="256720"/>
          </a:xfrm>
          <a:prstGeom prst="rect">
            <a:avLst/>
          </a:prstGeom>
        </p:spPr>
        <p:txBody>
          <a:bodyPr vert="horz" wrap="square" lIns="0" tIns="10397" rIns="0" bIns="0" rtlCol="0">
            <a:spAutoFit/>
          </a:bodyPr>
          <a:lstStyle/>
          <a:p>
            <a:pPr marL="7701">
              <a:spcBef>
                <a:spcPts val="82"/>
              </a:spcBef>
            </a:pPr>
            <a:r>
              <a:rPr lang="es-MX" sz="1600" b="1" dirty="0">
                <a:solidFill>
                  <a:srgbClr val="FFFFFF"/>
                </a:solidFill>
                <a:latin typeface="Sansa Pro Bold"/>
                <a:cs typeface="Sansa Pro Bold"/>
              </a:rPr>
              <a:t>EN EL MUNDO</a:t>
            </a:r>
            <a:endParaRPr sz="1600" dirty="0">
              <a:latin typeface="Sansa Pro Bold"/>
              <a:cs typeface="Sansa Pro Bold"/>
            </a:endParaRPr>
          </a:p>
        </p:txBody>
      </p:sp>
      <p:sp>
        <p:nvSpPr>
          <p:cNvPr id="6" name="CuadroTexto 5">
            <a:extLst>
              <a:ext uri="{FF2B5EF4-FFF2-40B4-BE49-F238E27FC236}">
                <a16:creationId xmlns:a16="http://schemas.microsoft.com/office/drawing/2014/main" id="{8185EB65-FE4A-7948-6C2F-C8F088191B71}"/>
              </a:ext>
            </a:extLst>
          </p:cNvPr>
          <p:cNvSpPr txBox="1"/>
          <p:nvPr/>
        </p:nvSpPr>
        <p:spPr>
          <a:xfrm>
            <a:off x="4906002" y="791450"/>
            <a:ext cx="3059194" cy="923330"/>
          </a:xfrm>
          <a:prstGeom prst="rect">
            <a:avLst/>
          </a:prstGeom>
          <a:noFill/>
        </p:spPr>
        <p:txBody>
          <a:bodyPr wrap="square">
            <a:spAutoFit/>
          </a:bodyPr>
          <a:lstStyle/>
          <a:p>
            <a:pPr marL="7701">
              <a:spcBef>
                <a:spcPts val="964"/>
              </a:spcBef>
            </a:pPr>
            <a:r>
              <a:rPr lang="es-MX" sz="1800" b="1" dirty="0">
                <a:solidFill>
                  <a:srgbClr val="FFFFFF"/>
                </a:solidFill>
                <a:latin typeface="Sansa Pro Bold"/>
                <a:cs typeface="Sansa Pro Bold"/>
              </a:rPr>
              <a:t>Mejorar el día a día de</a:t>
            </a:r>
            <a:r>
              <a:rPr lang="es-MX" sz="1800" b="1" spc="3" dirty="0">
                <a:solidFill>
                  <a:srgbClr val="FFFFFF"/>
                </a:solidFill>
                <a:latin typeface="Sansa Pro Bold"/>
                <a:cs typeface="Sansa Pro Bold"/>
              </a:rPr>
              <a:t> </a:t>
            </a:r>
            <a:r>
              <a:rPr lang="es-MX" sz="1800" b="1" dirty="0">
                <a:solidFill>
                  <a:srgbClr val="FFFFFF"/>
                </a:solidFill>
                <a:latin typeface="Sansa Pro Bold"/>
                <a:cs typeface="Sansa Pro Bold"/>
              </a:rPr>
              <a:t>las personas y crear una</a:t>
            </a:r>
            <a:r>
              <a:rPr lang="es-MX" sz="1800" b="1" spc="3" dirty="0">
                <a:solidFill>
                  <a:srgbClr val="FFFFFF"/>
                </a:solidFill>
                <a:latin typeface="Sansa Pro Bold"/>
                <a:cs typeface="Sansa Pro Bold"/>
              </a:rPr>
              <a:t> </a:t>
            </a:r>
            <a:r>
              <a:rPr lang="es-MX" sz="1800" b="1" dirty="0">
                <a:solidFill>
                  <a:srgbClr val="FFFFFF"/>
                </a:solidFill>
                <a:latin typeface="Sansa Pro Bold"/>
                <a:cs typeface="Sansa Pro Bold"/>
              </a:rPr>
              <a:t>vida mejor para todos y</a:t>
            </a:r>
            <a:r>
              <a:rPr lang="es-MX" sz="1800" b="1" spc="3" dirty="0">
                <a:solidFill>
                  <a:srgbClr val="FFFFFF"/>
                </a:solidFill>
                <a:latin typeface="Sansa Pro Bold"/>
                <a:cs typeface="Sansa Pro Bold"/>
              </a:rPr>
              <a:t> </a:t>
            </a:r>
            <a:r>
              <a:rPr lang="es-MX" sz="1800" b="1" spc="-6" dirty="0">
                <a:solidFill>
                  <a:srgbClr val="FFFFFF"/>
                </a:solidFill>
                <a:latin typeface="Sansa Pro Bold"/>
                <a:cs typeface="Sansa Pro Bold"/>
              </a:rPr>
              <a:t>todas</a:t>
            </a:r>
            <a:endParaRPr lang="es-MX" sz="1800" b="1" dirty="0">
              <a:latin typeface="Sansa Pro Bold"/>
              <a:cs typeface="Sansa Pro Bold"/>
            </a:endParaRPr>
          </a:p>
        </p:txBody>
      </p:sp>
      <p:sp>
        <p:nvSpPr>
          <p:cNvPr id="24" name="CuadroTexto 23">
            <a:extLst>
              <a:ext uri="{FF2B5EF4-FFF2-40B4-BE49-F238E27FC236}">
                <a16:creationId xmlns:a16="http://schemas.microsoft.com/office/drawing/2014/main" id="{B813BAE6-AFF2-A2D5-E0A2-45923A74477E}"/>
              </a:ext>
            </a:extLst>
          </p:cNvPr>
          <p:cNvSpPr txBox="1"/>
          <p:nvPr/>
        </p:nvSpPr>
        <p:spPr>
          <a:xfrm>
            <a:off x="5011917" y="211059"/>
            <a:ext cx="3338869" cy="369332"/>
          </a:xfrm>
          <a:prstGeom prst="rect">
            <a:avLst/>
          </a:prstGeom>
          <a:noFill/>
          <a:ln>
            <a:noFill/>
          </a:ln>
        </p:spPr>
        <p:txBody>
          <a:bodyPr wrap="square">
            <a:spAutoFit/>
          </a:bodyPr>
          <a:lstStyle/>
          <a:p>
            <a:pPr marL="7701">
              <a:spcBef>
                <a:spcPts val="1907"/>
              </a:spcBef>
            </a:pPr>
            <a:r>
              <a:rPr lang="es-CL" b="1" dirty="0">
                <a:solidFill>
                  <a:srgbClr val="FFFFFF"/>
                </a:solidFill>
                <a:latin typeface="Sansa Pro Bold"/>
              </a:rPr>
              <a:t>NUESTRO</a:t>
            </a:r>
            <a:r>
              <a:rPr lang="es-CL" b="1" spc="3" dirty="0">
                <a:solidFill>
                  <a:schemeClr val="bg1"/>
                </a:solidFill>
                <a:latin typeface="Sansa Pro Bold"/>
                <a:cs typeface="Sansa Pro Bold"/>
              </a:rPr>
              <a:t> </a:t>
            </a:r>
            <a:r>
              <a:rPr lang="es-CL" b="1" spc="-6" dirty="0">
                <a:solidFill>
                  <a:schemeClr val="bg1"/>
                </a:solidFill>
                <a:latin typeface="Sansa Pro Bold"/>
                <a:cs typeface="Sansa Pro Bold"/>
              </a:rPr>
              <a:t>PROPÓSITO</a:t>
            </a:r>
            <a:endParaRPr lang="es-CL" b="1" dirty="0">
              <a:solidFill>
                <a:schemeClr val="bg1"/>
              </a:solidFill>
              <a:latin typeface="Sansa Pro Bold"/>
              <a:cs typeface="Sansa Pro Bo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76215" y="1314"/>
            <a:ext cx="10015202" cy="6855979"/>
          </a:xfrm>
          <a:custGeom>
            <a:avLst/>
            <a:gdLst/>
            <a:ahLst/>
            <a:cxnLst/>
            <a:rect l="l" t="t" r="r" b="b"/>
            <a:pathLst>
              <a:path w="14421485" h="11306810">
                <a:moveTo>
                  <a:pt x="0" y="11306786"/>
                </a:moveTo>
                <a:lnTo>
                  <a:pt x="14421037" y="11306786"/>
                </a:lnTo>
                <a:lnTo>
                  <a:pt x="14421037" y="0"/>
                </a:lnTo>
                <a:lnTo>
                  <a:pt x="0" y="0"/>
                </a:lnTo>
                <a:lnTo>
                  <a:pt x="0" y="11306786"/>
                </a:lnTo>
                <a:close/>
              </a:path>
            </a:pathLst>
          </a:custGeom>
          <a:solidFill>
            <a:srgbClr val="F1F1F1"/>
          </a:solidFill>
        </p:spPr>
        <p:txBody>
          <a:bodyPr wrap="square" lIns="0" tIns="0" rIns="0" bIns="0" rtlCol="0"/>
          <a:lstStyle/>
          <a:p>
            <a:pPr defTabSz="554492"/>
            <a:endParaRPr sz="1092" kern="0" dirty="0">
              <a:solidFill>
                <a:sysClr val="windowText" lastClr="000000"/>
              </a:solidFill>
            </a:endParaRPr>
          </a:p>
        </p:txBody>
      </p:sp>
      <p:sp>
        <p:nvSpPr>
          <p:cNvPr id="3" name="object 3"/>
          <p:cNvSpPr txBox="1"/>
          <p:nvPr/>
        </p:nvSpPr>
        <p:spPr>
          <a:xfrm>
            <a:off x="10568287" y="133684"/>
            <a:ext cx="1341856" cy="276728"/>
          </a:xfrm>
          <a:prstGeom prst="rect">
            <a:avLst/>
          </a:prstGeom>
        </p:spPr>
        <p:txBody>
          <a:bodyPr vert="horz" wrap="square" lIns="0" tIns="10781" rIns="0" bIns="0" rtlCol="0">
            <a:spAutoFit/>
          </a:bodyPr>
          <a:lstStyle/>
          <a:p>
            <a:pPr marR="3081" algn="r" defTabSz="554492">
              <a:spcBef>
                <a:spcPts val="85"/>
              </a:spcBef>
            </a:pPr>
            <a:r>
              <a:rPr sz="576" kern="0" dirty="0">
                <a:solidFill>
                  <a:srgbClr val="B3B3B3"/>
                </a:solidFill>
                <a:latin typeface="Sansa Pro Bold"/>
                <a:cs typeface="Sansa Pro Bold"/>
              </a:rPr>
              <a:t>Camino</a:t>
            </a:r>
            <a:r>
              <a:rPr sz="576" kern="0" spc="79" dirty="0">
                <a:solidFill>
                  <a:srgbClr val="B3B3B3"/>
                </a:solidFill>
                <a:latin typeface="Sansa Pro Bold"/>
                <a:cs typeface="Sansa Pro Bold"/>
              </a:rPr>
              <a:t> </a:t>
            </a:r>
            <a:r>
              <a:rPr sz="576" kern="0" dirty="0">
                <a:solidFill>
                  <a:srgbClr val="B3B3B3"/>
                </a:solidFill>
                <a:latin typeface="Sansa Pro Bold"/>
                <a:cs typeface="Sansa Pro Bold"/>
              </a:rPr>
              <a:t>hacia</a:t>
            </a:r>
            <a:r>
              <a:rPr sz="576" kern="0" spc="82" dirty="0">
                <a:solidFill>
                  <a:srgbClr val="B3B3B3"/>
                </a:solidFill>
                <a:latin typeface="Sansa Pro Bold"/>
                <a:cs typeface="Sansa Pro Bold"/>
              </a:rPr>
              <a:t> </a:t>
            </a:r>
            <a:r>
              <a:rPr sz="576" b="1" kern="0" dirty="0">
                <a:solidFill>
                  <a:srgbClr val="B3B3B3"/>
                </a:solidFill>
                <a:latin typeface="Sansa Pro Bold"/>
                <a:cs typeface="Sansa Pro Bold"/>
              </a:rPr>
              <a:t>Carbono</a:t>
            </a:r>
            <a:r>
              <a:rPr sz="576" b="1" kern="0" spc="79" dirty="0">
                <a:solidFill>
                  <a:srgbClr val="B3B3B3"/>
                </a:solidFill>
                <a:latin typeface="Sansa Pro Bold"/>
                <a:cs typeface="Sansa Pro Bold"/>
              </a:rPr>
              <a:t> </a:t>
            </a:r>
            <a:r>
              <a:rPr sz="576" b="1" kern="0" spc="-6" dirty="0">
                <a:solidFill>
                  <a:srgbClr val="B3B3B3"/>
                </a:solidFill>
                <a:latin typeface="Sansa Pro Bold"/>
                <a:cs typeface="Sansa Pro Bold"/>
              </a:rPr>
              <a:t>Neutralidad</a:t>
            </a:r>
            <a:endParaRPr sz="576" kern="0">
              <a:solidFill>
                <a:sysClr val="windowText" lastClr="000000"/>
              </a:solidFill>
              <a:latin typeface="Sansa Pro Bold"/>
              <a:cs typeface="Sansa Pro Bold"/>
            </a:endParaRPr>
          </a:p>
          <a:p>
            <a:pPr marR="3081" algn="r" defTabSz="554492">
              <a:spcBef>
                <a:spcPts val="27"/>
              </a:spcBef>
            </a:pPr>
            <a:r>
              <a:rPr sz="576" kern="0" dirty="0">
                <a:solidFill>
                  <a:srgbClr val="B3B3B3"/>
                </a:solidFill>
                <a:latin typeface="Sansa Pro Bold"/>
                <a:cs typeface="Sansa Pro Bold"/>
              </a:rPr>
              <a:t>Net</a:t>
            </a:r>
            <a:r>
              <a:rPr sz="576" kern="0" spc="39" dirty="0">
                <a:solidFill>
                  <a:srgbClr val="B3B3B3"/>
                </a:solidFill>
                <a:latin typeface="Sansa Pro Bold"/>
                <a:cs typeface="Sansa Pro Bold"/>
              </a:rPr>
              <a:t> </a:t>
            </a:r>
            <a:r>
              <a:rPr sz="576" kern="0" dirty="0">
                <a:solidFill>
                  <a:srgbClr val="B3B3B3"/>
                </a:solidFill>
                <a:latin typeface="Sansa Pro Bold"/>
                <a:cs typeface="Sansa Pro Bold"/>
              </a:rPr>
              <a:t>Zero</a:t>
            </a:r>
            <a:r>
              <a:rPr sz="576" kern="0" spc="42" dirty="0">
                <a:solidFill>
                  <a:srgbClr val="B3B3B3"/>
                </a:solidFill>
                <a:latin typeface="Sansa Pro Bold"/>
                <a:cs typeface="Sansa Pro Bold"/>
              </a:rPr>
              <a:t> </a:t>
            </a:r>
            <a:r>
              <a:rPr sz="576" kern="0" spc="-12" dirty="0">
                <a:solidFill>
                  <a:srgbClr val="B3B3B3"/>
                </a:solidFill>
                <a:latin typeface="Sansa Pro Bold"/>
                <a:cs typeface="Sansa Pro Bold"/>
              </a:rPr>
              <a:t>2040</a:t>
            </a:r>
            <a:endParaRPr sz="576" kern="0">
              <a:solidFill>
                <a:sysClr val="windowText" lastClr="000000"/>
              </a:solidFill>
              <a:latin typeface="Sansa Pro Bold"/>
              <a:cs typeface="Sansa Pro Bold"/>
            </a:endParaRPr>
          </a:p>
        </p:txBody>
      </p:sp>
      <p:sp>
        <p:nvSpPr>
          <p:cNvPr id="5" name="object 5"/>
          <p:cNvSpPr/>
          <p:nvPr/>
        </p:nvSpPr>
        <p:spPr>
          <a:xfrm>
            <a:off x="11985476" y="156734"/>
            <a:ext cx="205996" cy="148625"/>
          </a:xfrm>
          <a:custGeom>
            <a:avLst/>
            <a:gdLst/>
            <a:ahLst/>
            <a:cxnLst/>
            <a:rect l="l" t="t" r="r" b="b"/>
            <a:pathLst>
              <a:path w="339725" h="245109">
                <a:moveTo>
                  <a:pt x="339183" y="0"/>
                </a:moveTo>
                <a:lnTo>
                  <a:pt x="0" y="0"/>
                </a:lnTo>
                <a:lnTo>
                  <a:pt x="0" y="244840"/>
                </a:lnTo>
                <a:lnTo>
                  <a:pt x="339183" y="244840"/>
                </a:lnTo>
                <a:lnTo>
                  <a:pt x="339183" y="0"/>
                </a:lnTo>
                <a:close/>
              </a:path>
            </a:pathLst>
          </a:custGeom>
          <a:solidFill>
            <a:srgbClr val="B3B3B3"/>
          </a:solidFill>
        </p:spPr>
        <p:txBody>
          <a:bodyPr wrap="square" lIns="0" tIns="0" rIns="0" bIns="0" rtlCol="0"/>
          <a:lstStyle/>
          <a:p>
            <a:pPr defTabSz="554492"/>
            <a:endParaRPr sz="1092" kern="0">
              <a:solidFill>
                <a:sysClr val="windowText" lastClr="000000"/>
              </a:solidFill>
            </a:endParaRPr>
          </a:p>
        </p:txBody>
      </p:sp>
      <p:sp>
        <p:nvSpPr>
          <p:cNvPr id="27" name="object 27"/>
          <p:cNvSpPr/>
          <p:nvPr/>
        </p:nvSpPr>
        <p:spPr>
          <a:xfrm>
            <a:off x="856" y="242"/>
            <a:ext cx="2289923" cy="6857133"/>
          </a:xfrm>
          <a:custGeom>
            <a:avLst/>
            <a:gdLst/>
            <a:ahLst/>
            <a:cxnLst/>
            <a:rect l="l" t="t" r="r" b="b"/>
            <a:pathLst>
              <a:path w="5683250" h="11308715">
                <a:moveTo>
                  <a:pt x="0" y="0"/>
                </a:moveTo>
                <a:lnTo>
                  <a:pt x="5683062" y="0"/>
                </a:lnTo>
                <a:lnTo>
                  <a:pt x="5683062" y="11308556"/>
                </a:lnTo>
                <a:lnTo>
                  <a:pt x="0" y="11308556"/>
                </a:lnTo>
                <a:lnTo>
                  <a:pt x="0" y="0"/>
                </a:lnTo>
                <a:close/>
              </a:path>
            </a:pathLst>
          </a:custGeom>
          <a:solidFill>
            <a:srgbClr val="34A866"/>
          </a:solidFill>
        </p:spPr>
        <p:txBody>
          <a:bodyPr wrap="square" lIns="0" tIns="0" rIns="0" bIns="0" rtlCol="0"/>
          <a:lstStyle/>
          <a:p>
            <a:pPr defTabSz="554492"/>
            <a:endParaRPr sz="1092" kern="0">
              <a:solidFill>
                <a:sysClr val="windowText" lastClr="000000"/>
              </a:solidFill>
            </a:endParaRPr>
          </a:p>
        </p:txBody>
      </p:sp>
      <p:sp>
        <p:nvSpPr>
          <p:cNvPr id="51" name="object 51"/>
          <p:cNvSpPr txBox="1"/>
          <p:nvPr/>
        </p:nvSpPr>
        <p:spPr>
          <a:xfrm>
            <a:off x="347232" y="458008"/>
            <a:ext cx="2508463" cy="1639561"/>
          </a:xfrm>
          <a:prstGeom prst="rect">
            <a:avLst/>
          </a:prstGeom>
        </p:spPr>
        <p:txBody>
          <a:bodyPr vert="horz" wrap="square" lIns="0" tIns="6931" rIns="0" bIns="0" rtlCol="0">
            <a:spAutoFit/>
          </a:bodyPr>
          <a:lstStyle/>
          <a:p>
            <a:pPr marL="7701" marR="3081" defTabSz="554492">
              <a:lnSpc>
                <a:spcPct val="100899"/>
              </a:lnSpc>
              <a:spcBef>
                <a:spcPts val="55"/>
              </a:spcBef>
            </a:pPr>
            <a:r>
              <a:rPr lang="es-CL" sz="1700" kern="0" dirty="0">
                <a:solidFill>
                  <a:srgbClr val="FFFFFF"/>
                </a:solidFill>
                <a:latin typeface="Sansa Pro Light" panose="02000603080000020004" pitchFamily="2" charset="77"/>
                <a:cs typeface="Sansa Pro Bold"/>
              </a:rPr>
              <a:t>IMPACTO</a:t>
            </a:r>
            <a:endParaRPr lang="es-CL" sz="1700" b="1" kern="0" dirty="0">
              <a:solidFill>
                <a:srgbClr val="FFFFFF"/>
              </a:solidFill>
              <a:latin typeface="Sansa Pro Bold"/>
              <a:cs typeface="Sansa Pro Bold"/>
            </a:endParaRPr>
          </a:p>
          <a:p>
            <a:pPr marL="7701" marR="3081" defTabSz="554492">
              <a:lnSpc>
                <a:spcPct val="100899"/>
              </a:lnSpc>
              <a:spcBef>
                <a:spcPts val="55"/>
              </a:spcBef>
            </a:pPr>
            <a:r>
              <a:rPr lang="es-CL" sz="1700" b="1" kern="0" dirty="0">
                <a:solidFill>
                  <a:srgbClr val="FFFFFF"/>
                </a:solidFill>
                <a:latin typeface="Sansa Pro Bold"/>
                <a:cs typeface="Sansa Pro Bold"/>
              </a:rPr>
              <a:t>ESTRATEGIA</a:t>
            </a:r>
          </a:p>
          <a:p>
            <a:pPr marL="7701" marR="3081" defTabSz="554492">
              <a:lnSpc>
                <a:spcPct val="100899"/>
              </a:lnSpc>
              <a:spcBef>
                <a:spcPts val="55"/>
              </a:spcBef>
            </a:pPr>
            <a:r>
              <a:rPr lang="es-CL" sz="1700" b="1" kern="0" dirty="0">
                <a:solidFill>
                  <a:srgbClr val="FFFFFF"/>
                </a:solidFill>
                <a:latin typeface="Sansa Pro Bold"/>
                <a:cs typeface="Sansa Pro Bold"/>
              </a:rPr>
              <a:t>SOSTENIBILIDAD</a:t>
            </a:r>
          </a:p>
          <a:p>
            <a:pPr marL="7701" marR="3081" defTabSz="554492">
              <a:lnSpc>
                <a:spcPct val="100899"/>
              </a:lnSpc>
              <a:spcBef>
                <a:spcPts val="55"/>
              </a:spcBef>
            </a:pPr>
            <a:r>
              <a:rPr lang="es-CL" sz="1700" kern="0" dirty="0">
                <a:solidFill>
                  <a:srgbClr val="FFFFFF"/>
                </a:solidFill>
                <a:latin typeface="Sansa Pro Light" panose="02000603080000020004" pitchFamily="2" charset="77"/>
                <a:cs typeface="Sansa Pro Bold"/>
              </a:rPr>
              <a:t>EN CHILE</a:t>
            </a:r>
          </a:p>
          <a:p>
            <a:pPr marL="7701" marR="3081" defTabSz="554492">
              <a:lnSpc>
                <a:spcPct val="100899"/>
              </a:lnSpc>
              <a:spcBef>
                <a:spcPts val="55"/>
              </a:spcBef>
            </a:pPr>
            <a:endParaRPr lang="es-CL" sz="1700" b="1" kern="0" dirty="0">
              <a:solidFill>
                <a:srgbClr val="FFFFFF"/>
              </a:solidFill>
              <a:latin typeface="Sansa Pro Bold"/>
              <a:cs typeface="Sansa Pro Bold"/>
            </a:endParaRPr>
          </a:p>
          <a:p>
            <a:pPr marL="7701" marR="3081" defTabSz="554492">
              <a:lnSpc>
                <a:spcPct val="100899"/>
              </a:lnSpc>
              <a:spcBef>
                <a:spcPts val="55"/>
              </a:spcBef>
            </a:pPr>
            <a:r>
              <a:rPr lang="es-CL" sz="1700" b="1" kern="0" dirty="0">
                <a:solidFill>
                  <a:srgbClr val="FFFFFF"/>
                </a:solidFill>
                <a:latin typeface="Sansa Pro Bold"/>
                <a:cs typeface="Sansa Pro Bold"/>
              </a:rPr>
              <a:t> </a:t>
            </a:r>
            <a:endParaRPr lang="es-CL" sz="1700" kern="0" dirty="0">
              <a:solidFill>
                <a:sysClr val="windowText" lastClr="000000"/>
              </a:solidFill>
              <a:latin typeface="Sansa Pro Bold"/>
              <a:cs typeface="Sansa Pro Bold"/>
            </a:endParaRPr>
          </a:p>
        </p:txBody>
      </p:sp>
      <p:pic>
        <p:nvPicPr>
          <p:cNvPr id="60" name="Imagen 59">
            <a:extLst>
              <a:ext uri="{FF2B5EF4-FFF2-40B4-BE49-F238E27FC236}">
                <a16:creationId xmlns:a16="http://schemas.microsoft.com/office/drawing/2014/main" id="{98D90D48-46A3-DA94-6696-8AF8A50A2FA5}"/>
              </a:ext>
            </a:extLst>
          </p:cNvPr>
          <p:cNvPicPr>
            <a:picLocks noChangeAspect="1"/>
          </p:cNvPicPr>
          <p:nvPr/>
        </p:nvPicPr>
        <p:blipFill>
          <a:blip r:embed="rId3"/>
          <a:stretch>
            <a:fillRect/>
          </a:stretch>
        </p:blipFill>
        <p:spPr>
          <a:xfrm>
            <a:off x="11513216" y="6131104"/>
            <a:ext cx="436965" cy="405535"/>
          </a:xfrm>
          <a:prstGeom prst="rect">
            <a:avLst/>
          </a:prstGeom>
        </p:spPr>
      </p:pic>
      <p:cxnSp>
        <p:nvCxnSpPr>
          <p:cNvPr id="103" name="Conector recto 102">
            <a:extLst>
              <a:ext uri="{FF2B5EF4-FFF2-40B4-BE49-F238E27FC236}">
                <a16:creationId xmlns:a16="http://schemas.microsoft.com/office/drawing/2014/main" id="{F0D8F421-A2D0-4F68-0DA9-755800919804}"/>
              </a:ext>
            </a:extLst>
          </p:cNvPr>
          <p:cNvCxnSpPr>
            <a:cxnSpLocks/>
          </p:cNvCxnSpPr>
          <p:nvPr/>
        </p:nvCxnSpPr>
        <p:spPr>
          <a:xfrm>
            <a:off x="15066749" y="6530301"/>
            <a:ext cx="6752" cy="9110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7" name="Rectángulo 106">
            <a:extLst>
              <a:ext uri="{FF2B5EF4-FFF2-40B4-BE49-F238E27FC236}">
                <a16:creationId xmlns:a16="http://schemas.microsoft.com/office/drawing/2014/main" id="{2A913216-2360-1CA6-FA60-6FA898C8C180}"/>
              </a:ext>
            </a:extLst>
          </p:cNvPr>
          <p:cNvSpPr/>
          <p:nvPr/>
        </p:nvSpPr>
        <p:spPr>
          <a:xfrm>
            <a:off x="7019557" y="6155523"/>
            <a:ext cx="2075938" cy="936151"/>
          </a:xfrm>
          <a:prstGeom prst="rect">
            <a:avLst/>
          </a:prstGeom>
          <a:noFill/>
          <a:ln w="12600">
            <a:noFill/>
          </a:ln>
          <a:effectLst/>
        </p:spPr>
        <p:txBody>
          <a:bodyPr lIns="0" tIns="0" rIns="0" bIns="0" anchor="ctr">
            <a:noAutofit/>
          </a:bodyPr>
          <a:lstStyle/>
          <a:p>
            <a:pPr defTabSz="116953">
              <a:lnSpc>
                <a:spcPts val="546"/>
              </a:lnSpc>
              <a:defRPr/>
            </a:pPr>
            <a:endParaRPr lang="es-CL" sz="849" kern="0" dirty="0">
              <a:solidFill>
                <a:prstClr val="black">
                  <a:lumMod val="75000"/>
                  <a:lumOff val="25000"/>
                </a:prstClr>
              </a:solidFill>
              <a:latin typeface="Calibri" panose="020F0502020204030204"/>
              <a:ea typeface="Calibri" panose="020F0502020204030204" pitchFamily="34" charset="0"/>
              <a:cs typeface="Calibri" panose="020F0502020204030204" pitchFamily="34" charset="0"/>
            </a:endParaRPr>
          </a:p>
        </p:txBody>
      </p:sp>
      <p:sp>
        <p:nvSpPr>
          <p:cNvPr id="108" name="Rectángulo 107">
            <a:extLst>
              <a:ext uri="{FF2B5EF4-FFF2-40B4-BE49-F238E27FC236}">
                <a16:creationId xmlns:a16="http://schemas.microsoft.com/office/drawing/2014/main" id="{B4AA2D38-C50B-AC8F-1A55-799F595E687C}"/>
              </a:ext>
            </a:extLst>
          </p:cNvPr>
          <p:cNvSpPr/>
          <p:nvPr/>
        </p:nvSpPr>
        <p:spPr>
          <a:xfrm>
            <a:off x="12874742" y="6343326"/>
            <a:ext cx="2408108" cy="936151"/>
          </a:xfrm>
          <a:prstGeom prst="rect">
            <a:avLst/>
          </a:prstGeom>
          <a:noFill/>
          <a:ln w="12600">
            <a:noFill/>
          </a:ln>
          <a:effectLst/>
        </p:spPr>
        <p:txBody>
          <a:bodyPr lIns="0" tIns="0" rIns="0" bIns="0" anchor="ctr">
            <a:noAutofit/>
          </a:bodyPr>
          <a:lstStyle/>
          <a:p>
            <a:pPr defTabSz="116953">
              <a:lnSpc>
                <a:spcPts val="546"/>
              </a:lnSpc>
              <a:defRPr/>
            </a:pPr>
            <a:endParaRPr lang="es-CL" sz="849" kern="0" dirty="0">
              <a:solidFill>
                <a:prstClr val="black">
                  <a:lumMod val="75000"/>
                  <a:lumOff val="25000"/>
                </a:prstClr>
              </a:solidFill>
              <a:latin typeface="Calibri" panose="020F0502020204030204"/>
              <a:ea typeface="Calibri" panose="020F0502020204030204" pitchFamily="34" charset="0"/>
              <a:cs typeface="Calibri" panose="020F0502020204030204" pitchFamily="34" charset="0"/>
            </a:endParaRPr>
          </a:p>
        </p:txBody>
      </p:sp>
      <p:sp>
        <p:nvSpPr>
          <p:cNvPr id="147" name="CuadroTexto 146">
            <a:extLst>
              <a:ext uri="{FF2B5EF4-FFF2-40B4-BE49-F238E27FC236}">
                <a16:creationId xmlns:a16="http://schemas.microsoft.com/office/drawing/2014/main" id="{6B072374-D4A7-9DAE-48BF-2611356AD8AF}"/>
              </a:ext>
            </a:extLst>
          </p:cNvPr>
          <p:cNvSpPr txBox="1"/>
          <p:nvPr/>
        </p:nvSpPr>
        <p:spPr>
          <a:xfrm>
            <a:off x="10717989" y="6797610"/>
            <a:ext cx="760421" cy="194990"/>
          </a:xfrm>
          <a:prstGeom prst="rect">
            <a:avLst/>
          </a:prstGeom>
          <a:noFill/>
        </p:spPr>
        <p:txBody>
          <a:bodyPr wrap="square" rtlCol="0">
            <a:spAutoFit/>
          </a:bodyPr>
          <a:lstStyle/>
          <a:p>
            <a:pPr defTabSz="554440">
              <a:defRPr/>
            </a:pPr>
            <a:endParaRPr lang="es-CL" sz="667" kern="0" dirty="0">
              <a:solidFill>
                <a:prstClr val="white">
                  <a:lumMod val="50000"/>
                </a:prstClr>
              </a:solidFill>
              <a:latin typeface="Calibri" panose="020F0502020204030204"/>
            </a:endParaRPr>
          </a:p>
        </p:txBody>
      </p:sp>
      <p:cxnSp>
        <p:nvCxnSpPr>
          <p:cNvPr id="4" name="Conector recto 3">
            <a:extLst>
              <a:ext uri="{FF2B5EF4-FFF2-40B4-BE49-F238E27FC236}">
                <a16:creationId xmlns:a16="http://schemas.microsoft.com/office/drawing/2014/main" id="{B25232B1-200E-0993-331D-5A887AFB96B8}"/>
              </a:ext>
            </a:extLst>
          </p:cNvPr>
          <p:cNvCxnSpPr>
            <a:cxnSpLocks/>
          </p:cNvCxnSpPr>
          <p:nvPr/>
        </p:nvCxnSpPr>
        <p:spPr>
          <a:xfrm>
            <a:off x="4550726" y="1999576"/>
            <a:ext cx="0" cy="30517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81BB2BE5-8A25-624A-5125-61CA598EF7F2}"/>
              </a:ext>
            </a:extLst>
          </p:cNvPr>
          <p:cNvCxnSpPr>
            <a:cxnSpLocks/>
          </p:cNvCxnSpPr>
          <p:nvPr/>
        </p:nvCxnSpPr>
        <p:spPr>
          <a:xfrm>
            <a:off x="8463865" y="2362611"/>
            <a:ext cx="70213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Quién diseñó el emblemático logo de WWF? – Gràffica">
            <a:extLst>
              <a:ext uri="{FF2B5EF4-FFF2-40B4-BE49-F238E27FC236}">
                <a16:creationId xmlns:a16="http://schemas.microsoft.com/office/drawing/2014/main" id="{EC56241C-C508-F3D0-C976-2A43D550D9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639" y="2097569"/>
            <a:ext cx="1352744" cy="1273171"/>
          </a:xfrm>
          <a:prstGeom prst="rect">
            <a:avLst/>
          </a:prstGeom>
          <a:noFill/>
          <a:extLst>
            <a:ext uri="{909E8E84-426E-40DD-AFC4-6F175D3DCCD1}">
              <a14:hiddenFill xmlns:a14="http://schemas.microsoft.com/office/drawing/2010/main">
                <a:solidFill>
                  <a:srgbClr val="FFFFFF"/>
                </a:solidFill>
              </a14:hiddenFill>
            </a:ext>
          </a:extLst>
        </p:spPr>
      </p:pic>
      <p:pic>
        <p:nvPicPr>
          <p:cNvPr id="56" name="Imagen 55">
            <a:extLst>
              <a:ext uri="{FF2B5EF4-FFF2-40B4-BE49-F238E27FC236}">
                <a16:creationId xmlns:a16="http://schemas.microsoft.com/office/drawing/2014/main" id="{873D7B43-27CB-3108-3B3B-D1D06C89C84F}"/>
              </a:ext>
            </a:extLst>
          </p:cNvPr>
          <p:cNvPicPr>
            <a:picLocks noChangeAspect="1"/>
          </p:cNvPicPr>
          <p:nvPr/>
        </p:nvPicPr>
        <p:blipFill>
          <a:blip r:embed="rId5"/>
          <a:stretch>
            <a:fillRect/>
          </a:stretch>
        </p:blipFill>
        <p:spPr>
          <a:xfrm>
            <a:off x="502903" y="4920493"/>
            <a:ext cx="1357863" cy="579603"/>
          </a:xfrm>
          <a:prstGeom prst="rect">
            <a:avLst/>
          </a:prstGeom>
        </p:spPr>
      </p:pic>
      <p:pic>
        <p:nvPicPr>
          <p:cNvPr id="1028" name="Picture 4" descr="NACE #BETEROSOSTENIBLE – Poliesportiu Verge del Carme-Beteró">
            <a:extLst>
              <a:ext uri="{FF2B5EF4-FFF2-40B4-BE49-F238E27FC236}">
                <a16:creationId xmlns:a16="http://schemas.microsoft.com/office/drawing/2014/main" id="{54490A9E-DD63-8947-6D23-98116AB010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03" y="3468715"/>
            <a:ext cx="1367480" cy="1273171"/>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upo 42">
            <a:extLst>
              <a:ext uri="{FF2B5EF4-FFF2-40B4-BE49-F238E27FC236}">
                <a16:creationId xmlns:a16="http://schemas.microsoft.com/office/drawing/2014/main" id="{9DD84A8B-68FF-ECA8-F4CC-0D3E528A87B4}"/>
              </a:ext>
            </a:extLst>
          </p:cNvPr>
          <p:cNvGrpSpPr/>
          <p:nvPr/>
        </p:nvGrpSpPr>
        <p:grpSpPr>
          <a:xfrm>
            <a:off x="2469085" y="5945590"/>
            <a:ext cx="8764223" cy="781159"/>
            <a:chOff x="2469085" y="5945590"/>
            <a:chExt cx="8764223" cy="781159"/>
          </a:xfrm>
        </p:grpSpPr>
        <p:pic>
          <p:nvPicPr>
            <p:cNvPr id="40" name="Imagen 39">
              <a:extLst>
                <a:ext uri="{FF2B5EF4-FFF2-40B4-BE49-F238E27FC236}">
                  <a16:creationId xmlns:a16="http://schemas.microsoft.com/office/drawing/2014/main" id="{5C70144C-163A-2D6B-AD46-6DA8BC9C73E8}"/>
                </a:ext>
              </a:extLst>
            </p:cNvPr>
            <p:cNvPicPr>
              <a:picLocks noChangeAspect="1"/>
            </p:cNvPicPr>
            <p:nvPr/>
          </p:nvPicPr>
          <p:blipFill>
            <a:blip r:embed="rId7"/>
            <a:stretch>
              <a:fillRect/>
            </a:stretch>
          </p:blipFill>
          <p:spPr>
            <a:xfrm>
              <a:off x="2469085" y="5945673"/>
              <a:ext cx="8764223" cy="743054"/>
            </a:xfrm>
            <a:prstGeom prst="rect">
              <a:avLst/>
            </a:prstGeom>
          </p:spPr>
        </p:pic>
        <p:pic>
          <p:nvPicPr>
            <p:cNvPr id="42" name="Imagen 41">
              <a:extLst>
                <a:ext uri="{FF2B5EF4-FFF2-40B4-BE49-F238E27FC236}">
                  <a16:creationId xmlns:a16="http://schemas.microsoft.com/office/drawing/2014/main" id="{0C3DA241-8B09-8B7A-DFCD-F22498E4F216}"/>
                </a:ext>
              </a:extLst>
            </p:cNvPr>
            <p:cNvPicPr>
              <a:picLocks noChangeAspect="1"/>
            </p:cNvPicPr>
            <p:nvPr/>
          </p:nvPicPr>
          <p:blipFill>
            <a:blip r:embed="rId8"/>
            <a:stretch>
              <a:fillRect/>
            </a:stretch>
          </p:blipFill>
          <p:spPr>
            <a:xfrm>
              <a:off x="9881943" y="5945590"/>
              <a:ext cx="1333686" cy="781159"/>
            </a:xfrm>
            <a:prstGeom prst="rect">
              <a:avLst/>
            </a:prstGeom>
          </p:spPr>
        </p:pic>
      </p:grpSp>
      <p:pic>
        <p:nvPicPr>
          <p:cNvPr id="16" name="Imagen 15">
            <a:extLst>
              <a:ext uri="{FF2B5EF4-FFF2-40B4-BE49-F238E27FC236}">
                <a16:creationId xmlns:a16="http://schemas.microsoft.com/office/drawing/2014/main" id="{380C89FD-5830-B922-358F-594DE9DD2103}"/>
              </a:ext>
            </a:extLst>
          </p:cNvPr>
          <p:cNvPicPr>
            <a:picLocks noChangeAspect="1"/>
          </p:cNvPicPr>
          <p:nvPr/>
        </p:nvPicPr>
        <p:blipFill>
          <a:blip r:embed="rId9"/>
          <a:stretch>
            <a:fillRect/>
          </a:stretch>
        </p:blipFill>
        <p:spPr>
          <a:xfrm>
            <a:off x="2387166" y="718009"/>
            <a:ext cx="9882473" cy="5261304"/>
          </a:xfrm>
          <a:prstGeom prst="rect">
            <a:avLst/>
          </a:prstGeom>
        </p:spPr>
      </p:pic>
    </p:spTree>
    <p:extLst>
      <p:ext uri="{BB962C8B-B14F-4D97-AF65-F5344CB8AC3E}">
        <p14:creationId xmlns:p14="http://schemas.microsoft.com/office/powerpoint/2010/main" val="245284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 name="Grupo 102">
            <a:extLst>
              <a:ext uri="{FF2B5EF4-FFF2-40B4-BE49-F238E27FC236}">
                <a16:creationId xmlns:a16="http://schemas.microsoft.com/office/drawing/2014/main" id="{00AC11D5-D60A-B65F-9575-DF5C33E023B8}"/>
              </a:ext>
            </a:extLst>
          </p:cNvPr>
          <p:cNvGrpSpPr/>
          <p:nvPr/>
        </p:nvGrpSpPr>
        <p:grpSpPr>
          <a:xfrm>
            <a:off x="501" y="-12324"/>
            <a:ext cx="12191499" cy="6863454"/>
            <a:chOff x="-565481" y="-5454"/>
            <a:chExt cx="12191499" cy="6863454"/>
          </a:xfrm>
        </p:grpSpPr>
        <p:pic>
          <p:nvPicPr>
            <p:cNvPr id="104" name="Imagen 103">
              <a:extLst>
                <a:ext uri="{FF2B5EF4-FFF2-40B4-BE49-F238E27FC236}">
                  <a16:creationId xmlns:a16="http://schemas.microsoft.com/office/drawing/2014/main" id="{83379821-8B16-B90C-1EBE-B3E13A50DBB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5481" y="1673"/>
              <a:ext cx="12191499" cy="6856327"/>
            </a:xfrm>
            <a:prstGeom prst="rect">
              <a:avLst/>
            </a:prstGeom>
          </p:spPr>
        </p:pic>
        <p:sp>
          <p:nvSpPr>
            <p:cNvPr id="105" name="Rectángulo 104">
              <a:extLst>
                <a:ext uri="{FF2B5EF4-FFF2-40B4-BE49-F238E27FC236}">
                  <a16:creationId xmlns:a16="http://schemas.microsoft.com/office/drawing/2014/main" id="{082F976A-76AE-EDE7-6099-C105DBFAE190}"/>
                </a:ext>
              </a:extLst>
            </p:cNvPr>
            <p:cNvSpPr/>
            <p:nvPr/>
          </p:nvSpPr>
          <p:spPr>
            <a:xfrm>
              <a:off x="-565480" y="-5454"/>
              <a:ext cx="12190997" cy="6856327"/>
            </a:xfrm>
            <a:prstGeom prst="rect">
              <a:avLst/>
            </a:prstGeom>
            <a:solidFill>
              <a:srgbClr val="FFFFFF">
                <a:alpha val="8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dirty="0">
                <a:solidFill>
                  <a:schemeClr val="accent3"/>
                </a:solidFill>
              </a:endParaRPr>
            </a:p>
          </p:txBody>
        </p:sp>
      </p:grpSp>
      <p:sp>
        <p:nvSpPr>
          <p:cNvPr id="5" name="object 5"/>
          <p:cNvSpPr txBox="1"/>
          <p:nvPr/>
        </p:nvSpPr>
        <p:spPr>
          <a:xfrm>
            <a:off x="493113" y="178492"/>
            <a:ext cx="6124858" cy="1024778"/>
          </a:xfrm>
          <a:prstGeom prst="rect">
            <a:avLst/>
          </a:prstGeom>
        </p:spPr>
        <p:txBody>
          <a:bodyPr vert="horz" wrap="square" lIns="0" tIns="6931" rIns="0" bIns="0" rtlCol="0">
            <a:spAutoFit/>
          </a:bodyPr>
          <a:lstStyle/>
          <a:p>
            <a:pPr marL="7701" marR="3081">
              <a:lnSpc>
                <a:spcPct val="100600"/>
              </a:lnSpc>
              <a:spcBef>
                <a:spcPts val="55"/>
              </a:spcBef>
            </a:pPr>
            <a:r>
              <a:rPr sz="3578" b="1" dirty="0">
                <a:solidFill>
                  <a:srgbClr val="002060"/>
                </a:solidFill>
                <a:latin typeface="Sansa Pro Bold"/>
                <a:cs typeface="Sansa Pro Bold"/>
              </a:rPr>
              <a:t>HUELLA</a:t>
            </a:r>
            <a:r>
              <a:rPr sz="3578" b="1" spc="3" dirty="0">
                <a:solidFill>
                  <a:srgbClr val="002060"/>
                </a:solidFill>
                <a:latin typeface="Sansa Pro Bold"/>
                <a:cs typeface="Sansa Pro Bold"/>
              </a:rPr>
              <a:t> </a:t>
            </a:r>
            <a:r>
              <a:rPr sz="3578" b="1" spc="-15" dirty="0">
                <a:solidFill>
                  <a:srgbClr val="002060"/>
                </a:solidFill>
                <a:latin typeface="Sansa Pro Bold"/>
                <a:cs typeface="Sansa Pro Bold"/>
              </a:rPr>
              <a:t>DE </a:t>
            </a:r>
            <a:r>
              <a:rPr sz="3578" b="1" spc="-6" dirty="0">
                <a:solidFill>
                  <a:srgbClr val="002060"/>
                </a:solidFill>
                <a:latin typeface="Sansa Pro Bold"/>
                <a:cs typeface="Sansa Pro Bold"/>
              </a:rPr>
              <a:t>CARBONO SODEXO</a:t>
            </a:r>
            <a:endParaRPr sz="3578" dirty="0">
              <a:solidFill>
                <a:srgbClr val="002060"/>
              </a:solidFill>
              <a:latin typeface="Sansa Pro Bold"/>
              <a:cs typeface="Sansa Pro Bold"/>
            </a:endParaRPr>
          </a:p>
          <a:p>
            <a:pPr marL="7701" marR="103582">
              <a:lnSpc>
                <a:spcPts val="1740"/>
              </a:lnSpc>
              <a:spcBef>
                <a:spcPts val="233"/>
              </a:spcBef>
            </a:pPr>
            <a:r>
              <a:rPr sz="1455" dirty="0">
                <a:solidFill>
                  <a:srgbClr val="002060"/>
                </a:solidFill>
                <a:latin typeface="Sansa Pro Bold"/>
                <a:cs typeface="Sansa Pro Bold"/>
              </a:rPr>
              <a:t>Las</a:t>
            </a:r>
            <a:r>
              <a:rPr sz="1455" spc="-39" dirty="0">
                <a:solidFill>
                  <a:srgbClr val="002060"/>
                </a:solidFill>
                <a:latin typeface="Sansa Pro Bold"/>
                <a:cs typeface="Sansa Pro Bold"/>
              </a:rPr>
              <a:t> </a:t>
            </a:r>
            <a:r>
              <a:rPr sz="1455" dirty="0">
                <a:solidFill>
                  <a:srgbClr val="002060"/>
                </a:solidFill>
                <a:latin typeface="Sansa Pro Bold"/>
                <a:cs typeface="Sansa Pro Bold"/>
              </a:rPr>
              <a:t>emisiones</a:t>
            </a:r>
            <a:r>
              <a:rPr sz="1455" spc="-36" dirty="0">
                <a:solidFill>
                  <a:srgbClr val="002060"/>
                </a:solidFill>
                <a:latin typeface="Sansa Pro Bold"/>
                <a:cs typeface="Sansa Pro Bold"/>
              </a:rPr>
              <a:t> </a:t>
            </a:r>
            <a:r>
              <a:rPr sz="1455" dirty="0">
                <a:solidFill>
                  <a:srgbClr val="002060"/>
                </a:solidFill>
                <a:latin typeface="Sansa Pro Bold"/>
                <a:cs typeface="Sansa Pro Bold"/>
              </a:rPr>
              <a:t>de</a:t>
            </a:r>
            <a:r>
              <a:rPr sz="1455" spc="-39" dirty="0">
                <a:solidFill>
                  <a:srgbClr val="002060"/>
                </a:solidFill>
                <a:latin typeface="Sansa Pro Bold"/>
                <a:cs typeface="Sansa Pro Bold"/>
              </a:rPr>
              <a:t> </a:t>
            </a:r>
            <a:r>
              <a:rPr sz="1455" spc="-6" dirty="0">
                <a:solidFill>
                  <a:srgbClr val="002060"/>
                </a:solidFill>
                <a:latin typeface="Sansa Pro Bold"/>
                <a:cs typeface="Sansa Pro Bold"/>
              </a:rPr>
              <a:t>Sodexo </a:t>
            </a:r>
            <a:r>
              <a:rPr sz="1455" dirty="0">
                <a:solidFill>
                  <a:srgbClr val="002060"/>
                </a:solidFill>
                <a:latin typeface="Sansa Pro Bold"/>
                <a:cs typeface="Sansa Pro Bold"/>
              </a:rPr>
              <a:t>vienen</a:t>
            </a:r>
            <a:r>
              <a:rPr sz="1455" spc="-45" dirty="0">
                <a:solidFill>
                  <a:srgbClr val="002060"/>
                </a:solidFill>
                <a:latin typeface="Sansa Pro Bold"/>
                <a:cs typeface="Sansa Pro Bold"/>
              </a:rPr>
              <a:t> </a:t>
            </a:r>
            <a:r>
              <a:rPr sz="1455" spc="-6" dirty="0">
                <a:solidFill>
                  <a:srgbClr val="002060"/>
                </a:solidFill>
                <a:latin typeface="Sansa Pro Bold"/>
                <a:cs typeface="Sansa Pro Bold"/>
              </a:rPr>
              <a:t>mayoritariamente </a:t>
            </a:r>
            <a:r>
              <a:rPr sz="1455" dirty="0">
                <a:solidFill>
                  <a:srgbClr val="002060"/>
                </a:solidFill>
                <a:latin typeface="Sansa Pro Bold"/>
                <a:cs typeface="Sansa Pro Bold"/>
              </a:rPr>
              <a:t>desde</a:t>
            </a:r>
            <a:r>
              <a:rPr sz="1455" spc="-33" dirty="0">
                <a:solidFill>
                  <a:srgbClr val="002060"/>
                </a:solidFill>
                <a:latin typeface="Sansa Pro Bold"/>
                <a:cs typeface="Sansa Pro Bold"/>
              </a:rPr>
              <a:t> </a:t>
            </a:r>
            <a:r>
              <a:rPr sz="1455" dirty="0">
                <a:solidFill>
                  <a:srgbClr val="002060"/>
                </a:solidFill>
                <a:latin typeface="Sansa Pro Bold"/>
                <a:cs typeface="Sansa Pro Bold"/>
              </a:rPr>
              <a:t>la</a:t>
            </a:r>
            <a:r>
              <a:rPr sz="1455" spc="-33" dirty="0">
                <a:solidFill>
                  <a:srgbClr val="002060"/>
                </a:solidFill>
                <a:latin typeface="Sansa Pro Bold"/>
                <a:cs typeface="Sansa Pro Bold"/>
              </a:rPr>
              <a:t> </a:t>
            </a:r>
            <a:r>
              <a:rPr sz="1455" dirty="0">
                <a:solidFill>
                  <a:srgbClr val="002060"/>
                </a:solidFill>
                <a:latin typeface="Sansa Pro Bold"/>
                <a:cs typeface="Sansa Pro Bold"/>
              </a:rPr>
              <a:t>Compra</a:t>
            </a:r>
            <a:r>
              <a:rPr sz="1455" spc="-30" dirty="0">
                <a:solidFill>
                  <a:srgbClr val="002060"/>
                </a:solidFill>
                <a:latin typeface="Sansa Pro Bold"/>
                <a:cs typeface="Sansa Pro Bold"/>
              </a:rPr>
              <a:t> </a:t>
            </a:r>
            <a:r>
              <a:rPr sz="1455" dirty="0">
                <a:solidFill>
                  <a:srgbClr val="002060"/>
                </a:solidFill>
                <a:latin typeface="Sansa Pro Bold"/>
                <a:cs typeface="Sansa Pro Bold"/>
              </a:rPr>
              <a:t>de</a:t>
            </a:r>
            <a:r>
              <a:rPr sz="1455" spc="-33" dirty="0">
                <a:solidFill>
                  <a:srgbClr val="002060"/>
                </a:solidFill>
                <a:latin typeface="Sansa Pro Bold"/>
                <a:cs typeface="Sansa Pro Bold"/>
              </a:rPr>
              <a:t> </a:t>
            </a:r>
            <a:r>
              <a:rPr sz="1455" spc="-6" dirty="0">
                <a:solidFill>
                  <a:srgbClr val="002060"/>
                </a:solidFill>
                <a:latin typeface="Sansa Pro Bold"/>
                <a:cs typeface="Sansa Pro Bold"/>
              </a:rPr>
              <a:t>Productos </a:t>
            </a:r>
            <a:r>
              <a:rPr sz="1455" dirty="0">
                <a:solidFill>
                  <a:srgbClr val="002060"/>
                </a:solidFill>
                <a:latin typeface="Sansa Pro Bold"/>
                <a:cs typeface="Sansa Pro Bold"/>
              </a:rPr>
              <a:t>y</a:t>
            </a:r>
            <a:r>
              <a:rPr sz="1455" spc="-30" dirty="0">
                <a:solidFill>
                  <a:srgbClr val="002060"/>
                </a:solidFill>
                <a:latin typeface="Sansa Pro Bold"/>
                <a:cs typeface="Sansa Pro Bold"/>
              </a:rPr>
              <a:t> </a:t>
            </a:r>
            <a:r>
              <a:rPr sz="1455" dirty="0">
                <a:solidFill>
                  <a:srgbClr val="002060"/>
                </a:solidFill>
                <a:latin typeface="Sansa Pro Bold"/>
                <a:cs typeface="Sansa Pro Bold"/>
              </a:rPr>
              <a:t>de</a:t>
            </a:r>
            <a:r>
              <a:rPr sz="1455" spc="-30" dirty="0">
                <a:solidFill>
                  <a:srgbClr val="002060"/>
                </a:solidFill>
                <a:latin typeface="Sansa Pro Bold"/>
                <a:cs typeface="Sansa Pro Bold"/>
              </a:rPr>
              <a:t> </a:t>
            </a:r>
            <a:r>
              <a:rPr sz="1455" dirty="0">
                <a:solidFill>
                  <a:srgbClr val="002060"/>
                </a:solidFill>
                <a:latin typeface="Sansa Pro Bold"/>
                <a:cs typeface="Sansa Pro Bold"/>
              </a:rPr>
              <a:t>la</a:t>
            </a:r>
            <a:r>
              <a:rPr sz="1455" spc="-30" dirty="0">
                <a:solidFill>
                  <a:srgbClr val="002060"/>
                </a:solidFill>
                <a:latin typeface="Sansa Pro Bold"/>
                <a:cs typeface="Sansa Pro Bold"/>
              </a:rPr>
              <a:t> </a:t>
            </a:r>
            <a:r>
              <a:rPr sz="1455" dirty="0">
                <a:solidFill>
                  <a:srgbClr val="002060"/>
                </a:solidFill>
                <a:latin typeface="Sansa Pro Bold"/>
                <a:cs typeface="Sansa Pro Bold"/>
              </a:rPr>
              <a:t>Energía</a:t>
            </a:r>
            <a:r>
              <a:rPr sz="1455" spc="-30" dirty="0">
                <a:solidFill>
                  <a:srgbClr val="002060"/>
                </a:solidFill>
                <a:latin typeface="Sansa Pro Bold"/>
                <a:cs typeface="Sansa Pro Bold"/>
              </a:rPr>
              <a:t> </a:t>
            </a:r>
            <a:r>
              <a:rPr sz="1455" dirty="0">
                <a:solidFill>
                  <a:srgbClr val="002060"/>
                </a:solidFill>
                <a:latin typeface="Sansa Pro Bold"/>
                <a:cs typeface="Sansa Pro Bold"/>
              </a:rPr>
              <a:t>que</a:t>
            </a:r>
            <a:r>
              <a:rPr sz="1455" spc="-27" dirty="0">
                <a:solidFill>
                  <a:srgbClr val="002060"/>
                </a:solidFill>
                <a:latin typeface="Sansa Pro Bold"/>
                <a:cs typeface="Sansa Pro Bold"/>
              </a:rPr>
              <a:t> </a:t>
            </a:r>
            <a:r>
              <a:rPr sz="1455" dirty="0">
                <a:solidFill>
                  <a:srgbClr val="002060"/>
                </a:solidFill>
                <a:latin typeface="Sansa Pro Bold"/>
                <a:cs typeface="Sansa Pro Bold"/>
              </a:rPr>
              <a:t>usamos</a:t>
            </a:r>
            <a:r>
              <a:rPr sz="1455" spc="-30" dirty="0">
                <a:solidFill>
                  <a:srgbClr val="002060"/>
                </a:solidFill>
                <a:latin typeface="Sansa Pro Bold"/>
                <a:cs typeface="Sansa Pro Bold"/>
              </a:rPr>
              <a:t> </a:t>
            </a:r>
            <a:r>
              <a:rPr sz="1455" spc="-15" dirty="0">
                <a:solidFill>
                  <a:srgbClr val="002060"/>
                </a:solidFill>
                <a:latin typeface="Sansa Pro Bold"/>
                <a:cs typeface="Sansa Pro Bold"/>
              </a:rPr>
              <a:t>en </a:t>
            </a:r>
            <a:r>
              <a:rPr sz="1455" dirty="0">
                <a:solidFill>
                  <a:srgbClr val="002060"/>
                </a:solidFill>
                <a:latin typeface="Sansa Pro Bold"/>
                <a:cs typeface="Sansa Pro Bold"/>
              </a:rPr>
              <a:t>los</a:t>
            </a:r>
            <a:r>
              <a:rPr sz="1455" spc="-27" dirty="0">
                <a:solidFill>
                  <a:srgbClr val="002060"/>
                </a:solidFill>
                <a:latin typeface="Sansa Pro Bold"/>
                <a:cs typeface="Sansa Pro Bold"/>
              </a:rPr>
              <a:t> </a:t>
            </a:r>
            <a:r>
              <a:rPr sz="1455" dirty="0">
                <a:solidFill>
                  <a:srgbClr val="002060"/>
                </a:solidFill>
                <a:latin typeface="Sansa Pro Bold"/>
                <a:cs typeface="Sansa Pro Bold"/>
              </a:rPr>
              <a:t>Sitios</a:t>
            </a:r>
            <a:r>
              <a:rPr sz="1455" spc="-24" dirty="0">
                <a:solidFill>
                  <a:srgbClr val="002060"/>
                </a:solidFill>
                <a:latin typeface="Sansa Pro Bold"/>
                <a:cs typeface="Sansa Pro Bold"/>
              </a:rPr>
              <a:t> </a:t>
            </a:r>
            <a:r>
              <a:rPr sz="1455" dirty="0">
                <a:solidFill>
                  <a:srgbClr val="002060"/>
                </a:solidFill>
                <a:latin typeface="Sansa Pro Bold"/>
                <a:cs typeface="Sansa Pro Bold"/>
              </a:rPr>
              <a:t>de</a:t>
            </a:r>
            <a:r>
              <a:rPr sz="1455" spc="-27" dirty="0">
                <a:solidFill>
                  <a:srgbClr val="002060"/>
                </a:solidFill>
                <a:latin typeface="Sansa Pro Bold"/>
                <a:cs typeface="Sansa Pro Bold"/>
              </a:rPr>
              <a:t> </a:t>
            </a:r>
            <a:r>
              <a:rPr sz="1455" dirty="0">
                <a:solidFill>
                  <a:srgbClr val="002060"/>
                </a:solidFill>
                <a:latin typeface="Sansa Pro Bold"/>
                <a:cs typeface="Sansa Pro Bold"/>
              </a:rPr>
              <a:t>los</a:t>
            </a:r>
            <a:r>
              <a:rPr sz="1455" spc="-24" dirty="0">
                <a:solidFill>
                  <a:srgbClr val="002060"/>
                </a:solidFill>
                <a:latin typeface="Sansa Pro Bold"/>
                <a:cs typeface="Sansa Pro Bold"/>
              </a:rPr>
              <a:t> </a:t>
            </a:r>
            <a:r>
              <a:rPr sz="1455" spc="-6" dirty="0">
                <a:solidFill>
                  <a:srgbClr val="002060"/>
                </a:solidFill>
                <a:latin typeface="Sansa Pro Bold"/>
                <a:cs typeface="Sansa Pro Bold"/>
              </a:rPr>
              <a:t>Clientes</a:t>
            </a:r>
            <a:endParaRPr sz="1455" dirty="0">
              <a:solidFill>
                <a:srgbClr val="002060"/>
              </a:solidFill>
              <a:latin typeface="Sansa Pro Bold"/>
              <a:cs typeface="Sansa Pro Bold"/>
            </a:endParaRPr>
          </a:p>
        </p:txBody>
      </p:sp>
      <p:sp>
        <p:nvSpPr>
          <p:cNvPr id="69" name="object 69"/>
          <p:cNvSpPr/>
          <p:nvPr/>
        </p:nvSpPr>
        <p:spPr>
          <a:xfrm>
            <a:off x="1726777" y="1755424"/>
            <a:ext cx="278402" cy="317293"/>
          </a:xfrm>
          <a:custGeom>
            <a:avLst/>
            <a:gdLst/>
            <a:ahLst/>
            <a:cxnLst/>
            <a:rect l="l" t="t" r="r" b="b"/>
            <a:pathLst>
              <a:path w="459104" h="523239">
                <a:moveTo>
                  <a:pt x="459054" y="224434"/>
                </a:moveTo>
                <a:lnTo>
                  <a:pt x="235496" y="0"/>
                </a:lnTo>
                <a:lnTo>
                  <a:pt x="0" y="224434"/>
                </a:lnTo>
                <a:lnTo>
                  <a:pt x="150863" y="224434"/>
                </a:lnTo>
                <a:lnTo>
                  <a:pt x="150876" y="522668"/>
                </a:lnTo>
                <a:lnTo>
                  <a:pt x="320128" y="522668"/>
                </a:lnTo>
                <a:lnTo>
                  <a:pt x="320128" y="224434"/>
                </a:lnTo>
                <a:lnTo>
                  <a:pt x="459054" y="224434"/>
                </a:lnTo>
                <a:close/>
              </a:path>
            </a:pathLst>
          </a:custGeom>
          <a:solidFill>
            <a:srgbClr val="FFFFFF"/>
          </a:solidFill>
        </p:spPr>
        <p:txBody>
          <a:bodyPr wrap="square" lIns="0" tIns="0" rIns="0" bIns="0" rtlCol="0"/>
          <a:lstStyle/>
          <a:p>
            <a:endParaRPr sz="1092"/>
          </a:p>
        </p:txBody>
      </p:sp>
      <p:pic>
        <p:nvPicPr>
          <p:cNvPr id="71" name="Imagen 70">
            <a:extLst>
              <a:ext uri="{FF2B5EF4-FFF2-40B4-BE49-F238E27FC236}">
                <a16:creationId xmlns:a16="http://schemas.microsoft.com/office/drawing/2014/main" id="{063ED66F-946A-6250-43F2-CCA9A6C023B9}"/>
              </a:ext>
            </a:extLst>
          </p:cNvPr>
          <p:cNvPicPr>
            <a:picLocks noChangeAspect="1"/>
          </p:cNvPicPr>
          <p:nvPr/>
        </p:nvPicPr>
        <p:blipFill>
          <a:blip r:embed="rId4"/>
          <a:stretch>
            <a:fillRect/>
          </a:stretch>
        </p:blipFill>
        <p:spPr>
          <a:xfrm>
            <a:off x="11524965" y="6293923"/>
            <a:ext cx="436995" cy="405564"/>
          </a:xfrm>
          <a:prstGeom prst="rect">
            <a:avLst/>
          </a:prstGeom>
        </p:spPr>
      </p:pic>
      <p:sp>
        <p:nvSpPr>
          <p:cNvPr id="36" name="object 11">
            <a:extLst>
              <a:ext uri="{FF2B5EF4-FFF2-40B4-BE49-F238E27FC236}">
                <a16:creationId xmlns:a16="http://schemas.microsoft.com/office/drawing/2014/main" id="{CA24A664-A65A-14E5-7796-014A5370A716}"/>
              </a:ext>
            </a:extLst>
          </p:cNvPr>
          <p:cNvSpPr txBox="1"/>
          <p:nvPr/>
        </p:nvSpPr>
        <p:spPr>
          <a:xfrm>
            <a:off x="10568601" y="133452"/>
            <a:ext cx="1341950" cy="188115"/>
          </a:xfrm>
          <a:prstGeom prst="rect">
            <a:avLst/>
          </a:prstGeom>
        </p:spPr>
        <p:txBody>
          <a:bodyPr vert="horz" wrap="square" lIns="0" tIns="10782" rIns="0" bIns="0" rtlCol="0">
            <a:spAutoFit/>
          </a:bodyPr>
          <a:lstStyle/>
          <a:p>
            <a:pPr marR="3081" algn="r">
              <a:spcBef>
                <a:spcPts val="85"/>
              </a:spcBef>
            </a:pPr>
            <a:r>
              <a:rPr sz="576" dirty="0">
                <a:solidFill>
                  <a:srgbClr val="B3B3B3"/>
                </a:solidFill>
                <a:latin typeface="Sansa Pro Bold"/>
                <a:cs typeface="Sansa Pro Bold"/>
              </a:rPr>
              <a:t>Camino</a:t>
            </a:r>
            <a:r>
              <a:rPr sz="576" spc="79" dirty="0">
                <a:solidFill>
                  <a:srgbClr val="B3B3B3"/>
                </a:solidFill>
                <a:latin typeface="Sansa Pro Bold"/>
                <a:cs typeface="Sansa Pro Bold"/>
              </a:rPr>
              <a:t> </a:t>
            </a:r>
            <a:r>
              <a:rPr sz="576" dirty="0">
                <a:solidFill>
                  <a:srgbClr val="B3B3B3"/>
                </a:solidFill>
                <a:latin typeface="Sansa Pro Bold"/>
                <a:cs typeface="Sansa Pro Bold"/>
              </a:rPr>
              <a:t>hacia</a:t>
            </a:r>
            <a:r>
              <a:rPr sz="576" spc="82" dirty="0">
                <a:solidFill>
                  <a:srgbClr val="B3B3B3"/>
                </a:solidFill>
                <a:latin typeface="Sansa Pro Bold"/>
                <a:cs typeface="Sansa Pro Bold"/>
              </a:rPr>
              <a:t> </a:t>
            </a:r>
            <a:r>
              <a:rPr sz="576" b="1" dirty="0">
                <a:solidFill>
                  <a:srgbClr val="B3B3B3"/>
                </a:solidFill>
                <a:latin typeface="Sansa Pro Bold"/>
                <a:cs typeface="Sansa Pro Bold"/>
              </a:rPr>
              <a:t>Carbono</a:t>
            </a:r>
            <a:r>
              <a:rPr sz="576" b="1" spc="79" dirty="0">
                <a:solidFill>
                  <a:srgbClr val="B3B3B3"/>
                </a:solidFill>
                <a:latin typeface="Sansa Pro Bold"/>
                <a:cs typeface="Sansa Pro Bold"/>
              </a:rPr>
              <a:t> </a:t>
            </a:r>
            <a:r>
              <a:rPr sz="576" b="1" spc="-6" dirty="0">
                <a:solidFill>
                  <a:srgbClr val="B3B3B3"/>
                </a:solidFill>
                <a:latin typeface="Sansa Pro Bold"/>
                <a:cs typeface="Sansa Pro Bold"/>
              </a:rPr>
              <a:t>Neutralidad</a:t>
            </a:r>
            <a:endParaRPr sz="576">
              <a:latin typeface="Sansa Pro Bold"/>
              <a:cs typeface="Sansa Pro Bold"/>
            </a:endParaRPr>
          </a:p>
          <a:p>
            <a:pPr marR="3081" algn="r">
              <a:spcBef>
                <a:spcPts val="27"/>
              </a:spcBef>
            </a:pPr>
            <a:r>
              <a:rPr sz="576" dirty="0">
                <a:solidFill>
                  <a:srgbClr val="B3B3B3"/>
                </a:solidFill>
                <a:latin typeface="Sansa Pro Bold"/>
                <a:cs typeface="Sansa Pro Bold"/>
              </a:rPr>
              <a:t>Net</a:t>
            </a:r>
            <a:r>
              <a:rPr sz="576" spc="39" dirty="0">
                <a:solidFill>
                  <a:srgbClr val="B3B3B3"/>
                </a:solidFill>
                <a:latin typeface="Sansa Pro Bold"/>
                <a:cs typeface="Sansa Pro Bold"/>
              </a:rPr>
              <a:t> </a:t>
            </a:r>
            <a:r>
              <a:rPr sz="576" dirty="0">
                <a:solidFill>
                  <a:srgbClr val="B3B3B3"/>
                </a:solidFill>
                <a:latin typeface="Sansa Pro Bold"/>
                <a:cs typeface="Sansa Pro Bold"/>
              </a:rPr>
              <a:t>Zero</a:t>
            </a:r>
            <a:r>
              <a:rPr sz="576" spc="42" dirty="0">
                <a:solidFill>
                  <a:srgbClr val="B3B3B3"/>
                </a:solidFill>
                <a:latin typeface="Sansa Pro Bold"/>
                <a:cs typeface="Sansa Pro Bold"/>
              </a:rPr>
              <a:t> </a:t>
            </a:r>
            <a:r>
              <a:rPr sz="576" spc="-12" dirty="0">
                <a:solidFill>
                  <a:srgbClr val="B3B3B3"/>
                </a:solidFill>
                <a:latin typeface="Sansa Pro Bold"/>
                <a:cs typeface="Sansa Pro Bold"/>
              </a:rPr>
              <a:t>2040</a:t>
            </a:r>
            <a:endParaRPr sz="576">
              <a:latin typeface="Sansa Pro Bold"/>
              <a:cs typeface="Sansa Pro Bold"/>
            </a:endParaRPr>
          </a:p>
        </p:txBody>
      </p:sp>
      <p:sp>
        <p:nvSpPr>
          <p:cNvPr id="72" name="object 12">
            <a:extLst>
              <a:ext uri="{FF2B5EF4-FFF2-40B4-BE49-F238E27FC236}">
                <a16:creationId xmlns:a16="http://schemas.microsoft.com/office/drawing/2014/main" id="{112DCE4F-1B48-DB79-E00A-55D656F8BAB4}"/>
              </a:ext>
            </a:extLst>
          </p:cNvPr>
          <p:cNvSpPr/>
          <p:nvPr/>
        </p:nvSpPr>
        <p:spPr>
          <a:xfrm>
            <a:off x="11985891" y="156504"/>
            <a:ext cx="206010" cy="148635"/>
          </a:xfrm>
          <a:custGeom>
            <a:avLst/>
            <a:gdLst/>
            <a:ahLst/>
            <a:cxnLst/>
            <a:rect l="l" t="t" r="r" b="b"/>
            <a:pathLst>
              <a:path w="339725" h="245109">
                <a:moveTo>
                  <a:pt x="339183" y="0"/>
                </a:moveTo>
                <a:lnTo>
                  <a:pt x="0" y="0"/>
                </a:lnTo>
                <a:lnTo>
                  <a:pt x="0" y="244840"/>
                </a:lnTo>
                <a:lnTo>
                  <a:pt x="339183" y="244840"/>
                </a:lnTo>
                <a:lnTo>
                  <a:pt x="339183" y="0"/>
                </a:lnTo>
                <a:close/>
              </a:path>
            </a:pathLst>
          </a:custGeom>
          <a:solidFill>
            <a:srgbClr val="B3B3B3"/>
          </a:solidFill>
        </p:spPr>
        <p:txBody>
          <a:bodyPr wrap="square" lIns="0" tIns="0" rIns="0" bIns="0" rtlCol="0"/>
          <a:lstStyle/>
          <a:p>
            <a:endParaRPr sz="1092"/>
          </a:p>
        </p:txBody>
      </p:sp>
      <p:cxnSp>
        <p:nvCxnSpPr>
          <p:cNvPr id="74" name="Conector recto 73">
            <a:extLst>
              <a:ext uri="{FF2B5EF4-FFF2-40B4-BE49-F238E27FC236}">
                <a16:creationId xmlns:a16="http://schemas.microsoft.com/office/drawing/2014/main" id="{E4922B73-71CA-1190-6D52-C4EF84674477}"/>
              </a:ext>
            </a:extLst>
          </p:cNvPr>
          <p:cNvCxnSpPr>
            <a:cxnSpLocks/>
          </p:cNvCxnSpPr>
          <p:nvPr/>
        </p:nvCxnSpPr>
        <p:spPr>
          <a:xfrm>
            <a:off x="1850906" y="2744521"/>
            <a:ext cx="8263380" cy="0"/>
          </a:xfrm>
          <a:prstGeom prst="line">
            <a:avLst/>
          </a:prstGeom>
          <a:ln w="19050">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75" name="Rectangle 65">
            <a:extLst>
              <a:ext uri="{FF2B5EF4-FFF2-40B4-BE49-F238E27FC236}">
                <a16:creationId xmlns:a16="http://schemas.microsoft.com/office/drawing/2014/main" id="{0812514A-E0D7-4877-B84B-8F3A719D6188}"/>
              </a:ext>
            </a:extLst>
          </p:cNvPr>
          <p:cNvSpPr/>
          <p:nvPr/>
        </p:nvSpPr>
        <p:spPr>
          <a:xfrm>
            <a:off x="788115" y="3984367"/>
            <a:ext cx="2894207" cy="13220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5998" tIns="71995" rIns="35998" bIns="71995" rtlCol="0" anchor="t"/>
          <a:lstStyle/>
          <a:p>
            <a:pPr defTabSz="685768">
              <a:spcAft>
                <a:spcPts val="600"/>
              </a:spcAft>
              <a:defRPr/>
            </a:pPr>
            <a:r>
              <a:rPr lang="es-CL" sz="1000" b="1" kern="0" dirty="0">
                <a:solidFill>
                  <a:srgbClr val="002060"/>
                </a:solidFill>
                <a:latin typeface="Sansa Pro Normal"/>
                <a:ea typeface="Open Sans"/>
                <a:cs typeface="Open Sans"/>
              </a:rPr>
              <a:t>COMPRAS</a:t>
            </a:r>
          </a:p>
          <a:p>
            <a:pPr marL="171353" indent="-171353" defTabSz="685768">
              <a:spcBef>
                <a:spcPts val="100"/>
              </a:spcBef>
              <a:spcAft>
                <a:spcPts val="100"/>
              </a:spcAft>
              <a:buFont typeface="Wingdings" panose="05000000000000000000" pitchFamily="2" charset="2"/>
              <a:buChar char="§"/>
              <a:defRPr/>
            </a:pPr>
            <a:r>
              <a:rPr lang="es-CL" sz="970" kern="0" dirty="0">
                <a:solidFill>
                  <a:schemeClr val="tx1">
                    <a:lumMod val="65000"/>
                    <a:lumOff val="35000"/>
                  </a:schemeClr>
                </a:solidFill>
                <a:latin typeface="Sansa Pro Normal"/>
                <a:ea typeface="Open Sans"/>
                <a:cs typeface="Open Sans"/>
              </a:rPr>
              <a:t>Emisiones procedentes de la </a:t>
            </a:r>
            <a:r>
              <a:rPr lang="es-CL" sz="970" b="1" kern="0" dirty="0">
                <a:solidFill>
                  <a:srgbClr val="002060"/>
                </a:solidFill>
                <a:latin typeface="Sansa Pro Normal"/>
                <a:ea typeface="Open Sans"/>
                <a:cs typeface="Open Sans"/>
              </a:rPr>
              <a:t>producción de productos/servicios </a:t>
            </a:r>
            <a:r>
              <a:rPr lang="es-CL" sz="970" kern="0" dirty="0">
                <a:solidFill>
                  <a:schemeClr val="tx1">
                    <a:lumMod val="65000"/>
                    <a:lumOff val="35000"/>
                  </a:schemeClr>
                </a:solidFill>
                <a:latin typeface="Sansa Pro Normal"/>
                <a:ea typeface="Open Sans"/>
                <a:cs typeface="Open Sans"/>
              </a:rPr>
              <a:t>(carne, lácteos…) adquiridos por Sodexo</a:t>
            </a:r>
          </a:p>
          <a:p>
            <a:pPr marL="171353" indent="-171353" defTabSz="685768">
              <a:spcBef>
                <a:spcPts val="100"/>
              </a:spcBef>
              <a:spcAft>
                <a:spcPts val="100"/>
              </a:spcAft>
              <a:buFont typeface="Wingdings" panose="05000000000000000000" pitchFamily="2" charset="2"/>
              <a:buChar char="§"/>
              <a:defRPr/>
            </a:pPr>
            <a:endParaRPr lang="es-CL" sz="970" kern="0" dirty="0">
              <a:solidFill>
                <a:schemeClr val="tx1">
                  <a:lumMod val="65000"/>
                  <a:lumOff val="35000"/>
                </a:schemeClr>
              </a:solidFill>
              <a:latin typeface="Sansa Pro Normal" panose="02000603080000020004" pitchFamily="2" charset="77"/>
              <a:ea typeface="Open Sans" panose="020B0606030504020204" pitchFamily="34" charset="0"/>
              <a:cs typeface="Open Sans" panose="020B0606030504020204" pitchFamily="34" charset="0"/>
            </a:endParaRPr>
          </a:p>
          <a:p>
            <a:pPr marL="171353" indent="-171353" defTabSz="685768">
              <a:spcBef>
                <a:spcPts val="100"/>
              </a:spcBef>
              <a:spcAft>
                <a:spcPts val="100"/>
              </a:spcAft>
              <a:buFont typeface="Wingdings" panose="05000000000000000000" pitchFamily="2" charset="2"/>
              <a:buChar char="§"/>
              <a:defRPr/>
            </a:pPr>
            <a:r>
              <a:rPr lang="es-CL" sz="970" kern="0" dirty="0">
                <a:solidFill>
                  <a:schemeClr val="tx1">
                    <a:lumMod val="65000"/>
                    <a:lumOff val="35000"/>
                  </a:schemeClr>
                </a:solidFill>
                <a:latin typeface="Sansa Pro Normal"/>
                <a:ea typeface="Open Sans"/>
                <a:cs typeface="Open Sans"/>
              </a:rPr>
              <a:t>Emisiones del </a:t>
            </a:r>
            <a:r>
              <a:rPr lang="es-CL" sz="970" b="1" kern="0" dirty="0">
                <a:solidFill>
                  <a:srgbClr val="002060"/>
                </a:solidFill>
                <a:latin typeface="Sansa Pro Normal"/>
                <a:ea typeface="Open Sans"/>
                <a:cs typeface="Open Sans"/>
              </a:rPr>
              <a:t>transporte de productos </a:t>
            </a:r>
            <a:r>
              <a:rPr lang="es-CL" sz="970" kern="0" dirty="0">
                <a:solidFill>
                  <a:schemeClr val="tx1">
                    <a:lumMod val="65000"/>
                    <a:lumOff val="35000"/>
                  </a:schemeClr>
                </a:solidFill>
                <a:latin typeface="Sansa Pro Normal"/>
                <a:ea typeface="Open Sans"/>
                <a:cs typeface="Open Sans"/>
              </a:rPr>
              <a:t>comprados por Sodexo</a:t>
            </a:r>
          </a:p>
        </p:txBody>
      </p:sp>
      <p:cxnSp>
        <p:nvCxnSpPr>
          <p:cNvPr id="78" name="Connecteur droit 77">
            <a:extLst>
              <a:ext uri="{FF2B5EF4-FFF2-40B4-BE49-F238E27FC236}">
                <a16:creationId xmlns:a16="http://schemas.microsoft.com/office/drawing/2014/main" id="{BA1EC261-B361-4B87-8B0D-C84BD1AB5E0A}"/>
              </a:ext>
            </a:extLst>
          </p:cNvPr>
          <p:cNvCxnSpPr>
            <a:cxnSpLocks/>
          </p:cNvCxnSpPr>
          <p:nvPr/>
        </p:nvCxnSpPr>
        <p:spPr>
          <a:xfrm>
            <a:off x="3851992" y="2775169"/>
            <a:ext cx="0" cy="4213008"/>
          </a:xfrm>
          <a:prstGeom prst="line">
            <a:avLst/>
          </a:prstGeom>
          <a:ln w="19050">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76" name="Rectangle 42">
            <a:extLst>
              <a:ext uri="{FF2B5EF4-FFF2-40B4-BE49-F238E27FC236}">
                <a16:creationId xmlns:a16="http://schemas.microsoft.com/office/drawing/2014/main" id="{F4ABFEA5-786D-4A4A-9B74-36CE95BDC4A5}"/>
              </a:ext>
            </a:extLst>
          </p:cNvPr>
          <p:cNvSpPr/>
          <p:nvPr/>
        </p:nvSpPr>
        <p:spPr>
          <a:xfrm>
            <a:off x="1062435" y="5439340"/>
            <a:ext cx="2583040" cy="1619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5998" tIns="71995" rIns="35998" bIns="71995" rtlCol="0" anchor="t"/>
          <a:lstStyle/>
          <a:p>
            <a:pPr defTabSz="685768">
              <a:spcAft>
                <a:spcPts val="600"/>
              </a:spcAft>
              <a:defRPr/>
            </a:pPr>
            <a:r>
              <a:rPr lang="es-CL" sz="1000" b="1" kern="0" dirty="0">
                <a:solidFill>
                  <a:srgbClr val="002060"/>
                </a:solidFill>
                <a:latin typeface="Sansa Pro Normal"/>
                <a:ea typeface="Open Sans"/>
                <a:cs typeface="Open Sans"/>
              </a:rPr>
              <a:t>DESPLAZAMIENTOS Y VIAJES DE NEGOCIOS</a:t>
            </a:r>
          </a:p>
          <a:p>
            <a:pPr marL="171353" indent="-171353" defTabSz="685768">
              <a:spcBef>
                <a:spcPts val="100"/>
              </a:spcBef>
              <a:spcAft>
                <a:spcPts val="100"/>
              </a:spcAft>
              <a:buFont typeface="Wingdings" panose="05000000000000000000" pitchFamily="2" charset="2"/>
              <a:buChar char="§"/>
              <a:defRPr/>
            </a:pPr>
            <a:r>
              <a:rPr lang="es-CL" sz="970" kern="0" dirty="0">
                <a:solidFill>
                  <a:schemeClr val="tx1">
                    <a:lumMod val="65000"/>
                    <a:lumOff val="35000"/>
                  </a:schemeClr>
                </a:solidFill>
                <a:latin typeface="Sansa Pro Normal"/>
                <a:ea typeface="Open Sans"/>
                <a:cs typeface="Open Sans"/>
              </a:rPr>
              <a:t>Emisiones de los </a:t>
            </a:r>
            <a:r>
              <a:rPr lang="es-CL" sz="970" b="1" kern="0" dirty="0">
                <a:solidFill>
                  <a:srgbClr val="002060"/>
                </a:solidFill>
                <a:latin typeface="Sansa Pro Normal"/>
                <a:ea typeface="Open Sans"/>
                <a:cs typeface="Open Sans"/>
              </a:rPr>
              <a:t>empleados</a:t>
            </a:r>
            <a:r>
              <a:rPr lang="es-CL" sz="970" kern="0" dirty="0">
                <a:solidFill>
                  <a:schemeClr val="tx1">
                    <a:lumMod val="65000"/>
                    <a:lumOff val="35000"/>
                  </a:schemeClr>
                </a:solidFill>
                <a:latin typeface="Sansa Pro Normal"/>
                <a:ea typeface="Open Sans"/>
                <a:cs typeface="Open Sans"/>
              </a:rPr>
              <a:t> de Sodexo en su </a:t>
            </a:r>
            <a:r>
              <a:rPr lang="es-CL" sz="970" b="1" kern="0" dirty="0">
                <a:solidFill>
                  <a:srgbClr val="002060"/>
                </a:solidFill>
                <a:latin typeface="Sansa Pro Normal"/>
                <a:ea typeface="Open Sans"/>
                <a:cs typeface="Open Sans"/>
              </a:rPr>
              <a:t>desplazamiento</a:t>
            </a:r>
            <a:r>
              <a:rPr lang="es-CL" sz="970" kern="0" dirty="0">
                <a:solidFill>
                  <a:schemeClr val="tx1">
                    <a:lumMod val="65000"/>
                    <a:lumOff val="35000"/>
                  </a:schemeClr>
                </a:solidFill>
                <a:latin typeface="Sansa Pro Normal"/>
                <a:ea typeface="Open Sans"/>
                <a:cs typeface="Open Sans"/>
              </a:rPr>
              <a:t> al trabajo</a:t>
            </a:r>
          </a:p>
          <a:p>
            <a:pPr marL="171353" indent="-171353" defTabSz="685768">
              <a:spcBef>
                <a:spcPts val="100"/>
              </a:spcBef>
              <a:spcAft>
                <a:spcPts val="100"/>
              </a:spcAft>
              <a:buFont typeface="Wingdings" panose="05000000000000000000" pitchFamily="2" charset="2"/>
              <a:buChar char="§"/>
              <a:defRPr/>
            </a:pPr>
            <a:endParaRPr lang="es-CL" sz="970" kern="0" dirty="0">
              <a:solidFill>
                <a:schemeClr val="tx1">
                  <a:lumMod val="65000"/>
                  <a:lumOff val="35000"/>
                </a:schemeClr>
              </a:solidFill>
              <a:latin typeface="Sansa Pro Normal"/>
              <a:ea typeface="Open Sans"/>
              <a:cs typeface="Open Sans"/>
            </a:endParaRPr>
          </a:p>
          <a:p>
            <a:pPr marL="171353" indent="-171353" defTabSz="685768">
              <a:spcBef>
                <a:spcPts val="100"/>
              </a:spcBef>
              <a:spcAft>
                <a:spcPts val="100"/>
              </a:spcAft>
              <a:buFont typeface="Wingdings" panose="05000000000000000000" pitchFamily="2" charset="2"/>
              <a:buChar char="§"/>
              <a:defRPr/>
            </a:pPr>
            <a:r>
              <a:rPr lang="es-CL" sz="970" kern="0" dirty="0">
                <a:solidFill>
                  <a:schemeClr val="tx1">
                    <a:lumMod val="65000"/>
                    <a:lumOff val="35000"/>
                  </a:schemeClr>
                </a:solidFill>
                <a:latin typeface="Sansa Pro Normal"/>
                <a:ea typeface="Open Sans"/>
                <a:cs typeface="Open Sans"/>
              </a:rPr>
              <a:t>Emisiones de los </a:t>
            </a:r>
            <a:r>
              <a:rPr lang="es-CL" sz="970" b="1" kern="0" dirty="0">
                <a:solidFill>
                  <a:srgbClr val="002060"/>
                </a:solidFill>
                <a:latin typeface="Sansa Pro Normal"/>
                <a:ea typeface="Open Sans"/>
                <a:cs typeface="Open Sans"/>
              </a:rPr>
              <a:t>empleados</a:t>
            </a:r>
            <a:r>
              <a:rPr lang="es-CL" sz="970" kern="0" dirty="0">
                <a:solidFill>
                  <a:schemeClr val="tx1">
                    <a:lumMod val="65000"/>
                    <a:lumOff val="35000"/>
                  </a:schemeClr>
                </a:solidFill>
                <a:latin typeface="Sansa Pro Normal"/>
                <a:ea typeface="Open Sans"/>
                <a:cs typeface="Open Sans"/>
              </a:rPr>
              <a:t> de Sodexo durante </a:t>
            </a:r>
            <a:r>
              <a:rPr lang="es-CL" sz="970" b="1" kern="0" dirty="0">
                <a:solidFill>
                  <a:srgbClr val="002060"/>
                </a:solidFill>
                <a:latin typeface="Sansa Pro Normal"/>
                <a:ea typeface="Open Sans"/>
                <a:cs typeface="Open Sans"/>
              </a:rPr>
              <a:t>viajes de negocios</a:t>
            </a:r>
          </a:p>
        </p:txBody>
      </p:sp>
      <p:sp>
        <p:nvSpPr>
          <p:cNvPr id="77" name="Rectangle 54">
            <a:extLst>
              <a:ext uri="{FF2B5EF4-FFF2-40B4-BE49-F238E27FC236}">
                <a16:creationId xmlns:a16="http://schemas.microsoft.com/office/drawing/2014/main" id="{03A74FB8-7ABF-4AA7-8D38-C28C7F32AA28}"/>
              </a:ext>
            </a:extLst>
          </p:cNvPr>
          <p:cNvSpPr/>
          <p:nvPr/>
        </p:nvSpPr>
        <p:spPr>
          <a:xfrm>
            <a:off x="4817107" y="4038806"/>
            <a:ext cx="3063978" cy="1619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5998" tIns="71995" rIns="35998" bIns="71995" rtlCol="0" anchor="t"/>
          <a:lstStyle/>
          <a:p>
            <a:pPr defTabSz="685768">
              <a:spcAft>
                <a:spcPts val="600"/>
              </a:spcAft>
              <a:defRPr/>
            </a:pPr>
            <a:r>
              <a:rPr lang="es-CL" sz="1000" b="1" kern="0" dirty="0">
                <a:solidFill>
                  <a:srgbClr val="002060"/>
                </a:solidFill>
                <a:latin typeface="Sansa Pro Normal"/>
                <a:ea typeface="Open Sans"/>
                <a:cs typeface="Open Sans"/>
              </a:rPr>
              <a:t>ALCANCE 1</a:t>
            </a:r>
          </a:p>
          <a:p>
            <a:pPr marL="171353" indent="-171353" defTabSz="685768">
              <a:spcBef>
                <a:spcPts val="100"/>
              </a:spcBef>
              <a:spcAft>
                <a:spcPts val="100"/>
              </a:spcAft>
              <a:buFont typeface="Wingdings" panose="05000000000000000000" pitchFamily="2" charset="2"/>
              <a:buChar char="§"/>
              <a:defRPr/>
            </a:pPr>
            <a:r>
              <a:rPr lang="es-CL" sz="970" kern="0" dirty="0">
                <a:solidFill>
                  <a:schemeClr val="tx1">
                    <a:lumMod val="65000"/>
                    <a:lumOff val="35000"/>
                  </a:schemeClr>
                </a:solidFill>
                <a:latin typeface="Sansa Pro Normal"/>
                <a:ea typeface="Open Sans"/>
                <a:cs typeface="Open Sans"/>
              </a:rPr>
              <a:t>Emisiones derivadas del consumo de </a:t>
            </a:r>
            <a:r>
              <a:rPr lang="es-CL" sz="970" b="1" kern="0" dirty="0">
                <a:solidFill>
                  <a:srgbClr val="002060"/>
                </a:solidFill>
                <a:latin typeface="Sansa Pro Normal"/>
                <a:ea typeface="Open Sans"/>
                <a:cs typeface="Open Sans"/>
              </a:rPr>
              <a:t>combustibles</a:t>
            </a:r>
            <a:r>
              <a:rPr lang="es-CL" sz="970" kern="0" dirty="0">
                <a:solidFill>
                  <a:schemeClr val="tx1">
                    <a:lumMod val="65000"/>
                    <a:lumOff val="35000"/>
                  </a:schemeClr>
                </a:solidFill>
                <a:latin typeface="Sansa Pro Normal"/>
                <a:ea typeface="Open Sans"/>
                <a:cs typeface="Open Sans"/>
              </a:rPr>
              <a:t> </a:t>
            </a:r>
            <a:r>
              <a:rPr lang="es-CL" sz="970" b="1" kern="0" dirty="0">
                <a:solidFill>
                  <a:srgbClr val="002060"/>
                </a:solidFill>
                <a:latin typeface="Sansa Pro Normal"/>
                <a:ea typeface="Open Sans"/>
                <a:cs typeface="Open Sans"/>
              </a:rPr>
              <a:t>fósiles</a:t>
            </a:r>
            <a:r>
              <a:rPr lang="es-CL" sz="970" kern="0" dirty="0">
                <a:solidFill>
                  <a:schemeClr val="tx1">
                    <a:lumMod val="65000"/>
                    <a:lumOff val="35000"/>
                  </a:schemeClr>
                </a:solidFill>
                <a:latin typeface="Sansa Pro Normal"/>
                <a:ea typeface="Open Sans"/>
                <a:cs typeface="Open Sans"/>
              </a:rPr>
              <a:t> para </a:t>
            </a:r>
            <a:r>
              <a:rPr lang="es-CL" sz="970" b="1" kern="0" dirty="0">
                <a:solidFill>
                  <a:srgbClr val="002060"/>
                </a:solidFill>
                <a:latin typeface="Sansa Pro Normal"/>
                <a:ea typeface="Open Sans"/>
                <a:cs typeface="Open Sans"/>
              </a:rPr>
              <a:t>calentar</a:t>
            </a:r>
            <a:r>
              <a:rPr lang="es-CL" sz="970" kern="0" dirty="0">
                <a:solidFill>
                  <a:schemeClr val="tx1">
                    <a:lumMod val="65000"/>
                    <a:lumOff val="35000"/>
                  </a:schemeClr>
                </a:solidFill>
                <a:latin typeface="Sansa Pro Normal"/>
                <a:ea typeface="Open Sans"/>
                <a:cs typeface="Open Sans"/>
              </a:rPr>
              <a:t> las </a:t>
            </a:r>
            <a:r>
              <a:rPr lang="es-CL" sz="970" b="1" kern="0" dirty="0">
                <a:solidFill>
                  <a:srgbClr val="002060"/>
                </a:solidFill>
                <a:latin typeface="Sansa Pro Normal"/>
                <a:ea typeface="Open Sans"/>
                <a:cs typeface="Open Sans"/>
              </a:rPr>
              <a:t>instalaciones</a:t>
            </a:r>
            <a:r>
              <a:rPr lang="es-CL" sz="970" kern="0" dirty="0">
                <a:solidFill>
                  <a:schemeClr val="tx1">
                    <a:lumMod val="65000"/>
                    <a:lumOff val="35000"/>
                  </a:schemeClr>
                </a:solidFill>
                <a:latin typeface="Sansa Pro Normal"/>
                <a:ea typeface="Open Sans"/>
                <a:cs typeface="Open Sans"/>
              </a:rPr>
              <a:t> de Sodexo</a:t>
            </a:r>
          </a:p>
          <a:p>
            <a:pPr marL="171353" indent="-171353" defTabSz="685768">
              <a:spcBef>
                <a:spcPts val="100"/>
              </a:spcBef>
              <a:spcAft>
                <a:spcPts val="100"/>
              </a:spcAft>
              <a:buFont typeface="Wingdings" panose="05000000000000000000" pitchFamily="2" charset="2"/>
              <a:buChar char="§"/>
              <a:defRPr/>
            </a:pPr>
            <a:r>
              <a:rPr lang="es-CL" sz="970" kern="0" dirty="0">
                <a:solidFill>
                  <a:schemeClr val="tx1">
                    <a:lumMod val="65000"/>
                    <a:lumOff val="35000"/>
                  </a:schemeClr>
                </a:solidFill>
                <a:latin typeface="Sansa Pro Normal"/>
                <a:ea typeface="Open Sans"/>
                <a:cs typeface="Open Sans"/>
              </a:rPr>
              <a:t>Emisiones por consumo de </a:t>
            </a:r>
            <a:r>
              <a:rPr lang="es-CL" sz="970" b="1" kern="0" dirty="0">
                <a:solidFill>
                  <a:srgbClr val="002060"/>
                </a:solidFill>
                <a:latin typeface="Sansa Pro Normal"/>
                <a:ea typeface="Open Sans"/>
                <a:cs typeface="Open Sans"/>
              </a:rPr>
              <a:t>combustibles</a:t>
            </a:r>
            <a:r>
              <a:rPr lang="es-CL" sz="970" kern="0" dirty="0">
                <a:solidFill>
                  <a:schemeClr val="tx1">
                    <a:lumMod val="65000"/>
                    <a:lumOff val="35000"/>
                  </a:schemeClr>
                </a:solidFill>
                <a:latin typeface="Sansa Pro Normal"/>
                <a:ea typeface="Open Sans"/>
                <a:cs typeface="Open Sans"/>
              </a:rPr>
              <a:t> fósiles para el </a:t>
            </a:r>
            <a:r>
              <a:rPr lang="es-CL" sz="970" b="1" kern="0" dirty="0">
                <a:solidFill>
                  <a:srgbClr val="002060"/>
                </a:solidFill>
                <a:latin typeface="Sansa Pro Normal"/>
                <a:ea typeface="Open Sans"/>
                <a:cs typeface="Open Sans"/>
              </a:rPr>
              <a:t>transporte</a:t>
            </a:r>
            <a:r>
              <a:rPr lang="es-CL" sz="970" kern="0" dirty="0">
                <a:solidFill>
                  <a:schemeClr val="tx1">
                    <a:lumMod val="65000"/>
                    <a:lumOff val="35000"/>
                  </a:schemeClr>
                </a:solidFill>
                <a:latin typeface="Sansa Pro Normal"/>
                <a:ea typeface="Open Sans"/>
                <a:cs typeface="Open Sans"/>
              </a:rPr>
              <a:t> en </a:t>
            </a:r>
            <a:r>
              <a:rPr lang="es-CL" sz="970" b="1" kern="0" dirty="0">
                <a:solidFill>
                  <a:srgbClr val="002060"/>
                </a:solidFill>
                <a:latin typeface="Sansa Pro Normal"/>
                <a:ea typeface="Open Sans"/>
                <a:cs typeface="Open Sans"/>
              </a:rPr>
              <a:t>vehículos</a:t>
            </a:r>
            <a:r>
              <a:rPr lang="es-CL" sz="970" kern="0" dirty="0">
                <a:solidFill>
                  <a:schemeClr val="tx1">
                    <a:lumMod val="65000"/>
                    <a:lumOff val="35000"/>
                  </a:schemeClr>
                </a:solidFill>
                <a:latin typeface="Sansa Pro Normal"/>
                <a:ea typeface="Open Sans"/>
                <a:cs typeface="Open Sans"/>
              </a:rPr>
              <a:t> de propiedad de Sodexo</a:t>
            </a:r>
          </a:p>
          <a:p>
            <a:pPr marL="171353" indent="-171353" defTabSz="685768">
              <a:spcBef>
                <a:spcPts val="100"/>
              </a:spcBef>
              <a:spcAft>
                <a:spcPts val="100"/>
              </a:spcAft>
              <a:buFont typeface="Wingdings" panose="05000000000000000000" pitchFamily="2" charset="2"/>
              <a:buChar char="§"/>
              <a:defRPr/>
            </a:pPr>
            <a:r>
              <a:rPr lang="es-CL" sz="970" kern="0" dirty="0">
                <a:solidFill>
                  <a:schemeClr val="tx1">
                    <a:lumMod val="65000"/>
                    <a:lumOff val="35000"/>
                  </a:schemeClr>
                </a:solidFill>
                <a:latin typeface="Sansa Pro Normal"/>
                <a:ea typeface="Open Sans"/>
                <a:cs typeface="Open Sans"/>
              </a:rPr>
              <a:t>Emisiones por </a:t>
            </a:r>
            <a:r>
              <a:rPr lang="es-CL" sz="970" b="1" kern="0" dirty="0">
                <a:solidFill>
                  <a:srgbClr val="002060"/>
                </a:solidFill>
                <a:latin typeface="Sansa Pro Normal"/>
                <a:ea typeface="Open Sans"/>
                <a:cs typeface="Open Sans"/>
              </a:rPr>
              <a:t>fugas</a:t>
            </a:r>
            <a:r>
              <a:rPr lang="es-CL" sz="970" kern="0" dirty="0">
                <a:solidFill>
                  <a:schemeClr val="tx1">
                    <a:lumMod val="65000"/>
                    <a:lumOff val="35000"/>
                  </a:schemeClr>
                </a:solidFill>
                <a:latin typeface="Sansa Pro Normal"/>
                <a:ea typeface="Open Sans"/>
                <a:cs typeface="Open Sans"/>
              </a:rPr>
              <a:t> de </a:t>
            </a:r>
            <a:r>
              <a:rPr lang="es-CL" sz="970" b="1" kern="0" dirty="0">
                <a:solidFill>
                  <a:srgbClr val="002060"/>
                </a:solidFill>
                <a:latin typeface="Sansa Pro Normal"/>
                <a:ea typeface="Open Sans"/>
                <a:cs typeface="Open Sans"/>
              </a:rPr>
              <a:t>fluidos</a:t>
            </a:r>
            <a:r>
              <a:rPr lang="es-CL" sz="970" kern="0" dirty="0">
                <a:solidFill>
                  <a:schemeClr val="tx1">
                    <a:lumMod val="65000"/>
                    <a:lumOff val="35000"/>
                  </a:schemeClr>
                </a:solidFill>
                <a:latin typeface="Sansa Pro Normal"/>
                <a:ea typeface="Open Sans"/>
                <a:cs typeface="Open Sans"/>
              </a:rPr>
              <a:t> </a:t>
            </a:r>
            <a:r>
              <a:rPr lang="es-CL" sz="970" b="1" kern="0" dirty="0">
                <a:solidFill>
                  <a:srgbClr val="002060"/>
                </a:solidFill>
                <a:latin typeface="Sansa Pro Normal"/>
                <a:ea typeface="Open Sans"/>
                <a:cs typeface="Open Sans"/>
              </a:rPr>
              <a:t>refrigerantes</a:t>
            </a:r>
            <a:r>
              <a:rPr lang="es-CL" sz="970" kern="0" dirty="0">
                <a:solidFill>
                  <a:schemeClr val="tx1">
                    <a:lumMod val="65000"/>
                    <a:lumOff val="35000"/>
                  </a:schemeClr>
                </a:solidFill>
                <a:latin typeface="Sansa Pro Normal"/>
                <a:ea typeface="Open Sans"/>
                <a:cs typeface="Open Sans"/>
              </a:rPr>
              <a:t> utilizados en las instalaciones de Sodexo</a:t>
            </a:r>
          </a:p>
        </p:txBody>
      </p:sp>
      <p:sp>
        <p:nvSpPr>
          <p:cNvPr id="79" name="Rectangle 62">
            <a:extLst>
              <a:ext uri="{FF2B5EF4-FFF2-40B4-BE49-F238E27FC236}">
                <a16:creationId xmlns:a16="http://schemas.microsoft.com/office/drawing/2014/main" id="{A1023741-B615-411F-A1F7-D49204126D62}"/>
              </a:ext>
            </a:extLst>
          </p:cNvPr>
          <p:cNvSpPr/>
          <p:nvPr/>
        </p:nvSpPr>
        <p:spPr>
          <a:xfrm>
            <a:off x="4817107" y="5705617"/>
            <a:ext cx="2651434" cy="1058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5998" tIns="71995" rIns="35998" bIns="71995" rtlCol="0" anchor="t"/>
          <a:lstStyle/>
          <a:p>
            <a:pPr defTabSz="685768">
              <a:spcAft>
                <a:spcPts val="600"/>
              </a:spcAft>
              <a:defRPr/>
            </a:pPr>
            <a:r>
              <a:rPr lang="es-CL" sz="1000" b="1" kern="0" dirty="0">
                <a:solidFill>
                  <a:srgbClr val="002060"/>
                </a:solidFill>
                <a:latin typeface="Sansa Pro Normal"/>
                <a:ea typeface="Open Sans"/>
                <a:cs typeface="Open Sans"/>
              </a:rPr>
              <a:t>ALCANCE 2</a:t>
            </a:r>
          </a:p>
          <a:p>
            <a:pPr marL="171353" indent="-171353" defTabSz="685768">
              <a:spcBef>
                <a:spcPts val="100"/>
              </a:spcBef>
              <a:spcAft>
                <a:spcPts val="100"/>
              </a:spcAft>
              <a:buFont typeface="Wingdings" panose="05000000000000000000" pitchFamily="2" charset="2"/>
              <a:buChar char="§"/>
              <a:defRPr/>
            </a:pPr>
            <a:r>
              <a:rPr lang="es-CL" sz="970" kern="0" dirty="0">
                <a:solidFill>
                  <a:schemeClr val="tx1">
                    <a:lumMod val="65000"/>
                    <a:lumOff val="35000"/>
                  </a:schemeClr>
                </a:solidFill>
                <a:latin typeface="Sansa Pro Normal"/>
                <a:ea typeface="Open Sans"/>
                <a:cs typeface="Open Sans"/>
              </a:rPr>
              <a:t>Emisiones derivadas del </a:t>
            </a:r>
            <a:r>
              <a:rPr lang="es-CL" sz="970" b="1" kern="0" dirty="0">
                <a:solidFill>
                  <a:srgbClr val="002060"/>
                </a:solidFill>
                <a:latin typeface="Sansa Pro Normal"/>
                <a:ea typeface="Open Sans"/>
                <a:cs typeface="Open Sans"/>
              </a:rPr>
              <a:t>consumo</a:t>
            </a:r>
            <a:r>
              <a:rPr lang="es-CL" sz="970" kern="0" dirty="0">
                <a:solidFill>
                  <a:schemeClr val="tx1">
                    <a:lumMod val="65000"/>
                    <a:lumOff val="35000"/>
                  </a:schemeClr>
                </a:solidFill>
                <a:latin typeface="Sansa Pro Normal"/>
                <a:ea typeface="Open Sans"/>
                <a:cs typeface="Open Sans"/>
              </a:rPr>
              <a:t> </a:t>
            </a:r>
            <a:r>
              <a:rPr lang="es-CL" sz="970" b="1" kern="0" dirty="0">
                <a:solidFill>
                  <a:srgbClr val="002060"/>
                </a:solidFill>
                <a:latin typeface="Sansa Pro Normal"/>
                <a:ea typeface="Open Sans"/>
                <a:cs typeface="Open Sans"/>
              </a:rPr>
              <a:t>eléctrico</a:t>
            </a:r>
            <a:r>
              <a:rPr lang="es-CL" sz="970" kern="0" dirty="0">
                <a:solidFill>
                  <a:schemeClr val="tx1">
                    <a:lumMod val="65000"/>
                    <a:lumOff val="35000"/>
                  </a:schemeClr>
                </a:solidFill>
                <a:latin typeface="Sansa Pro Normal"/>
                <a:ea typeface="Open Sans"/>
                <a:cs typeface="Open Sans"/>
              </a:rPr>
              <a:t> en las </a:t>
            </a:r>
            <a:r>
              <a:rPr lang="es-CL" sz="970" b="1" kern="0" dirty="0">
                <a:solidFill>
                  <a:srgbClr val="002060"/>
                </a:solidFill>
                <a:latin typeface="Sansa Pro Normal"/>
                <a:ea typeface="Open Sans"/>
                <a:cs typeface="Open Sans"/>
              </a:rPr>
              <a:t>instalaciones</a:t>
            </a:r>
            <a:r>
              <a:rPr lang="es-CL" sz="970" kern="0" dirty="0">
                <a:solidFill>
                  <a:schemeClr val="tx1">
                    <a:lumMod val="65000"/>
                    <a:lumOff val="35000"/>
                  </a:schemeClr>
                </a:solidFill>
                <a:latin typeface="Sansa Pro Normal"/>
                <a:ea typeface="Open Sans"/>
                <a:cs typeface="Open Sans"/>
              </a:rPr>
              <a:t> de </a:t>
            </a:r>
            <a:r>
              <a:rPr lang="es-CL" sz="970" b="1" kern="0" dirty="0">
                <a:solidFill>
                  <a:srgbClr val="002060"/>
                </a:solidFill>
                <a:latin typeface="Sansa Pro Normal"/>
                <a:ea typeface="Open Sans"/>
                <a:cs typeface="Open Sans"/>
              </a:rPr>
              <a:t>Sodexo</a:t>
            </a:r>
            <a:r>
              <a:rPr lang="es-CL" sz="970" kern="0" dirty="0">
                <a:solidFill>
                  <a:schemeClr val="tx1">
                    <a:lumMod val="65000"/>
                    <a:lumOff val="35000"/>
                  </a:schemeClr>
                </a:solidFill>
                <a:latin typeface="Sansa Pro Normal"/>
                <a:ea typeface="Open Sans"/>
                <a:cs typeface="Open Sans"/>
              </a:rPr>
              <a:t> (iluminación, aire acondicionado…)</a:t>
            </a:r>
          </a:p>
        </p:txBody>
      </p:sp>
      <p:sp>
        <p:nvSpPr>
          <p:cNvPr id="80" name="Rectangle 69">
            <a:extLst>
              <a:ext uri="{FF2B5EF4-FFF2-40B4-BE49-F238E27FC236}">
                <a16:creationId xmlns:a16="http://schemas.microsoft.com/office/drawing/2014/main" id="{A0E7364A-45D1-464F-A402-8B37246BA196}"/>
              </a:ext>
            </a:extLst>
          </p:cNvPr>
          <p:cNvSpPr/>
          <p:nvPr/>
        </p:nvSpPr>
        <p:spPr>
          <a:xfrm>
            <a:off x="8646639" y="4036623"/>
            <a:ext cx="3059786" cy="1619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5998" tIns="71995" rIns="35998" bIns="71995" rtlCol="0" anchor="t"/>
          <a:lstStyle/>
          <a:p>
            <a:pPr defTabSz="685768">
              <a:spcAft>
                <a:spcPts val="600"/>
              </a:spcAft>
              <a:defRPr/>
            </a:pPr>
            <a:r>
              <a:rPr lang="es-CL" sz="1000" b="1" kern="0" dirty="0">
                <a:solidFill>
                  <a:srgbClr val="002060"/>
                </a:solidFill>
                <a:latin typeface="Sansa Pro Normal"/>
                <a:ea typeface="Open Sans"/>
                <a:cs typeface="Open Sans"/>
              </a:rPr>
              <a:t>SITIOS CLIENTES- ENERGÍA</a:t>
            </a:r>
          </a:p>
          <a:p>
            <a:pPr marL="171353" indent="-171353" defTabSz="685768">
              <a:spcBef>
                <a:spcPts val="100"/>
              </a:spcBef>
              <a:spcAft>
                <a:spcPts val="100"/>
              </a:spcAft>
              <a:buFont typeface="Wingdings" panose="05000000000000000000" pitchFamily="2" charset="2"/>
              <a:buChar char="§"/>
              <a:defRPr/>
            </a:pPr>
            <a:r>
              <a:rPr lang="es-CL" sz="970" kern="0" dirty="0">
                <a:solidFill>
                  <a:schemeClr val="tx1">
                    <a:lumMod val="65000"/>
                    <a:lumOff val="35000"/>
                  </a:schemeClr>
                </a:solidFill>
                <a:latin typeface="Sansa Pro Normal"/>
                <a:ea typeface="Open Sans"/>
                <a:cs typeface="Open Sans"/>
              </a:rPr>
              <a:t>Emisiones provenientes del </a:t>
            </a:r>
            <a:r>
              <a:rPr lang="es-CL" sz="970" b="1" kern="0" dirty="0">
                <a:solidFill>
                  <a:srgbClr val="002060"/>
                </a:solidFill>
                <a:latin typeface="Sansa Pro Normal"/>
                <a:ea typeface="Open Sans"/>
                <a:cs typeface="Open Sans"/>
              </a:rPr>
              <a:t>consumo</a:t>
            </a:r>
            <a:r>
              <a:rPr lang="es-CL" sz="970" kern="0" dirty="0">
                <a:solidFill>
                  <a:schemeClr val="tx1">
                    <a:lumMod val="65000"/>
                    <a:lumOff val="35000"/>
                  </a:schemeClr>
                </a:solidFill>
                <a:latin typeface="Sansa Pro Normal"/>
                <a:ea typeface="Open Sans"/>
                <a:cs typeface="Open Sans"/>
              </a:rPr>
              <a:t> de </a:t>
            </a:r>
            <a:r>
              <a:rPr lang="es-CL" sz="970" b="1" kern="0" dirty="0">
                <a:solidFill>
                  <a:srgbClr val="002060"/>
                </a:solidFill>
                <a:latin typeface="Sansa Pro Normal"/>
                <a:ea typeface="Open Sans"/>
                <a:cs typeface="Open Sans"/>
              </a:rPr>
              <a:t>energía</a:t>
            </a:r>
            <a:r>
              <a:rPr lang="es-CL" sz="970" kern="0" dirty="0">
                <a:solidFill>
                  <a:schemeClr val="tx1">
                    <a:lumMod val="65000"/>
                    <a:lumOff val="35000"/>
                  </a:schemeClr>
                </a:solidFill>
                <a:latin typeface="Sansa Pro Normal"/>
                <a:ea typeface="Open Sans"/>
                <a:cs typeface="Open Sans"/>
              </a:rPr>
              <a:t> en los sitios de los clientes para los </a:t>
            </a:r>
            <a:r>
              <a:rPr lang="es-CL" sz="970" b="1" kern="0" dirty="0">
                <a:solidFill>
                  <a:srgbClr val="002060"/>
                </a:solidFill>
                <a:latin typeface="Sansa Pro Normal"/>
                <a:ea typeface="Open Sans"/>
                <a:cs typeface="Open Sans"/>
              </a:rPr>
              <a:t>servicios</a:t>
            </a:r>
            <a:r>
              <a:rPr lang="es-CL" sz="970" kern="0" dirty="0">
                <a:solidFill>
                  <a:schemeClr val="tx1">
                    <a:lumMod val="65000"/>
                    <a:lumOff val="35000"/>
                  </a:schemeClr>
                </a:solidFill>
                <a:latin typeface="Sansa Pro Normal"/>
                <a:ea typeface="Open Sans"/>
                <a:cs typeface="Open Sans"/>
              </a:rPr>
              <a:t> de </a:t>
            </a:r>
            <a:r>
              <a:rPr lang="es-CL" sz="970" b="1" kern="0" dirty="0">
                <a:solidFill>
                  <a:srgbClr val="002060"/>
                </a:solidFill>
                <a:latin typeface="Sansa Pro Normal"/>
                <a:ea typeface="Open Sans"/>
                <a:cs typeface="Open Sans"/>
              </a:rPr>
              <a:t>Sodexo</a:t>
            </a:r>
            <a:r>
              <a:rPr lang="es-CL" sz="970" kern="0" dirty="0">
                <a:solidFill>
                  <a:schemeClr val="tx1">
                    <a:lumMod val="65000"/>
                    <a:lumOff val="35000"/>
                  </a:schemeClr>
                </a:solidFill>
                <a:latin typeface="Sansa Pro Normal"/>
                <a:ea typeface="Open Sans"/>
                <a:cs typeface="Open Sans"/>
              </a:rPr>
              <a:t> (electricidad, gas y </a:t>
            </a:r>
            <a:r>
              <a:rPr lang="es-CL" sz="970" b="1" kern="0" dirty="0">
                <a:solidFill>
                  <a:srgbClr val="002060"/>
                </a:solidFill>
                <a:latin typeface="Sansa Pro Normal"/>
                <a:ea typeface="Open Sans"/>
                <a:cs typeface="Open Sans"/>
              </a:rPr>
              <a:t>refrigerantes</a:t>
            </a:r>
            <a:r>
              <a:rPr lang="es-CL" sz="970" kern="0" dirty="0">
                <a:solidFill>
                  <a:schemeClr val="tx1">
                    <a:lumMod val="65000"/>
                    <a:lumOff val="35000"/>
                  </a:schemeClr>
                </a:solidFill>
                <a:latin typeface="Sansa Pro Normal"/>
                <a:ea typeface="Open Sans"/>
                <a:cs typeface="Open Sans"/>
              </a:rPr>
              <a:t> para alimentos, </a:t>
            </a:r>
            <a:r>
              <a:rPr lang="es-CL" sz="970" b="1" kern="0" dirty="0">
                <a:solidFill>
                  <a:srgbClr val="002060"/>
                </a:solidFill>
                <a:latin typeface="Sansa Pro Normal"/>
                <a:ea typeface="Open Sans"/>
                <a:cs typeface="Open Sans"/>
              </a:rPr>
              <a:t>electricidad</a:t>
            </a:r>
            <a:r>
              <a:rPr lang="es-CL" sz="970" kern="0" dirty="0">
                <a:solidFill>
                  <a:schemeClr val="tx1">
                    <a:lumMod val="65000"/>
                    <a:lumOff val="35000"/>
                  </a:schemeClr>
                </a:solidFill>
                <a:latin typeface="Sansa Pro Normal"/>
                <a:ea typeface="Open Sans"/>
                <a:cs typeface="Open Sans"/>
              </a:rPr>
              <a:t> para limpieza, electricidad para jardinería)</a:t>
            </a:r>
          </a:p>
        </p:txBody>
      </p:sp>
      <p:sp>
        <p:nvSpPr>
          <p:cNvPr id="81" name="Rectangle 72">
            <a:extLst>
              <a:ext uri="{FF2B5EF4-FFF2-40B4-BE49-F238E27FC236}">
                <a16:creationId xmlns:a16="http://schemas.microsoft.com/office/drawing/2014/main" id="{AA5ED2C0-66DD-47DE-98CD-4E623ACF8D52}"/>
              </a:ext>
            </a:extLst>
          </p:cNvPr>
          <p:cNvSpPr/>
          <p:nvPr/>
        </p:nvSpPr>
        <p:spPr>
          <a:xfrm>
            <a:off x="8646639" y="5438624"/>
            <a:ext cx="2805003" cy="1619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5998" tIns="71995" rIns="35998" bIns="71995" rtlCol="0" anchor="t"/>
          <a:lstStyle/>
          <a:p>
            <a:pPr defTabSz="685768">
              <a:spcAft>
                <a:spcPts val="600"/>
              </a:spcAft>
              <a:defRPr/>
            </a:pPr>
            <a:r>
              <a:rPr lang="es-CL" sz="1000" b="1" kern="0" dirty="0">
                <a:solidFill>
                  <a:srgbClr val="002060"/>
                </a:solidFill>
                <a:latin typeface="Sansa Pro Normal"/>
                <a:ea typeface="Open Sans"/>
                <a:cs typeface="Open Sans"/>
              </a:rPr>
              <a:t>SITIOS CLIENTES - RESIDUOS</a:t>
            </a:r>
          </a:p>
          <a:p>
            <a:pPr marL="171353" indent="-171353" defTabSz="685768">
              <a:spcBef>
                <a:spcPts val="100"/>
              </a:spcBef>
              <a:spcAft>
                <a:spcPts val="100"/>
              </a:spcAft>
              <a:buFont typeface="Wingdings" panose="05000000000000000000" pitchFamily="2" charset="2"/>
              <a:buChar char="§"/>
              <a:defRPr/>
            </a:pPr>
            <a:r>
              <a:rPr lang="es-CL" sz="970" kern="0" dirty="0">
                <a:solidFill>
                  <a:schemeClr val="tx1">
                    <a:lumMod val="65000"/>
                    <a:lumOff val="35000"/>
                  </a:schemeClr>
                </a:solidFill>
                <a:latin typeface="Sansa Pro Normal"/>
                <a:ea typeface="Open Sans"/>
                <a:cs typeface="Open Sans"/>
              </a:rPr>
              <a:t>Emisiones de los </a:t>
            </a:r>
            <a:r>
              <a:rPr lang="es-CL" sz="970" b="1" kern="0" dirty="0">
                <a:solidFill>
                  <a:srgbClr val="002060"/>
                </a:solidFill>
                <a:latin typeface="Sansa Pro Normal"/>
                <a:ea typeface="Open Sans"/>
                <a:cs typeface="Open Sans"/>
              </a:rPr>
              <a:t>residuos</a:t>
            </a:r>
            <a:r>
              <a:rPr lang="es-CL" sz="970" kern="0" dirty="0">
                <a:solidFill>
                  <a:schemeClr val="tx1">
                    <a:lumMod val="65000"/>
                    <a:lumOff val="35000"/>
                  </a:schemeClr>
                </a:solidFill>
                <a:latin typeface="Sansa Pro Normal"/>
                <a:ea typeface="Open Sans"/>
                <a:cs typeface="Open Sans"/>
              </a:rPr>
              <a:t> </a:t>
            </a:r>
            <a:r>
              <a:rPr lang="es-CL" sz="970" b="1" kern="0" dirty="0">
                <a:solidFill>
                  <a:srgbClr val="002060"/>
                </a:solidFill>
                <a:latin typeface="Sansa Pro Normal"/>
                <a:ea typeface="Open Sans"/>
                <a:cs typeface="Open Sans"/>
              </a:rPr>
              <a:t>orgánicos</a:t>
            </a:r>
            <a:r>
              <a:rPr lang="es-CL" sz="970" kern="0" dirty="0">
                <a:solidFill>
                  <a:schemeClr val="tx1">
                    <a:lumMod val="65000"/>
                    <a:lumOff val="35000"/>
                  </a:schemeClr>
                </a:solidFill>
                <a:latin typeface="Sansa Pro Normal"/>
                <a:ea typeface="Open Sans"/>
                <a:cs typeface="Open Sans"/>
              </a:rPr>
              <a:t> generados por nuestros servicios (disposición, eliminación) en las instalaciones del cliente</a:t>
            </a:r>
          </a:p>
          <a:p>
            <a:pPr marL="171353" indent="-171353" defTabSz="685768">
              <a:spcBef>
                <a:spcPts val="100"/>
              </a:spcBef>
              <a:spcAft>
                <a:spcPts val="100"/>
              </a:spcAft>
              <a:buFont typeface="Wingdings" panose="05000000000000000000" pitchFamily="2" charset="2"/>
              <a:buChar char="§"/>
              <a:defRPr/>
            </a:pPr>
            <a:r>
              <a:rPr lang="es-CL" sz="970" kern="0" dirty="0">
                <a:solidFill>
                  <a:schemeClr val="tx1">
                    <a:lumMod val="65000"/>
                    <a:lumOff val="35000"/>
                  </a:schemeClr>
                </a:solidFill>
                <a:latin typeface="Sansa Pro Normal"/>
                <a:ea typeface="Open Sans"/>
                <a:cs typeface="Open Sans"/>
              </a:rPr>
              <a:t>Emisiones del </a:t>
            </a:r>
            <a:r>
              <a:rPr lang="es-CL" sz="970" b="1" kern="0" dirty="0">
                <a:solidFill>
                  <a:srgbClr val="002060"/>
                </a:solidFill>
                <a:latin typeface="Sansa Pro Normal"/>
                <a:ea typeface="Open Sans"/>
                <a:cs typeface="Open Sans"/>
              </a:rPr>
              <a:t>resto</a:t>
            </a:r>
            <a:r>
              <a:rPr lang="es-CL" sz="970" kern="0" dirty="0">
                <a:solidFill>
                  <a:schemeClr val="tx1">
                    <a:lumMod val="65000"/>
                    <a:lumOff val="35000"/>
                  </a:schemeClr>
                </a:solidFill>
                <a:latin typeface="Sansa Pro Normal"/>
                <a:ea typeface="Open Sans"/>
                <a:cs typeface="Open Sans"/>
              </a:rPr>
              <a:t> </a:t>
            </a:r>
            <a:r>
              <a:rPr lang="es-CL" sz="970" b="1" kern="0" dirty="0">
                <a:solidFill>
                  <a:srgbClr val="002060"/>
                </a:solidFill>
                <a:latin typeface="Sansa Pro Normal"/>
                <a:ea typeface="Open Sans"/>
                <a:cs typeface="Open Sans"/>
              </a:rPr>
              <a:t>de</a:t>
            </a:r>
            <a:r>
              <a:rPr lang="es-CL" sz="970" kern="0" dirty="0">
                <a:solidFill>
                  <a:schemeClr val="tx1">
                    <a:lumMod val="65000"/>
                    <a:lumOff val="35000"/>
                  </a:schemeClr>
                </a:solidFill>
                <a:latin typeface="Sansa Pro Normal"/>
                <a:ea typeface="Open Sans"/>
                <a:cs typeface="Open Sans"/>
              </a:rPr>
              <a:t> </a:t>
            </a:r>
            <a:r>
              <a:rPr lang="es-CL" sz="970" b="1" kern="0" dirty="0">
                <a:solidFill>
                  <a:srgbClr val="002060"/>
                </a:solidFill>
                <a:latin typeface="Sansa Pro Normal"/>
                <a:ea typeface="Open Sans"/>
                <a:cs typeface="Open Sans"/>
              </a:rPr>
              <a:t>residuos</a:t>
            </a:r>
            <a:r>
              <a:rPr lang="es-CL" sz="970" kern="0" dirty="0">
                <a:solidFill>
                  <a:schemeClr val="tx1">
                    <a:lumMod val="65000"/>
                    <a:lumOff val="35000"/>
                  </a:schemeClr>
                </a:solidFill>
                <a:latin typeface="Sansa Pro Normal"/>
                <a:ea typeface="Open Sans"/>
                <a:cs typeface="Open Sans"/>
              </a:rPr>
              <a:t> generados por nuestros servicios (disposición, eliminación) en las instalaciones del cliente</a:t>
            </a:r>
          </a:p>
        </p:txBody>
      </p:sp>
      <p:cxnSp>
        <p:nvCxnSpPr>
          <p:cNvPr id="82" name="Connecteur droit 77">
            <a:extLst>
              <a:ext uri="{FF2B5EF4-FFF2-40B4-BE49-F238E27FC236}">
                <a16:creationId xmlns:a16="http://schemas.microsoft.com/office/drawing/2014/main" id="{04FEFAB8-5065-469F-A880-E1B28021E3E9}"/>
              </a:ext>
            </a:extLst>
          </p:cNvPr>
          <p:cNvCxnSpPr>
            <a:cxnSpLocks/>
          </p:cNvCxnSpPr>
          <p:nvPr/>
        </p:nvCxnSpPr>
        <p:spPr>
          <a:xfrm>
            <a:off x="7779208" y="2777638"/>
            <a:ext cx="0" cy="4213008"/>
          </a:xfrm>
          <a:prstGeom prst="line">
            <a:avLst/>
          </a:prstGeom>
          <a:ln w="19050">
            <a:solidFill>
              <a:schemeClr val="tx2"/>
            </a:solidFill>
            <a:prstDash val="dash"/>
          </a:ln>
        </p:spPr>
        <p:style>
          <a:lnRef idx="1">
            <a:schemeClr val="accent1"/>
          </a:lnRef>
          <a:fillRef idx="0">
            <a:schemeClr val="accent1"/>
          </a:fillRef>
          <a:effectRef idx="0">
            <a:schemeClr val="accent1"/>
          </a:effectRef>
          <a:fontRef idx="minor">
            <a:schemeClr val="tx1"/>
          </a:fontRef>
        </p:style>
      </p:cxnSp>
      <p:pic>
        <p:nvPicPr>
          <p:cNvPr id="83" name="Imagen 82">
            <a:extLst>
              <a:ext uri="{FF2B5EF4-FFF2-40B4-BE49-F238E27FC236}">
                <a16:creationId xmlns:a16="http://schemas.microsoft.com/office/drawing/2014/main" id="{10391187-0E01-9BFB-FB24-DE9F096F32D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21892" y="4771266"/>
            <a:ext cx="836041" cy="798641"/>
          </a:xfrm>
          <a:prstGeom prst="rect">
            <a:avLst/>
          </a:prstGeom>
        </p:spPr>
      </p:pic>
      <p:pic>
        <p:nvPicPr>
          <p:cNvPr id="84" name="Imagen 83">
            <a:extLst>
              <a:ext uri="{FF2B5EF4-FFF2-40B4-BE49-F238E27FC236}">
                <a16:creationId xmlns:a16="http://schemas.microsoft.com/office/drawing/2014/main" id="{5DB41D85-E317-C6EF-C523-F1163A5C6A0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51992" y="5781548"/>
            <a:ext cx="948052" cy="906525"/>
          </a:xfrm>
          <a:prstGeom prst="rect">
            <a:avLst/>
          </a:prstGeom>
        </p:spPr>
      </p:pic>
      <p:pic>
        <p:nvPicPr>
          <p:cNvPr id="85" name="Imagen 84">
            <a:extLst>
              <a:ext uri="{FF2B5EF4-FFF2-40B4-BE49-F238E27FC236}">
                <a16:creationId xmlns:a16="http://schemas.microsoft.com/office/drawing/2014/main" id="{6310111D-272F-A34A-98B0-3317DC8B512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953020" y="3969513"/>
            <a:ext cx="836041" cy="798641"/>
          </a:xfrm>
          <a:prstGeom prst="rect">
            <a:avLst/>
          </a:prstGeom>
        </p:spPr>
      </p:pic>
      <p:pic>
        <p:nvPicPr>
          <p:cNvPr id="86" name="Imagen 85">
            <a:extLst>
              <a:ext uri="{FF2B5EF4-FFF2-40B4-BE49-F238E27FC236}">
                <a16:creationId xmlns:a16="http://schemas.microsoft.com/office/drawing/2014/main" id="{09396362-2E2C-261A-C479-E549B149F5E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5371" y="5718939"/>
            <a:ext cx="1100080" cy="1059257"/>
          </a:xfrm>
          <a:prstGeom prst="rect">
            <a:avLst/>
          </a:prstGeom>
        </p:spPr>
      </p:pic>
      <p:pic>
        <p:nvPicPr>
          <p:cNvPr id="87" name="Imagen 86">
            <a:extLst>
              <a:ext uri="{FF2B5EF4-FFF2-40B4-BE49-F238E27FC236}">
                <a16:creationId xmlns:a16="http://schemas.microsoft.com/office/drawing/2014/main" id="{ACC51E5F-3978-6BBF-82A2-755923E09E9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1291" y="4341538"/>
            <a:ext cx="746825" cy="713416"/>
          </a:xfrm>
          <a:prstGeom prst="rect">
            <a:avLst/>
          </a:prstGeom>
        </p:spPr>
      </p:pic>
      <p:pic>
        <p:nvPicPr>
          <p:cNvPr id="88" name="Imagen 87">
            <a:extLst>
              <a:ext uri="{FF2B5EF4-FFF2-40B4-BE49-F238E27FC236}">
                <a16:creationId xmlns:a16="http://schemas.microsoft.com/office/drawing/2014/main" id="{A42B734F-5477-F426-3D8E-B77AEDB6077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267215" y="2670111"/>
            <a:ext cx="849241" cy="817726"/>
          </a:xfrm>
          <a:prstGeom prst="rect">
            <a:avLst/>
          </a:prstGeom>
        </p:spPr>
      </p:pic>
      <p:pic>
        <p:nvPicPr>
          <p:cNvPr id="89" name="Imagen 88">
            <a:extLst>
              <a:ext uri="{FF2B5EF4-FFF2-40B4-BE49-F238E27FC236}">
                <a16:creationId xmlns:a16="http://schemas.microsoft.com/office/drawing/2014/main" id="{546A8A30-6601-4FD0-CB1D-1679C1013BE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985726" y="5839264"/>
            <a:ext cx="651361" cy="627189"/>
          </a:xfrm>
          <a:prstGeom prst="rect">
            <a:avLst/>
          </a:prstGeom>
        </p:spPr>
      </p:pic>
      <p:pic>
        <p:nvPicPr>
          <p:cNvPr id="90" name="Imagen 89">
            <a:extLst>
              <a:ext uri="{FF2B5EF4-FFF2-40B4-BE49-F238E27FC236}">
                <a16:creationId xmlns:a16="http://schemas.microsoft.com/office/drawing/2014/main" id="{4AF3E33F-9599-8618-A576-64142CBB681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864490" y="4036623"/>
            <a:ext cx="696867" cy="665693"/>
          </a:xfrm>
          <a:prstGeom prst="rect">
            <a:avLst/>
          </a:prstGeom>
        </p:spPr>
      </p:pic>
      <p:sp>
        <p:nvSpPr>
          <p:cNvPr id="91" name="CuadroTexto 90">
            <a:extLst>
              <a:ext uri="{FF2B5EF4-FFF2-40B4-BE49-F238E27FC236}">
                <a16:creationId xmlns:a16="http://schemas.microsoft.com/office/drawing/2014/main" id="{049E9200-7CE8-AF8F-8866-597C88A31707}"/>
              </a:ext>
            </a:extLst>
          </p:cNvPr>
          <p:cNvSpPr txBox="1"/>
          <p:nvPr/>
        </p:nvSpPr>
        <p:spPr>
          <a:xfrm>
            <a:off x="8146403" y="3298460"/>
            <a:ext cx="3090865" cy="540148"/>
          </a:xfrm>
          <a:prstGeom prst="rect">
            <a:avLst/>
          </a:prstGeom>
          <a:noFill/>
        </p:spPr>
        <p:txBody>
          <a:bodyPr wrap="square">
            <a:spAutoFit/>
          </a:bodyPr>
          <a:lstStyle/>
          <a:p>
            <a:pPr algn="ctr" defTabSz="914358">
              <a:defRPr/>
            </a:pPr>
            <a:r>
              <a:rPr lang="es-CL" sz="1455" dirty="0">
                <a:solidFill>
                  <a:srgbClr val="33A866"/>
                </a:solidFill>
                <a:latin typeface="Open Sans" panose="020B0606030504020204" pitchFamily="34" charset="0"/>
                <a:ea typeface="Open Sans" panose="020B0606030504020204" pitchFamily="34" charset="0"/>
                <a:cs typeface="Open Sans" panose="020B0606030504020204" pitchFamily="34" charset="0"/>
              </a:rPr>
              <a:t>Emisiones de Sodexo Aguas Abajo </a:t>
            </a:r>
            <a:r>
              <a:rPr lang="es-CL" sz="1455" b="1" dirty="0">
                <a:solidFill>
                  <a:srgbClr val="002060"/>
                </a:solidFill>
                <a:latin typeface="Sansa Pro Black" panose="02000603080000020004" pitchFamily="2" charset="77"/>
                <a:cs typeface="Arial" panose="020B0604020202020204" pitchFamily="34" charset="0"/>
              </a:rPr>
              <a:t>ALCANCE 3</a:t>
            </a:r>
            <a:endParaRPr lang="es-CL" sz="1455" dirty="0">
              <a:solidFill>
                <a:srgbClr val="002060"/>
              </a:solidFill>
              <a:latin typeface="Sansa Pro Normal" panose="02000603080000020004" pitchFamily="2" charset="77"/>
              <a:cs typeface="Arial" panose="020B0604020202020204" pitchFamily="34" charset="0"/>
            </a:endParaRPr>
          </a:p>
        </p:txBody>
      </p:sp>
      <p:pic>
        <p:nvPicPr>
          <p:cNvPr id="92" name="Imagen 91">
            <a:extLst>
              <a:ext uri="{FF2B5EF4-FFF2-40B4-BE49-F238E27FC236}">
                <a16:creationId xmlns:a16="http://schemas.microsoft.com/office/drawing/2014/main" id="{4C0EB48F-6C0A-250B-E2B6-8342583AB35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529518" y="2670111"/>
            <a:ext cx="849241" cy="817726"/>
          </a:xfrm>
          <a:prstGeom prst="rect">
            <a:avLst/>
          </a:prstGeom>
        </p:spPr>
      </p:pic>
      <p:sp>
        <p:nvSpPr>
          <p:cNvPr id="93" name="CuadroTexto 92">
            <a:extLst>
              <a:ext uri="{FF2B5EF4-FFF2-40B4-BE49-F238E27FC236}">
                <a16:creationId xmlns:a16="http://schemas.microsoft.com/office/drawing/2014/main" id="{2CDD28F2-F59E-EE4C-C75F-17B1B941D7D5}"/>
              </a:ext>
            </a:extLst>
          </p:cNvPr>
          <p:cNvSpPr txBox="1"/>
          <p:nvPr/>
        </p:nvSpPr>
        <p:spPr>
          <a:xfrm>
            <a:off x="408706" y="3298460"/>
            <a:ext cx="3090865" cy="540148"/>
          </a:xfrm>
          <a:prstGeom prst="rect">
            <a:avLst/>
          </a:prstGeom>
          <a:noFill/>
        </p:spPr>
        <p:txBody>
          <a:bodyPr wrap="square">
            <a:spAutoFit/>
          </a:bodyPr>
          <a:lstStyle/>
          <a:p>
            <a:pPr algn="ctr" defTabSz="914358">
              <a:defRPr/>
            </a:pPr>
            <a:r>
              <a:rPr lang="es-CL" sz="1455" dirty="0">
                <a:solidFill>
                  <a:srgbClr val="33A866"/>
                </a:solidFill>
                <a:latin typeface="Open Sans" panose="020B0606030504020204" pitchFamily="34" charset="0"/>
                <a:ea typeface="Open Sans" panose="020B0606030504020204" pitchFamily="34" charset="0"/>
                <a:cs typeface="Open Sans" panose="020B0606030504020204" pitchFamily="34" charset="0"/>
              </a:rPr>
              <a:t>Emisiones de Sodexo Aguas Arriba </a:t>
            </a:r>
            <a:r>
              <a:rPr lang="es-CL" sz="1455" b="1" dirty="0">
                <a:solidFill>
                  <a:srgbClr val="002060"/>
                </a:solidFill>
                <a:latin typeface="Sansa Pro Black" panose="02000603080000020004" pitchFamily="2" charset="77"/>
                <a:cs typeface="Arial" panose="020B0604020202020204" pitchFamily="34" charset="0"/>
              </a:rPr>
              <a:t>ALCANCE 3</a:t>
            </a:r>
            <a:endParaRPr lang="es-CL" sz="1455" dirty="0">
              <a:solidFill>
                <a:srgbClr val="002060"/>
              </a:solidFill>
              <a:latin typeface="Sansa Pro Normal" panose="02000603080000020004" pitchFamily="2" charset="77"/>
              <a:cs typeface="Arial" panose="020B0604020202020204" pitchFamily="34" charset="0"/>
            </a:endParaRPr>
          </a:p>
        </p:txBody>
      </p:sp>
      <p:sp>
        <p:nvSpPr>
          <p:cNvPr id="94" name="Flecha arriba 32">
            <a:extLst>
              <a:ext uri="{FF2B5EF4-FFF2-40B4-BE49-F238E27FC236}">
                <a16:creationId xmlns:a16="http://schemas.microsoft.com/office/drawing/2014/main" id="{C06D0BB1-764D-3450-A84D-E093ADE97986}"/>
              </a:ext>
            </a:extLst>
          </p:cNvPr>
          <p:cNvSpPr/>
          <p:nvPr/>
        </p:nvSpPr>
        <p:spPr>
          <a:xfrm>
            <a:off x="2363986" y="3008304"/>
            <a:ext cx="226839" cy="258950"/>
          </a:xfrm>
          <a:prstGeom prst="upArrow">
            <a:avLst/>
          </a:prstGeom>
          <a:solidFill>
            <a:srgbClr val="33A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defRPr/>
            </a:pPr>
            <a:endParaRPr lang="es-CL" sz="1092" kern="0" dirty="0">
              <a:solidFill>
                <a:prstClr val="white"/>
              </a:solidFill>
              <a:latin typeface="Arial" panose="020B0604020202020204"/>
            </a:endParaRPr>
          </a:p>
        </p:txBody>
      </p:sp>
      <p:sp>
        <p:nvSpPr>
          <p:cNvPr id="95" name="Flecha arriba 34">
            <a:extLst>
              <a:ext uri="{FF2B5EF4-FFF2-40B4-BE49-F238E27FC236}">
                <a16:creationId xmlns:a16="http://schemas.microsoft.com/office/drawing/2014/main" id="{27A295BD-D788-74CC-DD97-59B1DCF17E95}"/>
              </a:ext>
            </a:extLst>
          </p:cNvPr>
          <p:cNvSpPr/>
          <p:nvPr/>
        </p:nvSpPr>
        <p:spPr>
          <a:xfrm rot="10800000">
            <a:off x="10114286" y="3008304"/>
            <a:ext cx="226839" cy="258950"/>
          </a:xfrm>
          <a:prstGeom prst="upArrow">
            <a:avLst/>
          </a:prstGeom>
          <a:solidFill>
            <a:srgbClr val="33A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defRPr/>
            </a:pPr>
            <a:endParaRPr lang="es-CL" sz="1092" kern="0" dirty="0">
              <a:solidFill>
                <a:prstClr val="white"/>
              </a:solidFill>
              <a:latin typeface="Arial" panose="020B0604020202020204"/>
            </a:endParaRPr>
          </a:p>
        </p:txBody>
      </p:sp>
      <p:sp>
        <p:nvSpPr>
          <p:cNvPr id="96" name="CuadroTexto 95">
            <a:extLst>
              <a:ext uri="{FF2B5EF4-FFF2-40B4-BE49-F238E27FC236}">
                <a16:creationId xmlns:a16="http://schemas.microsoft.com/office/drawing/2014/main" id="{B8023351-97C9-837B-37CA-8E93D4A8D404}"/>
              </a:ext>
            </a:extLst>
          </p:cNvPr>
          <p:cNvSpPr txBox="1"/>
          <p:nvPr/>
        </p:nvSpPr>
        <p:spPr>
          <a:xfrm>
            <a:off x="4302758" y="3298460"/>
            <a:ext cx="3090865" cy="540148"/>
          </a:xfrm>
          <a:prstGeom prst="rect">
            <a:avLst/>
          </a:prstGeom>
          <a:noFill/>
        </p:spPr>
        <p:txBody>
          <a:bodyPr wrap="square">
            <a:spAutoFit/>
          </a:bodyPr>
          <a:lstStyle/>
          <a:p>
            <a:pPr algn="ctr" defTabSz="914358">
              <a:defRPr/>
            </a:pPr>
            <a:r>
              <a:rPr lang="es-CL" sz="1455" dirty="0">
                <a:solidFill>
                  <a:srgbClr val="33A866"/>
                </a:solidFill>
                <a:latin typeface="Open Sans" panose="020B0606030504020204" pitchFamily="34" charset="0"/>
                <a:ea typeface="Open Sans" panose="020B0606030504020204" pitchFamily="34" charset="0"/>
                <a:cs typeface="Open Sans" panose="020B0606030504020204" pitchFamily="34" charset="0"/>
              </a:rPr>
              <a:t>Emisiones directas de Sodexo </a:t>
            </a:r>
            <a:r>
              <a:rPr lang="es-CL" sz="1455" b="1" dirty="0">
                <a:solidFill>
                  <a:srgbClr val="002060"/>
                </a:solidFill>
                <a:latin typeface="Sansa Pro Black" panose="02000603080000020004" pitchFamily="2" charset="77"/>
                <a:cs typeface="Arial" panose="020B0604020202020204" pitchFamily="34" charset="0"/>
              </a:rPr>
              <a:t>ALCANCE 1 y 2</a:t>
            </a:r>
            <a:endParaRPr lang="es-CL" sz="1455" dirty="0">
              <a:solidFill>
                <a:srgbClr val="002060"/>
              </a:solidFill>
              <a:latin typeface="Sansa Pro Normal" panose="02000603080000020004" pitchFamily="2" charset="77"/>
              <a:cs typeface="Arial" panose="020B0604020202020204" pitchFamily="34" charset="0"/>
            </a:endParaRPr>
          </a:p>
        </p:txBody>
      </p:sp>
      <p:sp>
        <p:nvSpPr>
          <p:cNvPr id="97" name="Elipse 96">
            <a:extLst>
              <a:ext uri="{FF2B5EF4-FFF2-40B4-BE49-F238E27FC236}">
                <a16:creationId xmlns:a16="http://schemas.microsoft.com/office/drawing/2014/main" id="{71EF2EE7-0F44-3E04-C3E7-B1E6646274DA}"/>
              </a:ext>
            </a:extLst>
          </p:cNvPr>
          <p:cNvSpPr/>
          <p:nvPr/>
        </p:nvSpPr>
        <p:spPr>
          <a:xfrm>
            <a:off x="5848190" y="2626573"/>
            <a:ext cx="170822" cy="144456"/>
          </a:xfrm>
          <a:prstGeom prst="ellipse">
            <a:avLst/>
          </a:prstGeom>
          <a:solidFill>
            <a:schemeClr val="tx2"/>
          </a:solidFill>
          <a:ln>
            <a:noFill/>
          </a:ln>
          <a:effectLst>
            <a:outerShdw blurRad="50800" dist="38100" dir="5400000" algn="t" rotWithShape="0">
              <a:prstClr val="black">
                <a:alpha val="4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8" name="Elipse 97">
            <a:extLst>
              <a:ext uri="{FF2B5EF4-FFF2-40B4-BE49-F238E27FC236}">
                <a16:creationId xmlns:a16="http://schemas.microsoft.com/office/drawing/2014/main" id="{B3A88766-A686-D792-91A5-9928D60124FB}"/>
              </a:ext>
            </a:extLst>
          </p:cNvPr>
          <p:cNvSpPr/>
          <p:nvPr/>
        </p:nvSpPr>
        <p:spPr>
          <a:xfrm>
            <a:off x="10002826" y="2626573"/>
            <a:ext cx="170822" cy="144456"/>
          </a:xfrm>
          <a:prstGeom prst="ellipse">
            <a:avLst/>
          </a:prstGeom>
          <a:solidFill>
            <a:schemeClr val="tx2"/>
          </a:solidFill>
          <a:ln>
            <a:noFill/>
          </a:ln>
          <a:effectLst>
            <a:outerShdw blurRad="50800" dist="38100" dir="5400000" algn="t" rotWithShape="0">
              <a:prstClr val="black">
                <a:alpha val="4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9" name="Rectángulo 98">
            <a:extLst>
              <a:ext uri="{FF2B5EF4-FFF2-40B4-BE49-F238E27FC236}">
                <a16:creationId xmlns:a16="http://schemas.microsoft.com/office/drawing/2014/main" id="{0DA8B711-7B42-4F47-441E-42629C50599F}"/>
              </a:ext>
            </a:extLst>
          </p:cNvPr>
          <p:cNvSpPr/>
          <p:nvPr/>
        </p:nvSpPr>
        <p:spPr>
          <a:xfrm>
            <a:off x="1050034" y="2290337"/>
            <a:ext cx="1631888" cy="3491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000"/>
              </a:lnSpc>
            </a:pPr>
            <a:r>
              <a:rPr lang="es-MX" sz="1100" dirty="0"/>
              <a:t>Cadena de Suministro, Proveedores</a:t>
            </a:r>
            <a:endParaRPr lang="es-CL" sz="1100" dirty="0"/>
          </a:p>
        </p:txBody>
      </p:sp>
      <p:sp>
        <p:nvSpPr>
          <p:cNvPr id="100" name="Elipse 99">
            <a:extLst>
              <a:ext uri="{FF2B5EF4-FFF2-40B4-BE49-F238E27FC236}">
                <a16:creationId xmlns:a16="http://schemas.microsoft.com/office/drawing/2014/main" id="{44A27B5C-E734-4519-0892-3DBF1D30867A}"/>
              </a:ext>
            </a:extLst>
          </p:cNvPr>
          <p:cNvSpPr/>
          <p:nvPr/>
        </p:nvSpPr>
        <p:spPr>
          <a:xfrm>
            <a:off x="1765495" y="2592283"/>
            <a:ext cx="170822" cy="144456"/>
          </a:xfrm>
          <a:prstGeom prst="ellipse">
            <a:avLst/>
          </a:prstGeom>
          <a:solidFill>
            <a:schemeClr val="tx2"/>
          </a:solidFill>
          <a:ln>
            <a:noFill/>
          </a:ln>
          <a:effectLst>
            <a:outerShdw blurRad="50800" dist="38100" dir="5400000" algn="t" rotWithShape="0">
              <a:prstClr val="black">
                <a:alpha val="4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1" name="Rectángulo 100">
            <a:extLst>
              <a:ext uri="{FF2B5EF4-FFF2-40B4-BE49-F238E27FC236}">
                <a16:creationId xmlns:a16="http://schemas.microsoft.com/office/drawing/2014/main" id="{5F7572BE-464B-8B9C-5FCA-0AE069425826}"/>
              </a:ext>
            </a:extLst>
          </p:cNvPr>
          <p:cNvSpPr/>
          <p:nvPr/>
        </p:nvSpPr>
        <p:spPr>
          <a:xfrm>
            <a:off x="5073503" y="2304878"/>
            <a:ext cx="1631888" cy="3491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000"/>
              </a:lnSpc>
            </a:pPr>
            <a:r>
              <a:rPr lang="es-MX" sz="1100" dirty="0"/>
              <a:t>Durante el Servicio</a:t>
            </a:r>
            <a:endParaRPr lang="es-CL" sz="1100" dirty="0"/>
          </a:p>
        </p:txBody>
      </p:sp>
      <p:sp>
        <p:nvSpPr>
          <p:cNvPr id="102" name="Rectángulo 101">
            <a:extLst>
              <a:ext uri="{FF2B5EF4-FFF2-40B4-BE49-F238E27FC236}">
                <a16:creationId xmlns:a16="http://schemas.microsoft.com/office/drawing/2014/main" id="{F6956C74-F00C-E69B-72E6-1B23E46ECE46}"/>
              </a:ext>
            </a:extLst>
          </p:cNvPr>
          <p:cNvSpPr/>
          <p:nvPr/>
        </p:nvSpPr>
        <p:spPr>
          <a:xfrm>
            <a:off x="9357704" y="2287831"/>
            <a:ext cx="1631888" cy="3491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000"/>
              </a:lnSpc>
            </a:pPr>
            <a:r>
              <a:rPr lang="es-MX" sz="1100" dirty="0"/>
              <a:t>Cadena de Suministro, Clientes </a:t>
            </a:r>
            <a:endParaRPr lang="es-CL" sz="1100" dirty="0"/>
          </a:p>
        </p:txBody>
      </p:sp>
      <p:pic>
        <p:nvPicPr>
          <p:cNvPr id="117" name="Imagen 116">
            <a:extLst>
              <a:ext uri="{FF2B5EF4-FFF2-40B4-BE49-F238E27FC236}">
                <a16:creationId xmlns:a16="http://schemas.microsoft.com/office/drawing/2014/main" id="{A6A2696F-3636-5FE5-992B-C3019DC709DC}"/>
              </a:ext>
            </a:extLst>
          </p:cNvPr>
          <p:cNvPicPr>
            <a:picLocks noChangeAspect="1"/>
          </p:cNvPicPr>
          <p:nvPr/>
        </p:nvPicPr>
        <p:blipFill>
          <a:blip r:embed="rId13"/>
          <a:srcRect t="13217" b="1"/>
          <a:stretch/>
        </p:blipFill>
        <p:spPr>
          <a:xfrm>
            <a:off x="9549033" y="27859"/>
            <a:ext cx="2642967" cy="2047717"/>
          </a:xfrm>
          <a:prstGeom prst="rect">
            <a:avLst/>
          </a:prstGeom>
        </p:spPr>
      </p:pic>
      <p:sp>
        <p:nvSpPr>
          <p:cNvPr id="118" name="CuadroTexto 117">
            <a:extLst>
              <a:ext uri="{FF2B5EF4-FFF2-40B4-BE49-F238E27FC236}">
                <a16:creationId xmlns:a16="http://schemas.microsoft.com/office/drawing/2014/main" id="{531B1144-DE39-775C-B356-6D7FFB8F91D0}"/>
              </a:ext>
            </a:extLst>
          </p:cNvPr>
          <p:cNvSpPr txBox="1"/>
          <p:nvPr/>
        </p:nvSpPr>
        <p:spPr>
          <a:xfrm>
            <a:off x="7192363" y="1316951"/>
            <a:ext cx="3023537" cy="738664"/>
          </a:xfrm>
          <a:prstGeom prst="rect">
            <a:avLst/>
          </a:prstGeom>
          <a:noFill/>
        </p:spPr>
        <p:txBody>
          <a:bodyPr wrap="square" rtlCol="0">
            <a:spAutoFit/>
          </a:bodyPr>
          <a:lstStyle/>
          <a:p>
            <a:pPr defTabSz="914358">
              <a:defRPr/>
            </a:pPr>
            <a:r>
              <a:rPr lang="es-MX" sz="1050" b="1" dirty="0">
                <a:solidFill>
                  <a:schemeClr val="tx2"/>
                </a:solidFill>
                <a:latin typeface="Sansa Pro Bold" panose="02000603080000020004" pitchFamily="2" charset="77"/>
              </a:rPr>
              <a:t>99%   Alcance 3</a:t>
            </a:r>
          </a:p>
          <a:p>
            <a:pPr defTabSz="914358">
              <a:defRPr/>
            </a:pPr>
            <a:r>
              <a:rPr lang="es-MX" sz="1050" b="1" dirty="0">
                <a:solidFill>
                  <a:schemeClr val="tx2"/>
                </a:solidFill>
                <a:latin typeface="Sansa Pro Bold" panose="02000603080000020004" pitchFamily="2" charset="77"/>
              </a:rPr>
              <a:t>66%   Compra Comida</a:t>
            </a:r>
          </a:p>
          <a:p>
            <a:pPr defTabSz="914358">
              <a:defRPr/>
            </a:pPr>
            <a:r>
              <a:rPr lang="es-MX" sz="1050" b="1" dirty="0">
                <a:solidFill>
                  <a:schemeClr val="tx2"/>
                </a:solidFill>
                <a:latin typeface="Sansa Pro Bold" panose="02000603080000020004" pitchFamily="2" charset="77"/>
              </a:rPr>
              <a:t>40%   Compra Carnes</a:t>
            </a:r>
          </a:p>
          <a:p>
            <a:pPr defTabSz="914358">
              <a:defRPr/>
            </a:pPr>
            <a:r>
              <a:rPr lang="es-MX" sz="1050" b="1" dirty="0">
                <a:solidFill>
                  <a:schemeClr val="tx2"/>
                </a:solidFill>
                <a:latin typeface="Sansa Pro Bold" panose="02000603080000020004" pitchFamily="2" charset="77"/>
              </a:rPr>
              <a:t>11%   Energía y Refrigerante  en sitio</a:t>
            </a:r>
            <a:endParaRPr lang="es-419" sz="1050" b="1" dirty="0">
              <a:solidFill>
                <a:schemeClr val="tx2"/>
              </a:solidFill>
              <a:latin typeface="Sansa Pro Bold" panose="02000603080000020004" pitchFamily="2" charset="77"/>
            </a:endParaRPr>
          </a:p>
        </p:txBody>
      </p:sp>
      <p:sp>
        <p:nvSpPr>
          <p:cNvPr id="120" name="CuadroTexto 119">
            <a:extLst>
              <a:ext uri="{FF2B5EF4-FFF2-40B4-BE49-F238E27FC236}">
                <a16:creationId xmlns:a16="http://schemas.microsoft.com/office/drawing/2014/main" id="{3DBFC8FD-EB0F-9801-5E95-0028BD2A6C3F}"/>
              </a:ext>
            </a:extLst>
          </p:cNvPr>
          <p:cNvSpPr txBox="1"/>
          <p:nvPr/>
        </p:nvSpPr>
        <p:spPr>
          <a:xfrm>
            <a:off x="7140081" y="885452"/>
            <a:ext cx="2277996" cy="369332"/>
          </a:xfrm>
          <a:prstGeom prst="rect">
            <a:avLst/>
          </a:prstGeom>
          <a:noFill/>
        </p:spPr>
        <p:txBody>
          <a:bodyPr wrap="square" rtlCol="0">
            <a:spAutoFit/>
          </a:bodyPr>
          <a:lstStyle/>
          <a:p>
            <a:pPr defTabSz="914358">
              <a:defRPr/>
            </a:pPr>
            <a:r>
              <a:rPr lang="es-MX" b="1" dirty="0">
                <a:solidFill>
                  <a:schemeClr val="tx2"/>
                </a:solidFill>
                <a:latin typeface="Sansa Pro Bold" panose="02000603080000020004" pitchFamily="2" charset="77"/>
              </a:rPr>
              <a:t>SODEXO CHILE</a:t>
            </a:r>
            <a:endParaRPr lang="es-419" b="1" dirty="0">
              <a:solidFill>
                <a:schemeClr val="tx2"/>
              </a:solidFill>
              <a:latin typeface="Sansa Pro Bold" panose="02000603080000020004" pitchFamily="2"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1224559" y="271956"/>
            <a:ext cx="8167931" cy="806769"/>
          </a:xfrm>
          <a:prstGeom prst="rect">
            <a:avLst/>
          </a:prstGeom>
        </p:spPr>
        <p:txBody>
          <a:bodyPr vert="horz" wrap="square" lIns="0" tIns="6931" rIns="0" bIns="0" rtlCol="0">
            <a:spAutoFit/>
          </a:bodyPr>
          <a:lstStyle/>
          <a:p>
            <a:pPr marL="7701" marR="3081">
              <a:lnSpc>
                <a:spcPct val="100600"/>
              </a:lnSpc>
              <a:spcBef>
                <a:spcPts val="55"/>
              </a:spcBef>
            </a:pPr>
            <a:r>
              <a:rPr sz="3578" b="1" dirty="0">
                <a:solidFill>
                  <a:srgbClr val="002060"/>
                </a:solidFill>
                <a:latin typeface="Sansa Pro Bold"/>
                <a:cs typeface="Sansa Pro Bold"/>
              </a:rPr>
              <a:t>HUELLA</a:t>
            </a:r>
            <a:r>
              <a:rPr sz="3578" b="1" spc="3" dirty="0">
                <a:solidFill>
                  <a:srgbClr val="002060"/>
                </a:solidFill>
                <a:latin typeface="Sansa Pro Bold"/>
                <a:cs typeface="Sansa Pro Bold"/>
              </a:rPr>
              <a:t> </a:t>
            </a:r>
            <a:r>
              <a:rPr sz="3578" b="1" spc="-15" dirty="0">
                <a:solidFill>
                  <a:srgbClr val="002060"/>
                </a:solidFill>
                <a:latin typeface="Sansa Pro Bold"/>
                <a:cs typeface="Sansa Pro Bold"/>
              </a:rPr>
              <a:t>DE </a:t>
            </a:r>
            <a:r>
              <a:rPr sz="3578" b="1" spc="-6" dirty="0">
                <a:solidFill>
                  <a:srgbClr val="002060"/>
                </a:solidFill>
                <a:latin typeface="Sansa Pro Bold"/>
                <a:cs typeface="Sansa Pro Bold"/>
              </a:rPr>
              <a:t>CARBONO SODEXO</a:t>
            </a:r>
            <a:endParaRPr sz="3578" dirty="0">
              <a:solidFill>
                <a:srgbClr val="002060"/>
              </a:solidFill>
              <a:latin typeface="Sansa Pro Bold"/>
              <a:cs typeface="Sansa Pro Bold"/>
            </a:endParaRPr>
          </a:p>
          <a:p>
            <a:pPr marL="7701" marR="103582">
              <a:lnSpc>
                <a:spcPts val="1740"/>
              </a:lnSpc>
              <a:spcBef>
                <a:spcPts val="233"/>
              </a:spcBef>
            </a:pPr>
            <a:r>
              <a:rPr lang="es-CL" sz="1455" dirty="0">
                <a:solidFill>
                  <a:srgbClr val="002060"/>
                </a:solidFill>
                <a:latin typeface="Sansa Pro Bold"/>
                <a:cs typeface="Sansa Pro Bold"/>
              </a:rPr>
              <a:t>FY 24 - CALCULADORA TENNAXIA</a:t>
            </a:r>
          </a:p>
        </p:txBody>
      </p:sp>
      <p:sp>
        <p:nvSpPr>
          <p:cNvPr id="36" name="object 11">
            <a:extLst>
              <a:ext uri="{FF2B5EF4-FFF2-40B4-BE49-F238E27FC236}">
                <a16:creationId xmlns:a16="http://schemas.microsoft.com/office/drawing/2014/main" id="{CA24A664-A65A-14E5-7796-014A5370A716}"/>
              </a:ext>
            </a:extLst>
          </p:cNvPr>
          <p:cNvSpPr txBox="1"/>
          <p:nvPr/>
        </p:nvSpPr>
        <p:spPr>
          <a:xfrm>
            <a:off x="10568601" y="133452"/>
            <a:ext cx="1341950" cy="188115"/>
          </a:xfrm>
          <a:prstGeom prst="rect">
            <a:avLst/>
          </a:prstGeom>
        </p:spPr>
        <p:txBody>
          <a:bodyPr vert="horz" wrap="square" lIns="0" tIns="10782" rIns="0" bIns="0" rtlCol="0">
            <a:spAutoFit/>
          </a:bodyPr>
          <a:lstStyle/>
          <a:p>
            <a:pPr marR="3081" algn="r">
              <a:spcBef>
                <a:spcPts val="85"/>
              </a:spcBef>
            </a:pPr>
            <a:r>
              <a:rPr sz="576" dirty="0">
                <a:solidFill>
                  <a:srgbClr val="B3B3B3"/>
                </a:solidFill>
                <a:latin typeface="Sansa Pro Bold"/>
                <a:cs typeface="Sansa Pro Bold"/>
              </a:rPr>
              <a:t>Camino</a:t>
            </a:r>
            <a:r>
              <a:rPr sz="576" spc="79" dirty="0">
                <a:solidFill>
                  <a:srgbClr val="B3B3B3"/>
                </a:solidFill>
                <a:latin typeface="Sansa Pro Bold"/>
                <a:cs typeface="Sansa Pro Bold"/>
              </a:rPr>
              <a:t> </a:t>
            </a:r>
            <a:r>
              <a:rPr sz="576" dirty="0">
                <a:solidFill>
                  <a:srgbClr val="B3B3B3"/>
                </a:solidFill>
                <a:latin typeface="Sansa Pro Bold"/>
                <a:cs typeface="Sansa Pro Bold"/>
              </a:rPr>
              <a:t>hacia</a:t>
            </a:r>
            <a:r>
              <a:rPr sz="576" spc="82" dirty="0">
                <a:solidFill>
                  <a:srgbClr val="B3B3B3"/>
                </a:solidFill>
                <a:latin typeface="Sansa Pro Bold"/>
                <a:cs typeface="Sansa Pro Bold"/>
              </a:rPr>
              <a:t> </a:t>
            </a:r>
            <a:r>
              <a:rPr sz="576" b="1" dirty="0">
                <a:solidFill>
                  <a:srgbClr val="B3B3B3"/>
                </a:solidFill>
                <a:latin typeface="Sansa Pro Bold"/>
                <a:cs typeface="Sansa Pro Bold"/>
              </a:rPr>
              <a:t>Carbono</a:t>
            </a:r>
            <a:r>
              <a:rPr sz="576" b="1" spc="79" dirty="0">
                <a:solidFill>
                  <a:srgbClr val="B3B3B3"/>
                </a:solidFill>
                <a:latin typeface="Sansa Pro Bold"/>
                <a:cs typeface="Sansa Pro Bold"/>
              </a:rPr>
              <a:t> </a:t>
            </a:r>
            <a:r>
              <a:rPr sz="576" b="1" spc="-6" dirty="0">
                <a:solidFill>
                  <a:srgbClr val="B3B3B3"/>
                </a:solidFill>
                <a:latin typeface="Sansa Pro Bold"/>
                <a:cs typeface="Sansa Pro Bold"/>
              </a:rPr>
              <a:t>Neutralidad</a:t>
            </a:r>
            <a:endParaRPr sz="576" dirty="0">
              <a:latin typeface="Sansa Pro Bold"/>
              <a:cs typeface="Sansa Pro Bold"/>
            </a:endParaRPr>
          </a:p>
          <a:p>
            <a:pPr marR="3081" algn="r">
              <a:spcBef>
                <a:spcPts val="27"/>
              </a:spcBef>
            </a:pPr>
            <a:r>
              <a:rPr sz="576" dirty="0">
                <a:solidFill>
                  <a:srgbClr val="B3B3B3"/>
                </a:solidFill>
                <a:latin typeface="Sansa Pro Bold"/>
                <a:cs typeface="Sansa Pro Bold"/>
              </a:rPr>
              <a:t>Net</a:t>
            </a:r>
            <a:r>
              <a:rPr sz="576" spc="39" dirty="0">
                <a:solidFill>
                  <a:srgbClr val="B3B3B3"/>
                </a:solidFill>
                <a:latin typeface="Sansa Pro Bold"/>
                <a:cs typeface="Sansa Pro Bold"/>
              </a:rPr>
              <a:t> </a:t>
            </a:r>
            <a:r>
              <a:rPr sz="576" dirty="0">
                <a:solidFill>
                  <a:srgbClr val="B3B3B3"/>
                </a:solidFill>
                <a:latin typeface="Sansa Pro Bold"/>
                <a:cs typeface="Sansa Pro Bold"/>
              </a:rPr>
              <a:t>Zero</a:t>
            </a:r>
            <a:r>
              <a:rPr sz="576" spc="42" dirty="0">
                <a:solidFill>
                  <a:srgbClr val="B3B3B3"/>
                </a:solidFill>
                <a:latin typeface="Sansa Pro Bold"/>
                <a:cs typeface="Sansa Pro Bold"/>
              </a:rPr>
              <a:t> </a:t>
            </a:r>
            <a:r>
              <a:rPr sz="576" spc="-12" dirty="0">
                <a:solidFill>
                  <a:srgbClr val="B3B3B3"/>
                </a:solidFill>
                <a:latin typeface="Sansa Pro Bold"/>
                <a:cs typeface="Sansa Pro Bold"/>
              </a:rPr>
              <a:t>2040</a:t>
            </a:r>
            <a:endParaRPr sz="576" dirty="0">
              <a:latin typeface="Sansa Pro Bold"/>
              <a:cs typeface="Sansa Pro Bold"/>
            </a:endParaRPr>
          </a:p>
        </p:txBody>
      </p:sp>
      <p:sp>
        <p:nvSpPr>
          <p:cNvPr id="72" name="object 12">
            <a:extLst>
              <a:ext uri="{FF2B5EF4-FFF2-40B4-BE49-F238E27FC236}">
                <a16:creationId xmlns:a16="http://schemas.microsoft.com/office/drawing/2014/main" id="{112DCE4F-1B48-DB79-E00A-55D656F8BAB4}"/>
              </a:ext>
            </a:extLst>
          </p:cNvPr>
          <p:cNvSpPr/>
          <p:nvPr/>
        </p:nvSpPr>
        <p:spPr>
          <a:xfrm>
            <a:off x="11985891" y="156504"/>
            <a:ext cx="206010" cy="148635"/>
          </a:xfrm>
          <a:custGeom>
            <a:avLst/>
            <a:gdLst/>
            <a:ahLst/>
            <a:cxnLst/>
            <a:rect l="l" t="t" r="r" b="b"/>
            <a:pathLst>
              <a:path w="339725" h="245109">
                <a:moveTo>
                  <a:pt x="339183" y="0"/>
                </a:moveTo>
                <a:lnTo>
                  <a:pt x="0" y="0"/>
                </a:lnTo>
                <a:lnTo>
                  <a:pt x="0" y="244840"/>
                </a:lnTo>
                <a:lnTo>
                  <a:pt x="339183" y="244840"/>
                </a:lnTo>
                <a:lnTo>
                  <a:pt x="339183" y="0"/>
                </a:lnTo>
                <a:close/>
              </a:path>
            </a:pathLst>
          </a:custGeom>
          <a:solidFill>
            <a:srgbClr val="B3B3B3"/>
          </a:solidFill>
        </p:spPr>
        <p:txBody>
          <a:bodyPr wrap="square" lIns="0" tIns="0" rIns="0" bIns="0" rtlCol="0"/>
          <a:lstStyle/>
          <a:p>
            <a:endParaRPr sz="1092"/>
          </a:p>
        </p:txBody>
      </p:sp>
      <p:cxnSp>
        <p:nvCxnSpPr>
          <p:cNvPr id="139" name="Conector recto de flecha 138">
            <a:extLst>
              <a:ext uri="{FF2B5EF4-FFF2-40B4-BE49-F238E27FC236}">
                <a16:creationId xmlns:a16="http://schemas.microsoft.com/office/drawing/2014/main" id="{4B67816B-B4F9-2B0E-E935-10B6E7E15DEC}"/>
              </a:ext>
            </a:extLst>
          </p:cNvPr>
          <p:cNvCxnSpPr>
            <a:cxnSpLocks/>
          </p:cNvCxnSpPr>
          <p:nvPr/>
        </p:nvCxnSpPr>
        <p:spPr>
          <a:xfrm>
            <a:off x="4333430" y="4949872"/>
            <a:ext cx="632782" cy="29124"/>
          </a:xfrm>
          <a:prstGeom prst="straightConnector1">
            <a:avLst/>
          </a:prstGeom>
          <a:ln w="92075">
            <a:solidFill>
              <a:srgbClr val="C00000"/>
            </a:solidFill>
            <a:tailEnd type="triangle"/>
          </a:ln>
          <a:effectLst>
            <a:outerShdw blurRad="50800" dist="38100" dir="5400000" algn="t"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46" name="CuadroTexto 145">
            <a:extLst>
              <a:ext uri="{FF2B5EF4-FFF2-40B4-BE49-F238E27FC236}">
                <a16:creationId xmlns:a16="http://schemas.microsoft.com/office/drawing/2014/main" id="{429AD29B-BF24-2D9D-34B2-149035544CA6}"/>
              </a:ext>
            </a:extLst>
          </p:cNvPr>
          <p:cNvSpPr txBox="1"/>
          <p:nvPr/>
        </p:nvSpPr>
        <p:spPr>
          <a:xfrm>
            <a:off x="3032128" y="1354470"/>
            <a:ext cx="6251865" cy="830997"/>
          </a:xfrm>
          <a:prstGeom prst="rect">
            <a:avLst/>
          </a:prstGeom>
          <a:noFill/>
        </p:spPr>
        <p:txBody>
          <a:bodyPr wrap="square" rtlCol="0">
            <a:spAutoFit/>
          </a:bodyPr>
          <a:lstStyle/>
          <a:p>
            <a:pPr algn="ctr" defTabSz="609557">
              <a:defRPr/>
            </a:pPr>
            <a:r>
              <a:rPr lang="es-MX" sz="2400" b="1" dirty="0">
                <a:solidFill>
                  <a:srgbClr val="218085"/>
                </a:solidFill>
                <a:latin typeface="Sansa Pro Normal" panose="02000603080000020004" pitchFamily="2" charset="77"/>
              </a:rPr>
              <a:t>Plataforma gestión de Huella de Carbono Sodexo Chile </a:t>
            </a:r>
            <a:endParaRPr lang="es-MX" sz="2400" dirty="0">
              <a:solidFill>
                <a:srgbClr val="218085"/>
              </a:solidFill>
              <a:latin typeface="Sansa Pro Normal" panose="02000603080000020004" pitchFamily="2" charset="77"/>
            </a:endParaRPr>
          </a:p>
        </p:txBody>
      </p:sp>
      <p:sp>
        <p:nvSpPr>
          <p:cNvPr id="180" name="Rectángulo 179">
            <a:extLst>
              <a:ext uri="{FF2B5EF4-FFF2-40B4-BE49-F238E27FC236}">
                <a16:creationId xmlns:a16="http://schemas.microsoft.com/office/drawing/2014/main" id="{DE2EDC0C-BD68-71D2-B54F-4F6A3F6A8479}"/>
              </a:ext>
            </a:extLst>
          </p:cNvPr>
          <p:cNvSpPr/>
          <p:nvPr/>
        </p:nvSpPr>
        <p:spPr>
          <a:xfrm>
            <a:off x="1653735" y="2273357"/>
            <a:ext cx="1102485" cy="2227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sz="2400" b="1"/>
          </a:p>
        </p:txBody>
      </p:sp>
      <p:grpSp>
        <p:nvGrpSpPr>
          <p:cNvPr id="2" name="Grupo 1">
            <a:extLst>
              <a:ext uri="{FF2B5EF4-FFF2-40B4-BE49-F238E27FC236}">
                <a16:creationId xmlns:a16="http://schemas.microsoft.com/office/drawing/2014/main" id="{5F8E3EF3-0D62-CE1F-3C22-36207433CC72}"/>
              </a:ext>
            </a:extLst>
          </p:cNvPr>
          <p:cNvGrpSpPr/>
          <p:nvPr/>
        </p:nvGrpSpPr>
        <p:grpSpPr>
          <a:xfrm>
            <a:off x="9725112" y="3533312"/>
            <a:ext cx="1437485" cy="759935"/>
            <a:chOff x="8142380" y="4340143"/>
            <a:chExt cx="799280" cy="399159"/>
          </a:xfrm>
        </p:grpSpPr>
        <p:grpSp>
          <p:nvGrpSpPr>
            <p:cNvPr id="173" name="Grupo 172">
              <a:extLst>
                <a:ext uri="{FF2B5EF4-FFF2-40B4-BE49-F238E27FC236}">
                  <a16:creationId xmlns:a16="http://schemas.microsoft.com/office/drawing/2014/main" id="{8997727D-F8D7-502D-C0F1-035DE6DDD59A}"/>
                </a:ext>
              </a:extLst>
            </p:cNvPr>
            <p:cNvGrpSpPr/>
            <p:nvPr/>
          </p:nvGrpSpPr>
          <p:grpSpPr>
            <a:xfrm>
              <a:off x="8142380" y="4340143"/>
              <a:ext cx="799280" cy="276999"/>
              <a:chOff x="2135637" y="4575362"/>
              <a:chExt cx="799280" cy="276999"/>
            </a:xfrm>
          </p:grpSpPr>
          <p:sp>
            <p:nvSpPr>
              <p:cNvPr id="174" name="Rectángulo 173">
                <a:extLst>
                  <a:ext uri="{FF2B5EF4-FFF2-40B4-BE49-F238E27FC236}">
                    <a16:creationId xmlns:a16="http://schemas.microsoft.com/office/drawing/2014/main" id="{A111AF91-5CDF-ED73-35F5-2167F0E06007}"/>
                  </a:ext>
                </a:extLst>
              </p:cNvPr>
              <p:cNvSpPr/>
              <p:nvPr/>
            </p:nvSpPr>
            <p:spPr>
              <a:xfrm>
                <a:off x="2259526" y="4626198"/>
                <a:ext cx="427369" cy="1521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sz="1400" b="1"/>
              </a:p>
            </p:txBody>
          </p:sp>
          <p:sp>
            <p:nvSpPr>
              <p:cNvPr id="175" name="CuadroTexto 174">
                <a:extLst>
                  <a:ext uri="{FF2B5EF4-FFF2-40B4-BE49-F238E27FC236}">
                    <a16:creationId xmlns:a16="http://schemas.microsoft.com/office/drawing/2014/main" id="{8492740C-645D-B9C2-E088-DE238CA613E6}"/>
                  </a:ext>
                </a:extLst>
              </p:cNvPr>
              <p:cNvSpPr txBox="1"/>
              <p:nvPr/>
            </p:nvSpPr>
            <p:spPr>
              <a:xfrm>
                <a:off x="2135637" y="4575362"/>
                <a:ext cx="799280" cy="276999"/>
              </a:xfrm>
              <a:prstGeom prst="rect">
                <a:avLst/>
              </a:prstGeom>
              <a:noFill/>
            </p:spPr>
            <p:txBody>
              <a:bodyPr wrap="square" rtlCol="0">
                <a:spAutoFit/>
              </a:bodyPr>
              <a:lstStyle/>
              <a:p>
                <a:r>
                  <a:rPr lang="es-MX" sz="1200" b="1" dirty="0">
                    <a:solidFill>
                      <a:srgbClr val="002060"/>
                    </a:solidFill>
                  </a:rPr>
                  <a:t>232.000</a:t>
                </a:r>
                <a:endParaRPr lang="es-CL" sz="1200" b="1" dirty="0">
                  <a:solidFill>
                    <a:srgbClr val="002060"/>
                  </a:solidFill>
                </a:endParaRPr>
              </a:p>
            </p:txBody>
          </p:sp>
        </p:grpSp>
        <p:sp>
          <p:nvSpPr>
            <p:cNvPr id="275" name="Rectángulo 274">
              <a:extLst>
                <a:ext uri="{FF2B5EF4-FFF2-40B4-BE49-F238E27FC236}">
                  <a16:creationId xmlns:a16="http://schemas.microsoft.com/office/drawing/2014/main" id="{CFE001A0-BCC4-0291-E3F0-40AA7B6B6088}"/>
                </a:ext>
              </a:extLst>
            </p:cNvPr>
            <p:cNvSpPr/>
            <p:nvPr/>
          </p:nvSpPr>
          <p:spPr>
            <a:xfrm>
              <a:off x="8256929" y="4538542"/>
              <a:ext cx="458557" cy="200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600"/>
            </a:p>
          </p:txBody>
        </p:sp>
        <p:sp>
          <p:nvSpPr>
            <p:cNvPr id="276" name="CuadroTexto 275">
              <a:extLst>
                <a:ext uri="{FF2B5EF4-FFF2-40B4-BE49-F238E27FC236}">
                  <a16:creationId xmlns:a16="http://schemas.microsoft.com/office/drawing/2014/main" id="{EBBB8AC4-2151-7A9C-C317-C57698C72E91}"/>
                </a:ext>
              </a:extLst>
            </p:cNvPr>
            <p:cNvSpPr txBox="1"/>
            <p:nvPr/>
          </p:nvSpPr>
          <p:spPr>
            <a:xfrm>
              <a:off x="8307237" y="4510731"/>
              <a:ext cx="535490" cy="184666"/>
            </a:xfrm>
            <a:prstGeom prst="rect">
              <a:avLst/>
            </a:prstGeom>
            <a:noFill/>
          </p:spPr>
          <p:txBody>
            <a:bodyPr wrap="square" rtlCol="0">
              <a:spAutoFit/>
            </a:bodyPr>
            <a:lstStyle/>
            <a:p>
              <a:r>
                <a:rPr lang="es-MX" sz="600" b="1" dirty="0"/>
                <a:t>tCO2e</a:t>
              </a:r>
              <a:endParaRPr lang="es-CL" sz="600" b="1" dirty="0"/>
            </a:p>
          </p:txBody>
        </p:sp>
      </p:grpSp>
      <p:pic>
        <p:nvPicPr>
          <p:cNvPr id="1026" name="Picture 2">
            <a:extLst>
              <a:ext uri="{FF2B5EF4-FFF2-40B4-BE49-F238E27FC236}">
                <a16:creationId xmlns:a16="http://schemas.microsoft.com/office/drawing/2014/main" id="{A292356C-CCE0-08CD-FCBD-5C7FFE85AD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4526" y="1078725"/>
            <a:ext cx="1352982" cy="884523"/>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09D74355-7F16-B390-826D-1FFCE1D336F9}"/>
              </a:ext>
            </a:extLst>
          </p:cNvPr>
          <p:cNvSpPr txBox="1"/>
          <p:nvPr/>
        </p:nvSpPr>
        <p:spPr>
          <a:xfrm>
            <a:off x="5963158" y="2405278"/>
            <a:ext cx="889399" cy="461665"/>
          </a:xfrm>
          <a:prstGeom prst="rect">
            <a:avLst/>
          </a:prstGeom>
          <a:solidFill>
            <a:schemeClr val="bg1"/>
          </a:solidFill>
        </p:spPr>
        <p:txBody>
          <a:bodyPr wrap="square" rtlCol="0">
            <a:spAutoFit/>
          </a:bodyPr>
          <a:lstStyle/>
          <a:p>
            <a:r>
              <a:rPr lang="es-MX" sz="2400" b="1" dirty="0">
                <a:solidFill>
                  <a:srgbClr val="002060"/>
                </a:solidFill>
              </a:rPr>
              <a:t>43</a:t>
            </a:r>
            <a:r>
              <a:rPr lang="es-MX" sz="2400" dirty="0">
                <a:solidFill>
                  <a:srgbClr val="002060"/>
                </a:solidFill>
              </a:rPr>
              <a:t>%</a:t>
            </a:r>
            <a:endParaRPr lang="es-CL" sz="2400" dirty="0">
              <a:solidFill>
                <a:srgbClr val="002060"/>
              </a:solidFill>
            </a:endParaRPr>
          </a:p>
        </p:txBody>
      </p:sp>
      <p:pic>
        <p:nvPicPr>
          <p:cNvPr id="14" name="Imagen 13" descr="Interfaz de usuario gráfica, Aplicación&#10;&#10;El contenido generado por IA puede ser incorrecto.">
            <a:extLst>
              <a:ext uri="{FF2B5EF4-FFF2-40B4-BE49-F238E27FC236}">
                <a16:creationId xmlns:a16="http://schemas.microsoft.com/office/drawing/2014/main" id="{D8FC81E4-E808-FE80-22BF-6CF65F9CD37E}"/>
              </a:ext>
            </a:extLst>
          </p:cNvPr>
          <p:cNvPicPr>
            <a:picLocks noChangeAspect="1"/>
          </p:cNvPicPr>
          <p:nvPr/>
        </p:nvPicPr>
        <p:blipFill>
          <a:blip r:embed="rId4"/>
          <a:srcRect t="38323" r="54133" b="32415"/>
          <a:stretch>
            <a:fillRect/>
          </a:stretch>
        </p:blipFill>
        <p:spPr>
          <a:xfrm>
            <a:off x="0" y="1840397"/>
            <a:ext cx="2626165" cy="2006787"/>
          </a:xfrm>
          <a:prstGeom prst="rect">
            <a:avLst/>
          </a:prstGeom>
        </p:spPr>
      </p:pic>
      <p:grpSp>
        <p:nvGrpSpPr>
          <p:cNvPr id="20" name="Grupo 19">
            <a:extLst>
              <a:ext uri="{FF2B5EF4-FFF2-40B4-BE49-F238E27FC236}">
                <a16:creationId xmlns:a16="http://schemas.microsoft.com/office/drawing/2014/main" id="{498ED4DD-0E10-BD03-8E5C-E63CE8564791}"/>
              </a:ext>
            </a:extLst>
          </p:cNvPr>
          <p:cNvGrpSpPr/>
          <p:nvPr/>
        </p:nvGrpSpPr>
        <p:grpSpPr>
          <a:xfrm>
            <a:off x="154240" y="1671277"/>
            <a:ext cx="2668095" cy="5088041"/>
            <a:chOff x="154240" y="1671277"/>
            <a:chExt cx="2668095" cy="5088041"/>
          </a:xfrm>
        </p:grpSpPr>
        <p:pic>
          <p:nvPicPr>
            <p:cNvPr id="16" name="Imagen 15" descr="Interfaz de usuario gráfica, Diagrama&#10;&#10;El contenido generado por IA puede ser incorrecto.">
              <a:extLst>
                <a:ext uri="{FF2B5EF4-FFF2-40B4-BE49-F238E27FC236}">
                  <a16:creationId xmlns:a16="http://schemas.microsoft.com/office/drawing/2014/main" id="{869E898E-313F-F670-6C64-F6E991A68202}"/>
                </a:ext>
              </a:extLst>
            </p:cNvPr>
            <p:cNvPicPr>
              <a:picLocks noChangeAspect="1"/>
            </p:cNvPicPr>
            <p:nvPr/>
          </p:nvPicPr>
          <p:blipFill>
            <a:blip r:embed="rId5"/>
            <a:srcRect t="21595" r="53707"/>
            <a:stretch>
              <a:fillRect/>
            </a:stretch>
          </p:blipFill>
          <p:spPr>
            <a:xfrm>
              <a:off x="154240" y="1671277"/>
              <a:ext cx="2642450" cy="2175907"/>
            </a:xfrm>
            <a:prstGeom prst="rect">
              <a:avLst/>
            </a:prstGeom>
          </p:spPr>
        </p:pic>
        <p:pic>
          <p:nvPicPr>
            <p:cNvPr id="18" name="Imagen 17" descr="Interfaz de usuario gráfica, Diagrama&#10;&#10;El contenido generado por IA puede ser incorrecto.">
              <a:extLst>
                <a:ext uri="{FF2B5EF4-FFF2-40B4-BE49-F238E27FC236}">
                  <a16:creationId xmlns:a16="http://schemas.microsoft.com/office/drawing/2014/main" id="{C7D4C827-886B-FA07-54E3-5D4AAB98E54B}"/>
                </a:ext>
              </a:extLst>
            </p:cNvPr>
            <p:cNvPicPr>
              <a:picLocks noChangeAspect="1"/>
            </p:cNvPicPr>
            <p:nvPr/>
          </p:nvPicPr>
          <p:blipFill>
            <a:blip r:embed="rId5"/>
            <a:srcRect l="49384" r="11803"/>
            <a:stretch>
              <a:fillRect/>
            </a:stretch>
          </p:blipFill>
          <p:spPr>
            <a:xfrm>
              <a:off x="311535" y="3614128"/>
              <a:ext cx="2510800" cy="3145190"/>
            </a:xfrm>
            <a:prstGeom prst="rect">
              <a:avLst/>
            </a:prstGeom>
          </p:spPr>
        </p:pic>
      </p:grpSp>
      <p:grpSp>
        <p:nvGrpSpPr>
          <p:cNvPr id="17" name="Grupo 16">
            <a:extLst>
              <a:ext uri="{FF2B5EF4-FFF2-40B4-BE49-F238E27FC236}">
                <a16:creationId xmlns:a16="http://schemas.microsoft.com/office/drawing/2014/main" id="{A6A24252-620F-4E8C-F737-71C0FA49A745}"/>
              </a:ext>
            </a:extLst>
          </p:cNvPr>
          <p:cNvGrpSpPr/>
          <p:nvPr/>
        </p:nvGrpSpPr>
        <p:grpSpPr>
          <a:xfrm>
            <a:off x="3464470" y="3491067"/>
            <a:ext cx="5814580" cy="2858749"/>
            <a:chOff x="3763423" y="3507523"/>
            <a:chExt cx="5814580" cy="2858749"/>
          </a:xfrm>
        </p:grpSpPr>
        <p:pic>
          <p:nvPicPr>
            <p:cNvPr id="10" name="Imagen 9" descr="Interfaz de usuario gráfica&#10;&#10;El contenido generado por IA puede ser incorrecto.">
              <a:extLst>
                <a:ext uri="{FF2B5EF4-FFF2-40B4-BE49-F238E27FC236}">
                  <a16:creationId xmlns:a16="http://schemas.microsoft.com/office/drawing/2014/main" id="{0FB4C0B7-E017-A9A0-6620-8831A92236F2}"/>
                </a:ext>
              </a:extLst>
            </p:cNvPr>
            <p:cNvPicPr>
              <a:picLocks noChangeAspect="1"/>
            </p:cNvPicPr>
            <p:nvPr/>
          </p:nvPicPr>
          <p:blipFill>
            <a:blip r:embed="rId6"/>
            <a:srcRect l="4612" t="14975" r="16033"/>
            <a:stretch>
              <a:fillRect/>
            </a:stretch>
          </p:blipFill>
          <p:spPr>
            <a:xfrm>
              <a:off x="3763423" y="3702459"/>
              <a:ext cx="5753907" cy="2663813"/>
            </a:xfrm>
            <a:prstGeom prst="rect">
              <a:avLst/>
            </a:prstGeom>
          </p:spPr>
        </p:pic>
        <p:sp>
          <p:nvSpPr>
            <p:cNvPr id="13" name="Rectángulo 12">
              <a:extLst>
                <a:ext uri="{FF2B5EF4-FFF2-40B4-BE49-F238E27FC236}">
                  <a16:creationId xmlns:a16="http://schemas.microsoft.com/office/drawing/2014/main" id="{0B167C30-57FF-B5D6-0FBF-C69391A4EF1E}"/>
                </a:ext>
              </a:extLst>
            </p:cNvPr>
            <p:cNvSpPr/>
            <p:nvPr/>
          </p:nvSpPr>
          <p:spPr>
            <a:xfrm>
              <a:off x="6607127" y="3507523"/>
              <a:ext cx="2970876" cy="219135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1" name="Imagen 10">
              <a:extLst>
                <a:ext uri="{FF2B5EF4-FFF2-40B4-BE49-F238E27FC236}">
                  <a16:creationId xmlns:a16="http://schemas.microsoft.com/office/drawing/2014/main" id="{6AE2D37A-5F0D-AA00-8843-9109D4A4C9A9}"/>
                </a:ext>
              </a:extLst>
            </p:cNvPr>
            <p:cNvPicPr>
              <a:picLocks noChangeAspect="1"/>
            </p:cNvPicPr>
            <p:nvPr/>
          </p:nvPicPr>
          <p:blipFill>
            <a:blip r:embed="rId7"/>
            <a:stretch>
              <a:fillRect/>
            </a:stretch>
          </p:blipFill>
          <p:spPr>
            <a:xfrm>
              <a:off x="6454271" y="4292962"/>
              <a:ext cx="2172003" cy="1457528"/>
            </a:xfrm>
            <a:prstGeom prst="rect">
              <a:avLst/>
            </a:prstGeom>
          </p:spPr>
        </p:pic>
      </p:grpSp>
      <p:grpSp>
        <p:nvGrpSpPr>
          <p:cNvPr id="19" name="Grupo 18">
            <a:extLst>
              <a:ext uri="{FF2B5EF4-FFF2-40B4-BE49-F238E27FC236}">
                <a16:creationId xmlns:a16="http://schemas.microsoft.com/office/drawing/2014/main" id="{D3FA76BB-1DF2-01FD-B94E-E9F9569A58F0}"/>
              </a:ext>
            </a:extLst>
          </p:cNvPr>
          <p:cNvGrpSpPr/>
          <p:nvPr/>
        </p:nvGrpSpPr>
        <p:grpSpPr>
          <a:xfrm>
            <a:off x="8966160" y="2106772"/>
            <a:ext cx="2888393" cy="3046648"/>
            <a:chOff x="8966161" y="2115000"/>
            <a:chExt cx="2888393" cy="3046648"/>
          </a:xfrm>
        </p:grpSpPr>
        <p:pic>
          <p:nvPicPr>
            <p:cNvPr id="8" name="Imagen 7">
              <a:extLst>
                <a:ext uri="{FF2B5EF4-FFF2-40B4-BE49-F238E27FC236}">
                  <a16:creationId xmlns:a16="http://schemas.microsoft.com/office/drawing/2014/main" id="{4F5A1B84-C6A9-57BB-9862-9A20A993DB3B}"/>
                </a:ext>
              </a:extLst>
            </p:cNvPr>
            <p:cNvPicPr>
              <a:picLocks noChangeAspect="1"/>
            </p:cNvPicPr>
            <p:nvPr/>
          </p:nvPicPr>
          <p:blipFill>
            <a:blip r:embed="rId8"/>
            <a:stretch>
              <a:fillRect/>
            </a:stretch>
          </p:blipFill>
          <p:spPr>
            <a:xfrm>
              <a:off x="9432668" y="4437647"/>
              <a:ext cx="1800476" cy="724001"/>
            </a:xfrm>
            <a:prstGeom prst="rect">
              <a:avLst/>
            </a:prstGeom>
          </p:spPr>
        </p:pic>
        <p:pic>
          <p:nvPicPr>
            <p:cNvPr id="12" name="Imagen 11" descr="Interfaz de usuario gráfica&#10;&#10;El contenido generado por IA puede ser incorrecto.">
              <a:extLst>
                <a:ext uri="{FF2B5EF4-FFF2-40B4-BE49-F238E27FC236}">
                  <a16:creationId xmlns:a16="http://schemas.microsoft.com/office/drawing/2014/main" id="{6C1BF567-BCFE-50DA-955F-81FEB212B638}"/>
                </a:ext>
              </a:extLst>
            </p:cNvPr>
            <p:cNvPicPr>
              <a:picLocks noChangeAspect="1"/>
            </p:cNvPicPr>
            <p:nvPr/>
          </p:nvPicPr>
          <p:blipFill>
            <a:blip r:embed="rId9"/>
            <a:srcRect l="6911" t="13867" r="51831"/>
            <a:stretch>
              <a:fillRect/>
            </a:stretch>
          </p:blipFill>
          <p:spPr>
            <a:xfrm>
              <a:off x="8966161" y="2115000"/>
              <a:ext cx="2888393" cy="2457839"/>
            </a:xfrm>
            <a:prstGeom prst="rect">
              <a:avLst/>
            </a:prstGeom>
          </p:spPr>
        </p:pic>
      </p:grpSp>
      <p:pic>
        <p:nvPicPr>
          <p:cNvPr id="21" name="Picture 2">
            <a:extLst>
              <a:ext uri="{FF2B5EF4-FFF2-40B4-BE49-F238E27FC236}">
                <a16:creationId xmlns:a16="http://schemas.microsoft.com/office/drawing/2014/main" id="{C0C26BE6-1CA6-B9EA-788F-B2E2B21D06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5112" y="680389"/>
            <a:ext cx="1747746" cy="1142603"/>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ector recto de flecha 2">
            <a:extLst>
              <a:ext uri="{FF2B5EF4-FFF2-40B4-BE49-F238E27FC236}">
                <a16:creationId xmlns:a16="http://schemas.microsoft.com/office/drawing/2014/main" id="{29A93469-5AC2-7A78-44B5-991B5B5EC251}"/>
              </a:ext>
            </a:extLst>
          </p:cNvPr>
          <p:cNvCxnSpPr>
            <a:cxnSpLocks/>
          </p:cNvCxnSpPr>
          <p:nvPr/>
        </p:nvCxnSpPr>
        <p:spPr>
          <a:xfrm flipH="1" flipV="1">
            <a:off x="2882400" y="2561462"/>
            <a:ext cx="5998050" cy="943193"/>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7" name="Imagen 26">
            <a:extLst>
              <a:ext uri="{FF2B5EF4-FFF2-40B4-BE49-F238E27FC236}">
                <a16:creationId xmlns:a16="http://schemas.microsoft.com/office/drawing/2014/main" id="{CC24E40C-F419-E4AC-4AB6-2010E476196A}"/>
              </a:ext>
            </a:extLst>
          </p:cNvPr>
          <p:cNvPicPr>
            <a:picLocks noChangeAspect="1"/>
          </p:cNvPicPr>
          <p:nvPr/>
        </p:nvPicPr>
        <p:blipFill>
          <a:blip r:embed="rId10"/>
          <a:stretch>
            <a:fillRect/>
          </a:stretch>
        </p:blipFill>
        <p:spPr>
          <a:xfrm>
            <a:off x="8939807" y="4449760"/>
            <a:ext cx="2830220" cy="1951557"/>
          </a:xfrm>
          <a:prstGeom prst="rect">
            <a:avLst/>
          </a:prstGeom>
        </p:spPr>
      </p:pic>
    </p:spTree>
    <p:extLst>
      <p:ext uri="{BB962C8B-B14F-4D97-AF65-F5344CB8AC3E}">
        <p14:creationId xmlns:p14="http://schemas.microsoft.com/office/powerpoint/2010/main" val="36482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428" y="0"/>
            <a:ext cx="12191143" cy="6857519"/>
          </a:xfrm>
          <a:prstGeom prst="rect">
            <a:avLst/>
          </a:prstGeom>
        </p:spPr>
      </p:pic>
      <p:sp>
        <p:nvSpPr>
          <p:cNvPr id="5" name="object 5"/>
          <p:cNvSpPr txBox="1"/>
          <p:nvPr/>
        </p:nvSpPr>
        <p:spPr>
          <a:xfrm>
            <a:off x="10568597" y="133458"/>
            <a:ext cx="1341950" cy="188115"/>
          </a:xfrm>
          <a:prstGeom prst="rect">
            <a:avLst/>
          </a:prstGeom>
        </p:spPr>
        <p:txBody>
          <a:bodyPr vert="horz" wrap="square" lIns="0" tIns="10782" rIns="0" bIns="0" rtlCol="0">
            <a:spAutoFit/>
          </a:bodyPr>
          <a:lstStyle/>
          <a:p>
            <a:pPr marR="3081" algn="r">
              <a:spcBef>
                <a:spcPts val="85"/>
              </a:spcBef>
            </a:pPr>
            <a:r>
              <a:rPr sz="576" dirty="0">
                <a:solidFill>
                  <a:srgbClr val="FFFFFF"/>
                </a:solidFill>
                <a:latin typeface="Sansa Pro Bold"/>
                <a:cs typeface="Sansa Pro Bold"/>
              </a:rPr>
              <a:t>Camino</a:t>
            </a:r>
            <a:r>
              <a:rPr sz="576" spc="79" dirty="0">
                <a:solidFill>
                  <a:srgbClr val="FFFFFF"/>
                </a:solidFill>
                <a:latin typeface="Sansa Pro Bold"/>
                <a:cs typeface="Sansa Pro Bold"/>
              </a:rPr>
              <a:t> </a:t>
            </a:r>
            <a:r>
              <a:rPr sz="576" dirty="0">
                <a:solidFill>
                  <a:srgbClr val="FFFFFF"/>
                </a:solidFill>
                <a:latin typeface="Sansa Pro Bold"/>
                <a:cs typeface="Sansa Pro Bold"/>
              </a:rPr>
              <a:t>hacia</a:t>
            </a:r>
            <a:r>
              <a:rPr sz="576" spc="82" dirty="0">
                <a:solidFill>
                  <a:srgbClr val="FFFFFF"/>
                </a:solidFill>
                <a:latin typeface="Sansa Pro Bold"/>
                <a:cs typeface="Sansa Pro Bold"/>
              </a:rPr>
              <a:t> </a:t>
            </a:r>
            <a:r>
              <a:rPr sz="576" b="1" dirty="0">
                <a:solidFill>
                  <a:srgbClr val="FFFFFF"/>
                </a:solidFill>
                <a:latin typeface="Sansa Pro Bold"/>
                <a:cs typeface="Sansa Pro Bold"/>
              </a:rPr>
              <a:t>Carbono</a:t>
            </a:r>
            <a:r>
              <a:rPr sz="576" b="1" spc="79" dirty="0">
                <a:solidFill>
                  <a:srgbClr val="FFFFFF"/>
                </a:solidFill>
                <a:latin typeface="Sansa Pro Bold"/>
                <a:cs typeface="Sansa Pro Bold"/>
              </a:rPr>
              <a:t> </a:t>
            </a:r>
            <a:r>
              <a:rPr sz="576" b="1" spc="-6" dirty="0">
                <a:solidFill>
                  <a:srgbClr val="FFFFFF"/>
                </a:solidFill>
                <a:latin typeface="Sansa Pro Bold"/>
                <a:cs typeface="Sansa Pro Bold"/>
              </a:rPr>
              <a:t>Neutralidad</a:t>
            </a:r>
            <a:endParaRPr sz="576">
              <a:latin typeface="Sansa Pro Bold"/>
              <a:cs typeface="Sansa Pro Bold"/>
            </a:endParaRPr>
          </a:p>
          <a:p>
            <a:pPr marR="3081" algn="r">
              <a:spcBef>
                <a:spcPts val="27"/>
              </a:spcBef>
            </a:pPr>
            <a:r>
              <a:rPr sz="576" dirty="0">
                <a:solidFill>
                  <a:srgbClr val="FFFFFF"/>
                </a:solidFill>
                <a:latin typeface="Sansa Pro Bold"/>
                <a:cs typeface="Sansa Pro Bold"/>
              </a:rPr>
              <a:t>Net</a:t>
            </a:r>
            <a:r>
              <a:rPr sz="576" spc="39" dirty="0">
                <a:solidFill>
                  <a:srgbClr val="FFFFFF"/>
                </a:solidFill>
                <a:latin typeface="Sansa Pro Bold"/>
                <a:cs typeface="Sansa Pro Bold"/>
              </a:rPr>
              <a:t> </a:t>
            </a:r>
            <a:r>
              <a:rPr sz="576" dirty="0">
                <a:solidFill>
                  <a:srgbClr val="FFFFFF"/>
                </a:solidFill>
                <a:latin typeface="Sansa Pro Bold"/>
                <a:cs typeface="Sansa Pro Bold"/>
              </a:rPr>
              <a:t>Zero</a:t>
            </a:r>
            <a:r>
              <a:rPr sz="576" spc="42" dirty="0">
                <a:solidFill>
                  <a:srgbClr val="FFFFFF"/>
                </a:solidFill>
                <a:latin typeface="Sansa Pro Bold"/>
                <a:cs typeface="Sansa Pro Bold"/>
              </a:rPr>
              <a:t> </a:t>
            </a:r>
            <a:r>
              <a:rPr sz="576" spc="-12" dirty="0">
                <a:solidFill>
                  <a:srgbClr val="FFFFFF"/>
                </a:solidFill>
                <a:latin typeface="Sansa Pro Bold"/>
                <a:cs typeface="Sansa Pro Bold"/>
              </a:rPr>
              <a:t>2040</a:t>
            </a:r>
            <a:endParaRPr sz="576">
              <a:latin typeface="Sansa Pro Bold"/>
              <a:cs typeface="Sansa Pro Bold"/>
            </a:endParaRPr>
          </a:p>
        </p:txBody>
      </p:sp>
      <p:grpSp>
        <p:nvGrpSpPr>
          <p:cNvPr id="6" name="object 6"/>
          <p:cNvGrpSpPr/>
          <p:nvPr/>
        </p:nvGrpSpPr>
        <p:grpSpPr>
          <a:xfrm>
            <a:off x="428" y="156504"/>
            <a:ext cx="12191144" cy="4713190"/>
            <a:chOff x="0" y="258086"/>
            <a:chExt cx="20104100" cy="7772400"/>
          </a:xfrm>
        </p:grpSpPr>
        <p:sp>
          <p:nvSpPr>
            <p:cNvPr id="7" name="object 7"/>
            <p:cNvSpPr/>
            <p:nvPr/>
          </p:nvSpPr>
          <p:spPr>
            <a:xfrm>
              <a:off x="19764916" y="258086"/>
              <a:ext cx="339725" cy="245110"/>
            </a:xfrm>
            <a:custGeom>
              <a:avLst/>
              <a:gdLst/>
              <a:ahLst/>
              <a:cxnLst/>
              <a:rect l="l" t="t" r="r" b="b"/>
              <a:pathLst>
                <a:path w="339725" h="245109">
                  <a:moveTo>
                    <a:pt x="339183" y="0"/>
                  </a:moveTo>
                  <a:lnTo>
                    <a:pt x="0" y="0"/>
                  </a:lnTo>
                  <a:lnTo>
                    <a:pt x="0" y="244840"/>
                  </a:lnTo>
                  <a:lnTo>
                    <a:pt x="339183" y="244840"/>
                  </a:lnTo>
                  <a:lnTo>
                    <a:pt x="339183" y="0"/>
                  </a:lnTo>
                  <a:close/>
                </a:path>
              </a:pathLst>
            </a:custGeom>
            <a:solidFill>
              <a:srgbClr val="FFFFFF"/>
            </a:solidFill>
          </p:spPr>
          <p:txBody>
            <a:bodyPr wrap="square" lIns="0" tIns="0" rIns="0" bIns="0" rtlCol="0"/>
            <a:lstStyle/>
            <a:p>
              <a:endParaRPr sz="1092"/>
            </a:p>
          </p:txBody>
        </p:sp>
        <p:pic>
          <p:nvPicPr>
            <p:cNvPr id="8" name="object 8"/>
            <p:cNvPicPr/>
            <p:nvPr/>
          </p:nvPicPr>
          <p:blipFill>
            <a:blip r:embed="rId4" cstate="print"/>
            <a:stretch>
              <a:fillRect/>
            </a:stretch>
          </p:blipFill>
          <p:spPr>
            <a:xfrm>
              <a:off x="0" y="3473729"/>
              <a:ext cx="19146754" cy="4556143"/>
            </a:xfrm>
            <a:prstGeom prst="rect">
              <a:avLst/>
            </a:prstGeom>
          </p:spPr>
        </p:pic>
      </p:grpSp>
      <p:sp>
        <p:nvSpPr>
          <p:cNvPr id="9" name="object 9"/>
          <p:cNvSpPr txBox="1"/>
          <p:nvPr/>
        </p:nvSpPr>
        <p:spPr>
          <a:xfrm>
            <a:off x="533431" y="3046610"/>
            <a:ext cx="2095906" cy="315420"/>
          </a:xfrm>
          <a:prstGeom prst="rect">
            <a:avLst/>
          </a:prstGeom>
        </p:spPr>
        <p:txBody>
          <a:bodyPr vert="horz" wrap="square" lIns="0" tIns="7316" rIns="0" bIns="0" rtlCol="0">
            <a:spAutoFit/>
          </a:bodyPr>
          <a:lstStyle/>
          <a:p>
            <a:pPr marL="7701" marR="3081" indent="45438">
              <a:spcBef>
                <a:spcPts val="58"/>
              </a:spcBef>
            </a:pPr>
            <a:r>
              <a:rPr sz="1001" b="1" dirty="0">
                <a:solidFill>
                  <a:schemeClr val="tx1">
                    <a:lumMod val="85000"/>
                    <a:lumOff val="15000"/>
                  </a:schemeClr>
                </a:solidFill>
                <a:latin typeface="Sansa Pro Bold"/>
                <a:cs typeface="Sansa Pro Bold"/>
              </a:rPr>
              <a:t>1.</a:t>
            </a:r>
            <a:r>
              <a:rPr sz="1001" b="1" spc="-24" dirty="0">
                <a:solidFill>
                  <a:schemeClr val="tx1">
                    <a:lumMod val="85000"/>
                    <a:lumOff val="15000"/>
                  </a:schemeClr>
                </a:solidFill>
                <a:latin typeface="Sansa Pro Bold"/>
                <a:cs typeface="Sansa Pro Bold"/>
              </a:rPr>
              <a:t> </a:t>
            </a:r>
            <a:r>
              <a:rPr sz="1001" b="1" dirty="0">
                <a:solidFill>
                  <a:schemeClr val="tx1">
                    <a:lumMod val="85000"/>
                    <a:lumOff val="15000"/>
                  </a:schemeClr>
                </a:solidFill>
                <a:latin typeface="Sansa Pro Bold"/>
                <a:cs typeface="Sansa Pro Bold"/>
              </a:rPr>
              <a:t>Lucha</a:t>
            </a:r>
            <a:r>
              <a:rPr sz="1001" b="1" spc="-21" dirty="0">
                <a:solidFill>
                  <a:schemeClr val="tx1">
                    <a:lumMod val="85000"/>
                    <a:lumOff val="15000"/>
                  </a:schemeClr>
                </a:solidFill>
                <a:latin typeface="Sansa Pro Bold"/>
                <a:cs typeface="Sansa Pro Bold"/>
              </a:rPr>
              <a:t> </a:t>
            </a:r>
            <a:r>
              <a:rPr sz="1001" b="1" dirty="0">
                <a:solidFill>
                  <a:schemeClr val="tx1">
                    <a:lumMod val="85000"/>
                    <a:lumOff val="15000"/>
                  </a:schemeClr>
                </a:solidFill>
                <a:latin typeface="Sansa Pro Bold"/>
                <a:cs typeface="Sansa Pro Bold"/>
              </a:rPr>
              <a:t>contra</a:t>
            </a:r>
            <a:r>
              <a:rPr sz="1001" b="1" spc="-21" dirty="0">
                <a:solidFill>
                  <a:schemeClr val="tx1">
                    <a:lumMod val="85000"/>
                    <a:lumOff val="15000"/>
                  </a:schemeClr>
                </a:solidFill>
                <a:latin typeface="Sansa Pro Bold"/>
                <a:cs typeface="Sansa Pro Bold"/>
              </a:rPr>
              <a:t> </a:t>
            </a:r>
            <a:r>
              <a:rPr sz="1001" b="1" dirty="0">
                <a:solidFill>
                  <a:schemeClr val="tx1">
                    <a:lumMod val="85000"/>
                    <a:lumOff val="15000"/>
                  </a:schemeClr>
                </a:solidFill>
                <a:latin typeface="Sansa Pro Bold"/>
                <a:cs typeface="Sansa Pro Bold"/>
              </a:rPr>
              <a:t>el</a:t>
            </a:r>
            <a:r>
              <a:rPr sz="1001" b="1" spc="-21" dirty="0">
                <a:solidFill>
                  <a:schemeClr val="tx1">
                    <a:lumMod val="85000"/>
                    <a:lumOff val="15000"/>
                  </a:schemeClr>
                </a:solidFill>
                <a:latin typeface="Sansa Pro Bold"/>
                <a:cs typeface="Sansa Pro Bold"/>
              </a:rPr>
              <a:t> </a:t>
            </a:r>
            <a:r>
              <a:rPr sz="1001" b="1" spc="-6" dirty="0">
                <a:solidFill>
                  <a:schemeClr val="tx1">
                    <a:lumMod val="85000"/>
                    <a:lumOff val="15000"/>
                  </a:schemeClr>
                </a:solidFill>
                <a:latin typeface="Sansa Pro Bold"/>
                <a:cs typeface="Sansa Pro Bold"/>
              </a:rPr>
              <a:t>desperdicio </a:t>
            </a:r>
            <a:r>
              <a:rPr sz="1001" b="1" dirty="0">
                <a:solidFill>
                  <a:schemeClr val="tx1">
                    <a:lumMod val="85000"/>
                    <a:lumOff val="15000"/>
                  </a:schemeClr>
                </a:solidFill>
                <a:latin typeface="Sansa Pro Bold"/>
                <a:cs typeface="Sansa Pro Bold"/>
              </a:rPr>
              <a:t>de</a:t>
            </a:r>
            <a:r>
              <a:rPr sz="1001" b="1" spc="-27" dirty="0">
                <a:solidFill>
                  <a:schemeClr val="tx1">
                    <a:lumMod val="85000"/>
                    <a:lumOff val="15000"/>
                  </a:schemeClr>
                </a:solidFill>
                <a:latin typeface="Sansa Pro Bold"/>
                <a:cs typeface="Sansa Pro Bold"/>
              </a:rPr>
              <a:t> </a:t>
            </a:r>
            <a:r>
              <a:rPr sz="1001" b="1" dirty="0">
                <a:solidFill>
                  <a:schemeClr val="tx1">
                    <a:lumMod val="85000"/>
                    <a:lumOff val="15000"/>
                  </a:schemeClr>
                </a:solidFill>
                <a:latin typeface="Sansa Pro Bold"/>
                <a:cs typeface="Sansa Pro Bold"/>
              </a:rPr>
              <a:t>alimentos</a:t>
            </a:r>
            <a:r>
              <a:rPr sz="1001" b="1" spc="-27" dirty="0">
                <a:solidFill>
                  <a:schemeClr val="tx1">
                    <a:lumMod val="85000"/>
                    <a:lumOff val="15000"/>
                  </a:schemeClr>
                </a:solidFill>
                <a:latin typeface="Sansa Pro Bold"/>
                <a:cs typeface="Sansa Pro Bold"/>
              </a:rPr>
              <a:t> </a:t>
            </a:r>
            <a:r>
              <a:rPr sz="1001" b="1" dirty="0">
                <a:solidFill>
                  <a:schemeClr val="tx1">
                    <a:lumMod val="85000"/>
                    <a:lumOff val="15000"/>
                  </a:schemeClr>
                </a:solidFill>
                <a:latin typeface="Sansa Pro Bold"/>
                <a:cs typeface="Sansa Pro Bold"/>
              </a:rPr>
              <a:t>con</a:t>
            </a:r>
            <a:r>
              <a:rPr sz="1001" b="1" spc="-27" dirty="0">
                <a:solidFill>
                  <a:schemeClr val="tx1">
                    <a:lumMod val="85000"/>
                    <a:lumOff val="15000"/>
                  </a:schemeClr>
                </a:solidFill>
                <a:latin typeface="Sansa Pro Bold"/>
                <a:cs typeface="Sansa Pro Bold"/>
              </a:rPr>
              <a:t> </a:t>
            </a:r>
            <a:r>
              <a:rPr sz="1001" b="1" spc="-6" dirty="0">
                <a:solidFill>
                  <a:schemeClr val="tx1">
                    <a:lumMod val="85000"/>
                    <a:lumOff val="15000"/>
                  </a:schemeClr>
                </a:solidFill>
                <a:latin typeface="Sansa Pro Bold"/>
                <a:cs typeface="Sansa Pro Bold"/>
              </a:rPr>
              <a:t>WasteWatch:</a:t>
            </a:r>
            <a:endParaRPr sz="1001" dirty="0">
              <a:solidFill>
                <a:schemeClr val="tx1">
                  <a:lumMod val="85000"/>
                  <a:lumOff val="15000"/>
                </a:schemeClr>
              </a:solidFill>
              <a:latin typeface="Sansa Pro Bold"/>
              <a:cs typeface="Sansa Pro Bold"/>
            </a:endParaRPr>
          </a:p>
        </p:txBody>
      </p:sp>
      <p:sp>
        <p:nvSpPr>
          <p:cNvPr id="10" name="object 10"/>
          <p:cNvSpPr txBox="1"/>
          <p:nvPr/>
        </p:nvSpPr>
        <p:spPr>
          <a:xfrm>
            <a:off x="626009" y="3503778"/>
            <a:ext cx="1911075" cy="777342"/>
          </a:xfrm>
          <a:prstGeom prst="rect">
            <a:avLst/>
          </a:prstGeom>
        </p:spPr>
        <p:txBody>
          <a:bodyPr vert="horz" wrap="square" lIns="0" tIns="7316" rIns="0" bIns="0" rtlCol="0">
            <a:spAutoFit/>
          </a:bodyPr>
          <a:lstStyle/>
          <a:p>
            <a:pPr marL="7701" marR="3081" algn="ctr">
              <a:spcBef>
                <a:spcPts val="58"/>
              </a:spcBef>
            </a:pPr>
            <a:r>
              <a:rPr sz="1001" dirty="0">
                <a:latin typeface="Sansa Pro Bold"/>
                <a:cs typeface="Sansa Pro Bold"/>
              </a:rPr>
              <a:t>Al</a:t>
            </a:r>
            <a:r>
              <a:rPr sz="1001" spc="-15" dirty="0">
                <a:latin typeface="Sansa Pro Bold"/>
                <a:cs typeface="Sansa Pro Bold"/>
              </a:rPr>
              <a:t> </a:t>
            </a:r>
            <a:r>
              <a:rPr sz="1001" dirty="0">
                <a:latin typeface="Sansa Pro Bold"/>
                <a:cs typeface="Sansa Pro Bold"/>
              </a:rPr>
              <a:t>2025,</a:t>
            </a:r>
            <a:r>
              <a:rPr sz="1001" spc="-12" dirty="0">
                <a:latin typeface="Sansa Pro Bold"/>
                <a:cs typeface="Sansa Pro Bold"/>
              </a:rPr>
              <a:t> </a:t>
            </a:r>
            <a:r>
              <a:rPr sz="1001" b="1" dirty="0">
                <a:solidFill>
                  <a:srgbClr val="33A866"/>
                </a:solidFill>
                <a:latin typeface="Sansa Pro Bold" panose="02000603080000020004" pitchFamily="2" charset="77"/>
                <a:cs typeface="Sansa Pro SemiBold"/>
              </a:rPr>
              <a:t>reducir</a:t>
            </a:r>
            <a:r>
              <a:rPr sz="1001" b="1" spc="-12" dirty="0">
                <a:solidFill>
                  <a:srgbClr val="33A866"/>
                </a:solidFill>
                <a:latin typeface="Sansa Pro Bold" panose="02000603080000020004" pitchFamily="2" charset="77"/>
                <a:cs typeface="Sansa Pro SemiBold"/>
              </a:rPr>
              <a:t> </a:t>
            </a:r>
            <a:r>
              <a:rPr sz="1001" b="1" dirty="0">
                <a:solidFill>
                  <a:srgbClr val="33A866"/>
                </a:solidFill>
                <a:latin typeface="Sansa Pro Bold" panose="02000603080000020004" pitchFamily="2" charset="77"/>
                <a:cs typeface="Sansa Pro SemiBold"/>
              </a:rPr>
              <a:t>en</a:t>
            </a:r>
            <a:r>
              <a:rPr sz="1001" b="1" spc="-12" dirty="0">
                <a:solidFill>
                  <a:srgbClr val="33A866"/>
                </a:solidFill>
                <a:latin typeface="Sansa Pro Bold" panose="02000603080000020004" pitchFamily="2" charset="77"/>
                <a:cs typeface="Sansa Pro SemiBold"/>
              </a:rPr>
              <a:t> </a:t>
            </a:r>
            <a:r>
              <a:rPr sz="1001" b="1" dirty="0">
                <a:solidFill>
                  <a:srgbClr val="33A866"/>
                </a:solidFill>
                <a:latin typeface="Sansa Pro Bold" panose="02000603080000020004" pitchFamily="2" charset="77"/>
                <a:cs typeface="Sansa Pro SemiBold"/>
              </a:rPr>
              <a:t>un</a:t>
            </a:r>
            <a:r>
              <a:rPr sz="1001" b="1" spc="-15" dirty="0">
                <a:solidFill>
                  <a:srgbClr val="33A866"/>
                </a:solidFill>
                <a:latin typeface="Sansa Pro Bold" panose="02000603080000020004" pitchFamily="2" charset="77"/>
                <a:cs typeface="Sansa Pro SemiBold"/>
              </a:rPr>
              <a:t> </a:t>
            </a:r>
            <a:r>
              <a:rPr sz="1001" b="1" dirty="0">
                <a:solidFill>
                  <a:srgbClr val="33A866"/>
                </a:solidFill>
                <a:latin typeface="Sansa Pro Bold" panose="02000603080000020004" pitchFamily="2" charset="77"/>
                <a:cs typeface="Sansa Pro SemiBold"/>
              </a:rPr>
              <a:t>50%</a:t>
            </a:r>
            <a:r>
              <a:rPr sz="1001" b="1" spc="-12" dirty="0">
                <a:solidFill>
                  <a:srgbClr val="33A866"/>
                </a:solidFill>
                <a:latin typeface="Sansa Pro Bold" panose="02000603080000020004" pitchFamily="2" charset="77"/>
                <a:cs typeface="Sansa Pro SemiBold"/>
              </a:rPr>
              <a:t> </a:t>
            </a:r>
            <a:r>
              <a:rPr sz="1001" b="1" spc="-15" dirty="0">
                <a:solidFill>
                  <a:srgbClr val="33A866"/>
                </a:solidFill>
                <a:latin typeface="Sansa Pro Bold" panose="02000603080000020004" pitchFamily="2" charset="77"/>
                <a:cs typeface="Sansa Pro SemiBold"/>
              </a:rPr>
              <a:t>el </a:t>
            </a:r>
            <a:r>
              <a:rPr sz="1001" b="1" dirty="0">
                <a:solidFill>
                  <a:srgbClr val="33A866"/>
                </a:solidFill>
                <a:latin typeface="Sansa Pro Bold" panose="02000603080000020004" pitchFamily="2" charset="77"/>
                <a:cs typeface="Sansa Pro SemiBold"/>
              </a:rPr>
              <a:t>desperdicio</a:t>
            </a:r>
            <a:r>
              <a:rPr sz="1001" b="1" spc="-33" dirty="0">
                <a:solidFill>
                  <a:srgbClr val="33A866"/>
                </a:solidFill>
                <a:latin typeface="Sansa Pro Bold" panose="02000603080000020004" pitchFamily="2" charset="77"/>
                <a:cs typeface="Sansa Pro SemiBold"/>
              </a:rPr>
              <a:t> </a:t>
            </a:r>
            <a:r>
              <a:rPr sz="1001" b="1" dirty="0">
                <a:solidFill>
                  <a:srgbClr val="33A866"/>
                </a:solidFill>
                <a:latin typeface="Sansa Pro Bold" panose="02000603080000020004" pitchFamily="2" charset="77"/>
                <a:cs typeface="Sansa Pro Bold"/>
              </a:rPr>
              <a:t>de</a:t>
            </a:r>
            <a:r>
              <a:rPr sz="1001" b="1" spc="-30" dirty="0">
                <a:solidFill>
                  <a:srgbClr val="33A866"/>
                </a:solidFill>
                <a:latin typeface="Sansa Pro Bold" panose="02000603080000020004" pitchFamily="2" charset="77"/>
                <a:cs typeface="Sansa Pro Bold"/>
              </a:rPr>
              <a:t> </a:t>
            </a:r>
            <a:r>
              <a:rPr sz="1001" b="1" dirty="0">
                <a:solidFill>
                  <a:srgbClr val="33A866"/>
                </a:solidFill>
                <a:latin typeface="Sansa Pro Bold" panose="02000603080000020004" pitchFamily="2" charset="77"/>
                <a:cs typeface="Sansa Pro Bold"/>
              </a:rPr>
              <a:t>alimentos</a:t>
            </a:r>
            <a:r>
              <a:rPr sz="1001" b="1" spc="-30" dirty="0">
                <a:solidFill>
                  <a:srgbClr val="33A866"/>
                </a:solidFill>
                <a:latin typeface="Sansa Pro Bold" panose="02000603080000020004" pitchFamily="2" charset="77"/>
                <a:cs typeface="Sansa Pro Bold"/>
              </a:rPr>
              <a:t> </a:t>
            </a:r>
            <a:r>
              <a:rPr sz="1001" dirty="0">
                <a:latin typeface="Sansa Pro Bold"/>
                <a:cs typeface="Sansa Pro Bold"/>
              </a:rPr>
              <a:t>en</a:t>
            </a:r>
            <a:r>
              <a:rPr sz="1001" spc="-33" dirty="0">
                <a:latin typeface="Sansa Pro Bold"/>
                <a:cs typeface="Sansa Pro Bold"/>
              </a:rPr>
              <a:t> </a:t>
            </a:r>
            <a:r>
              <a:rPr sz="1001" spc="-15" dirty="0">
                <a:latin typeface="Sansa Pro Bold"/>
                <a:cs typeface="Sansa Pro Bold"/>
              </a:rPr>
              <a:t>sus </a:t>
            </a:r>
            <a:r>
              <a:rPr sz="1001" dirty="0">
                <a:latin typeface="Sansa Pro Bold"/>
                <a:cs typeface="Sansa Pro Bold"/>
              </a:rPr>
              <a:t>sitios</a:t>
            </a:r>
            <a:r>
              <a:rPr sz="1001" spc="-30" dirty="0">
                <a:latin typeface="Sansa Pro Bold"/>
                <a:cs typeface="Sansa Pro Bold"/>
              </a:rPr>
              <a:t> </a:t>
            </a:r>
            <a:r>
              <a:rPr sz="1001" dirty="0">
                <a:latin typeface="Sansa Pro Bold"/>
                <a:cs typeface="Sansa Pro Bold"/>
              </a:rPr>
              <a:t>(medición</a:t>
            </a:r>
            <a:r>
              <a:rPr sz="1001" spc="-27" dirty="0">
                <a:latin typeface="Sansa Pro Bold"/>
                <a:cs typeface="Sansa Pro Bold"/>
              </a:rPr>
              <a:t> </a:t>
            </a:r>
            <a:r>
              <a:rPr sz="1001" dirty="0">
                <a:latin typeface="Sansa Pro Bold"/>
                <a:cs typeface="Sansa Pro Bold"/>
              </a:rPr>
              <a:t>y</a:t>
            </a:r>
            <a:r>
              <a:rPr sz="1001" spc="-27" dirty="0">
                <a:latin typeface="Sansa Pro Bold"/>
                <a:cs typeface="Sansa Pro Bold"/>
              </a:rPr>
              <a:t> </a:t>
            </a:r>
            <a:r>
              <a:rPr sz="1001" spc="-6" dirty="0">
                <a:latin typeface="Sansa Pro Bold"/>
                <a:cs typeface="Sansa Pro Bold"/>
              </a:rPr>
              <a:t>prevención)</a:t>
            </a:r>
            <a:endParaRPr sz="1001" dirty="0">
              <a:latin typeface="Sansa Pro Bold"/>
              <a:cs typeface="Sansa Pro Bold"/>
            </a:endParaRPr>
          </a:p>
          <a:p>
            <a:pPr algn="ctr">
              <a:lnSpc>
                <a:spcPts val="1198"/>
              </a:lnSpc>
            </a:pPr>
            <a:r>
              <a:rPr sz="1001" dirty="0">
                <a:latin typeface="Sansa Pro Bold"/>
                <a:cs typeface="Sansa Pro Bold"/>
              </a:rPr>
              <a:t>de</a:t>
            </a:r>
            <a:r>
              <a:rPr sz="1001" spc="-42" dirty="0">
                <a:latin typeface="Sansa Pro Bold"/>
                <a:cs typeface="Sansa Pro Bold"/>
              </a:rPr>
              <a:t> </a:t>
            </a:r>
            <a:r>
              <a:rPr sz="1001" dirty="0">
                <a:latin typeface="Sansa Pro Normal" panose="02000603080000020004" pitchFamily="2" charset="77"/>
                <a:cs typeface="Sansa Pro Bold"/>
              </a:rPr>
              <a:t>climatización,</a:t>
            </a:r>
            <a:r>
              <a:rPr sz="1001" spc="-39" dirty="0">
                <a:latin typeface="Sansa Pro Normal" panose="02000603080000020004" pitchFamily="2" charset="77"/>
                <a:cs typeface="Sansa Pro Bold"/>
              </a:rPr>
              <a:t> </a:t>
            </a:r>
            <a:r>
              <a:rPr sz="1001" spc="-12" dirty="0">
                <a:latin typeface="Sansa Pro Normal" panose="02000603080000020004" pitchFamily="2" charset="77"/>
                <a:cs typeface="Sansa Pro Bold"/>
              </a:rPr>
              <a:t>etc.</a:t>
            </a:r>
            <a:endParaRPr sz="1001" dirty="0">
              <a:latin typeface="Sansa Pro Normal" panose="02000603080000020004" pitchFamily="2" charset="77"/>
              <a:cs typeface="Sansa Pro Bold"/>
            </a:endParaRPr>
          </a:p>
        </p:txBody>
      </p:sp>
      <p:sp>
        <p:nvSpPr>
          <p:cNvPr id="11" name="object 11"/>
          <p:cNvSpPr txBox="1"/>
          <p:nvPr/>
        </p:nvSpPr>
        <p:spPr>
          <a:xfrm>
            <a:off x="3092556" y="3046610"/>
            <a:ext cx="1913001" cy="315420"/>
          </a:xfrm>
          <a:prstGeom prst="rect">
            <a:avLst/>
          </a:prstGeom>
        </p:spPr>
        <p:txBody>
          <a:bodyPr vert="horz" wrap="square" lIns="0" tIns="7316" rIns="0" bIns="0" rtlCol="0">
            <a:spAutoFit/>
          </a:bodyPr>
          <a:lstStyle/>
          <a:p>
            <a:pPr marL="47363" marR="3081" indent="-40047">
              <a:spcBef>
                <a:spcPts val="58"/>
              </a:spcBef>
            </a:pPr>
            <a:r>
              <a:rPr sz="1001" b="1" dirty="0">
                <a:solidFill>
                  <a:schemeClr val="tx1">
                    <a:lumMod val="85000"/>
                    <a:lumOff val="15000"/>
                  </a:schemeClr>
                </a:solidFill>
                <a:latin typeface="Sansa Pro Bold"/>
                <a:cs typeface="Sansa Pro Bold"/>
              </a:rPr>
              <a:t>2.</a:t>
            </a:r>
            <a:r>
              <a:rPr sz="1001" b="1" spc="-33" dirty="0">
                <a:solidFill>
                  <a:schemeClr val="tx1">
                    <a:lumMod val="85000"/>
                    <a:lumOff val="15000"/>
                  </a:schemeClr>
                </a:solidFill>
                <a:latin typeface="Sansa Pro Bold"/>
                <a:cs typeface="Sansa Pro Bold"/>
              </a:rPr>
              <a:t> </a:t>
            </a:r>
            <a:r>
              <a:rPr sz="1001" b="1" dirty="0">
                <a:solidFill>
                  <a:schemeClr val="tx1">
                    <a:lumMod val="85000"/>
                    <a:lumOff val="15000"/>
                  </a:schemeClr>
                </a:solidFill>
                <a:latin typeface="Sansa Pro Bold"/>
                <a:cs typeface="Sansa Pro Bold"/>
              </a:rPr>
              <a:t>Promoción</a:t>
            </a:r>
            <a:r>
              <a:rPr sz="1001" b="1" spc="-30" dirty="0">
                <a:solidFill>
                  <a:schemeClr val="tx1">
                    <a:lumMod val="85000"/>
                    <a:lumOff val="15000"/>
                  </a:schemeClr>
                </a:solidFill>
                <a:latin typeface="Sansa Pro Bold"/>
                <a:cs typeface="Sansa Pro Bold"/>
              </a:rPr>
              <a:t> </a:t>
            </a:r>
            <a:r>
              <a:rPr sz="1001" b="1" dirty="0">
                <a:solidFill>
                  <a:schemeClr val="tx1">
                    <a:lumMod val="85000"/>
                    <a:lumOff val="15000"/>
                  </a:schemeClr>
                </a:solidFill>
                <a:latin typeface="Sansa Pro Bold"/>
                <a:cs typeface="Sansa Pro Bold"/>
              </a:rPr>
              <a:t>de</a:t>
            </a:r>
            <a:r>
              <a:rPr sz="1001" b="1" spc="-30" dirty="0">
                <a:solidFill>
                  <a:schemeClr val="tx1">
                    <a:lumMod val="85000"/>
                    <a:lumOff val="15000"/>
                  </a:schemeClr>
                </a:solidFill>
                <a:latin typeface="Sansa Pro Bold"/>
                <a:cs typeface="Sansa Pro Bold"/>
              </a:rPr>
              <a:t> </a:t>
            </a:r>
            <a:r>
              <a:rPr sz="1001" b="1" dirty="0">
                <a:solidFill>
                  <a:schemeClr val="tx1">
                    <a:lumMod val="85000"/>
                    <a:lumOff val="15000"/>
                  </a:schemeClr>
                </a:solidFill>
                <a:latin typeface="Sansa Pro Bold"/>
                <a:cs typeface="Sansa Pro Bold"/>
              </a:rPr>
              <a:t>opciones</a:t>
            </a:r>
            <a:r>
              <a:rPr sz="1001" b="1" spc="-33" dirty="0">
                <a:solidFill>
                  <a:schemeClr val="tx1">
                    <a:lumMod val="85000"/>
                    <a:lumOff val="15000"/>
                  </a:schemeClr>
                </a:solidFill>
                <a:latin typeface="Sansa Pro Bold"/>
                <a:cs typeface="Sansa Pro Bold"/>
              </a:rPr>
              <a:t> </a:t>
            </a:r>
            <a:r>
              <a:rPr sz="1001" b="1" spc="-15" dirty="0">
                <a:solidFill>
                  <a:schemeClr val="tx1">
                    <a:lumMod val="85000"/>
                    <a:lumOff val="15000"/>
                  </a:schemeClr>
                </a:solidFill>
                <a:latin typeface="Sansa Pro Bold"/>
                <a:cs typeface="Sansa Pro Bold"/>
              </a:rPr>
              <a:t>de </a:t>
            </a:r>
            <a:r>
              <a:rPr sz="1001" b="1" dirty="0">
                <a:solidFill>
                  <a:schemeClr val="tx1">
                    <a:lumMod val="85000"/>
                    <a:lumOff val="15000"/>
                  </a:schemeClr>
                </a:solidFill>
                <a:latin typeface="Sansa Pro Bold"/>
                <a:cs typeface="Sansa Pro Bold"/>
              </a:rPr>
              <a:t>comidas</a:t>
            </a:r>
            <a:r>
              <a:rPr sz="1001" b="1" spc="-24" dirty="0">
                <a:solidFill>
                  <a:schemeClr val="tx1">
                    <a:lumMod val="85000"/>
                    <a:lumOff val="15000"/>
                  </a:schemeClr>
                </a:solidFill>
                <a:latin typeface="Sansa Pro Bold"/>
                <a:cs typeface="Sansa Pro Bold"/>
              </a:rPr>
              <a:t> </a:t>
            </a:r>
            <a:r>
              <a:rPr sz="1001" b="1" dirty="0">
                <a:solidFill>
                  <a:schemeClr val="tx1">
                    <a:lumMod val="85000"/>
                    <a:lumOff val="15000"/>
                  </a:schemeClr>
                </a:solidFill>
                <a:latin typeface="Sansa Pro Bold"/>
                <a:cs typeface="Sansa Pro Bold"/>
              </a:rPr>
              <a:t>a</a:t>
            </a:r>
            <a:r>
              <a:rPr sz="1001" b="1" spc="-21" dirty="0">
                <a:solidFill>
                  <a:schemeClr val="tx1">
                    <a:lumMod val="85000"/>
                    <a:lumOff val="15000"/>
                  </a:schemeClr>
                </a:solidFill>
                <a:latin typeface="Sansa Pro Bold"/>
                <a:cs typeface="Sansa Pro Bold"/>
              </a:rPr>
              <a:t> </a:t>
            </a:r>
            <a:r>
              <a:rPr sz="1001" b="1" dirty="0">
                <a:solidFill>
                  <a:schemeClr val="tx1">
                    <a:lumMod val="85000"/>
                    <a:lumOff val="15000"/>
                  </a:schemeClr>
                </a:solidFill>
                <a:latin typeface="Sansa Pro Bold"/>
                <a:cs typeface="Sansa Pro Bold"/>
              </a:rPr>
              <a:t>base</a:t>
            </a:r>
            <a:r>
              <a:rPr sz="1001" b="1" spc="-21" dirty="0">
                <a:solidFill>
                  <a:schemeClr val="tx1">
                    <a:lumMod val="85000"/>
                    <a:lumOff val="15000"/>
                  </a:schemeClr>
                </a:solidFill>
                <a:latin typeface="Sansa Pro Bold"/>
                <a:cs typeface="Sansa Pro Bold"/>
              </a:rPr>
              <a:t> </a:t>
            </a:r>
            <a:r>
              <a:rPr sz="1001" b="1" dirty="0">
                <a:solidFill>
                  <a:schemeClr val="tx1">
                    <a:lumMod val="85000"/>
                    <a:lumOff val="15000"/>
                  </a:schemeClr>
                </a:solidFill>
                <a:latin typeface="Sansa Pro Bold"/>
                <a:cs typeface="Sansa Pro Bold"/>
              </a:rPr>
              <a:t>de</a:t>
            </a:r>
            <a:r>
              <a:rPr sz="1001" b="1" spc="-24" dirty="0">
                <a:solidFill>
                  <a:schemeClr val="tx1">
                    <a:lumMod val="85000"/>
                    <a:lumOff val="15000"/>
                  </a:schemeClr>
                </a:solidFill>
                <a:latin typeface="Sansa Pro Bold"/>
                <a:cs typeface="Sansa Pro Bold"/>
              </a:rPr>
              <a:t> </a:t>
            </a:r>
            <a:r>
              <a:rPr sz="1001" b="1" spc="-6" dirty="0">
                <a:solidFill>
                  <a:schemeClr val="tx1">
                    <a:lumMod val="85000"/>
                    <a:lumOff val="15000"/>
                  </a:schemeClr>
                </a:solidFill>
                <a:latin typeface="Sansa Pro Bold"/>
                <a:cs typeface="Sansa Pro Bold"/>
              </a:rPr>
              <a:t>plantas:</a:t>
            </a:r>
            <a:endParaRPr sz="1001">
              <a:solidFill>
                <a:schemeClr val="tx1">
                  <a:lumMod val="85000"/>
                  <a:lumOff val="15000"/>
                </a:schemeClr>
              </a:solidFill>
              <a:latin typeface="Sansa Pro Bold"/>
              <a:cs typeface="Sansa Pro Bold"/>
            </a:endParaRPr>
          </a:p>
        </p:txBody>
      </p:sp>
      <p:sp>
        <p:nvSpPr>
          <p:cNvPr id="12" name="object 12"/>
          <p:cNvSpPr txBox="1"/>
          <p:nvPr/>
        </p:nvSpPr>
        <p:spPr>
          <a:xfrm>
            <a:off x="3161131" y="3503779"/>
            <a:ext cx="1775918" cy="931487"/>
          </a:xfrm>
          <a:prstGeom prst="rect">
            <a:avLst/>
          </a:prstGeom>
        </p:spPr>
        <p:txBody>
          <a:bodyPr vert="horz" wrap="square" lIns="0" tIns="7316" rIns="0" bIns="0" rtlCol="0">
            <a:spAutoFit/>
          </a:bodyPr>
          <a:lstStyle/>
          <a:p>
            <a:pPr marL="7701" marR="3081" indent="-385" algn="ctr">
              <a:spcBef>
                <a:spcPts val="58"/>
              </a:spcBef>
            </a:pPr>
            <a:r>
              <a:rPr sz="1001" dirty="0">
                <a:latin typeface="Sansa Pro Bold"/>
                <a:cs typeface="Sansa Pro Bold"/>
              </a:rPr>
              <a:t>Aumentando</a:t>
            </a:r>
            <a:r>
              <a:rPr sz="1001" spc="-30" dirty="0">
                <a:latin typeface="Sansa Pro Bold"/>
                <a:cs typeface="Sansa Pro Bold"/>
              </a:rPr>
              <a:t> </a:t>
            </a:r>
            <a:r>
              <a:rPr sz="1001" b="1" dirty="0">
                <a:solidFill>
                  <a:srgbClr val="33A866"/>
                </a:solidFill>
                <a:latin typeface="Sansa Pro Bold" panose="02000603080000020004" pitchFamily="2" charset="77"/>
                <a:cs typeface="Sansa Pro Bold"/>
              </a:rPr>
              <a:t>en</a:t>
            </a:r>
            <a:r>
              <a:rPr sz="1001" b="1" spc="-30" dirty="0">
                <a:solidFill>
                  <a:srgbClr val="33A866"/>
                </a:solidFill>
                <a:latin typeface="Sansa Pro Bold" panose="02000603080000020004" pitchFamily="2" charset="77"/>
                <a:cs typeface="Sansa Pro Bold"/>
              </a:rPr>
              <a:t> </a:t>
            </a:r>
            <a:r>
              <a:rPr sz="1001" b="1" dirty="0">
                <a:solidFill>
                  <a:srgbClr val="33A866"/>
                </a:solidFill>
                <a:latin typeface="Sansa Pro Bold" panose="02000603080000020004" pitchFamily="2" charset="77"/>
                <a:cs typeface="Sansa Pro SemiBold"/>
              </a:rPr>
              <a:t>30%</a:t>
            </a:r>
            <a:r>
              <a:rPr sz="1001" b="1" spc="-30" dirty="0">
                <a:solidFill>
                  <a:srgbClr val="33A866"/>
                </a:solidFill>
                <a:latin typeface="Sansa Pro Bold" panose="02000603080000020004" pitchFamily="2" charset="77"/>
                <a:cs typeface="Sansa Pro SemiBold"/>
              </a:rPr>
              <a:t> </a:t>
            </a:r>
            <a:r>
              <a:rPr sz="1001" b="1" spc="-15" dirty="0">
                <a:solidFill>
                  <a:srgbClr val="33A866"/>
                </a:solidFill>
                <a:latin typeface="Sansa Pro Bold" panose="02000603080000020004" pitchFamily="2" charset="77"/>
                <a:cs typeface="Sansa Pro SemiBold"/>
              </a:rPr>
              <a:t>las </a:t>
            </a:r>
            <a:r>
              <a:rPr sz="1001" b="1" dirty="0">
                <a:solidFill>
                  <a:srgbClr val="33A866"/>
                </a:solidFill>
                <a:latin typeface="Sansa Pro Bold" panose="02000603080000020004" pitchFamily="2" charset="77"/>
                <a:cs typeface="Sansa Pro SemiBold"/>
              </a:rPr>
              <a:t>opciones</a:t>
            </a:r>
            <a:r>
              <a:rPr sz="1001" b="1" spc="-18" dirty="0">
                <a:solidFill>
                  <a:srgbClr val="33A866"/>
                </a:solidFill>
                <a:latin typeface="Sansa Pro Bold" panose="02000603080000020004" pitchFamily="2" charset="77"/>
                <a:cs typeface="Sansa Pro SemiBold"/>
              </a:rPr>
              <a:t> </a:t>
            </a:r>
            <a:r>
              <a:rPr sz="1001" b="1" spc="-6" dirty="0">
                <a:solidFill>
                  <a:srgbClr val="33A866"/>
                </a:solidFill>
                <a:latin typeface="Sansa Pro Bold" panose="02000603080000020004" pitchFamily="2" charset="77"/>
                <a:cs typeface="Sansa Pro SemiBold"/>
              </a:rPr>
              <a:t>vegetarianas</a:t>
            </a:r>
            <a:r>
              <a:rPr sz="1001" b="1" spc="-15" dirty="0">
                <a:solidFill>
                  <a:srgbClr val="33A866"/>
                </a:solidFill>
                <a:latin typeface="Sansa Pro Bold" panose="02000603080000020004" pitchFamily="2" charset="77"/>
                <a:cs typeface="Sansa Pro SemiBold"/>
              </a:rPr>
              <a:t> </a:t>
            </a:r>
            <a:r>
              <a:rPr sz="1001" dirty="0">
                <a:latin typeface="Sansa Pro Bold"/>
                <a:cs typeface="Sansa Pro Bold"/>
              </a:rPr>
              <a:t>en</a:t>
            </a:r>
            <a:r>
              <a:rPr sz="1001" spc="-15" dirty="0">
                <a:latin typeface="Sansa Pro Bold"/>
                <a:cs typeface="Sansa Pro Bold"/>
              </a:rPr>
              <a:t> su </a:t>
            </a:r>
            <a:r>
              <a:rPr sz="1001" dirty="0">
                <a:latin typeface="Sansa Pro Bold"/>
                <a:cs typeface="Sansa Pro Bold"/>
              </a:rPr>
              <a:t>menú</a:t>
            </a:r>
            <a:r>
              <a:rPr sz="1001" spc="-24" dirty="0">
                <a:latin typeface="Sansa Pro Bold"/>
                <a:cs typeface="Sansa Pro Bold"/>
              </a:rPr>
              <a:t> </a:t>
            </a:r>
            <a:r>
              <a:rPr sz="1001" dirty="0">
                <a:latin typeface="Sansa Pro Bold"/>
                <a:cs typeface="Sansa Pro Bold"/>
              </a:rPr>
              <a:t>(demanda</a:t>
            </a:r>
            <a:r>
              <a:rPr sz="1001" spc="-24" dirty="0">
                <a:latin typeface="Sansa Pro Bold"/>
                <a:cs typeface="Sansa Pro Bold"/>
              </a:rPr>
              <a:t> </a:t>
            </a:r>
            <a:r>
              <a:rPr sz="1001" dirty="0">
                <a:latin typeface="Sansa Pro Bold"/>
                <a:cs typeface="Sansa Pro Bold"/>
              </a:rPr>
              <a:t>de</a:t>
            </a:r>
            <a:r>
              <a:rPr sz="1001" spc="221" dirty="0">
                <a:latin typeface="Sansa Pro Bold"/>
                <a:cs typeface="Sansa Pro Bold"/>
              </a:rPr>
              <a:t> </a:t>
            </a:r>
            <a:r>
              <a:rPr sz="1001" spc="-6" dirty="0">
                <a:latin typeface="Sansa Pro Bold"/>
                <a:cs typeface="Sansa Pro Bold"/>
              </a:rPr>
              <a:t>alimentos </a:t>
            </a:r>
            <a:r>
              <a:rPr sz="1001" dirty="0">
                <a:latin typeface="Sansa Pro Bold"/>
                <a:cs typeface="Sansa Pro Bold"/>
              </a:rPr>
              <a:t>sostenibles</a:t>
            </a:r>
            <a:r>
              <a:rPr sz="1001" spc="-33" dirty="0">
                <a:latin typeface="Sansa Pro Bold"/>
                <a:cs typeface="Sansa Pro Bold"/>
              </a:rPr>
              <a:t> </a:t>
            </a:r>
            <a:r>
              <a:rPr sz="1001" dirty="0">
                <a:latin typeface="Sansa Pro Bold"/>
                <a:cs typeface="Sansa Pro Bold"/>
              </a:rPr>
              <a:t>y</a:t>
            </a:r>
            <a:r>
              <a:rPr sz="1001" spc="-33" dirty="0">
                <a:latin typeface="Sansa Pro Bold"/>
                <a:cs typeface="Sansa Pro Bold"/>
              </a:rPr>
              <a:t> </a:t>
            </a:r>
            <a:r>
              <a:rPr sz="1001" dirty="0">
                <a:latin typeface="Sansa Pro Bold"/>
                <a:cs typeface="Sansa Pro Bold"/>
              </a:rPr>
              <a:t>más</a:t>
            </a:r>
            <a:r>
              <a:rPr sz="1001" spc="-33" dirty="0">
                <a:latin typeface="Sansa Pro Bold"/>
                <a:cs typeface="Sansa Pro Bold"/>
              </a:rPr>
              <a:t> </a:t>
            </a:r>
            <a:r>
              <a:rPr sz="1001" dirty="0">
                <a:latin typeface="Sansa Pro Normal" panose="02000603080000020004" pitchFamily="2" charset="77"/>
                <a:cs typeface="Sansa Pro Bold"/>
              </a:rPr>
              <a:t>naturales</a:t>
            </a:r>
            <a:r>
              <a:rPr sz="1001" spc="-30" dirty="0">
                <a:latin typeface="Sansa Pro Normal" panose="02000603080000020004" pitchFamily="2" charset="77"/>
                <a:cs typeface="Sansa Pro Bold"/>
              </a:rPr>
              <a:t> e </a:t>
            </a:r>
            <a:r>
              <a:rPr sz="1001" dirty="0">
                <a:latin typeface="Sansa Pro Normal" panose="02000603080000020004" pitchFamily="2" charset="77"/>
                <a:cs typeface="Sansa Pro Bold"/>
              </a:rPr>
              <a:t>ingredientes</a:t>
            </a:r>
            <a:r>
              <a:rPr sz="1001" spc="-61" dirty="0">
                <a:latin typeface="Sansa Pro Normal" panose="02000603080000020004" pitchFamily="2" charset="77"/>
                <a:cs typeface="Sansa Pro Bold"/>
              </a:rPr>
              <a:t> </a:t>
            </a:r>
            <a:r>
              <a:rPr sz="1001" spc="-6" dirty="0">
                <a:latin typeface="Sansa Pro Normal" panose="02000603080000020004" pitchFamily="2" charset="77"/>
                <a:cs typeface="Sansa Pro Bold"/>
              </a:rPr>
              <a:t>locales)</a:t>
            </a:r>
            <a:endParaRPr sz="1001" dirty="0">
              <a:latin typeface="Sansa Pro Normal" panose="02000603080000020004" pitchFamily="2" charset="77"/>
              <a:cs typeface="Sansa Pro Bold"/>
            </a:endParaRPr>
          </a:p>
        </p:txBody>
      </p:sp>
      <p:sp>
        <p:nvSpPr>
          <p:cNvPr id="13" name="object 13"/>
          <p:cNvSpPr txBox="1"/>
          <p:nvPr/>
        </p:nvSpPr>
        <p:spPr>
          <a:xfrm>
            <a:off x="5571549" y="3046610"/>
            <a:ext cx="2124786" cy="315420"/>
          </a:xfrm>
          <a:prstGeom prst="rect">
            <a:avLst/>
          </a:prstGeom>
        </p:spPr>
        <p:txBody>
          <a:bodyPr vert="horz" wrap="square" lIns="0" tIns="7316" rIns="0" bIns="0" rtlCol="0">
            <a:spAutoFit/>
          </a:bodyPr>
          <a:lstStyle/>
          <a:p>
            <a:pPr marL="123991" marR="3081" indent="-116674">
              <a:spcBef>
                <a:spcPts val="58"/>
              </a:spcBef>
            </a:pPr>
            <a:r>
              <a:rPr sz="1001" b="1" dirty="0">
                <a:solidFill>
                  <a:schemeClr val="tx1">
                    <a:lumMod val="85000"/>
                    <a:lumOff val="15000"/>
                  </a:schemeClr>
                </a:solidFill>
                <a:latin typeface="Sansa Pro Bold"/>
                <a:cs typeface="Sansa Pro Bold"/>
              </a:rPr>
              <a:t>3.</a:t>
            </a:r>
            <a:r>
              <a:rPr sz="1001" b="1" spc="-21" dirty="0">
                <a:solidFill>
                  <a:schemeClr val="tx1">
                    <a:lumMod val="85000"/>
                    <a:lumOff val="15000"/>
                  </a:schemeClr>
                </a:solidFill>
                <a:latin typeface="Sansa Pro Bold"/>
                <a:cs typeface="Sansa Pro Bold"/>
              </a:rPr>
              <a:t> </a:t>
            </a:r>
            <a:r>
              <a:rPr sz="1001" b="1" spc="-6" dirty="0">
                <a:solidFill>
                  <a:schemeClr val="tx1">
                    <a:lumMod val="85000"/>
                    <a:lumOff val="15000"/>
                  </a:schemeClr>
                </a:solidFill>
                <a:latin typeface="Sansa Pro Bold"/>
                <a:cs typeface="Sansa Pro Bold"/>
              </a:rPr>
              <a:t>Construyendo</a:t>
            </a:r>
            <a:r>
              <a:rPr sz="1001" b="1" spc="-21" dirty="0">
                <a:solidFill>
                  <a:schemeClr val="tx1">
                    <a:lumMod val="85000"/>
                    <a:lumOff val="15000"/>
                  </a:schemeClr>
                </a:solidFill>
                <a:latin typeface="Sansa Pro Bold"/>
                <a:cs typeface="Sansa Pro Bold"/>
              </a:rPr>
              <a:t> </a:t>
            </a:r>
            <a:r>
              <a:rPr sz="1001" b="1" dirty="0">
                <a:solidFill>
                  <a:schemeClr val="tx1">
                    <a:lumMod val="85000"/>
                    <a:lumOff val="15000"/>
                  </a:schemeClr>
                </a:solidFill>
                <a:latin typeface="Sansa Pro Bold"/>
                <a:cs typeface="Sansa Pro Bold"/>
              </a:rPr>
              <a:t>una</a:t>
            </a:r>
            <a:r>
              <a:rPr sz="1001" b="1" spc="-21" dirty="0">
                <a:solidFill>
                  <a:schemeClr val="tx1">
                    <a:lumMod val="85000"/>
                    <a:lumOff val="15000"/>
                  </a:schemeClr>
                </a:solidFill>
                <a:latin typeface="Sansa Pro Bold"/>
                <a:cs typeface="Sansa Pro Bold"/>
              </a:rPr>
              <a:t> </a:t>
            </a:r>
            <a:r>
              <a:rPr sz="1001" b="1" dirty="0">
                <a:solidFill>
                  <a:schemeClr val="tx1">
                    <a:lumMod val="85000"/>
                    <a:lumOff val="15000"/>
                  </a:schemeClr>
                </a:solidFill>
                <a:latin typeface="Sansa Pro Bold"/>
                <a:cs typeface="Sansa Pro Bold"/>
              </a:rPr>
              <a:t>cadena</a:t>
            </a:r>
            <a:r>
              <a:rPr sz="1001" b="1" spc="-21" dirty="0">
                <a:solidFill>
                  <a:schemeClr val="tx1">
                    <a:lumMod val="85000"/>
                    <a:lumOff val="15000"/>
                  </a:schemeClr>
                </a:solidFill>
                <a:latin typeface="Sansa Pro Bold"/>
                <a:cs typeface="Sansa Pro Bold"/>
              </a:rPr>
              <a:t> </a:t>
            </a:r>
            <a:r>
              <a:rPr sz="1001" b="1" spc="-15" dirty="0">
                <a:solidFill>
                  <a:schemeClr val="tx1">
                    <a:lumMod val="85000"/>
                    <a:lumOff val="15000"/>
                  </a:schemeClr>
                </a:solidFill>
                <a:latin typeface="Sansa Pro Bold"/>
                <a:cs typeface="Sansa Pro Bold"/>
              </a:rPr>
              <a:t>de </a:t>
            </a:r>
            <a:r>
              <a:rPr sz="1001" b="1" dirty="0">
                <a:solidFill>
                  <a:schemeClr val="tx1">
                    <a:lumMod val="85000"/>
                    <a:lumOff val="15000"/>
                  </a:schemeClr>
                </a:solidFill>
                <a:latin typeface="Sansa Pro Bold"/>
                <a:cs typeface="Sansa Pro Bold"/>
              </a:rPr>
              <a:t>suministro</a:t>
            </a:r>
            <a:r>
              <a:rPr sz="1001" b="1" spc="-30" dirty="0">
                <a:solidFill>
                  <a:schemeClr val="tx1">
                    <a:lumMod val="85000"/>
                    <a:lumOff val="15000"/>
                  </a:schemeClr>
                </a:solidFill>
                <a:latin typeface="Sansa Pro Bold"/>
                <a:cs typeface="Sansa Pro Bold"/>
              </a:rPr>
              <a:t> </a:t>
            </a:r>
            <a:r>
              <a:rPr sz="1001" b="1" dirty="0">
                <a:solidFill>
                  <a:schemeClr val="tx1">
                    <a:lumMod val="85000"/>
                    <a:lumOff val="15000"/>
                  </a:schemeClr>
                </a:solidFill>
                <a:latin typeface="Sansa Pro Bold"/>
                <a:cs typeface="Sansa Pro Bold"/>
              </a:rPr>
              <a:t>baja</a:t>
            </a:r>
            <a:r>
              <a:rPr sz="1001" b="1" spc="-30" dirty="0">
                <a:solidFill>
                  <a:schemeClr val="tx1">
                    <a:lumMod val="85000"/>
                    <a:lumOff val="15000"/>
                  </a:schemeClr>
                </a:solidFill>
                <a:latin typeface="Sansa Pro Bold"/>
                <a:cs typeface="Sansa Pro Bold"/>
              </a:rPr>
              <a:t> </a:t>
            </a:r>
            <a:r>
              <a:rPr sz="1001" b="1" dirty="0">
                <a:solidFill>
                  <a:schemeClr val="tx1">
                    <a:lumMod val="85000"/>
                    <a:lumOff val="15000"/>
                  </a:schemeClr>
                </a:solidFill>
                <a:latin typeface="Sansa Pro Bold"/>
                <a:cs typeface="Sansa Pro Bold"/>
              </a:rPr>
              <a:t>en</a:t>
            </a:r>
            <a:r>
              <a:rPr sz="1001" b="1" spc="-30" dirty="0">
                <a:solidFill>
                  <a:schemeClr val="tx1">
                    <a:lumMod val="85000"/>
                    <a:lumOff val="15000"/>
                  </a:schemeClr>
                </a:solidFill>
                <a:latin typeface="Sansa Pro Bold"/>
                <a:cs typeface="Sansa Pro Bold"/>
              </a:rPr>
              <a:t> </a:t>
            </a:r>
            <a:r>
              <a:rPr sz="1001" b="1" spc="-6" dirty="0">
                <a:solidFill>
                  <a:schemeClr val="tx1">
                    <a:lumMod val="85000"/>
                    <a:lumOff val="15000"/>
                  </a:schemeClr>
                </a:solidFill>
                <a:latin typeface="Sansa Pro Bold"/>
                <a:cs typeface="Sansa Pro Bold"/>
              </a:rPr>
              <a:t>carbono:</a:t>
            </a:r>
            <a:endParaRPr sz="1001">
              <a:solidFill>
                <a:schemeClr val="tx1">
                  <a:lumMod val="85000"/>
                  <a:lumOff val="15000"/>
                </a:schemeClr>
              </a:solidFill>
              <a:latin typeface="Sansa Pro Bold"/>
              <a:cs typeface="Sansa Pro Bold"/>
            </a:endParaRPr>
          </a:p>
        </p:txBody>
      </p:sp>
      <p:sp>
        <p:nvSpPr>
          <p:cNvPr id="14" name="object 14"/>
          <p:cNvSpPr txBox="1"/>
          <p:nvPr/>
        </p:nvSpPr>
        <p:spPr>
          <a:xfrm>
            <a:off x="5475290" y="3503779"/>
            <a:ext cx="2530258" cy="931102"/>
          </a:xfrm>
          <a:prstGeom prst="rect">
            <a:avLst/>
          </a:prstGeom>
        </p:spPr>
        <p:txBody>
          <a:bodyPr vert="horz" wrap="square" lIns="0" tIns="7316" rIns="0" bIns="0" rtlCol="0">
            <a:spAutoFit/>
          </a:bodyPr>
          <a:lstStyle/>
          <a:p>
            <a:pPr marL="63921" marR="59300" indent="-385" algn="ctr">
              <a:spcBef>
                <a:spcPts val="58"/>
              </a:spcBef>
            </a:pPr>
            <a:r>
              <a:rPr sz="1001" dirty="0">
                <a:latin typeface="Sansa Pro Bold"/>
                <a:cs typeface="Sansa Pro Bold"/>
              </a:rPr>
              <a:t>Llegar</a:t>
            </a:r>
            <a:r>
              <a:rPr sz="1001" spc="-24" dirty="0">
                <a:latin typeface="Sansa Pro Bold"/>
                <a:cs typeface="Sansa Pro Bold"/>
              </a:rPr>
              <a:t> </a:t>
            </a:r>
            <a:r>
              <a:rPr sz="1001" dirty="0">
                <a:latin typeface="Sansa Pro Bold"/>
                <a:cs typeface="Sansa Pro Bold"/>
              </a:rPr>
              <a:t>al</a:t>
            </a:r>
            <a:r>
              <a:rPr sz="1001" spc="-24" dirty="0">
                <a:latin typeface="Sansa Pro Bold"/>
                <a:cs typeface="Sansa Pro Bold"/>
              </a:rPr>
              <a:t> </a:t>
            </a:r>
            <a:r>
              <a:rPr sz="1001" dirty="0">
                <a:latin typeface="Sansa Pro Bold"/>
                <a:cs typeface="Sansa Pro Bold"/>
              </a:rPr>
              <a:t>2030</a:t>
            </a:r>
            <a:r>
              <a:rPr sz="1001" spc="-21" dirty="0">
                <a:latin typeface="Sansa Pro Bold"/>
                <a:cs typeface="Sansa Pro Bold"/>
              </a:rPr>
              <a:t> </a:t>
            </a:r>
            <a:r>
              <a:rPr sz="1001" dirty="0">
                <a:latin typeface="Sansa Pro Bold"/>
                <a:cs typeface="Sansa Pro Bold"/>
              </a:rPr>
              <a:t>a</a:t>
            </a:r>
            <a:r>
              <a:rPr sz="1001" spc="-24" dirty="0">
                <a:latin typeface="Sansa Pro Bold"/>
                <a:cs typeface="Sansa Pro Bold"/>
              </a:rPr>
              <a:t> </a:t>
            </a:r>
            <a:r>
              <a:rPr sz="1001" b="1" dirty="0">
                <a:solidFill>
                  <a:srgbClr val="33A866"/>
                </a:solidFill>
                <a:latin typeface="Sansa Pro Bold" panose="02000603080000020004" pitchFamily="2" charset="77"/>
                <a:cs typeface="Sansa Pro Bold"/>
              </a:rPr>
              <a:t>una</a:t>
            </a:r>
            <a:r>
              <a:rPr sz="1001" b="1" spc="-21" dirty="0">
                <a:solidFill>
                  <a:srgbClr val="33A866"/>
                </a:solidFill>
                <a:latin typeface="Sansa Pro Bold" panose="02000603080000020004" pitchFamily="2" charset="77"/>
                <a:cs typeface="Sansa Pro Bold"/>
              </a:rPr>
              <a:t> </a:t>
            </a:r>
            <a:r>
              <a:rPr sz="1001" b="1" dirty="0">
                <a:solidFill>
                  <a:srgbClr val="33A866"/>
                </a:solidFill>
                <a:latin typeface="Sansa Pro Bold" panose="02000603080000020004" pitchFamily="2" charset="77"/>
                <a:cs typeface="Sansa Pro SemiBold"/>
              </a:rPr>
              <a:t>cadena</a:t>
            </a:r>
            <a:r>
              <a:rPr sz="1001" b="1" spc="-24" dirty="0">
                <a:solidFill>
                  <a:srgbClr val="33A866"/>
                </a:solidFill>
                <a:latin typeface="Sansa Pro Bold" panose="02000603080000020004" pitchFamily="2" charset="77"/>
                <a:cs typeface="Sansa Pro SemiBold"/>
              </a:rPr>
              <a:t> </a:t>
            </a:r>
            <a:r>
              <a:rPr sz="1001" b="1" spc="-15" dirty="0">
                <a:solidFill>
                  <a:srgbClr val="33A866"/>
                </a:solidFill>
                <a:latin typeface="Sansa Pro Bold" panose="02000603080000020004" pitchFamily="2" charset="77"/>
                <a:cs typeface="Sansa Pro SemiBold"/>
              </a:rPr>
              <a:t>de </a:t>
            </a:r>
            <a:r>
              <a:rPr sz="1001" b="1" dirty="0">
                <a:solidFill>
                  <a:srgbClr val="33A866"/>
                </a:solidFill>
                <a:latin typeface="Sansa Pro Bold" panose="02000603080000020004" pitchFamily="2" charset="77"/>
                <a:cs typeface="Sansa Pro SemiBold"/>
              </a:rPr>
              <a:t>suministro</a:t>
            </a:r>
            <a:r>
              <a:rPr sz="1001" b="1" spc="-6" dirty="0">
                <a:solidFill>
                  <a:srgbClr val="33A866"/>
                </a:solidFill>
                <a:latin typeface="Sansa Pro Bold" panose="02000603080000020004" pitchFamily="2" charset="77"/>
                <a:cs typeface="Sansa Pro SemiBold"/>
              </a:rPr>
              <a:t> </a:t>
            </a:r>
            <a:r>
              <a:rPr sz="1001" b="1" dirty="0">
                <a:solidFill>
                  <a:srgbClr val="33A866"/>
                </a:solidFill>
                <a:latin typeface="Sansa Pro Bold" panose="02000603080000020004" pitchFamily="2" charset="77"/>
                <a:cs typeface="Sansa Pro SemiBold"/>
              </a:rPr>
              <a:t>libre</a:t>
            </a:r>
            <a:r>
              <a:rPr sz="1001" b="1" spc="-3" dirty="0">
                <a:solidFill>
                  <a:srgbClr val="33A866"/>
                </a:solidFill>
                <a:latin typeface="Sansa Pro Bold" panose="02000603080000020004" pitchFamily="2" charset="77"/>
                <a:cs typeface="Sansa Pro SemiBold"/>
              </a:rPr>
              <a:t> </a:t>
            </a:r>
            <a:r>
              <a:rPr sz="1001" b="1" dirty="0">
                <a:solidFill>
                  <a:srgbClr val="33A866"/>
                </a:solidFill>
                <a:latin typeface="Sansa Pro Bold" panose="02000603080000020004" pitchFamily="2" charset="77"/>
                <a:cs typeface="Sansa Pro SemiBold"/>
              </a:rPr>
              <a:t>de</a:t>
            </a:r>
            <a:r>
              <a:rPr sz="1001" b="1" spc="-3" dirty="0">
                <a:solidFill>
                  <a:srgbClr val="33A866"/>
                </a:solidFill>
                <a:latin typeface="Sansa Pro Bold" panose="02000603080000020004" pitchFamily="2" charset="77"/>
                <a:cs typeface="Sansa Pro SemiBold"/>
              </a:rPr>
              <a:t> </a:t>
            </a:r>
            <a:r>
              <a:rPr sz="1001" b="1" spc="-6" dirty="0">
                <a:solidFill>
                  <a:srgbClr val="33A866"/>
                </a:solidFill>
                <a:latin typeface="Sansa Pro Bold" panose="02000603080000020004" pitchFamily="2" charset="77"/>
                <a:cs typeface="Sansa Pro SemiBold"/>
              </a:rPr>
              <a:t>deforestación</a:t>
            </a:r>
            <a:r>
              <a:rPr sz="1001" b="1" spc="-3" dirty="0">
                <a:solidFill>
                  <a:srgbClr val="33A866"/>
                </a:solidFill>
                <a:latin typeface="Sansa Pro Bold" panose="02000603080000020004" pitchFamily="2" charset="77"/>
                <a:cs typeface="Sansa Pro SemiBold"/>
              </a:rPr>
              <a:t> </a:t>
            </a:r>
            <a:r>
              <a:rPr sz="1001" spc="-30" dirty="0">
                <a:latin typeface="Sansa Pro Bold"/>
                <a:cs typeface="Sansa Pro Bold"/>
              </a:rPr>
              <a:t>a </a:t>
            </a:r>
            <a:r>
              <a:rPr sz="1001" dirty="0">
                <a:latin typeface="Sansa Pro Bold"/>
                <a:cs typeface="Sansa Pro Bold"/>
              </a:rPr>
              <a:t>nivel</a:t>
            </a:r>
            <a:r>
              <a:rPr sz="1001" spc="-21" dirty="0">
                <a:latin typeface="Sansa Pro Bold"/>
                <a:cs typeface="Sansa Pro Bold"/>
              </a:rPr>
              <a:t> </a:t>
            </a:r>
            <a:r>
              <a:rPr sz="1001" dirty="0">
                <a:latin typeface="Sansa Pro Bold"/>
                <a:cs typeface="Sansa Pro Bold"/>
              </a:rPr>
              <a:t>mundial</a:t>
            </a:r>
            <a:r>
              <a:rPr sz="1001" spc="-18" dirty="0">
                <a:latin typeface="Sansa Pro Bold"/>
                <a:cs typeface="Sansa Pro Bold"/>
              </a:rPr>
              <a:t> </a:t>
            </a:r>
            <a:r>
              <a:rPr sz="1001" dirty="0">
                <a:latin typeface="Sansa Pro Normal"/>
                <a:cs typeface="Sansa Pro Normal"/>
              </a:rPr>
              <a:t>(aceite</a:t>
            </a:r>
            <a:r>
              <a:rPr sz="1001" spc="-18" dirty="0">
                <a:latin typeface="Sansa Pro Normal"/>
                <a:cs typeface="Sansa Pro Normal"/>
              </a:rPr>
              <a:t> </a:t>
            </a:r>
            <a:r>
              <a:rPr sz="1001" dirty="0">
                <a:latin typeface="Sansa Pro Normal"/>
                <a:cs typeface="Sansa Pro Normal"/>
              </a:rPr>
              <a:t>de</a:t>
            </a:r>
            <a:r>
              <a:rPr sz="1001" spc="-21" dirty="0">
                <a:latin typeface="Sansa Pro Normal"/>
                <a:cs typeface="Sansa Pro Normal"/>
              </a:rPr>
              <a:t> </a:t>
            </a:r>
            <a:r>
              <a:rPr sz="1001" dirty="0">
                <a:latin typeface="Sansa Pro Normal"/>
                <a:cs typeface="Sansa Pro Normal"/>
              </a:rPr>
              <a:t>palma,</a:t>
            </a:r>
            <a:r>
              <a:rPr sz="1001" spc="-18" dirty="0">
                <a:latin typeface="Sansa Pro Normal"/>
                <a:cs typeface="Sansa Pro Normal"/>
              </a:rPr>
              <a:t> </a:t>
            </a:r>
            <a:r>
              <a:rPr sz="1001" spc="-6" dirty="0">
                <a:latin typeface="Sansa Pro Normal"/>
                <a:cs typeface="Sansa Pro Normal"/>
              </a:rPr>
              <a:t>soja, </a:t>
            </a:r>
            <a:r>
              <a:rPr sz="1001" dirty="0">
                <a:latin typeface="Sansa Pro Normal"/>
                <a:cs typeface="Sansa Pro Normal"/>
              </a:rPr>
              <a:t>carnes</a:t>
            </a:r>
            <a:r>
              <a:rPr sz="1001" spc="-27" dirty="0">
                <a:latin typeface="Sansa Pro Normal"/>
                <a:cs typeface="Sansa Pro Normal"/>
              </a:rPr>
              <a:t> </a:t>
            </a:r>
            <a:r>
              <a:rPr sz="1001" dirty="0">
                <a:latin typeface="Sansa Pro Normal"/>
                <a:cs typeface="Sansa Pro Normal"/>
              </a:rPr>
              <a:t>y</a:t>
            </a:r>
            <a:r>
              <a:rPr sz="1001" spc="-27" dirty="0">
                <a:latin typeface="Sansa Pro Normal"/>
                <a:cs typeface="Sansa Pro Normal"/>
              </a:rPr>
              <a:t> </a:t>
            </a:r>
            <a:r>
              <a:rPr sz="1001" dirty="0">
                <a:latin typeface="Sansa Pro Normal"/>
                <a:cs typeface="Sansa Pro Normal"/>
              </a:rPr>
              <a:t>productos</a:t>
            </a:r>
            <a:r>
              <a:rPr sz="1001" spc="-27" dirty="0">
                <a:latin typeface="Sansa Pro Normal"/>
                <a:cs typeface="Sansa Pro Normal"/>
              </a:rPr>
              <a:t> </a:t>
            </a:r>
            <a:r>
              <a:rPr sz="1001" dirty="0">
                <a:latin typeface="Sansa Pro Normal"/>
                <a:cs typeface="Sansa Pro Normal"/>
              </a:rPr>
              <a:t>de</a:t>
            </a:r>
            <a:r>
              <a:rPr sz="1001" spc="-27" dirty="0">
                <a:latin typeface="Sansa Pro Normal"/>
                <a:cs typeface="Sansa Pro Normal"/>
              </a:rPr>
              <a:t> </a:t>
            </a:r>
            <a:r>
              <a:rPr sz="1001" spc="-6" dirty="0">
                <a:latin typeface="Sansa Pro Normal"/>
                <a:cs typeface="Sansa Pro Normal"/>
              </a:rPr>
              <a:t>papel).</a:t>
            </a:r>
            <a:endParaRPr sz="1001" dirty="0">
              <a:latin typeface="Sansa Pro Normal"/>
              <a:cs typeface="Sansa Pro Normal"/>
            </a:endParaRPr>
          </a:p>
          <a:p>
            <a:pPr marL="7701" marR="3081" algn="ctr">
              <a:lnSpc>
                <a:spcPts val="1201"/>
              </a:lnSpc>
              <a:spcBef>
                <a:spcPts val="39"/>
              </a:spcBef>
            </a:pPr>
            <a:r>
              <a:rPr sz="1001" dirty="0">
                <a:latin typeface="Sansa Pro Bold"/>
                <a:cs typeface="Sansa Pro Bold"/>
              </a:rPr>
              <a:t>Colaboración</a:t>
            </a:r>
            <a:r>
              <a:rPr sz="1001" spc="-42" dirty="0">
                <a:latin typeface="Sansa Pro Bold"/>
                <a:cs typeface="Sansa Pro Bold"/>
              </a:rPr>
              <a:t> </a:t>
            </a:r>
            <a:r>
              <a:rPr sz="1001" dirty="0">
                <a:latin typeface="Sansa Pro Bold"/>
                <a:cs typeface="Sansa Pro Bold"/>
              </a:rPr>
              <a:t>entre</a:t>
            </a:r>
            <a:r>
              <a:rPr sz="1001" spc="-39" dirty="0">
                <a:latin typeface="Sansa Pro Bold"/>
                <a:cs typeface="Sansa Pro Bold"/>
              </a:rPr>
              <a:t> </a:t>
            </a:r>
            <a:r>
              <a:rPr sz="1001" dirty="0">
                <a:latin typeface="Sansa Pro Bold"/>
                <a:cs typeface="Sansa Pro Bold"/>
              </a:rPr>
              <a:t>proveedores</a:t>
            </a:r>
            <a:r>
              <a:rPr sz="1001" spc="-36" dirty="0">
                <a:latin typeface="Sansa Pro Bold"/>
                <a:cs typeface="Sansa Pro Bold"/>
              </a:rPr>
              <a:t> </a:t>
            </a:r>
            <a:r>
              <a:rPr sz="1001" dirty="0">
                <a:latin typeface="Sansa Pro Bold"/>
                <a:cs typeface="Sansa Pro Bold"/>
              </a:rPr>
              <a:t>y</a:t>
            </a:r>
            <a:r>
              <a:rPr sz="1001" spc="-39" dirty="0">
                <a:latin typeface="Sansa Pro Bold"/>
                <a:cs typeface="Sansa Pro Bold"/>
              </a:rPr>
              <a:t> </a:t>
            </a:r>
            <a:r>
              <a:rPr sz="1001" spc="-6" dirty="0">
                <a:latin typeface="Sansa Pro Bold"/>
                <a:cs typeface="Sansa Pro Bold"/>
              </a:rPr>
              <a:t>socios </a:t>
            </a:r>
            <a:r>
              <a:rPr sz="1001" dirty="0">
                <a:latin typeface="Sansa Pro Bold"/>
                <a:cs typeface="Sansa Pro Bold"/>
              </a:rPr>
              <a:t>como</a:t>
            </a:r>
            <a:r>
              <a:rPr sz="1001" spc="-27" dirty="0">
                <a:latin typeface="Sansa Pro Bold"/>
                <a:cs typeface="Sansa Pro Bold"/>
              </a:rPr>
              <a:t> </a:t>
            </a:r>
            <a:r>
              <a:rPr sz="1001" dirty="0">
                <a:latin typeface="Sansa Pro Bold"/>
                <a:cs typeface="Sansa Pro Bold"/>
              </a:rPr>
              <a:t>WWF</a:t>
            </a:r>
            <a:r>
              <a:rPr sz="1001" spc="-27" dirty="0">
                <a:latin typeface="Sansa Pro Bold"/>
                <a:cs typeface="Sansa Pro Bold"/>
              </a:rPr>
              <a:t> </a:t>
            </a:r>
            <a:r>
              <a:rPr sz="1001" dirty="0">
                <a:latin typeface="Sansa Pro Bold"/>
                <a:cs typeface="Sansa Pro Bold"/>
              </a:rPr>
              <a:t>para</a:t>
            </a:r>
            <a:r>
              <a:rPr sz="1001" spc="-27" dirty="0">
                <a:latin typeface="Sansa Pro Bold"/>
                <a:cs typeface="Sansa Pro Bold"/>
              </a:rPr>
              <a:t> </a:t>
            </a:r>
            <a:r>
              <a:rPr sz="1001" dirty="0">
                <a:latin typeface="Sansa Pro Bold"/>
                <a:cs typeface="Sansa Pro Bold"/>
              </a:rPr>
              <a:t>construir</a:t>
            </a:r>
            <a:r>
              <a:rPr sz="1001" spc="-27" dirty="0">
                <a:latin typeface="Sansa Pro Bold"/>
                <a:cs typeface="Sansa Pro Bold"/>
              </a:rPr>
              <a:t> </a:t>
            </a:r>
            <a:r>
              <a:rPr sz="1001" dirty="0">
                <a:latin typeface="Sansa Pro Bold"/>
                <a:cs typeface="Sansa Pro Bold"/>
              </a:rPr>
              <a:t>un</a:t>
            </a:r>
            <a:r>
              <a:rPr sz="1001" spc="-27" dirty="0">
                <a:latin typeface="Sansa Pro Bold"/>
                <a:cs typeface="Sansa Pro Bold"/>
              </a:rPr>
              <a:t> </a:t>
            </a:r>
            <a:r>
              <a:rPr sz="1001" b="1" spc="-6" dirty="0">
                <a:latin typeface="Sansa Pro Bold"/>
                <a:cs typeface="Sansa Pro Bold"/>
              </a:rPr>
              <a:t>suministro </a:t>
            </a:r>
            <a:r>
              <a:rPr sz="1001" b="1" dirty="0">
                <a:latin typeface="Sansa Pro Bold"/>
                <a:cs typeface="Sansa Pro Bold"/>
              </a:rPr>
              <a:t>más</a:t>
            </a:r>
            <a:r>
              <a:rPr sz="1001" b="1" spc="-18" dirty="0">
                <a:latin typeface="Sansa Pro Bold"/>
                <a:cs typeface="Sansa Pro Bold"/>
              </a:rPr>
              <a:t> </a:t>
            </a:r>
            <a:r>
              <a:rPr sz="1001" b="1" dirty="0">
                <a:latin typeface="Sansa Pro Bold"/>
                <a:cs typeface="Sansa Pro Bold"/>
              </a:rPr>
              <a:t>local</a:t>
            </a:r>
            <a:r>
              <a:rPr sz="1001" spc="-18" dirty="0">
                <a:latin typeface="Sansa Pro Bold"/>
                <a:cs typeface="Sansa Pro Bold"/>
              </a:rPr>
              <a:t> </a:t>
            </a:r>
            <a:r>
              <a:rPr sz="1001" dirty="0">
                <a:latin typeface="Sansa Pro Bold"/>
                <a:cs typeface="Sansa Pro Bold"/>
              </a:rPr>
              <a:t>y</a:t>
            </a:r>
            <a:r>
              <a:rPr sz="1001" spc="-15" dirty="0">
                <a:latin typeface="Sansa Pro Bold"/>
                <a:cs typeface="Sansa Pro Bold"/>
              </a:rPr>
              <a:t> </a:t>
            </a:r>
            <a:r>
              <a:rPr sz="1001" dirty="0">
                <a:latin typeface="Sansa Pro Bold"/>
                <a:cs typeface="Sansa Pro Bold"/>
              </a:rPr>
              <a:t>bajo</a:t>
            </a:r>
            <a:r>
              <a:rPr sz="1001" spc="-18" dirty="0">
                <a:latin typeface="Sansa Pro Bold"/>
                <a:cs typeface="Sansa Pro Bold"/>
              </a:rPr>
              <a:t> </a:t>
            </a:r>
            <a:r>
              <a:rPr sz="1001" dirty="0">
                <a:latin typeface="Sansa Pro Bold"/>
                <a:cs typeface="Sansa Pro Bold"/>
              </a:rPr>
              <a:t>en</a:t>
            </a:r>
            <a:r>
              <a:rPr sz="1001" spc="-18" dirty="0">
                <a:latin typeface="Sansa Pro Bold"/>
                <a:cs typeface="Sansa Pro Bold"/>
              </a:rPr>
              <a:t> </a:t>
            </a:r>
            <a:r>
              <a:rPr sz="1001" dirty="0" err="1">
                <a:latin typeface="Sansa Pro Bold"/>
                <a:cs typeface="Sansa Pro Bold"/>
              </a:rPr>
              <a:t>carbono</a:t>
            </a:r>
            <a:r>
              <a:rPr sz="1001" spc="233" dirty="0">
                <a:latin typeface="Sansa Pro Bold"/>
                <a:cs typeface="Sansa Pro Bold"/>
              </a:rPr>
              <a:t> </a:t>
            </a:r>
            <a:r>
              <a:rPr sz="1001" dirty="0">
                <a:latin typeface="Sansa Pro Bold"/>
                <a:cs typeface="Sansa Pro Bold"/>
              </a:rPr>
              <a:t>(</a:t>
            </a:r>
            <a:r>
              <a:rPr lang="es-MX" sz="1001" dirty="0">
                <a:latin typeface="Sansa Pro Bold"/>
                <a:cs typeface="Sansa Pro Bold"/>
              </a:rPr>
              <a:t>66</a:t>
            </a:r>
            <a:r>
              <a:rPr sz="1001" dirty="0">
                <a:latin typeface="Sansa Pro Bold"/>
                <a:cs typeface="Sansa Pro Bold"/>
              </a:rPr>
              <a:t>%</a:t>
            </a:r>
            <a:r>
              <a:rPr sz="1001" spc="233" dirty="0">
                <a:latin typeface="Sansa Pro Bold"/>
                <a:cs typeface="Sansa Pro Bold"/>
              </a:rPr>
              <a:t> </a:t>
            </a:r>
            <a:r>
              <a:rPr sz="1001" spc="-15" dirty="0">
                <a:latin typeface="Sansa Pro Bold"/>
                <a:cs typeface="Sansa Pro Bold"/>
              </a:rPr>
              <a:t>de </a:t>
            </a:r>
            <a:r>
              <a:rPr sz="1001" dirty="0">
                <a:latin typeface="Sansa Pro Bold"/>
                <a:cs typeface="Sansa Pro Bold"/>
              </a:rPr>
              <a:t>las</a:t>
            </a:r>
            <a:r>
              <a:rPr sz="1001" spc="-18" dirty="0">
                <a:latin typeface="Sansa Pro Bold"/>
                <a:cs typeface="Sansa Pro Bold"/>
              </a:rPr>
              <a:t> </a:t>
            </a:r>
            <a:r>
              <a:rPr sz="1001" spc="-6" dirty="0" err="1">
                <a:latin typeface="Sansa Pro Bold"/>
                <a:cs typeface="Sansa Pro Bold"/>
              </a:rPr>
              <a:t>emisiones</a:t>
            </a:r>
            <a:r>
              <a:rPr sz="1001" spc="-6" dirty="0">
                <a:latin typeface="Sansa Pro Bold"/>
                <a:cs typeface="Sansa Pro Bold"/>
              </a:rPr>
              <a:t>)</a:t>
            </a:r>
            <a:r>
              <a:rPr lang="es-CL" sz="1001" spc="-6" dirty="0">
                <a:latin typeface="Sansa Pro Bold"/>
                <a:cs typeface="Sansa Pro Bold"/>
              </a:rPr>
              <a:t>.</a:t>
            </a:r>
            <a:endParaRPr sz="1001" dirty="0">
              <a:latin typeface="Sansa Pro Bold"/>
              <a:cs typeface="Sansa Pro Bold"/>
            </a:endParaRPr>
          </a:p>
        </p:txBody>
      </p:sp>
      <p:sp>
        <p:nvSpPr>
          <p:cNvPr id="15" name="object 15"/>
          <p:cNvSpPr txBox="1"/>
          <p:nvPr/>
        </p:nvSpPr>
        <p:spPr>
          <a:xfrm>
            <a:off x="8350622" y="3046610"/>
            <a:ext cx="2512161" cy="315420"/>
          </a:xfrm>
          <a:prstGeom prst="rect">
            <a:avLst/>
          </a:prstGeom>
        </p:spPr>
        <p:txBody>
          <a:bodyPr vert="horz" wrap="square" lIns="0" tIns="7316" rIns="0" bIns="0" rtlCol="0">
            <a:spAutoFit/>
          </a:bodyPr>
          <a:lstStyle/>
          <a:p>
            <a:pPr marL="7701" marR="3081" indent="300350">
              <a:spcBef>
                <a:spcPts val="58"/>
              </a:spcBef>
            </a:pPr>
            <a:r>
              <a:rPr sz="1001" b="1" dirty="0">
                <a:solidFill>
                  <a:schemeClr val="tx1">
                    <a:lumMod val="85000"/>
                    <a:lumOff val="15000"/>
                  </a:schemeClr>
                </a:solidFill>
                <a:latin typeface="Sansa Pro Bold"/>
                <a:cs typeface="Sansa Pro Bold"/>
              </a:rPr>
              <a:t>4.</a:t>
            </a:r>
            <a:r>
              <a:rPr sz="1001" b="1" spc="-6" dirty="0">
                <a:solidFill>
                  <a:schemeClr val="tx1">
                    <a:lumMod val="85000"/>
                    <a:lumOff val="15000"/>
                  </a:schemeClr>
                </a:solidFill>
                <a:latin typeface="Sansa Pro Bold"/>
                <a:cs typeface="Sansa Pro Bold"/>
              </a:rPr>
              <a:t> Centrándose </a:t>
            </a:r>
            <a:r>
              <a:rPr sz="1001" b="1" dirty="0">
                <a:solidFill>
                  <a:schemeClr val="tx1">
                    <a:lumMod val="85000"/>
                    <a:lumOff val="15000"/>
                  </a:schemeClr>
                </a:solidFill>
                <a:latin typeface="Sansa Pro Bold"/>
                <a:cs typeface="Sansa Pro Bold"/>
              </a:rPr>
              <a:t>en</a:t>
            </a:r>
            <a:r>
              <a:rPr sz="1001" b="1" spc="-6" dirty="0">
                <a:solidFill>
                  <a:schemeClr val="tx1">
                    <a:lumMod val="85000"/>
                    <a:lumOff val="15000"/>
                  </a:schemeClr>
                </a:solidFill>
                <a:latin typeface="Sansa Pro Bold"/>
                <a:cs typeface="Sansa Pro Bold"/>
              </a:rPr>
              <a:t> </a:t>
            </a:r>
            <a:r>
              <a:rPr sz="1001" b="1" dirty="0">
                <a:solidFill>
                  <a:schemeClr val="tx1">
                    <a:lumMod val="85000"/>
                    <a:lumOff val="15000"/>
                  </a:schemeClr>
                </a:solidFill>
                <a:latin typeface="Sansa Pro Bold"/>
                <a:cs typeface="Sansa Pro Bold"/>
              </a:rPr>
              <a:t>la</a:t>
            </a:r>
            <a:r>
              <a:rPr sz="1001" b="1" spc="-6" dirty="0">
                <a:solidFill>
                  <a:schemeClr val="tx1">
                    <a:lumMod val="85000"/>
                    <a:lumOff val="15000"/>
                  </a:schemeClr>
                </a:solidFill>
                <a:latin typeface="Sansa Pro Bold"/>
                <a:cs typeface="Sansa Pro Bold"/>
              </a:rPr>
              <a:t> gestión </a:t>
            </a:r>
            <a:r>
              <a:rPr sz="1001" b="1" dirty="0">
                <a:solidFill>
                  <a:schemeClr val="tx1">
                    <a:lumMod val="85000"/>
                    <a:lumOff val="15000"/>
                  </a:schemeClr>
                </a:solidFill>
                <a:latin typeface="Sansa Pro Bold"/>
                <a:cs typeface="Sansa Pro Bold"/>
              </a:rPr>
              <a:t>energética</a:t>
            </a:r>
            <a:r>
              <a:rPr sz="1001" b="1" spc="-6" dirty="0">
                <a:solidFill>
                  <a:schemeClr val="tx1">
                    <a:lumMod val="85000"/>
                    <a:lumOff val="15000"/>
                  </a:schemeClr>
                </a:solidFill>
                <a:latin typeface="Sansa Pro Bold"/>
                <a:cs typeface="Sansa Pro Bold"/>
              </a:rPr>
              <a:t> </a:t>
            </a:r>
            <a:r>
              <a:rPr sz="1001" b="1" dirty="0">
                <a:solidFill>
                  <a:schemeClr val="tx1">
                    <a:lumMod val="85000"/>
                    <a:lumOff val="15000"/>
                  </a:schemeClr>
                </a:solidFill>
                <a:latin typeface="Sansa Pro Bold"/>
                <a:cs typeface="Sansa Pro Bold"/>
              </a:rPr>
              <a:t>y</a:t>
            </a:r>
            <a:r>
              <a:rPr sz="1001" b="1" spc="-6" dirty="0">
                <a:solidFill>
                  <a:schemeClr val="tx1">
                    <a:lumMod val="85000"/>
                    <a:lumOff val="15000"/>
                  </a:schemeClr>
                </a:solidFill>
                <a:latin typeface="Sansa Pro Bold"/>
                <a:cs typeface="Sansa Pro Bold"/>
              </a:rPr>
              <a:t> </a:t>
            </a:r>
            <a:r>
              <a:rPr sz="1001" b="1" dirty="0">
                <a:solidFill>
                  <a:schemeClr val="tx1">
                    <a:lumMod val="85000"/>
                    <a:lumOff val="15000"/>
                  </a:schemeClr>
                </a:solidFill>
                <a:latin typeface="Sansa Pro Bold"/>
                <a:cs typeface="Sansa Pro Bold"/>
              </a:rPr>
              <a:t>las</a:t>
            </a:r>
            <a:r>
              <a:rPr sz="1001" b="1" spc="-3" dirty="0">
                <a:solidFill>
                  <a:schemeClr val="tx1">
                    <a:lumMod val="85000"/>
                    <a:lumOff val="15000"/>
                  </a:schemeClr>
                </a:solidFill>
                <a:latin typeface="Sansa Pro Bold"/>
                <a:cs typeface="Sansa Pro Bold"/>
              </a:rPr>
              <a:t> </a:t>
            </a:r>
            <a:r>
              <a:rPr sz="1001" b="1" dirty="0">
                <a:solidFill>
                  <a:schemeClr val="tx1">
                    <a:lumMod val="85000"/>
                    <a:lumOff val="15000"/>
                  </a:schemeClr>
                </a:solidFill>
                <a:latin typeface="Sansa Pro Bold"/>
                <a:cs typeface="Sansa Pro Bold"/>
              </a:rPr>
              <a:t>energías</a:t>
            </a:r>
            <a:r>
              <a:rPr sz="1001" b="1" spc="-6" dirty="0">
                <a:solidFill>
                  <a:schemeClr val="tx1">
                    <a:lumMod val="85000"/>
                    <a:lumOff val="15000"/>
                  </a:schemeClr>
                </a:solidFill>
                <a:latin typeface="Sansa Pro Bold"/>
                <a:cs typeface="Sansa Pro Bold"/>
              </a:rPr>
              <a:t> renovables:</a:t>
            </a:r>
            <a:endParaRPr sz="1001" dirty="0">
              <a:solidFill>
                <a:schemeClr val="tx1">
                  <a:lumMod val="85000"/>
                  <a:lumOff val="15000"/>
                </a:schemeClr>
              </a:solidFill>
              <a:latin typeface="Sansa Pro Bold"/>
              <a:cs typeface="Sansa Pro Bold"/>
            </a:endParaRPr>
          </a:p>
        </p:txBody>
      </p:sp>
      <p:sp>
        <p:nvSpPr>
          <p:cNvPr id="16" name="object 16"/>
          <p:cNvSpPr txBox="1"/>
          <p:nvPr/>
        </p:nvSpPr>
        <p:spPr>
          <a:xfrm>
            <a:off x="8341606" y="3503779"/>
            <a:ext cx="2530259" cy="1085503"/>
          </a:xfrm>
          <a:prstGeom prst="rect">
            <a:avLst/>
          </a:prstGeom>
        </p:spPr>
        <p:txBody>
          <a:bodyPr vert="horz" wrap="square" lIns="0" tIns="7316" rIns="0" bIns="0" rtlCol="0">
            <a:spAutoFit/>
          </a:bodyPr>
          <a:lstStyle/>
          <a:p>
            <a:pPr marL="7701" marR="3081" indent="-385" algn="ctr">
              <a:spcBef>
                <a:spcPts val="58"/>
              </a:spcBef>
            </a:pPr>
            <a:r>
              <a:rPr sz="1001" dirty="0">
                <a:latin typeface="Sansa Pro Bold"/>
                <a:cs typeface="Sansa Pro Bold"/>
              </a:rPr>
              <a:t>Sodexo</a:t>
            </a:r>
            <a:r>
              <a:rPr sz="1001" spc="-18" dirty="0">
                <a:latin typeface="Sansa Pro Bold"/>
                <a:cs typeface="Sansa Pro Bold"/>
              </a:rPr>
              <a:t> </a:t>
            </a:r>
            <a:r>
              <a:rPr sz="1001" dirty="0">
                <a:latin typeface="Sansa Pro Bold"/>
                <a:cs typeface="Sansa Pro Bold"/>
              </a:rPr>
              <a:t>se</a:t>
            </a:r>
            <a:r>
              <a:rPr sz="1001" spc="-18" dirty="0">
                <a:latin typeface="Sansa Pro Bold"/>
                <a:cs typeface="Sansa Pro Bold"/>
              </a:rPr>
              <a:t> </a:t>
            </a:r>
            <a:r>
              <a:rPr sz="1001" dirty="0">
                <a:latin typeface="Sansa Pro Bold"/>
                <a:cs typeface="Sansa Pro Bold"/>
              </a:rPr>
              <a:t>ha</a:t>
            </a:r>
            <a:r>
              <a:rPr sz="1001" spc="-18" dirty="0">
                <a:latin typeface="Sansa Pro Bold"/>
                <a:cs typeface="Sansa Pro Bold"/>
              </a:rPr>
              <a:t> </a:t>
            </a:r>
            <a:r>
              <a:rPr sz="1001" spc="-6" dirty="0">
                <a:latin typeface="Sansa Pro Bold"/>
                <a:cs typeface="Sansa Pro Bold"/>
              </a:rPr>
              <a:t>comprometido</a:t>
            </a:r>
            <a:r>
              <a:rPr sz="1001" spc="-18" dirty="0">
                <a:latin typeface="Sansa Pro Bold"/>
                <a:cs typeface="Sansa Pro Bold"/>
              </a:rPr>
              <a:t> </a:t>
            </a:r>
            <a:r>
              <a:rPr sz="1001" dirty="0">
                <a:latin typeface="Sansa Pro Bold"/>
                <a:cs typeface="Sansa Pro Bold"/>
              </a:rPr>
              <a:t>a</a:t>
            </a:r>
            <a:r>
              <a:rPr sz="1001" spc="-18" dirty="0">
                <a:latin typeface="Sansa Pro Bold"/>
                <a:cs typeface="Sansa Pro Bold"/>
              </a:rPr>
              <a:t> </a:t>
            </a:r>
            <a:r>
              <a:rPr sz="1001" dirty="0">
                <a:latin typeface="Sansa Pro Bold"/>
                <a:cs typeface="Sansa Pro Bold"/>
              </a:rPr>
              <a:t>cambiar</a:t>
            </a:r>
            <a:r>
              <a:rPr sz="1001" spc="-18" dirty="0">
                <a:latin typeface="Sansa Pro Bold"/>
                <a:cs typeface="Sansa Pro Bold"/>
              </a:rPr>
              <a:t> </a:t>
            </a:r>
            <a:r>
              <a:rPr sz="1001" spc="-15" dirty="0">
                <a:latin typeface="Sansa Pro Bold"/>
                <a:cs typeface="Sansa Pro Bold"/>
              </a:rPr>
              <a:t>en </a:t>
            </a:r>
            <a:r>
              <a:rPr sz="1001" dirty="0">
                <a:latin typeface="Sansa Pro Bold"/>
                <a:cs typeface="Sansa Pro Bold"/>
              </a:rPr>
              <a:t>sus</a:t>
            </a:r>
            <a:r>
              <a:rPr sz="1001" spc="-30" dirty="0">
                <a:latin typeface="Sansa Pro Bold"/>
                <a:cs typeface="Sansa Pro Bold"/>
              </a:rPr>
              <a:t> </a:t>
            </a:r>
            <a:r>
              <a:rPr sz="1001" dirty="0">
                <a:latin typeface="Sansa Pro Bold"/>
                <a:cs typeface="Sansa Pro Bold"/>
              </a:rPr>
              <a:t>sitios</a:t>
            </a:r>
            <a:r>
              <a:rPr sz="1001" spc="-27" dirty="0">
                <a:latin typeface="Sansa Pro Bold"/>
                <a:cs typeface="Sansa Pro Bold"/>
              </a:rPr>
              <a:t> </a:t>
            </a:r>
            <a:r>
              <a:rPr sz="1001" dirty="0">
                <a:latin typeface="Sansa Pro Bold"/>
                <a:cs typeface="Sansa Pro Bold"/>
              </a:rPr>
              <a:t>propios</a:t>
            </a:r>
            <a:r>
              <a:rPr sz="1001" spc="-30" dirty="0">
                <a:latin typeface="Sansa Pro Bold"/>
                <a:cs typeface="Sansa Pro Bold"/>
              </a:rPr>
              <a:t> </a:t>
            </a:r>
            <a:r>
              <a:rPr sz="1001" dirty="0">
                <a:latin typeface="Sansa Pro Bold"/>
                <a:cs typeface="Sansa Pro Bold"/>
              </a:rPr>
              <a:t>a</a:t>
            </a:r>
            <a:r>
              <a:rPr sz="1001" spc="-27" dirty="0">
                <a:latin typeface="Sansa Pro Bold"/>
                <a:cs typeface="Sansa Pro Bold"/>
              </a:rPr>
              <a:t> </a:t>
            </a:r>
            <a:r>
              <a:rPr sz="1001" dirty="0">
                <a:latin typeface="Sansa Pro Bold"/>
                <a:cs typeface="Sansa Pro Bold"/>
              </a:rPr>
              <a:t>una</a:t>
            </a:r>
            <a:r>
              <a:rPr sz="1001" spc="-30" dirty="0">
                <a:latin typeface="Sansa Pro Bold"/>
                <a:cs typeface="Sansa Pro Bold"/>
              </a:rPr>
              <a:t> </a:t>
            </a:r>
            <a:r>
              <a:rPr sz="1001" b="1" dirty="0">
                <a:solidFill>
                  <a:srgbClr val="33A866"/>
                </a:solidFill>
                <a:latin typeface="Sansa Pro Bold" panose="02000603080000020004" pitchFamily="2" charset="77"/>
                <a:cs typeface="Sansa Pro SemiBold"/>
              </a:rPr>
              <a:t>electricidad</a:t>
            </a:r>
            <a:r>
              <a:rPr sz="1001" b="1" spc="-27" dirty="0">
                <a:solidFill>
                  <a:srgbClr val="33A866"/>
                </a:solidFill>
                <a:latin typeface="Sansa Pro Bold" panose="02000603080000020004" pitchFamily="2" charset="77"/>
                <a:cs typeface="Sansa Pro SemiBold"/>
              </a:rPr>
              <a:t> </a:t>
            </a:r>
            <a:r>
              <a:rPr sz="1001" b="1" spc="-12" dirty="0">
                <a:solidFill>
                  <a:srgbClr val="33A866"/>
                </a:solidFill>
                <a:latin typeface="Sansa Pro Bold" panose="02000603080000020004" pitchFamily="2" charset="77"/>
                <a:cs typeface="Sansa Pro SemiBold"/>
              </a:rPr>
              <a:t>100% </a:t>
            </a:r>
            <a:r>
              <a:rPr sz="1001" b="1" dirty="0">
                <a:solidFill>
                  <a:srgbClr val="33A866"/>
                </a:solidFill>
                <a:latin typeface="Sansa Pro Bold" panose="02000603080000020004" pitchFamily="2" charset="77"/>
                <a:cs typeface="Sansa Pro SemiBold"/>
              </a:rPr>
              <a:t>renovable</a:t>
            </a:r>
            <a:r>
              <a:rPr sz="1001" b="1" spc="-39" dirty="0">
                <a:solidFill>
                  <a:srgbClr val="33A866"/>
                </a:solidFill>
                <a:latin typeface="Sansa Pro Bold" panose="02000603080000020004" pitchFamily="2" charset="77"/>
                <a:cs typeface="Sansa Pro SemiBold"/>
              </a:rPr>
              <a:t> </a:t>
            </a:r>
            <a:r>
              <a:rPr sz="1001" b="1" dirty="0">
                <a:solidFill>
                  <a:srgbClr val="33A866"/>
                </a:solidFill>
                <a:latin typeface="Sansa Pro Bold" panose="02000603080000020004" pitchFamily="2" charset="77"/>
                <a:cs typeface="Sansa Pro Bold"/>
              </a:rPr>
              <a:t>para</a:t>
            </a:r>
            <a:r>
              <a:rPr sz="1001" b="1" spc="-39" dirty="0">
                <a:solidFill>
                  <a:srgbClr val="33A866"/>
                </a:solidFill>
                <a:latin typeface="Sansa Pro Bold" panose="02000603080000020004" pitchFamily="2" charset="77"/>
                <a:cs typeface="Sansa Pro Bold"/>
              </a:rPr>
              <a:t> </a:t>
            </a:r>
            <a:r>
              <a:rPr sz="1001" b="1" dirty="0">
                <a:solidFill>
                  <a:srgbClr val="33A866"/>
                </a:solidFill>
                <a:latin typeface="Sansa Pro Bold" panose="02000603080000020004" pitchFamily="2" charset="77"/>
                <a:cs typeface="Sansa Pro Bold"/>
              </a:rPr>
              <a:t>2025.</a:t>
            </a:r>
            <a:r>
              <a:rPr sz="1001" b="1" spc="-39" dirty="0">
                <a:solidFill>
                  <a:srgbClr val="33A866"/>
                </a:solidFill>
                <a:latin typeface="Sansa Pro Bold" panose="02000603080000020004" pitchFamily="2" charset="77"/>
                <a:cs typeface="Sansa Pro Bold"/>
              </a:rPr>
              <a:t> </a:t>
            </a:r>
            <a:r>
              <a:rPr sz="1001" spc="-6" dirty="0">
                <a:latin typeface="Sansa Pro Bold"/>
                <a:cs typeface="Sansa Pro Bold"/>
              </a:rPr>
              <a:t>También</a:t>
            </a:r>
            <a:r>
              <a:rPr sz="1001" spc="-39" dirty="0">
                <a:latin typeface="Sansa Pro Bold"/>
                <a:cs typeface="Sansa Pro Bold"/>
              </a:rPr>
              <a:t> </a:t>
            </a:r>
            <a:r>
              <a:rPr sz="1001" spc="-12" dirty="0">
                <a:latin typeface="Sansa Pro Bold"/>
                <a:cs typeface="Sansa Pro Bold"/>
              </a:rPr>
              <a:t>está </a:t>
            </a:r>
            <a:r>
              <a:rPr sz="1001" dirty="0">
                <a:latin typeface="Sansa Pro Bold"/>
                <a:cs typeface="Sansa Pro Bold"/>
              </a:rPr>
              <a:t>apoyando</a:t>
            </a:r>
            <a:r>
              <a:rPr sz="1001" spc="-24" dirty="0">
                <a:latin typeface="Sansa Pro Bold"/>
                <a:cs typeface="Sansa Pro Bold"/>
              </a:rPr>
              <a:t> </a:t>
            </a:r>
            <a:r>
              <a:rPr sz="1001" dirty="0">
                <a:latin typeface="Sansa Pro Bold"/>
                <a:cs typeface="Sansa Pro Bold"/>
              </a:rPr>
              <a:t>a</a:t>
            </a:r>
            <a:r>
              <a:rPr sz="1001" spc="-21" dirty="0">
                <a:latin typeface="Sansa Pro Bold"/>
                <a:cs typeface="Sansa Pro Bold"/>
              </a:rPr>
              <a:t> </a:t>
            </a:r>
            <a:r>
              <a:rPr sz="1001" dirty="0">
                <a:latin typeface="Sansa Pro Bold"/>
                <a:cs typeface="Sansa Pro Bold"/>
              </a:rPr>
              <a:t>los</a:t>
            </a:r>
            <a:r>
              <a:rPr sz="1001" spc="-21" dirty="0">
                <a:latin typeface="Sansa Pro Bold"/>
                <a:cs typeface="Sansa Pro Bold"/>
              </a:rPr>
              <a:t> </a:t>
            </a:r>
            <a:r>
              <a:rPr sz="1001" dirty="0">
                <a:latin typeface="Sansa Pro Bold"/>
                <a:cs typeface="Sansa Pro Bold"/>
              </a:rPr>
              <a:t>clientes,</a:t>
            </a:r>
            <a:r>
              <a:rPr sz="1001" spc="-21" dirty="0">
                <a:latin typeface="Sansa Pro Bold"/>
                <a:cs typeface="Sansa Pro Bold"/>
              </a:rPr>
              <a:t> </a:t>
            </a:r>
            <a:r>
              <a:rPr sz="1001" dirty="0">
                <a:latin typeface="Sansa Pro Bold"/>
                <a:cs typeface="Sansa Pro Bold"/>
              </a:rPr>
              <a:t>a</a:t>
            </a:r>
            <a:r>
              <a:rPr sz="1001" spc="-21" dirty="0">
                <a:latin typeface="Sansa Pro Bold"/>
                <a:cs typeface="Sansa Pro Bold"/>
              </a:rPr>
              <a:t> </a:t>
            </a:r>
            <a:r>
              <a:rPr sz="1001" dirty="0">
                <a:latin typeface="Sansa Pro Bold"/>
                <a:cs typeface="Sansa Pro Bold"/>
              </a:rPr>
              <a:t>través</a:t>
            </a:r>
            <a:r>
              <a:rPr sz="1001" spc="-21" dirty="0">
                <a:latin typeface="Sansa Pro Bold"/>
                <a:cs typeface="Sansa Pro Bold"/>
              </a:rPr>
              <a:t> </a:t>
            </a:r>
            <a:r>
              <a:rPr sz="1001" dirty="0">
                <a:latin typeface="Sansa Pro Bold"/>
                <a:cs typeface="Sansa Pro Bold"/>
              </a:rPr>
              <a:t>de</a:t>
            </a:r>
            <a:r>
              <a:rPr sz="1001" spc="-24" dirty="0">
                <a:latin typeface="Sansa Pro Bold"/>
                <a:cs typeface="Sansa Pro Bold"/>
              </a:rPr>
              <a:t> </a:t>
            </a:r>
            <a:r>
              <a:rPr sz="1001" spc="-15" dirty="0">
                <a:latin typeface="Sansa Pro Bold"/>
                <a:cs typeface="Sansa Pro Bold"/>
              </a:rPr>
              <a:t>un </a:t>
            </a:r>
            <a:r>
              <a:rPr sz="1001" dirty="0">
                <a:latin typeface="Sansa Pro Bold"/>
                <a:cs typeface="Sansa Pro Bold"/>
              </a:rPr>
              <a:t>servicio</a:t>
            </a:r>
            <a:r>
              <a:rPr sz="1001" spc="-27" dirty="0">
                <a:latin typeface="Sansa Pro Bold"/>
                <a:cs typeface="Sansa Pro Bold"/>
              </a:rPr>
              <a:t> </a:t>
            </a:r>
            <a:r>
              <a:rPr sz="1001" dirty="0">
                <a:latin typeface="Sansa Pro Bold"/>
                <a:cs typeface="Sansa Pro Bold"/>
              </a:rPr>
              <a:t>de</a:t>
            </a:r>
            <a:r>
              <a:rPr sz="1001" spc="-27" dirty="0">
                <a:latin typeface="Sansa Pro Bold"/>
                <a:cs typeface="Sansa Pro Bold"/>
              </a:rPr>
              <a:t> </a:t>
            </a:r>
            <a:r>
              <a:rPr sz="1001" dirty="0">
                <a:latin typeface="Sansa Pro Bold"/>
                <a:cs typeface="Sansa Pro Bold"/>
              </a:rPr>
              <a:t>gestión</a:t>
            </a:r>
            <a:r>
              <a:rPr sz="1001" spc="-24" dirty="0">
                <a:latin typeface="Sansa Pro Bold"/>
                <a:cs typeface="Sansa Pro Bold"/>
              </a:rPr>
              <a:t> </a:t>
            </a:r>
            <a:r>
              <a:rPr sz="1001" dirty="0">
                <a:latin typeface="Sansa Pro Bold"/>
                <a:cs typeface="Sansa Pro Bold"/>
              </a:rPr>
              <a:t>de</a:t>
            </a:r>
            <a:r>
              <a:rPr sz="1001" spc="-27" dirty="0">
                <a:latin typeface="Sansa Pro Bold"/>
                <a:cs typeface="Sansa Pro Bold"/>
              </a:rPr>
              <a:t> </a:t>
            </a:r>
            <a:r>
              <a:rPr sz="1001" dirty="0">
                <a:latin typeface="Sansa Pro Bold"/>
                <a:cs typeface="Sansa Pro Bold"/>
              </a:rPr>
              <a:t>energía</a:t>
            </a:r>
            <a:r>
              <a:rPr sz="1001" spc="-24" dirty="0">
                <a:latin typeface="Sansa Pro Bold"/>
                <a:cs typeface="Sansa Pro Bold"/>
              </a:rPr>
              <a:t> </a:t>
            </a:r>
            <a:r>
              <a:rPr sz="1001" dirty="0">
                <a:latin typeface="Sansa Pro Bold"/>
                <a:cs typeface="Sansa Pro Bold"/>
              </a:rPr>
              <a:t>que</a:t>
            </a:r>
            <a:r>
              <a:rPr sz="1001" spc="-27" dirty="0">
                <a:latin typeface="Sansa Pro Bold"/>
                <a:cs typeface="Sansa Pro Bold"/>
              </a:rPr>
              <a:t> </a:t>
            </a:r>
            <a:r>
              <a:rPr sz="1001" spc="-6" dirty="0">
                <a:latin typeface="Sansa Pro Bold"/>
                <a:cs typeface="Sansa Pro Bold"/>
              </a:rPr>
              <a:t>genera </a:t>
            </a:r>
            <a:r>
              <a:rPr sz="1001" dirty="0">
                <a:latin typeface="Sansa Pro Bold"/>
                <a:cs typeface="Sansa Pro Bold"/>
              </a:rPr>
              <a:t>importantes</a:t>
            </a:r>
            <a:r>
              <a:rPr sz="1001" spc="-27" dirty="0">
                <a:latin typeface="Sansa Pro Bold"/>
                <a:cs typeface="Sansa Pro Bold"/>
              </a:rPr>
              <a:t> </a:t>
            </a:r>
            <a:r>
              <a:rPr sz="1001" dirty="0">
                <a:latin typeface="Sansa Pro Bold"/>
                <a:cs typeface="Sansa Pro Bold"/>
              </a:rPr>
              <a:t>ahorros</a:t>
            </a:r>
            <a:r>
              <a:rPr sz="1001" spc="-27" dirty="0">
                <a:latin typeface="Sansa Pro Bold"/>
                <a:cs typeface="Sansa Pro Bold"/>
              </a:rPr>
              <a:t> </a:t>
            </a:r>
            <a:r>
              <a:rPr sz="1001" dirty="0">
                <a:latin typeface="Sansa Pro Bold"/>
                <a:cs typeface="Sansa Pro Bold"/>
              </a:rPr>
              <a:t>e</a:t>
            </a:r>
            <a:r>
              <a:rPr sz="1001" spc="-27" dirty="0">
                <a:latin typeface="Sansa Pro Bold"/>
                <a:cs typeface="Sansa Pro Bold"/>
              </a:rPr>
              <a:t> </a:t>
            </a:r>
            <a:r>
              <a:rPr sz="1001" dirty="0">
                <a:latin typeface="Sansa Pro Bold"/>
                <a:cs typeface="Sansa Pro Bold"/>
              </a:rPr>
              <a:t>inversión</a:t>
            </a:r>
            <a:r>
              <a:rPr sz="1001" spc="-27" dirty="0">
                <a:latin typeface="Sansa Pro Bold"/>
                <a:cs typeface="Sansa Pro Bold"/>
              </a:rPr>
              <a:t> </a:t>
            </a:r>
            <a:r>
              <a:rPr sz="1001" spc="-21" dirty="0">
                <a:latin typeface="Sansa Pro Bold"/>
                <a:cs typeface="Sansa Pro Bold"/>
              </a:rPr>
              <a:t>de </a:t>
            </a:r>
            <a:r>
              <a:rPr sz="1001" spc="-6" dirty="0">
                <a:latin typeface="Sansa Pro Bold"/>
                <a:cs typeface="Sansa Pro Bold"/>
              </a:rPr>
              <a:t>rentabilidad.</a:t>
            </a:r>
            <a:endParaRPr sz="1001" dirty="0">
              <a:latin typeface="Sansa Pro Bold"/>
              <a:cs typeface="Sansa Pro Bold"/>
            </a:endParaRPr>
          </a:p>
        </p:txBody>
      </p:sp>
      <p:pic>
        <p:nvPicPr>
          <p:cNvPr id="17" name="object 17"/>
          <p:cNvPicPr/>
          <p:nvPr/>
        </p:nvPicPr>
        <p:blipFill>
          <a:blip r:embed="rId5" cstate="print"/>
          <a:stretch>
            <a:fillRect/>
          </a:stretch>
        </p:blipFill>
        <p:spPr>
          <a:xfrm>
            <a:off x="1547732" y="4980883"/>
            <a:ext cx="2304887" cy="400020"/>
          </a:xfrm>
          <a:prstGeom prst="rect">
            <a:avLst/>
          </a:prstGeom>
        </p:spPr>
      </p:pic>
      <p:sp>
        <p:nvSpPr>
          <p:cNvPr id="18" name="object 18"/>
          <p:cNvSpPr txBox="1"/>
          <p:nvPr/>
        </p:nvSpPr>
        <p:spPr>
          <a:xfrm>
            <a:off x="1591022" y="5006543"/>
            <a:ext cx="2126327" cy="230906"/>
          </a:xfrm>
          <a:prstGeom prst="rect">
            <a:avLst/>
          </a:prstGeom>
        </p:spPr>
        <p:txBody>
          <a:bodyPr vert="horz" wrap="square" lIns="0" tIns="6931" rIns="0" bIns="0" rtlCol="0">
            <a:spAutoFit/>
          </a:bodyPr>
          <a:lstStyle/>
          <a:p>
            <a:pPr marL="7701">
              <a:spcBef>
                <a:spcPts val="55"/>
              </a:spcBef>
            </a:pPr>
            <a:r>
              <a:rPr sz="1455" b="1" dirty="0">
                <a:solidFill>
                  <a:srgbClr val="FFFFFF"/>
                </a:solidFill>
                <a:latin typeface="Sansa Pro Bold"/>
                <a:cs typeface="Sansa Pro Bold"/>
              </a:rPr>
              <a:t>Salud</a:t>
            </a:r>
            <a:r>
              <a:rPr sz="1455" b="1" spc="-33" dirty="0">
                <a:solidFill>
                  <a:srgbClr val="FFFFFF"/>
                </a:solidFill>
                <a:latin typeface="Sansa Pro Bold"/>
                <a:cs typeface="Sansa Pro Bold"/>
              </a:rPr>
              <a:t> </a:t>
            </a:r>
            <a:r>
              <a:rPr sz="1455" b="1" dirty="0">
                <a:solidFill>
                  <a:srgbClr val="FFFFFF"/>
                </a:solidFill>
                <a:latin typeface="Sansa Pro Bold"/>
                <a:cs typeface="Sansa Pro Bold"/>
              </a:rPr>
              <a:t>de</a:t>
            </a:r>
            <a:r>
              <a:rPr sz="1455" b="1" spc="-30" dirty="0">
                <a:solidFill>
                  <a:srgbClr val="FFFFFF"/>
                </a:solidFill>
                <a:latin typeface="Sansa Pro Bold"/>
                <a:cs typeface="Sansa Pro Bold"/>
              </a:rPr>
              <a:t> </a:t>
            </a:r>
            <a:r>
              <a:rPr sz="1455" b="1" dirty="0">
                <a:solidFill>
                  <a:srgbClr val="FFFFFF"/>
                </a:solidFill>
                <a:latin typeface="Sansa Pro Bold"/>
                <a:cs typeface="Sansa Pro Bold"/>
              </a:rPr>
              <a:t>las</a:t>
            </a:r>
            <a:r>
              <a:rPr sz="1455" b="1" spc="-33" dirty="0">
                <a:solidFill>
                  <a:srgbClr val="FFFFFF"/>
                </a:solidFill>
                <a:latin typeface="Sansa Pro Bold"/>
                <a:cs typeface="Sansa Pro Bold"/>
              </a:rPr>
              <a:t> </a:t>
            </a:r>
            <a:r>
              <a:rPr sz="1455" b="1" spc="-6" dirty="0">
                <a:solidFill>
                  <a:srgbClr val="FFFFFF"/>
                </a:solidFill>
                <a:latin typeface="Sansa Pro Bold"/>
                <a:cs typeface="Sansa Pro Bold"/>
              </a:rPr>
              <a:t>Personas</a:t>
            </a:r>
            <a:endParaRPr sz="1455">
              <a:latin typeface="Sansa Pro Bold"/>
              <a:cs typeface="Sansa Pro Bold"/>
            </a:endParaRPr>
          </a:p>
        </p:txBody>
      </p:sp>
      <p:grpSp>
        <p:nvGrpSpPr>
          <p:cNvPr id="19" name="object 19"/>
          <p:cNvGrpSpPr/>
          <p:nvPr/>
        </p:nvGrpSpPr>
        <p:grpSpPr>
          <a:xfrm>
            <a:off x="4201846" y="4980883"/>
            <a:ext cx="5403611" cy="400082"/>
            <a:chOff x="6928449" y="8213845"/>
            <a:chExt cx="8910955" cy="659765"/>
          </a:xfrm>
        </p:grpSpPr>
        <p:pic>
          <p:nvPicPr>
            <p:cNvPr id="20" name="object 20"/>
            <p:cNvPicPr/>
            <p:nvPr/>
          </p:nvPicPr>
          <p:blipFill>
            <a:blip r:embed="rId6" cstate="print"/>
            <a:stretch>
              <a:fillRect/>
            </a:stretch>
          </p:blipFill>
          <p:spPr>
            <a:xfrm>
              <a:off x="6928449" y="8213845"/>
              <a:ext cx="3968465" cy="659663"/>
            </a:xfrm>
            <a:prstGeom prst="rect">
              <a:avLst/>
            </a:prstGeom>
          </p:spPr>
        </p:pic>
        <p:pic>
          <p:nvPicPr>
            <p:cNvPr id="21" name="object 21"/>
            <p:cNvPicPr/>
            <p:nvPr/>
          </p:nvPicPr>
          <p:blipFill>
            <a:blip r:embed="rId7" cstate="print"/>
            <a:stretch>
              <a:fillRect/>
            </a:stretch>
          </p:blipFill>
          <p:spPr>
            <a:xfrm>
              <a:off x="11430960" y="8213845"/>
              <a:ext cx="4408212" cy="659663"/>
            </a:xfrm>
            <a:prstGeom prst="rect">
              <a:avLst/>
            </a:prstGeom>
          </p:spPr>
        </p:pic>
      </p:grpSp>
      <p:sp>
        <p:nvSpPr>
          <p:cNvPr id="22" name="object 22"/>
          <p:cNvSpPr txBox="1"/>
          <p:nvPr/>
        </p:nvSpPr>
        <p:spPr>
          <a:xfrm>
            <a:off x="4249419" y="5006543"/>
            <a:ext cx="5218010" cy="230906"/>
          </a:xfrm>
          <a:prstGeom prst="rect">
            <a:avLst/>
          </a:prstGeom>
        </p:spPr>
        <p:txBody>
          <a:bodyPr vert="horz" wrap="square" lIns="0" tIns="6931" rIns="0" bIns="0" rtlCol="0">
            <a:spAutoFit/>
          </a:bodyPr>
          <a:lstStyle/>
          <a:p>
            <a:pPr marL="7701">
              <a:spcBef>
                <a:spcPts val="55"/>
              </a:spcBef>
              <a:tabLst>
                <a:tab pos="2738190" algn="l"/>
              </a:tabLst>
            </a:pPr>
            <a:r>
              <a:rPr sz="1455" b="1" dirty="0">
                <a:solidFill>
                  <a:srgbClr val="FFFFFF"/>
                </a:solidFill>
                <a:latin typeface="Sansa Pro Bold"/>
                <a:cs typeface="Sansa Pro Bold"/>
              </a:rPr>
              <a:t>Seguridad</a:t>
            </a:r>
            <a:r>
              <a:rPr sz="1455" b="1" spc="-82" dirty="0">
                <a:solidFill>
                  <a:srgbClr val="FFFFFF"/>
                </a:solidFill>
                <a:latin typeface="Sansa Pro Bold"/>
                <a:cs typeface="Sansa Pro Bold"/>
              </a:rPr>
              <a:t> </a:t>
            </a:r>
            <a:r>
              <a:rPr sz="1455" b="1" spc="-6" dirty="0">
                <a:solidFill>
                  <a:srgbClr val="FFFFFF"/>
                </a:solidFill>
                <a:latin typeface="Sansa Pro Bold"/>
                <a:cs typeface="Sansa Pro Bold"/>
              </a:rPr>
              <a:t>Alimentaria</a:t>
            </a:r>
            <a:r>
              <a:rPr sz="1455" b="1" dirty="0">
                <a:solidFill>
                  <a:srgbClr val="FFFFFF"/>
                </a:solidFill>
                <a:latin typeface="Sansa Pro Bold"/>
                <a:cs typeface="Sansa Pro Bold"/>
              </a:rPr>
              <a:t>	Salud</a:t>
            </a:r>
            <a:r>
              <a:rPr sz="1455" b="1" spc="-39" dirty="0">
                <a:solidFill>
                  <a:srgbClr val="FFFFFF"/>
                </a:solidFill>
                <a:latin typeface="Sansa Pro Bold"/>
                <a:cs typeface="Sansa Pro Bold"/>
              </a:rPr>
              <a:t> </a:t>
            </a:r>
            <a:r>
              <a:rPr sz="1455" b="1" dirty="0">
                <a:solidFill>
                  <a:srgbClr val="FFFFFF"/>
                </a:solidFill>
                <a:latin typeface="Sansa Pro Bold"/>
                <a:cs typeface="Sansa Pro Bold"/>
              </a:rPr>
              <a:t>del</a:t>
            </a:r>
            <a:r>
              <a:rPr sz="1455" b="1" spc="-36" dirty="0">
                <a:solidFill>
                  <a:srgbClr val="FFFFFF"/>
                </a:solidFill>
                <a:latin typeface="Sansa Pro Bold"/>
                <a:cs typeface="Sansa Pro Bold"/>
              </a:rPr>
              <a:t> </a:t>
            </a:r>
            <a:r>
              <a:rPr sz="1455" b="1" spc="-6" dirty="0">
                <a:solidFill>
                  <a:srgbClr val="FFFFFF"/>
                </a:solidFill>
                <a:latin typeface="Sansa Pro Bold"/>
                <a:cs typeface="Sansa Pro Bold"/>
              </a:rPr>
              <a:t>Medioambiente</a:t>
            </a:r>
            <a:endParaRPr sz="1455">
              <a:latin typeface="Sansa Pro Bold"/>
              <a:cs typeface="Sansa Pro Bold"/>
            </a:endParaRPr>
          </a:p>
        </p:txBody>
      </p:sp>
      <p:pic>
        <p:nvPicPr>
          <p:cNvPr id="23" name="Imagen 22">
            <a:extLst>
              <a:ext uri="{FF2B5EF4-FFF2-40B4-BE49-F238E27FC236}">
                <a16:creationId xmlns:a16="http://schemas.microsoft.com/office/drawing/2014/main" id="{C2F0D00F-5C95-FEF4-BBD3-EAA2D0E9DA26}"/>
              </a:ext>
            </a:extLst>
          </p:cNvPr>
          <p:cNvPicPr>
            <a:picLocks noChangeAspect="1"/>
          </p:cNvPicPr>
          <p:nvPr/>
        </p:nvPicPr>
        <p:blipFill>
          <a:blip r:embed="rId8"/>
          <a:stretch>
            <a:fillRect/>
          </a:stretch>
        </p:blipFill>
        <p:spPr>
          <a:xfrm>
            <a:off x="189014" y="6301895"/>
            <a:ext cx="436995" cy="405564"/>
          </a:xfrm>
          <a:prstGeom prst="rect">
            <a:avLst/>
          </a:prstGeom>
        </p:spPr>
      </p:pic>
      <p:sp>
        <p:nvSpPr>
          <p:cNvPr id="2" name="object 4">
            <a:extLst>
              <a:ext uri="{FF2B5EF4-FFF2-40B4-BE49-F238E27FC236}">
                <a16:creationId xmlns:a16="http://schemas.microsoft.com/office/drawing/2014/main" id="{4ED3AF20-DB42-F8BF-272C-551015296995}"/>
              </a:ext>
            </a:extLst>
          </p:cNvPr>
          <p:cNvSpPr txBox="1">
            <a:spLocks/>
          </p:cNvSpPr>
          <p:nvPr/>
        </p:nvSpPr>
        <p:spPr>
          <a:xfrm>
            <a:off x="0" y="298888"/>
            <a:ext cx="8492490" cy="992272"/>
          </a:xfrm>
          <a:prstGeom prst="rect">
            <a:avLst/>
          </a:prstGeom>
          <a:solidFill>
            <a:srgbClr val="00B050"/>
          </a:solidFill>
        </p:spPr>
        <p:txBody>
          <a:bodyPr vert="horz" wrap="square" lIns="0" tIns="7316" rIns="0" bIns="0" rtlCol="0" anchor="ctr">
            <a:spAutoFit/>
          </a:bodyPr>
          <a:lstStyle>
            <a:lvl1pPr algn="l" defTabSz="914335" rtl="0" eaLnBrk="1" latinLnBrk="0" hangingPunct="1">
              <a:lnSpc>
                <a:spcPct val="90000"/>
              </a:lnSpc>
              <a:spcBef>
                <a:spcPct val="0"/>
              </a:spcBef>
              <a:buNone/>
              <a:defRPr sz="2500" b="1" kern="1200">
                <a:solidFill>
                  <a:schemeClr val="tx2"/>
                </a:solidFill>
                <a:latin typeface="+mj-lt"/>
                <a:ea typeface="+mj-ea"/>
                <a:cs typeface="+mj-cs"/>
              </a:defRPr>
            </a:lvl1pPr>
          </a:lstStyle>
          <a:p>
            <a:pPr marL="7701" marR="3081">
              <a:lnSpc>
                <a:spcPct val="100299"/>
              </a:lnSpc>
              <a:spcBef>
                <a:spcPts val="58"/>
              </a:spcBef>
            </a:pPr>
            <a:r>
              <a:rPr lang="es-CL" sz="3200" dirty="0">
                <a:solidFill>
                  <a:schemeClr val="bg1"/>
                </a:solidFill>
              </a:rPr>
              <a:t>ESTRATEGIA</a:t>
            </a:r>
            <a:r>
              <a:rPr lang="es-CL" sz="3200" spc="-152" dirty="0">
                <a:solidFill>
                  <a:schemeClr val="bg1"/>
                </a:solidFill>
              </a:rPr>
              <a:t> </a:t>
            </a:r>
            <a:r>
              <a:rPr lang="es-CL" sz="3200" spc="-6" dirty="0">
                <a:solidFill>
                  <a:schemeClr val="bg1"/>
                </a:solidFill>
              </a:rPr>
              <a:t>DISMINUCIÓN </a:t>
            </a:r>
            <a:r>
              <a:rPr lang="es-CL" sz="3200" dirty="0">
                <a:solidFill>
                  <a:schemeClr val="bg1"/>
                </a:solidFill>
              </a:rPr>
              <a:t>CARBONO</a:t>
            </a:r>
            <a:r>
              <a:rPr lang="es-CL" sz="3200" spc="3" dirty="0">
                <a:solidFill>
                  <a:schemeClr val="bg1"/>
                </a:solidFill>
              </a:rPr>
              <a:t> </a:t>
            </a:r>
            <a:r>
              <a:rPr lang="es-CL" sz="3200" b="0" spc="-6" dirty="0">
                <a:solidFill>
                  <a:schemeClr val="bg1"/>
                </a:solidFill>
                <a:latin typeface="Sansa Pro Bold"/>
                <a:cs typeface="Sansa Pro Bold"/>
              </a:rPr>
              <a:t>SODEXO</a:t>
            </a:r>
            <a:endParaRPr lang="es-CL" sz="3200" dirty="0">
              <a:solidFill>
                <a:schemeClr val="bg1"/>
              </a:solidFill>
              <a:latin typeface="Sansa Pro Bold"/>
              <a:cs typeface="Sansa Pro Bold"/>
            </a:endParaRPr>
          </a:p>
        </p:txBody>
      </p:sp>
      <p:sp>
        <p:nvSpPr>
          <p:cNvPr id="31" name="CuadroTexto 30">
            <a:extLst>
              <a:ext uri="{FF2B5EF4-FFF2-40B4-BE49-F238E27FC236}">
                <a16:creationId xmlns:a16="http://schemas.microsoft.com/office/drawing/2014/main" id="{742726AC-8230-290C-498D-EBFCC0E14744}"/>
              </a:ext>
            </a:extLst>
          </p:cNvPr>
          <p:cNvSpPr txBox="1"/>
          <p:nvPr/>
        </p:nvSpPr>
        <p:spPr>
          <a:xfrm>
            <a:off x="5372285" y="5915558"/>
            <a:ext cx="6538262" cy="738664"/>
          </a:xfrm>
          <a:prstGeom prst="rect">
            <a:avLst/>
          </a:prstGeom>
          <a:solidFill>
            <a:schemeClr val="bg1"/>
          </a:solidFill>
        </p:spPr>
        <p:txBody>
          <a:bodyPr wrap="square" rtlCol="0">
            <a:spAutoFit/>
          </a:bodyPr>
          <a:lstStyle/>
          <a:p>
            <a:r>
              <a:rPr lang="es-CL" sz="1400" dirty="0">
                <a:latin typeface="Sansa Pro Normal" panose="02000603080000020004"/>
              </a:rPr>
              <a:t>Los compromisos y metas de Sodexo para reducir sus emisiones de carbono han sido </a:t>
            </a:r>
            <a:r>
              <a:rPr lang="es-CL" sz="1400" b="1" dirty="0">
                <a:latin typeface="Sansa Pro Normal" panose="02000603080000020004"/>
              </a:rPr>
              <a:t>validados por la Iniciativa de Objetivos Basada en la Ciencia (</a:t>
            </a:r>
            <a:r>
              <a:rPr lang="es-CL" sz="1400" b="1" dirty="0" err="1">
                <a:latin typeface="Sansa Pro Normal" panose="02000603080000020004"/>
              </a:rPr>
              <a:t>SBTi</a:t>
            </a:r>
            <a:r>
              <a:rPr lang="es-CL" sz="1400" b="1" dirty="0">
                <a:latin typeface="Sansa Pro Normal" panose="02000603080000020004"/>
              </a:rPr>
              <a:t>). </a:t>
            </a:r>
            <a:r>
              <a:rPr lang="es-CL" sz="1400" dirty="0">
                <a:latin typeface="Sansa Pro Normal" panose="02000603080000020004"/>
              </a:rPr>
              <a:t>Estos objetivos </a:t>
            </a:r>
            <a:r>
              <a:rPr lang="es-CL" sz="1400" b="1" dirty="0">
                <a:latin typeface="Sansa Pro Normal" panose="02000603080000020004"/>
              </a:rPr>
              <a:t>incluyen </a:t>
            </a:r>
            <a:r>
              <a:rPr lang="es-CL" sz="1400" dirty="0">
                <a:latin typeface="Sansa Pro Normal" panose="02000603080000020004"/>
              </a:rPr>
              <a:t>el compromiso para alcanzar el </a:t>
            </a:r>
            <a:r>
              <a:rPr lang="es-CL" sz="1400" b="1" dirty="0">
                <a:latin typeface="Sansa Pro Normal" panose="02000603080000020004"/>
              </a:rPr>
              <a:t>Net Zero </a:t>
            </a:r>
            <a:r>
              <a:rPr lang="es-CL" sz="1400" dirty="0">
                <a:latin typeface="Sansa Pro Normal" panose="02000603080000020004"/>
              </a:rPr>
              <a:t>(cero emisiones netas) </a:t>
            </a:r>
            <a:r>
              <a:rPr lang="es-CL" sz="1400" b="1" dirty="0">
                <a:latin typeface="Sansa Pro Normal" panose="02000603080000020004"/>
              </a:rPr>
              <a:t>para 2040</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28" y="0"/>
            <a:ext cx="12191144" cy="6857615"/>
            <a:chOff x="0" y="0"/>
            <a:chExt cx="20104100" cy="11308715"/>
          </a:xfrm>
        </p:grpSpPr>
        <p:pic>
          <p:nvPicPr>
            <p:cNvPr id="3" name="object 3"/>
            <p:cNvPicPr/>
            <p:nvPr/>
          </p:nvPicPr>
          <p:blipFill>
            <a:blip r:embed="rId2" cstate="print"/>
            <a:stretch>
              <a:fillRect/>
            </a:stretch>
          </p:blipFill>
          <p:spPr>
            <a:xfrm>
              <a:off x="0" y="0"/>
              <a:ext cx="20104099" cy="11308556"/>
            </a:xfrm>
            <a:prstGeom prst="rect">
              <a:avLst/>
            </a:prstGeom>
          </p:spPr>
        </p:pic>
        <p:sp>
          <p:nvSpPr>
            <p:cNvPr id="4" name="object 4"/>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4E29">
                <a:alpha val="44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5" name="object 5"/>
          <p:cNvSpPr txBox="1"/>
          <p:nvPr/>
        </p:nvSpPr>
        <p:spPr>
          <a:xfrm>
            <a:off x="8045091" y="1249061"/>
            <a:ext cx="4231876" cy="734570"/>
          </a:xfrm>
          <a:prstGeom prst="rect">
            <a:avLst/>
          </a:prstGeom>
        </p:spPr>
        <p:txBody>
          <a:bodyPr vert="horz" wrap="square" lIns="0" tIns="6931" rIns="0" bIns="0" rtlCol="0">
            <a:spAutoFit/>
          </a:bodyPr>
          <a:lstStyle/>
          <a:p>
            <a:pPr marL="7701" marR="3081" lvl="0" indent="0" algn="l" defTabSz="914400" rtl="0" eaLnBrk="1" fontAlgn="auto" latinLnBrk="0" hangingPunct="1">
              <a:lnSpc>
                <a:spcPct val="101499"/>
              </a:lnSpc>
              <a:spcBef>
                <a:spcPts val="55"/>
              </a:spcBef>
              <a:spcAft>
                <a:spcPts val="0"/>
              </a:spcAft>
              <a:buClrTx/>
              <a:buSzTx/>
              <a:buFontTx/>
              <a:buNone/>
              <a:tabLst/>
              <a:defRPr/>
            </a:pPr>
            <a:r>
              <a:rPr kumimoji="0" lang="es-CL" sz="1577" b="1" i="0" u="none" strike="noStrike" kern="1200" cap="none" spc="-6" normalizeH="0" baseline="0" noProof="0" dirty="0">
                <a:ln>
                  <a:noFill/>
                </a:ln>
                <a:solidFill>
                  <a:srgbClr val="FFFFFF"/>
                </a:solidFill>
                <a:effectLst/>
                <a:uLnTx/>
                <a:uFillTx/>
                <a:latin typeface="Sansa Pro Bold"/>
                <a:ea typeface="+mn-ea"/>
                <a:cs typeface="Sansa Pro Bold"/>
              </a:rPr>
              <a:t>SODEXO </a:t>
            </a:r>
            <a:r>
              <a:rPr kumimoji="0" lang="es-CL" sz="1577" b="1" i="0" u="none" strike="noStrike" kern="1200" cap="none" spc="0" normalizeH="0" baseline="0" noProof="0" dirty="0">
                <a:ln>
                  <a:noFill/>
                </a:ln>
                <a:solidFill>
                  <a:srgbClr val="FFFFFF"/>
                </a:solidFill>
                <a:effectLst/>
                <a:uLnTx/>
                <a:uFillTx/>
                <a:latin typeface="Sansa Pro Bold"/>
                <a:ea typeface="+mn-ea"/>
                <a:cs typeface="Sansa Pro Bold"/>
              </a:rPr>
              <a:t>APOYA</a:t>
            </a:r>
            <a:r>
              <a:rPr kumimoji="0" lang="es-CL" sz="1577" b="1" i="0" u="none" strike="noStrike" kern="1200" cap="none" spc="27" normalizeH="0" baseline="0" noProof="0" dirty="0">
                <a:ln>
                  <a:noFill/>
                </a:ln>
                <a:solidFill>
                  <a:srgbClr val="FFFFFF"/>
                </a:solidFill>
                <a:effectLst/>
                <a:uLnTx/>
                <a:uFillTx/>
                <a:latin typeface="Sansa Pro Bold"/>
                <a:ea typeface="+mn-ea"/>
                <a:cs typeface="Sansa Pro Bold"/>
              </a:rPr>
              <a:t> </a:t>
            </a:r>
            <a:r>
              <a:rPr kumimoji="0" lang="es-CL" sz="1577" b="0" i="0" u="none" strike="noStrike" kern="1200" cap="none" spc="0" normalizeH="0" baseline="0" noProof="0" dirty="0">
                <a:ln>
                  <a:noFill/>
                </a:ln>
                <a:solidFill>
                  <a:srgbClr val="FFFFFF"/>
                </a:solidFill>
                <a:effectLst/>
                <a:uLnTx/>
                <a:uFillTx/>
                <a:latin typeface="Sansa Pro Bold"/>
                <a:ea typeface="+mn-ea"/>
                <a:cs typeface="Sansa Pro Bold"/>
              </a:rPr>
              <a:t>A</a:t>
            </a:r>
            <a:r>
              <a:rPr kumimoji="0" lang="es-CL" sz="1577" b="0" i="0" u="none" strike="noStrike" kern="1200" cap="none" spc="27" normalizeH="0" baseline="0" noProof="0" dirty="0">
                <a:ln>
                  <a:noFill/>
                </a:ln>
                <a:solidFill>
                  <a:srgbClr val="FFFFFF"/>
                </a:solidFill>
                <a:effectLst/>
                <a:uLnTx/>
                <a:uFillTx/>
                <a:latin typeface="Sansa Pro Bold"/>
                <a:ea typeface="+mn-ea"/>
                <a:cs typeface="Sansa Pro Bold"/>
              </a:rPr>
              <a:t> </a:t>
            </a:r>
            <a:r>
              <a:rPr kumimoji="0" lang="es-CL" sz="1577" b="0" i="0" u="none" strike="noStrike" kern="1200" cap="none" spc="0" normalizeH="0" baseline="0" noProof="0" dirty="0">
                <a:ln>
                  <a:noFill/>
                </a:ln>
                <a:solidFill>
                  <a:srgbClr val="FFFFFF"/>
                </a:solidFill>
                <a:effectLst/>
                <a:uLnTx/>
                <a:uFillTx/>
                <a:latin typeface="Sansa Pro Bold"/>
                <a:ea typeface="+mn-ea"/>
                <a:cs typeface="Sansa Pro Bold"/>
              </a:rPr>
              <a:t>TODAS</a:t>
            </a:r>
            <a:r>
              <a:rPr kumimoji="0" lang="es-CL" sz="1577" b="0" i="0" u="none" strike="noStrike" kern="1200" cap="none" spc="30" normalizeH="0" baseline="0" noProof="0" dirty="0">
                <a:ln>
                  <a:noFill/>
                </a:ln>
                <a:solidFill>
                  <a:srgbClr val="FFFFFF"/>
                </a:solidFill>
                <a:effectLst/>
                <a:uLnTx/>
                <a:uFillTx/>
                <a:latin typeface="Sansa Pro Bold"/>
                <a:ea typeface="+mn-ea"/>
                <a:cs typeface="Sansa Pro Bold"/>
              </a:rPr>
              <a:t> </a:t>
            </a:r>
            <a:r>
              <a:rPr kumimoji="0" lang="es-CL" sz="1577" b="0" i="0" u="none" strike="noStrike" kern="1200" cap="none" spc="0" normalizeH="0" baseline="0" noProof="0" dirty="0">
                <a:ln>
                  <a:noFill/>
                </a:ln>
                <a:solidFill>
                  <a:srgbClr val="FFFFFF"/>
                </a:solidFill>
                <a:effectLst/>
                <a:uLnTx/>
                <a:uFillTx/>
                <a:latin typeface="Sansa Pro Bold"/>
                <a:ea typeface="+mn-ea"/>
                <a:cs typeface="Sansa Pro Bold"/>
              </a:rPr>
              <a:t>SUS</a:t>
            </a:r>
            <a:r>
              <a:rPr kumimoji="0" lang="es-CL" sz="1577" b="0" i="0" u="none" strike="noStrike" kern="1200" cap="none" spc="27" normalizeH="0" baseline="0" noProof="0" dirty="0">
                <a:ln>
                  <a:noFill/>
                </a:ln>
                <a:solidFill>
                  <a:srgbClr val="FFFFFF"/>
                </a:solidFill>
                <a:effectLst/>
                <a:uLnTx/>
                <a:uFillTx/>
                <a:latin typeface="Sansa Pro Bold"/>
                <a:ea typeface="+mn-ea"/>
                <a:cs typeface="Sansa Pro Bold"/>
              </a:rPr>
              <a:t> </a:t>
            </a:r>
            <a:r>
              <a:rPr kumimoji="0" lang="es-CL" sz="1577" b="0" i="0" u="none" strike="noStrike" kern="1200" cap="none" spc="0" normalizeH="0" baseline="0" noProof="0" dirty="0">
                <a:ln>
                  <a:noFill/>
                </a:ln>
                <a:solidFill>
                  <a:srgbClr val="FFFFFF"/>
                </a:solidFill>
                <a:effectLst/>
                <a:uLnTx/>
                <a:uFillTx/>
                <a:latin typeface="Sansa Pro Bold"/>
                <a:ea typeface="+mn-ea"/>
                <a:cs typeface="Sansa Pro Bold"/>
              </a:rPr>
              <a:t>PARTES</a:t>
            </a:r>
            <a:r>
              <a:rPr kumimoji="0" lang="es-CL" sz="1577" b="0" i="0" u="none" strike="noStrike" kern="1200" cap="none" spc="27" normalizeH="0" baseline="0" noProof="0" dirty="0">
                <a:ln>
                  <a:noFill/>
                </a:ln>
                <a:solidFill>
                  <a:srgbClr val="FFFFFF"/>
                </a:solidFill>
                <a:effectLst/>
                <a:uLnTx/>
                <a:uFillTx/>
                <a:latin typeface="Sansa Pro Bold"/>
                <a:ea typeface="+mn-ea"/>
                <a:cs typeface="Sansa Pro Bold"/>
              </a:rPr>
              <a:t> </a:t>
            </a:r>
            <a:r>
              <a:rPr kumimoji="0" lang="es-CL" sz="1577" b="0" i="0" u="none" strike="noStrike" kern="1200" cap="none" spc="0" normalizeH="0" baseline="0" noProof="0" dirty="0">
                <a:ln>
                  <a:noFill/>
                </a:ln>
                <a:solidFill>
                  <a:srgbClr val="FFFFFF"/>
                </a:solidFill>
                <a:effectLst/>
                <a:uLnTx/>
                <a:uFillTx/>
                <a:latin typeface="Sansa Pro Bold"/>
                <a:ea typeface="+mn-ea"/>
                <a:cs typeface="Sansa Pro Bold"/>
              </a:rPr>
              <a:t>INTERESADAS</a:t>
            </a:r>
            <a:r>
              <a:rPr kumimoji="0" lang="es-CL" sz="1577" b="0" i="0" u="none" strike="noStrike" kern="1200" cap="none" spc="30" normalizeH="0" baseline="0" noProof="0" dirty="0">
                <a:ln>
                  <a:noFill/>
                </a:ln>
                <a:solidFill>
                  <a:srgbClr val="FFFFFF"/>
                </a:solidFill>
                <a:effectLst/>
                <a:uLnTx/>
                <a:uFillTx/>
                <a:latin typeface="Sansa Pro Bold"/>
                <a:ea typeface="+mn-ea"/>
                <a:cs typeface="Sansa Pro Bold"/>
              </a:rPr>
              <a:t> </a:t>
            </a:r>
            <a:r>
              <a:rPr kumimoji="0" lang="es-CL" sz="1577" b="1" i="0" u="none" strike="noStrike" kern="1200" cap="none" spc="-12" normalizeH="0" baseline="0" noProof="0" dirty="0">
                <a:ln>
                  <a:noFill/>
                </a:ln>
                <a:solidFill>
                  <a:srgbClr val="FFFFFF"/>
                </a:solidFill>
                <a:effectLst/>
                <a:uLnTx/>
                <a:uFillTx/>
                <a:latin typeface="Sansa Pro Bold"/>
                <a:ea typeface="+mn-ea"/>
                <a:cs typeface="Sansa Pro Bold"/>
              </a:rPr>
              <a:t>PARA </a:t>
            </a:r>
            <a:r>
              <a:rPr kumimoji="0" lang="es-CL" sz="1577" b="1" i="0" u="none" strike="noStrike" kern="1200" cap="none" spc="0" normalizeH="0" baseline="0" noProof="0" dirty="0">
                <a:ln>
                  <a:noFill/>
                </a:ln>
                <a:solidFill>
                  <a:srgbClr val="FFFFFF"/>
                </a:solidFill>
                <a:effectLst/>
                <a:uLnTx/>
                <a:uFillTx/>
                <a:latin typeface="Sansa Pro Bold"/>
                <a:ea typeface="+mn-ea"/>
                <a:cs typeface="Sansa Pro Bold"/>
              </a:rPr>
              <a:t>LOGRAR</a:t>
            </a:r>
            <a:r>
              <a:rPr kumimoji="0" lang="es-CL" sz="1577" b="1" i="0" u="none" strike="noStrike" kern="1200" cap="none" spc="49" normalizeH="0" baseline="0" noProof="0" dirty="0">
                <a:ln>
                  <a:noFill/>
                </a:ln>
                <a:solidFill>
                  <a:srgbClr val="FFFFFF"/>
                </a:solidFill>
                <a:effectLst/>
                <a:uLnTx/>
                <a:uFillTx/>
                <a:latin typeface="Sansa Pro Bold"/>
                <a:ea typeface="+mn-ea"/>
                <a:cs typeface="Sansa Pro Bold"/>
              </a:rPr>
              <a:t> </a:t>
            </a:r>
            <a:r>
              <a:rPr kumimoji="0" lang="es-CL" sz="1577" b="1" i="0" u="none" strike="noStrike" kern="1200" cap="none" spc="0" normalizeH="0" baseline="0" noProof="0" dirty="0">
                <a:ln>
                  <a:noFill/>
                </a:ln>
                <a:solidFill>
                  <a:srgbClr val="FFFFFF"/>
                </a:solidFill>
                <a:effectLst/>
                <a:uLnTx/>
                <a:uFillTx/>
                <a:latin typeface="Sansa Pro Bold"/>
                <a:ea typeface="+mn-ea"/>
                <a:cs typeface="Sansa Pro Bold"/>
              </a:rPr>
              <a:t>NET</a:t>
            </a:r>
            <a:r>
              <a:rPr kumimoji="0" lang="es-CL" sz="1577" b="1" i="0" u="none" strike="noStrike" kern="1200" cap="none" spc="49" normalizeH="0" baseline="0" noProof="0" dirty="0">
                <a:ln>
                  <a:noFill/>
                </a:ln>
                <a:solidFill>
                  <a:srgbClr val="FFFFFF"/>
                </a:solidFill>
                <a:effectLst/>
                <a:uLnTx/>
                <a:uFillTx/>
                <a:latin typeface="Sansa Pro Bold"/>
                <a:ea typeface="+mn-ea"/>
                <a:cs typeface="Sansa Pro Bold"/>
              </a:rPr>
              <a:t> </a:t>
            </a:r>
            <a:r>
              <a:rPr kumimoji="0" lang="es-CL" sz="1577" b="1" i="0" u="none" strike="noStrike" kern="1200" cap="none" spc="0" normalizeH="0" baseline="0" noProof="0" dirty="0">
                <a:ln>
                  <a:noFill/>
                </a:ln>
                <a:solidFill>
                  <a:srgbClr val="FFFFFF"/>
                </a:solidFill>
                <a:effectLst/>
                <a:uLnTx/>
                <a:uFillTx/>
                <a:latin typeface="Sansa Pro Bold"/>
                <a:ea typeface="+mn-ea"/>
                <a:cs typeface="Sansa Pro Bold"/>
              </a:rPr>
              <a:t>ZERO</a:t>
            </a:r>
            <a:r>
              <a:rPr kumimoji="0" lang="es-CL" sz="1577" b="1" i="0" u="none" strike="noStrike" kern="1200" cap="none" spc="52" normalizeH="0" baseline="0" noProof="0" dirty="0">
                <a:ln>
                  <a:noFill/>
                </a:ln>
                <a:solidFill>
                  <a:srgbClr val="FFFFFF"/>
                </a:solidFill>
                <a:effectLst/>
                <a:uLnTx/>
                <a:uFillTx/>
                <a:latin typeface="Sansa Pro Bold"/>
                <a:ea typeface="+mn-ea"/>
                <a:cs typeface="Sansa Pro Bold"/>
              </a:rPr>
              <a:t> </a:t>
            </a:r>
            <a:r>
              <a:rPr kumimoji="0" lang="es-CL" sz="1577" b="0" i="0" u="none" strike="noStrike" kern="1200" cap="none" spc="0" normalizeH="0" baseline="0" noProof="0" dirty="0">
                <a:ln>
                  <a:noFill/>
                </a:ln>
                <a:solidFill>
                  <a:srgbClr val="FFFFFF"/>
                </a:solidFill>
                <a:effectLst/>
                <a:uLnTx/>
                <a:uFillTx/>
                <a:latin typeface="Sansa Pro Bold"/>
                <a:ea typeface="+mn-ea"/>
                <a:cs typeface="Sansa Pro Bold"/>
              </a:rPr>
              <a:t>Y</a:t>
            </a:r>
            <a:r>
              <a:rPr kumimoji="0" lang="es-CL" sz="1577" b="0" i="0" u="none" strike="noStrike" kern="1200" cap="none" spc="49" normalizeH="0" baseline="0" noProof="0" dirty="0">
                <a:ln>
                  <a:noFill/>
                </a:ln>
                <a:solidFill>
                  <a:srgbClr val="FFFFFF"/>
                </a:solidFill>
                <a:effectLst/>
                <a:uLnTx/>
                <a:uFillTx/>
                <a:latin typeface="Sansa Pro Bold"/>
                <a:ea typeface="+mn-ea"/>
                <a:cs typeface="Sansa Pro Bold"/>
              </a:rPr>
              <a:t> </a:t>
            </a:r>
            <a:r>
              <a:rPr kumimoji="0" lang="es-CL" sz="1577" b="0" i="0" u="none" strike="noStrike" kern="1200" cap="none" spc="0" normalizeH="0" baseline="0" noProof="0" dirty="0">
                <a:ln>
                  <a:noFill/>
                </a:ln>
                <a:solidFill>
                  <a:srgbClr val="FFFFFF"/>
                </a:solidFill>
                <a:effectLst/>
                <a:uLnTx/>
                <a:uFillTx/>
                <a:latin typeface="Sansa Pro Bold"/>
                <a:ea typeface="+mn-ea"/>
                <a:cs typeface="Sansa Pro Bold"/>
              </a:rPr>
              <a:t>CONSTRUIR</a:t>
            </a:r>
            <a:r>
              <a:rPr kumimoji="0" lang="es-CL" sz="1577" b="0" i="0" u="none" strike="noStrike" kern="1200" cap="none" spc="52" normalizeH="0" baseline="0" noProof="0" dirty="0">
                <a:ln>
                  <a:noFill/>
                </a:ln>
                <a:solidFill>
                  <a:srgbClr val="FFFFFF"/>
                </a:solidFill>
                <a:effectLst/>
                <a:uLnTx/>
                <a:uFillTx/>
                <a:latin typeface="Sansa Pro Bold"/>
                <a:ea typeface="+mn-ea"/>
                <a:cs typeface="Sansa Pro Bold"/>
              </a:rPr>
              <a:t> </a:t>
            </a:r>
            <a:r>
              <a:rPr kumimoji="0" lang="es-CL" sz="1577" b="0" i="0" u="none" strike="noStrike" kern="1200" cap="none" spc="0" normalizeH="0" baseline="0" noProof="0" dirty="0">
                <a:ln>
                  <a:noFill/>
                </a:ln>
                <a:solidFill>
                  <a:srgbClr val="FFFFFF"/>
                </a:solidFill>
                <a:effectLst/>
                <a:uLnTx/>
                <a:uFillTx/>
                <a:latin typeface="Sansa Pro Bold"/>
                <a:ea typeface="+mn-ea"/>
                <a:cs typeface="Sansa Pro Bold"/>
              </a:rPr>
              <a:t>UNA</a:t>
            </a:r>
            <a:r>
              <a:rPr kumimoji="0" lang="es-CL" sz="1577" b="0" i="0" u="none" strike="noStrike" kern="1200" cap="none" spc="49" normalizeH="0" baseline="0" noProof="0" dirty="0">
                <a:ln>
                  <a:noFill/>
                </a:ln>
                <a:solidFill>
                  <a:srgbClr val="FFFFFF"/>
                </a:solidFill>
                <a:effectLst/>
                <a:uLnTx/>
                <a:uFillTx/>
                <a:latin typeface="Sansa Pro Bold"/>
                <a:ea typeface="+mn-ea"/>
                <a:cs typeface="Sansa Pro Bold"/>
              </a:rPr>
              <a:t> </a:t>
            </a:r>
            <a:r>
              <a:rPr kumimoji="0" lang="es-CL" sz="1577" b="1" i="0" u="none" strike="noStrike" kern="1200" cap="none" spc="-12" normalizeH="0" baseline="0" noProof="0" dirty="0">
                <a:ln>
                  <a:noFill/>
                </a:ln>
                <a:solidFill>
                  <a:srgbClr val="FFFFFF"/>
                </a:solidFill>
                <a:effectLst/>
                <a:uLnTx/>
                <a:uFillTx/>
                <a:latin typeface="Sansa Pro Bold"/>
                <a:ea typeface="+mn-ea"/>
                <a:cs typeface="Sansa Pro Bold"/>
              </a:rPr>
              <a:t>VIDA </a:t>
            </a:r>
            <a:r>
              <a:rPr kumimoji="0" lang="es-CL" sz="1577" b="1" i="0" u="none" strike="noStrike" kern="1200" cap="none" spc="0" normalizeH="0" baseline="0" noProof="0" dirty="0">
                <a:ln>
                  <a:noFill/>
                </a:ln>
                <a:solidFill>
                  <a:srgbClr val="FFFFFF"/>
                </a:solidFill>
                <a:effectLst/>
                <a:uLnTx/>
                <a:uFillTx/>
                <a:latin typeface="Sansa Pro Bold"/>
                <a:ea typeface="+mn-ea"/>
                <a:cs typeface="Sansa Pro Bold"/>
              </a:rPr>
              <a:t>MEJOR</a:t>
            </a:r>
            <a:r>
              <a:rPr kumimoji="0" lang="es-CL" sz="1577" b="1" i="0" u="none" strike="noStrike" kern="1200" cap="none" spc="30" normalizeH="0" baseline="0" noProof="0" dirty="0">
                <a:ln>
                  <a:noFill/>
                </a:ln>
                <a:solidFill>
                  <a:srgbClr val="FFFFFF"/>
                </a:solidFill>
                <a:effectLst/>
                <a:uLnTx/>
                <a:uFillTx/>
                <a:latin typeface="Sansa Pro Bold"/>
                <a:ea typeface="+mn-ea"/>
                <a:cs typeface="Sansa Pro Bold"/>
              </a:rPr>
              <a:t> </a:t>
            </a:r>
            <a:r>
              <a:rPr kumimoji="0" lang="es-CL" sz="1577" b="1" i="0" u="none" strike="noStrike" kern="1200" cap="none" spc="0" normalizeH="0" baseline="0" noProof="0" dirty="0">
                <a:ln>
                  <a:noFill/>
                </a:ln>
                <a:solidFill>
                  <a:srgbClr val="FFFFFF"/>
                </a:solidFill>
                <a:effectLst/>
                <a:uLnTx/>
                <a:uFillTx/>
                <a:latin typeface="Sansa Pro Bold"/>
                <a:ea typeface="+mn-ea"/>
                <a:cs typeface="Sansa Pro Bold"/>
              </a:rPr>
              <a:t>PARA</a:t>
            </a:r>
            <a:r>
              <a:rPr kumimoji="0" lang="es-CL" sz="1577" b="1" i="0" u="none" strike="noStrike" kern="1200" cap="none" spc="33" normalizeH="0" baseline="0" noProof="0" dirty="0">
                <a:ln>
                  <a:noFill/>
                </a:ln>
                <a:solidFill>
                  <a:srgbClr val="FFFFFF"/>
                </a:solidFill>
                <a:effectLst/>
                <a:uLnTx/>
                <a:uFillTx/>
                <a:latin typeface="Sansa Pro Bold"/>
                <a:ea typeface="+mn-ea"/>
                <a:cs typeface="Sansa Pro Bold"/>
              </a:rPr>
              <a:t> </a:t>
            </a:r>
            <a:r>
              <a:rPr kumimoji="0" lang="es-CL" sz="1577" b="1" i="0" u="none" strike="noStrike" kern="1200" cap="none" spc="-6" normalizeH="0" baseline="0" noProof="0" dirty="0">
                <a:ln>
                  <a:noFill/>
                </a:ln>
                <a:solidFill>
                  <a:srgbClr val="FFFFFF"/>
                </a:solidFill>
                <a:effectLst/>
                <a:uLnTx/>
                <a:uFillTx/>
                <a:latin typeface="Sansa Pro Bold"/>
                <a:ea typeface="+mn-ea"/>
                <a:cs typeface="Sansa Pro Bold"/>
              </a:rPr>
              <a:t>TODOS</a:t>
            </a:r>
            <a:endParaRPr kumimoji="0" lang="es-CL" sz="1577" b="0" i="0" u="none" strike="noStrike" kern="1200" cap="none" spc="0" normalizeH="0" baseline="0" noProof="0" dirty="0">
              <a:ln>
                <a:noFill/>
              </a:ln>
              <a:solidFill>
                <a:prstClr val="black"/>
              </a:solidFill>
              <a:effectLst/>
              <a:uLnTx/>
              <a:uFillTx/>
              <a:latin typeface="Sansa Pro Bold"/>
              <a:ea typeface="+mn-ea"/>
              <a:cs typeface="Sansa Pro Bold"/>
            </a:endParaRPr>
          </a:p>
        </p:txBody>
      </p:sp>
      <p:sp>
        <p:nvSpPr>
          <p:cNvPr id="6" name="object 6"/>
          <p:cNvSpPr txBox="1"/>
          <p:nvPr/>
        </p:nvSpPr>
        <p:spPr>
          <a:xfrm>
            <a:off x="2233140" y="1246788"/>
            <a:ext cx="1913771" cy="736843"/>
          </a:xfrm>
          <a:prstGeom prst="rect">
            <a:avLst/>
          </a:prstGeom>
        </p:spPr>
        <p:txBody>
          <a:bodyPr vert="horz" wrap="square" lIns="0" tIns="9627" rIns="0" bIns="0" rtlCol="0">
            <a:spAutoFit/>
          </a:bodyPr>
          <a:lstStyle/>
          <a:p>
            <a:pPr marL="7701" marR="0" lvl="0" indent="0" algn="l" defTabSz="914400" rtl="0" eaLnBrk="1" fontAlgn="auto" latinLnBrk="0" hangingPunct="1">
              <a:lnSpc>
                <a:spcPct val="100000"/>
              </a:lnSpc>
              <a:spcBef>
                <a:spcPts val="76"/>
              </a:spcBef>
              <a:spcAft>
                <a:spcPts val="0"/>
              </a:spcAft>
              <a:buClrTx/>
              <a:buSzTx/>
              <a:buFontTx/>
              <a:buNone/>
              <a:tabLst/>
              <a:defRPr/>
            </a:pPr>
            <a:r>
              <a:rPr kumimoji="0" lang="es-CL" sz="1182" b="1" i="0" u="none" strike="noStrike" kern="1200" cap="none" spc="-6" normalizeH="0" baseline="0" noProof="0" dirty="0">
                <a:ln>
                  <a:noFill/>
                </a:ln>
                <a:solidFill>
                  <a:srgbClr val="ED570E"/>
                </a:solidFill>
                <a:effectLst/>
                <a:uLnTx/>
                <a:uFillTx/>
                <a:latin typeface="Sansa Pro Bold"/>
                <a:ea typeface="+mn-ea"/>
                <a:cs typeface="Sansa Pro Bold"/>
              </a:rPr>
              <a:t>Clientes</a:t>
            </a:r>
            <a:endParaRPr kumimoji="0" lang="es-CL" sz="1182" b="0" i="0" u="none" strike="noStrike" kern="1200" cap="none" spc="0" normalizeH="0" baseline="0" noProof="0" dirty="0">
              <a:ln>
                <a:noFill/>
              </a:ln>
              <a:solidFill>
                <a:prstClr val="black"/>
              </a:solidFill>
              <a:effectLst/>
              <a:uLnTx/>
              <a:uFillTx/>
              <a:latin typeface="Sansa Pro Bold"/>
              <a:ea typeface="+mn-ea"/>
              <a:cs typeface="Sansa Pro Bold"/>
            </a:endParaRPr>
          </a:p>
          <a:p>
            <a:pPr marL="7701" marR="3081" lvl="0" indent="0" algn="l" defTabSz="914400" rtl="0" eaLnBrk="1" fontAlgn="auto" latinLnBrk="0" hangingPunct="1">
              <a:lnSpc>
                <a:spcPct val="101499"/>
              </a:lnSpc>
              <a:spcBef>
                <a:spcPts val="0"/>
              </a:spcBef>
              <a:spcAft>
                <a:spcPts val="0"/>
              </a:spcAft>
              <a:buClrTx/>
              <a:buSzTx/>
              <a:buFontTx/>
              <a:buNone/>
              <a:tabLst/>
              <a:defRPr/>
            </a:pP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Involucrar</a:t>
            </a:r>
            <a:r>
              <a:rPr kumimoji="0" lang="es-CL" sz="1182" b="0" i="0" u="none" strike="noStrike" kern="1200" cap="none" spc="33"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a</a:t>
            </a:r>
            <a:r>
              <a:rPr kumimoji="0" lang="es-CL" sz="1182" b="0" i="0" u="none" strike="noStrike" kern="1200" cap="none" spc="33"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todos</a:t>
            </a:r>
            <a:r>
              <a:rPr kumimoji="0" lang="es-CL" sz="1182" b="0" i="0" u="none" strike="noStrike" kern="1200" cap="none" spc="36"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15" normalizeH="0" baseline="0" noProof="0" dirty="0">
                <a:ln>
                  <a:noFill/>
                </a:ln>
                <a:solidFill>
                  <a:srgbClr val="FFFFFF"/>
                </a:solidFill>
                <a:effectLst/>
                <a:uLnTx/>
                <a:uFillTx/>
                <a:latin typeface="Sansa Pro Normal"/>
                <a:ea typeface="+mn-ea"/>
                <a:cs typeface="Sansa Pro Normal"/>
              </a:rPr>
              <a:t>los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clientes</a:t>
            </a:r>
            <a:r>
              <a:rPr kumimoji="0" lang="es-CL" sz="1182" b="0" i="0" u="none" strike="noStrike" kern="1200" cap="none" spc="39"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hacia</a:t>
            </a:r>
            <a:r>
              <a:rPr kumimoji="0" lang="es-CL" sz="1182" b="0" i="0" u="none" strike="noStrike" kern="1200" cap="none" spc="39"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6" normalizeH="0" baseline="0" noProof="0" dirty="0">
                <a:ln>
                  <a:noFill/>
                </a:ln>
                <a:solidFill>
                  <a:srgbClr val="FFFFFF"/>
                </a:solidFill>
                <a:effectLst/>
                <a:uLnTx/>
                <a:uFillTx/>
                <a:latin typeface="Sansa Pro Normal"/>
                <a:ea typeface="+mn-ea"/>
                <a:cs typeface="Sansa Pro Normal"/>
              </a:rPr>
              <a:t>objetivos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comunes</a:t>
            </a:r>
            <a:r>
              <a:rPr kumimoji="0" lang="es-CL" sz="1182" b="0" i="0" u="none" strike="noStrike" kern="1200" cap="none" spc="33"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sobre</a:t>
            </a:r>
            <a:r>
              <a:rPr kumimoji="0" lang="es-CL" sz="1182" b="0" i="0" u="none" strike="noStrike" kern="1200" cap="none" spc="33"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el</a:t>
            </a:r>
            <a:r>
              <a:rPr kumimoji="0" lang="es-CL" sz="1182" b="0" i="0" u="none" strike="noStrike" kern="1200" cap="none" spc="33"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6" normalizeH="0" baseline="0" noProof="0" dirty="0">
                <a:ln>
                  <a:noFill/>
                </a:ln>
                <a:solidFill>
                  <a:srgbClr val="FFFFFF"/>
                </a:solidFill>
                <a:effectLst/>
                <a:uLnTx/>
                <a:uFillTx/>
                <a:latin typeface="Sansa Pro Normal"/>
                <a:ea typeface="+mn-ea"/>
                <a:cs typeface="Sansa Pro Normal"/>
              </a:rPr>
              <a:t>impacto</a:t>
            </a:r>
            <a:endParaRPr kumimoji="0" lang="es-CL" sz="1182" b="0" i="0" u="none" strike="noStrike" kern="1200" cap="none" spc="0" normalizeH="0" baseline="0" noProof="0" dirty="0">
              <a:ln>
                <a:noFill/>
              </a:ln>
              <a:solidFill>
                <a:prstClr val="black"/>
              </a:solidFill>
              <a:effectLst/>
              <a:uLnTx/>
              <a:uFillTx/>
              <a:latin typeface="Sansa Pro Normal"/>
              <a:ea typeface="+mn-ea"/>
              <a:cs typeface="Sansa Pro Normal"/>
            </a:endParaRPr>
          </a:p>
        </p:txBody>
      </p:sp>
      <p:sp>
        <p:nvSpPr>
          <p:cNvPr id="7" name="object 7"/>
          <p:cNvSpPr txBox="1"/>
          <p:nvPr/>
        </p:nvSpPr>
        <p:spPr>
          <a:xfrm>
            <a:off x="354331" y="2444569"/>
            <a:ext cx="1572219" cy="914584"/>
          </a:xfrm>
          <a:prstGeom prst="rect">
            <a:avLst/>
          </a:prstGeom>
        </p:spPr>
        <p:txBody>
          <a:bodyPr vert="horz" wrap="square" lIns="0" tIns="9627" rIns="0" bIns="0" rtlCol="0">
            <a:spAutoFit/>
          </a:bodyPr>
          <a:lstStyle/>
          <a:p>
            <a:pPr marL="7701" marR="0" lvl="0" indent="0" algn="l" defTabSz="914400" rtl="0" eaLnBrk="1" fontAlgn="auto" latinLnBrk="0" hangingPunct="1">
              <a:lnSpc>
                <a:spcPct val="100000"/>
              </a:lnSpc>
              <a:spcBef>
                <a:spcPts val="76"/>
              </a:spcBef>
              <a:spcAft>
                <a:spcPts val="0"/>
              </a:spcAft>
              <a:buClrTx/>
              <a:buSzTx/>
              <a:buFontTx/>
              <a:buNone/>
              <a:tabLst/>
              <a:defRPr/>
            </a:pPr>
            <a:r>
              <a:rPr kumimoji="0" lang="es-CL" sz="1182" b="1" i="0" u="none" strike="noStrike" kern="1200" cap="none" spc="-6" normalizeH="0" baseline="0" noProof="0" dirty="0">
                <a:ln>
                  <a:noFill/>
                </a:ln>
                <a:solidFill>
                  <a:srgbClr val="945AC5"/>
                </a:solidFill>
                <a:effectLst/>
                <a:uLnTx/>
                <a:uFillTx/>
                <a:latin typeface="Sansa Pro Bold"/>
                <a:ea typeface="+mn-ea"/>
                <a:cs typeface="Sansa Pro Bold"/>
              </a:rPr>
              <a:t>Proveedores</a:t>
            </a:r>
            <a:endParaRPr kumimoji="0" lang="es-CL" sz="1182" b="0" i="0" u="none" strike="noStrike" kern="1200" cap="none" spc="0" normalizeH="0" baseline="0" noProof="0" dirty="0">
              <a:ln>
                <a:noFill/>
              </a:ln>
              <a:solidFill>
                <a:prstClr val="black"/>
              </a:solidFill>
              <a:effectLst/>
              <a:uLnTx/>
              <a:uFillTx/>
              <a:latin typeface="Sansa Pro Bold"/>
              <a:ea typeface="+mn-ea"/>
              <a:cs typeface="Sansa Pro Bold"/>
            </a:endParaRPr>
          </a:p>
          <a:p>
            <a:pPr marL="7701" marR="3081" lvl="0" indent="0" algn="l" defTabSz="914400" rtl="0" eaLnBrk="1" fontAlgn="auto" latinLnBrk="0" hangingPunct="1">
              <a:lnSpc>
                <a:spcPct val="101499"/>
              </a:lnSpc>
              <a:spcBef>
                <a:spcPts val="0"/>
              </a:spcBef>
              <a:spcAft>
                <a:spcPts val="0"/>
              </a:spcAft>
              <a:buClrTx/>
              <a:buSzTx/>
              <a:buFontTx/>
              <a:buNone/>
              <a:tabLst/>
              <a:defRPr/>
            </a:pP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Apoyar</a:t>
            </a:r>
            <a:r>
              <a:rPr kumimoji="0" lang="es-CL" sz="1182" b="0" i="0" u="none" strike="noStrike" kern="1200" cap="none" spc="27"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a</a:t>
            </a:r>
            <a:r>
              <a:rPr kumimoji="0" lang="es-CL" sz="1182" b="0" i="0" u="none" strike="noStrike" kern="1200" cap="none" spc="30"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todos</a:t>
            </a:r>
            <a:r>
              <a:rPr kumimoji="0" lang="es-CL" sz="1182" b="0" i="0" u="none" strike="noStrike" kern="1200" cap="none" spc="30"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15" normalizeH="0" baseline="0" noProof="0" dirty="0">
                <a:ln>
                  <a:noFill/>
                </a:ln>
                <a:solidFill>
                  <a:srgbClr val="FFFFFF"/>
                </a:solidFill>
                <a:effectLst/>
                <a:uLnTx/>
                <a:uFillTx/>
                <a:latin typeface="Sansa Pro Normal"/>
                <a:ea typeface="+mn-ea"/>
                <a:cs typeface="Sansa Pro Normal"/>
              </a:rPr>
              <a:t>los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proveedores</a:t>
            </a:r>
            <a:r>
              <a:rPr kumimoji="0" lang="es-CL" sz="1182" b="0" i="0" u="none" strike="noStrike" kern="1200" cap="none" spc="49"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para</a:t>
            </a:r>
            <a:r>
              <a:rPr kumimoji="0" lang="es-CL" sz="1182" b="0" i="0" u="none" strike="noStrike" kern="1200" cap="none" spc="49"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15" normalizeH="0" baseline="0" noProof="0" dirty="0">
                <a:ln>
                  <a:noFill/>
                </a:ln>
                <a:solidFill>
                  <a:srgbClr val="FFFFFF"/>
                </a:solidFill>
                <a:effectLst/>
                <a:uLnTx/>
                <a:uFillTx/>
                <a:latin typeface="Sansa Pro Normal"/>
                <a:ea typeface="+mn-ea"/>
                <a:cs typeface="Sansa Pro Normal"/>
              </a:rPr>
              <a:t>que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se</a:t>
            </a:r>
            <a:r>
              <a:rPr kumimoji="0" lang="es-CL" sz="1182" b="0" i="0" u="none" strike="noStrike" kern="1200" cap="none" spc="27"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alineen</a:t>
            </a:r>
            <a:r>
              <a:rPr kumimoji="0" lang="es-CL" sz="1182" b="0" i="0" u="none" strike="noStrike" kern="1200" cap="none" spc="27"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con</a:t>
            </a:r>
            <a:r>
              <a:rPr kumimoji="0" lang="es-CL" sz="1182" b="0" i="0" u="none" strike="noStrike" kern="1200" cap="none" spc="27"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15" normalizeH="0" baseline="0" noProof="0" dirty="0">
                <a:ln>
                  <a:noFill/>
                </a:ln>
                <a:solidFill>
                  <a:srgbClr val="FFFFFF"/>
                </a:solidFill>
                <a:effectLst/>
                <a:uLnTx/>
                <a:uFillTx/>
                <a:latin typeface="Sansa Pro Normal"/>
                <a:ea typeface="+mn-ea"/>
                <a:cs typeface="Sansa Pro Normal"/>
              </a:rPr>
              <a:t>la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ambición</a:t>
            </a:r>
            <a:r>
              <a:rPr kumimoji="0" lang="es-CL" sz="1182" b="0" i="0" u="none" strike="noStrike" kern="1200" cap="none" spc="33"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de</a:t>
            </a:r>
            <a:r>
              <a:rPr kumimoji="0" lang="es-CL" sz="1182" b="0" i="0" u="none" strike="noStrike" kern="1200" cap="none" spc="36"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6" normalizeH="0" baseline="0" noProof="0" dirty="0">
                <a:ln>
                  <a:noFill/>
                </a:ln>
                <a:solidFill>
                  <a:srgbClr val="FFFFFF"/>
                </a:solidFill>
                <a:effectLst/>
                <a:uLnTx/>
                <a:uFillTx/>
                <a:latin typeface="Sansa Pro Normal"/>
                <a:ea typeface="+mn-ea"/>
                <a:cs typeface="Sansa Pro Normal"/>
              </a:rPr>
              <a:t>Sodexo</a:t>
            </a:r>
            <a:endParaRPr kumimoji="0" lang="es-CL" sz="1182" b="0" i="0" u="none" strike="noStrike" kern="1200" cap="none" spc="0" normalizeH="0" baseline="0" noProof="0" dirty="0">
              <a:ln>
                <a:noFill/>
              </a:ln>
              <a:solidFill>
                <a:prstClr val="black"/>
              </a:solidFill>
              <a:effectLst/>
              <a:uLnTx/>
              <a:uFillTx/>
              <a:latin typeface="Sansa Pro Normal"/>
              <a:ea typeface="+mn-ea"/>
              <a:cs typeface="Sansa Pro Normal"/>
            </a:endParaRPr>
          </a:p>
        </p:txBody>
      </p:sp>
      <p:sp>
        <p:nvSpPr>
          <p:cNvPr id="8" name="object 8"/>
          <p:cNvSpPr txBox="1"/>
          <p:nvPr/>
        </p:nvSpPr>
        <p:spPr>
          <a:xfrm>
            <a:off x="3935938" y="4306766"/>
            <a:ext cx="2777684" cy="1465697"/>
          </a:xfrm>
          <a:prstGeom prst="rect">
            <a:avLst/>
          </a:prstGeom>
        </p:spPr>
        <p:txBody>
          <a:bodyPr vert="horz" wrap="square" lIns="0" tIns="9627" rIns="0" bIns="0" rtlCol="0">
            <a:spAutoFit/>
          </a:bodyPr>
          <a:lstStyle/>
          <a:p>
            <a:pPr marL="7701" marR="0" lvl="0" indent="0" algn="l" defTabSz="914400" rtl="0" eaLnBrk="1" fontAlgn="auto" latinLnBrk="0" hangingPunct="1">
              <a:lnSpc>
                <a:spcPct val="100000"/>
              </a:lnSpc>
              <a:spcBef>
                <a:spcPts val="76"/>
              </a:spcBef>
              <a:spcAft>
                <a:spcPts val="0"/>
              </a:spcAft>
              <a:buClrTx/>
              <a:buSzTx/>
              <a:buFontTx/>
              <a:buNone/>
              <a:tabLst/>
              <a:defRPr/>
            </a:pPr>
            <a:r>
              <a:rPr kumimoji="0" lang="es-CL" sz="1182" b="1" i="0" u="none" strike="noStrike" kern="1200" cap="none" spc="-6" normalizeH="0" baseline="0" noProof="0" dirty="0">
                <a:ln>
                  <a:noFill/>
                </a:ln>
                <a:solidFill>
                  <a:srgbClr val="21A061"/>
                </a:solidFill>
                <a:effectLst/>
                <a:uLnTx/>
                <a:uFillTx/>
                <a:latin typeface="Sansa Pro Bold"/>
                <a:ea typeface="+mn-ea"/>
                <a:cs typeface="Sansa Pro Bold"/>
              </a:rPr>
              <a:t>Gobernanza</a:t>
            </a:r>
            <a:endParaRPr kumimoji="0" lang="es-CL" sz="1182" b="0" i="0" u="none" strike="noStrike" kern="1200" cap="none" spc="0" normalizeH="0" baseline="0" noProof="0" dirty="0">
              <a:ln>
                <a:noFill/>
              </a:ln>
              <a:solidFill>
                <a:prstClr val="black"/>
              </a:solidFill>
              <a:effectLst/>
              <a:uLnTx/>
              <a:uFillTx/>
              <a:latin typeface="Sansa Pro Bold"/>
              <a:ea typeface="+mn-ea"/>
              <a:cs typeface="Sansa Pro Bold"/>
            </a:endParaRPr>
          </a:p>
          <a:p>
            <a:pPr marL="7701" marR="3081" lvl="0" indent="0" algn="just" defTabSz="914400" rtl="0" eaLnBrk="1" fontAlgn="auto" latinLnBrk="0" hangingPunct="1">
              <a:lnSpc>
                <a:spcPct val="101499"/>
              </a:lnSpc>
              <a:spcBef>
                <a:spcPts val="0"/>
              </a:spcBef>
              <a:spcAft>
                <a:spcPts val="0"/>
              </a:spcAft>
              <a:buClrTx/>
              <a:buSzTx/>
              <a:buFontTx/>
              <a:buNone/>
              <a:tabLst/>
              <a:defRPr/>
            </a:pP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Garantizar</a:t>
            </a:r>
            <a:r>
              <a:rPr kumimoji="0" lang="es-CL" sz="1182" b="0" i="0" u="none" strike="noStrike" kern="1200" cap="none" spc="36"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la</a:t>
            </a:r>
            <a:r>
              <a:rPr kumimoji="0" lang="es-CL" sz="1182" b="0" i="0" u="none" strike="noStrike" kern="1200" cap="none" spc="39"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coherencia</a:t>
            </a:r>
            <a:r>
              <a:rPr kumimoji="0" lang="es-CL" sz="1182" b="0" i="0" u="none" strike="noStrike" kern="1200" cap="none" spc="36"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de</a:t>
            </a:r>
            <a:r>
              <a:rPr kumimoji="0" lang="es-CL" sz="1182" b="0" i="0" u="none" strike="noStrike" kern="1200" cap="none" spc="39"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todas</a:t>
            </a:r>
            <a:r>
              <a:rPr kumimoji="0" lang="es-CL" sz="1182" b="0" i="0" u="none" strike="noStrike" kern="1200" cap="none" spc="39"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15" normalizeH="0" baseline="0" noProof="0" dirty="0">
                <a:ln>
                  <a:noFill/>
                </a:ln>
                <a:solidFill>
                  <a:srgbClr val="FFFFFF"/>
                </a:solidFill>
                <a:effectLst/>
                <a:uLnTx/>
                <a:uFillTx/>
                <a:latin typeface="Sansa Pro Normal"/>
                <a:ea typeface="+mn-ea"/>
                <a:cs typeface="Sansa Pro Normal"/>
              </a:rPr>
              <a:t>las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decisiones</a:t>
            </a:r>
            <a:r>
              <a:rPr kumimoji="0" lang="es-CL" sz="1182" b="0" i="0" u="none" strike="noStrike" kern="1200" cap="none" spc="42"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estratégicas</a:t>
            </a:r>
            <a:r>
              <a:rPr kumimoji="0" lang="es-CL" sz="1182" b="0" i="0" u="none" strike="noStrike" kern="1200" cap="none" spc="42"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con</a:t>
            </a:r>
            <a:r>
              <a:rPr kumimoji="0" lang="es-CL" sz="1182" b="0" i="0" u="none" strike="noStrike" kern="1200" cap="none" spc="45"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un</a:t>
            </a:r>
            <a:r>
              <a:rPr kumimoji="0" lang="es-CL" sz="1182" b="0" i="0" u="none" strike="noStrike" kern="1200" cap="none" spc="42"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6" normalizeH="0" baseline="0" noProof="0" dirty="0">
                <a:ln>
                  <a:noFill/>
                </a:ln>
                <a:solidFill>
                  <a:srgbClr val="FFFFFF"/>
                </a:solidFill>
                <a:effectLst/>
                <a:uLnTx/>
                <a:uFillTx/>
                <a:latin typeface="Sansa Pro Normal"/>
                <a:ea typeface="+mn-ea"/>
                <a:cs typeface="Sansa Pro Normal"/>
              </a:rPr>
              <a:t>futuro sostenible.</a:t>
            </a:r>
            <a:endParaRPr kumimoji="0" lang="es-CL" sz="1182" b="0" i="0" u="none" strike="noStrike" kern="1200" cap="none" spc="0" normalizeH="0" baseline="0" noProof="0" dirty="0">
              <a:ln>
                <a:noFill/>
              </a:ln>
              <a:solidFill>
                <a:prstClr val="black"/>
              </a:solidFill>
              <a:effectLst/>
              <a:uLnTx/>
              <a:uFillTx/>
              <a:latin typeface="Sansa Pro Normal"/>
              <a:ea typeface="+mn-ea"/>
              <a:cs typeface="Sansa Pro Normal"/>
            </a:endParaRPr>
          </a:p>
          <a:p>
            <a:pPr marL="7701" marR="438588" lvl="0" indent="0" algn="l" defTabSz="914400" rtl="0" eaLnBrk="1" fontAlgn="auto" latinLnBrk="0" hangingPunct="1">
              <a:lnSpc>
                <a:spcPct val="101499"/>
              </a:lnSpc>
              <a:spcBef>
                <a:spcPts val="0"/>
              </a:spcBef>
              <a:spcAft>
                <a:spcPts val="0"/>
              </a:spcAft>
              <a:buClrTx/>
              <a:buSzTx/>
              <a:buFontTx/>
              <a:buNone/>
              <a:tabLst/>
              <a:defRPr/>
            </a:pP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Instituciones</a:t>
            </a:r>
            <a:r>
              <a:rPr kumimoji="0" lang="es-CL" sz="1182" b="0" i="0" u="none" strike="noStrike" kern="1200" cap="none" spc="36"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y</a:t>
            </a:r>
            <a:r>
              <a:rPr kumimoji="0" lang="es-CL" sz="1182" b="0" i="0" u="none" strike="noStrike" kern="1200" cap="none" spc="39"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ONG,</a:t>
            </a:r>
            <a:r>
              <a:rPr kumimoji="0" lang="es-CL" sz="1182" b="0" i="0" u="none" strike="noStrike" kern="1200" cap="none" spc="36"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6" normalizeH="0" baseline="0" noProof="0" dirty="0">
                <a:ln>
                  <a:noFill/>
                </a:ln>
                <a:solidFill>
                  <a:srgbClr val="FFFFFF"/>
                </a:solidFill>
                <a:effectLst/>
                <a:uLnTx/>
                <a:uFillTx/>
                <a:latin typeface="Sansa Pro Normal"/>
                <a:ea typeface="+mn-ea"/>
                <a:cs typeface="Sansa Pro Normal"/>
              </a:rPr>
              <a:t>inversores,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gobiernos</a:t>
            </a:r>
            <a:r>
              <a:rPr kumimoji="0" lang="es-CL" sz="1182" b="0" i="0" u="none" strike="noStrike" kern="1200" cap="none" spc="33"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y</a:t>
            </a:r>
            <a:r>
              <a:rPr kumimoji="0" lang="es-CL" sz="1182" b="0" i="0" u="none" strike="noStrike" kern="1200" cap="none" spc="33"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6" normalizeH="0" baseline="0" noProof="0" dirty="0">
                <a:ln>
                  <a:noFill/>
                </a:ln>
                <a:solidFill>
                  <a:srgbClr val="FFFFFF"/>
                </a:solidFill>
                <a:effectLst/>
                <a:uLnTx/>
                <a:uFillTx/>
                <a:latin typeface="Sansa Pro Normal"/>
                <a:ea typeface="+mn-ea"/>
                <a:cs typeface="Sansa Pro Normal"/>
              </a:rPr>
              <a:t>reguladores</a:t>
            </a:r>
            <a:endParaRPr kumimoji="0" lang="es-CL" sz="1182" b="0" i="0" u="none" strike="noStrike" kern="1200" cap="none" spc="0" normalizeH="0" baseline="0" noProof="0" dirty="0">
              <a:ln>
                <a:noFill/>
              </a:ln>
              <a:solidFill>
                <a:prstClr val="black"/>
              </a:solidFill>
              <a:effectLst/>
              <a:uLnTx/>
              <a:uFillTx/>
              <a:latin typeface="Sansa Pro Normal"/>
              <a:ea typeface="+mn-ea"/>
              <a:cs typeface="Sansa Pro Normal"/>
            </a:endParaRPr>
          </a:p>
          <a:p>
            <a:pPr marL="7701" marR="137468" lvl="0" indent="0" algn="l" defTabSz="914400" rtl="0" eaLnBrk="1" fontAlgn="auto" latinLnBrk="0" hangingPunct="1">
              <a:lnSpc>
                <a:spcPct val="101499"/>
              </a:lnSpc>
              <a:spcBef>
                <a:spcPts val="0"/>
              </a:spcBef>
              <a:spcAft>
                <a:spcPts val="0"/>
              </a:spcAft>
              <a:buClrTx/>
              <a:buSzTx/>
              <a:buFontTx/>
              <a:buNone/>
              <a:tabLst/>
              <a:defRPr/>
            </a:pP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Apoyar</a:t>
            </a:r>
            <a:r>
              <a:rPr kumimoji="0" lang="es-CL" sz="1182" b="0" i="0" u="none" strike="noStrike" kern="1200" cap="none" spc="24"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el</a:t>
            </a:r>
            <a:r>
              <a:rPr kumimoji="0" lang="es-CL" sz="1182" b="0" i="0" u="none" strike="noStrike" kern="1200" cap="none" spc="24"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cambio</a:t>
            </a:r>
            <a:r>
              <a:rPr kumimoji="0" lang="es-CL" sz="1182" b="0" i="0" u="none" strike="noStrike" kern="1200" cap="none" spc="24"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y</a:t>
            </a:r>
            <a:r>
              <a:rPr kumimoji="0" lang="es-CL" sz="1182" b="0" i="0" u="none" strike="noStrike" kern="1200" cap="none" spc="27"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que</a:t>
            </a:r>
            <a:r>
              <a:rPr kumimoji="0" lang="es-CL" sz="1182" b="0" i="0" u="none" strike="noStrike" kern="1200" cap="none" spc="24"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se</a:t>
            </a:r>
            <a:r>
              <a:rPr kumimoji="0" lang="es-CL" sz="1182" b="0" i="0" u="none" strike="noStrike" kern="1200" cap="none" spc="24"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6" normalizeH="0" baseline="0" noProof="0" dirty="0">
                <a:ln>
                  <a:noFill/>
                </a:ln>
                <a:solidFill>
                  <a:srgbClr val="FFFFFF"/>
                </a:solidFill>
                <a:effectLst/>
                <a:uLnTx/>
                <a:uFillTx/>
                <a:latin typeface="Sansa Pro Normal"/>
                <a:ea typeface="+mn-ea"/>
                <a:cs typeface="Sansa Pro Normal"/>
              </a:rPr>
              <a:t>cumplan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sus</a:t>
            </a:r>
            <a:r>
              <a:rPr kumimoji="0" lang="es-CL" sz="1182" b="0" i="0" u="none" strike="noStrike" kern="1200" cap="none" spc="21"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6" normalizeH="0" baseline="0" noProof="0" dirty="0">
                <a:ln>
                  <a:noFill/>
                </a:ln>
                <a:solidFill>
                  <a:srgbClr val="FFFFFF"/>
                </a:solidFill>
                <a:effectLst/>
                <a:uLnTx/>
                <a:uFillTx/>
                <a:latin typeface="Sansa Pro Normal"/>
                <a:ea typeface="+mn-ea"/>
                <a:cs typeface="Sansa Pro Normal"/>
              </a:rPr>
              <a:t>expectativas</a:t>
            </a:r>
            <a:endParaRPr kumimoji="0" lang="es-CL" sz="1182" b="0" i="0" u="none" strike="noStrike" kern="1200" cap="none" spc="0" normalizeH="0" baseline="0" noProof="0" dirty="0">
              <a:ln>
                <a:noFill/>
              </a:ln>
              <a:solidFill>
                <a:prstClr val="black"/>
              </a:solidFill>
              <a:effectLst/>
              <a:uLnTx/>
              <a:uFillTx/>
              <a:latin typeface="Sansa Pro Normal"/>
              <a:ea typeface="+mn-ea"/>
              <a:cs typeface="Sansa Pro Normal"/>
            </a:endParaRPr>
          </a:p>
        </p:txBody>
      </p:sp>
      <p:sp>
        <p:nvSpPr>
          <p:cNvPr id="9" name="object 9"/>
          <p:cNvSpPr txBox="1"/>
          <p:nvPr/>
        </p:nvSpPr>
        <p:spPr>
          <a:xfrm>
            <a:off x="986138" y="4306766"/>
            <a:ext cx="2325019" cy="1098289"/>
          </a:xfrm>
          <a:prstGeom prst="rect">
            <a:avLst/>
          </a:prstGeom>
        </p:spPr>
        <p:txBody>
          <a:bodyPr vert="horz" wrap="square" lIns="0" tIns="9627" rIns="0" bIns="0" rtlCol="0">
            <a:spAutoFit/>
          </a:bodyPr>
          <a:lstStyle/>
          <a:p>
            <a:pPr marL="7701" marR="0" lvl="0" indent="0" algn="l" defTabSz="914400" rtl="0" eaLnBrk="1" fontAlgn="auto" latinLnBrk="0" hangingPunct="1">
              <a:lnSpc>
                <a:spcPct val="100000"/>
              </a:lnSpc>
              <a:spcBef>
                <a:spcPts val="76"/>
              </a:spcBef>
              <a:spcAft>
                <a:spcPts val="0"/>
              </a:spcAft>
              <a:buClrTx/>
              <a:buSzTx/>
              <a:buFontTx/>
              <a:buNone/>
              <a:tabLst/>
              <a:defRPr/>
            </a:pPr>
            <a:r>
              <a:rPr lang="es-CL" sz="1182" b="1" spc="-6" dirty="0">
                <a:solidFill>
                  <a:srgbClr val="1F96D3"/>
                </a:solidFill>
                <a:latin typeface="Sansa Pro Bold"/>
                <a:cs typeface="Sansa Pro Bold"/>
              </a:rPr>
              <a:t>Trabajadores</a:t>
            </a:r>
            <a:endParaRPr kumimoji="0" lang="es-CL" sz="1182" b="0" i="0" u="none" strike="noStrike" kern="1200" cap="none" spc="0" normalizeH="0" baseline="0" noProof="0" dirty="0">
              <a:ln>
                <a:noFill/>
              </a:ln>
              <a:solidFill>
                <a:prstClr val="black"/>
              </a:solidFill>
              <a:effectLst/>
              <a:uLnTx/>
              <a:uFillTx/>
              <a:latin typeface="Sansa Pro Bold"/>
              <a:ea typeface="+mn-ea"/>
              <a:cs typeface="Sansa Pro Bold"/>
            </a:endParaRPr>
          </a:p>
          <a:p>
            <a:pPr marL="7701" marR="3081" lvl="0" indent="0" algn="l" defTabSz="914400" rtl="0" eaLnBrk="1" fontAlgn="auto" latinLnBrk="0" hangingPunct="1">
              <a:lnSpc>
                <a:spcPct val="101499"/>
              </a:lnSpc>
              <a:spcBef>
                <a:spcPts val="0"/>
              </a:spcBef>
              <a:spcAft>
                <a:spcPts val="0"/>
              </a:spcAft>
              <a:buClrTx/>
              <a:buSzTx/>
              <a:buFontTx/>
              <a:buNone/>
              <a:tabLst/>
              <a:defRPr/>
            </a:pP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Todos</a:t>
            </a:r>
            <a:r>
              <a:rPr kumimoji="0" lang="es-CL" sz="1182" b="0" i="0" u="none" strike="noStrike" kern="1200" cap="none" spc="45"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los</a:t>
            </a:r>
            <a:r>
              <a:rPr kumimoji="0" lang="es-CL" sz="1182" b="0" i="0" u="none" strike="noStrike" kern="1200" cap="none" spc="45"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Colaboradores(as)</a:t>
            </a:r>
            <a:r>
              <a:rPr kumimoji="0" lang="es-CL" sz="1182" b="0" i="0" u="none" strike="noStrike" kern="1200" cap="none" spc="49"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15" normalizeH="0" baseline="0" noProof="0" dirty="0">
                <a:ln>
                  <a:noFill/>
                </a:ln>
                <a:solidFill>
                  <a:srgbClr val="FFFFFF"/>
                </a:solidFill>
                <a:effectLst/>
                <a:uLnTx/>
                <a:uFillTx/>
                <a:latin typeface="Sansa Pro Normal"/>
                <a:ea typeface="+mn-ea"/>
                <a:cs typeface="Sansa Pro Normal"/>
              </a:rPr>
              <a:t>de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Sodexo</a:t>
            </a:r>
            <a:r>
              <a:rPr kumimoji="0" lang="es-CL" sz="1182" b="0" i="0" u="none" strike="noStrike" kern="1200" cap="none" spc="39"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comprenden</a:t>
            </a:r>
            <a:r>
              <a:rPr kumimoji="0" lang="es-CL" sz="1182" b="0" i="0" u="none" strike="noStrike" kern="1200" cap="none" spc="42"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y</a:t>
            </a:r>
            <a:r>
              <a:rPr kumimoji="0" lang="es-CL" sz="1182" b="0" i="0" u="none" strike="noStrike" kern="1200" cap="none" spc="42"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6" normalizeH="0" baseline="0" noProof="0" dirty="0">
                <a:ln>
                  <a:noFill/>
                </a:ln>
                <a:solidFill>
                  <a:srgbClr val="FFFFFF"/>
                </a:solidFill>
                <a:effectLst/>
                <a:uLnTx/>
                <a:uFillTx/>
                <a:latin typeface="Sansa Pro Normal"/>
                <a:ea typeface="+mn-ea"/>
                <a:cs typeface="Sansa Pro Normal"/>
              </a:rPr>
              <a:t>aprenden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cómo</a:t>
            </a:r>
            <a:r>
              <a:rPr kumimoji="0" lang="es-CL" sz="1182" b="0" i="0" u="none" strike="noStrike" kern="1200" cap="none" spc="36"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pueden</a:t>
            </a:r>
            <a:r>
              <a:rPr kumimoji="0" lang="es-CL" sz="1182" b="0" i="0" u="none" strike="noStrike" kern="1200" cap="none" spc="39"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actuar</a:t>
            </a:r>
            <a:r>
              <a:rPr kumimoji="0" lang="es-CL" sz="1182" b="0" i="0" u="none" strike="noStrike" kern="1200" cap="none" spc="39"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contra</a:t>
            </a:r>
            <a:r>
              <a:rPr kumimoji="0" lang="es-CL" sz="1182" b="0" i="0" u="none" strike="noStrike" kern="1200" cap="none" spc="39"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15" normalizeH="0" baseline="0" noProof="0" dirty="0">
                <a:ln>
                  <a:noFill/>
                </a:ln>
                <a:solidFill>
                  <a:srgbClr val="FFFFFF"/>
                </a:solidFill>
                <a:effectLst/>
                <a:uLnTx/>
                <a:uFillTx/>
                <a:latin typeface="Sansa Pro Normal"/>
                <a:ea typeface="+mn-ea"/>
                <a:cs typeface="Sansa Pro Normal"/>
              </a:rPr>
              <a:t>la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alteración</a:t>
            </a:r>
            <a:r>
              <a:rPr kumimoji="0" lang="es-CL" sz="1182" b="0" i="0" u="none" strike="noStrike" kern="1200" cap="none" spc="39"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climática</a:t>
            </a:r>
            <a:r>
              <a:rPr kumimoji="0" lang="es-CL" sz="1182" b="0" i="0" u="none" strike="noStrike" kern="1200" cap="none" spc="42"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y</a:t>
            </a:r>
            <a:r>
              <a:rPr kumimoji="0" lang="es-CL" sz="1182" b="0" i="0" u="none" strike="noStrike" kern="1200" cap="none" spc="42"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6" normalizeH="0" baseline="0" noProof="0" dirty="0">
                <a:ln>
                  <a:noFill/>
                </a:ln>
                <a:solidFill>
                  <a:srgbClr val="FFFFFF"/>
                </a:solidFill>
                <a:effectLst/>
                <a:uLnTx/>
                <a:uFillTx/>
                <a:latin typeface="Sansa Pro Normal"/>
                <a:ea typeface="+mn-ea"/>
                <a:cs typeface="Sansa Pro Normal"/>
              </a:rPr>
              <a:t>aplicarlo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todos</a:t>
            </a:r>
            <a:r>
              <a:rPr kumimoji="0" lang="es-CL" sz="1182" b="0" i="0" u="none" strike="noStrike" kern="1200" cap="none" spc="24"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los</a:t>
            </a:r>
            <a:r>
              <a:rPr kumimoji="0" lang="es-CL" sz="1182" b="0" i="0" u="none" strike="noStrike" kern="1200" cap="none" spc="27"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12" normalizeH="0" baseline="0" noProof="0" dirty="0">
                <a:ln>
                  <a:noFill/>
                </a:ln>
                <a:solidFill>
                  <a:srgbClr val="FFFFFF"/>
                </a:solidFill>
                <a:effectLst/>
                <a:uLnTx/>
                <a:uFillTx/>
                <a:latin typeface="Sansa Pro Normal"/>
                <a:ea typeface="+mn-ea"/>
                <a:cs typeface="Sansa Pro Normal"/>
              </a:rPr>
              <a:t>días</a:t>
            </a:r>
            <a:endParaRPr kumimoji="0" lang="es-CL" sz="1182" b="0" i="0" u="none" strike="noStrike" kern="1200" cap="none" spc="0" normalizeH="0" baseline="0" noProof="0" dirty="0">
              <a:ln>
                <a:noFill/>
              </a:ln>
              <a:solidFill>
                <a:prstClr val="black"/>
              </a:solidFill>
              <a:effectLst/>
              <a:uLnTx/>
              <a:uFillTx/>
              <a:latin typeface="Sansa Pro Normal"/>
              <a:ea typeface="+mn-ea"/>
              <a:cs typeface="Sansa Pro Normal"/>
            </a:endParaRPr>
          </a:p>
        </p:txBody>
      </p:sp>
      <p:sp>
        <p:nvSpPr>
          <p:cNvPr id="10" name="object 10"/>
          <p:cNvSpPr txBox="1"/>
          <p:nvPr/>
        </p:nvSpPr>
        <p:spPr>
          <a:xfrm>
            <a:off x="4539856" y="2481751"/>
            <a:ext cx="2260714" cy="736843"/>
          </a:xfrm>
          <a:prstGeom prst="rect">
            <a:avLst/>
          </a:prstGeom>
        </p:spPr>
        <p:txBody>
          <a:bodyPr vert="horz" wrap="square" lIns="0" tIns="9627" rIns="0" bIns="0" rtlCol="0">
            <a:spAutoFit/>
          </a:bodyPr>
          <a:lstStyle/>
          <a:p>
            <a:pPr marL="7701" marR="0" lvl="0" indent="0" algn="l" defTabSz="914400" rtl="0" eaLnBrk="1" fontAlgn="auto" latinLnBrk="0" hangingPunct="1">
              <a:lnSpc>
                <a:spcPct val="100000"/>
              </a:lnSpc>
              <a:spcBef>
                <a:spcPts val="76"/>
              </a:spcBef>
              <a:spcAft>
                <a:spcPts val="0"/>
              </a:spcAft>
              <a:buClrTx/>
              <a:buSzTx/>
              <a:buFontTx/>
              <a:buNone/>
              <a:tabLst/>
              <a:defRPr/>
            </a:pPr>
            <a:r>
              <a:rPr kumimoji="0" lang="es-CL" sz="1182" b="1" i="0" u="none" strike="noStrike" kern="1200" cap="none" spc="-6" normalizeH="0" baseline="0" noProof="0" dirty="0">
                <a:ln>
                  <a:noFill/>
                </a:ln>
                <a:solidFill>
                  <a:srgbClr val="DB4983"/>
                </a:solidFill>
                <a:effectLst/>
                <a:uLnTx/>
                <a:uFillTx/>
                <a:latin typeface="Sansa Pro Bold"/>
                <a:ea typeface="+mn-ea"/>
                <a:cs typeface="Sansa Pro Bold"/>
              </a:rPr>
              <a:t>Consumidores</a:t>
            </a:r>
            <a:endParaRPr kumimoji="0" lang="es-CL" sz="1182" b="0" i="0" u="none" strike="noStrike" kern="1200" cap="none" spc="0" normalizeH="0" baseline="0" noProof="0" dirty="0">
              <a:ln>
                <a:noFill/>
              </a:ln>
              <a:solidFill>
                <a:prstClr val="black"/>
              </a:solidFill>
              <a:effectLst/>
              <a:uLnTx/>
              <a:uFillTx/>
              <a:latin typeface="Sansa Pro Bold"/>
              <a:ea typeface="+mn-ea"/>
              <a:cs typeface="Sansa Pro Bold"/>
            </a:endParaRPr>
          </a:p>
          <a:p>
            <a:pPr marL="7701" marR="3081" lvl="0" indent="0" algn="l" defTabSz="914400" rtl="0" eaLnBrk="1" fontAlgn="auto" latinLnBrk="0" hangingPunct="1">
              <a:lnSpc>
                <a:spcPct val="101499"/>
              </a:lnSpc>
              <a:spcBef>
                <a:spcPts val="0"/>
              </a:spcBef>
              <a:spcAft>
                <a:spcPts val="0"/>
              </a:spcAft>
              <a:buClrTx/>
              <a:buSzTx/>
              <a:buFontTx/>
              <a:buNone/>
              <a:tabLst/>
              <a:defRPr/>
            </a:pP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Impulsar</a:t>
            </a:r>
            <a:r>
              <a:rPr kumimoji="0" lang="es-CL" sz="1182" b="0" i="0" u="none" strike="noStrike" kern="1200" cap="none" spc="45"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las</a:t>
            </a:r>
            <a:r>
              <a:rPr kumimoji="0" lang="es-CL" sz="1182" b="0" i="0" u="none" strike="noStrike" kern="1200" cap="none" spc="49"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preferencias</a:t>
            </a:r>
            <a:r>
              <a:rPr kumimoji="0" lang="es-CL" sz="1182" b="0" i="0" u="none" strike="noStrike" kern="1200" cap="none" spc="49"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15" normalizeH="0" baseline="0" noProof="0" dirty="0">
                <a:ln>
                  <a:noFill/>
                </a:ln>
                <a:solidFill>
                  <a:srgbClr val="FFFFFF"/>
                </a:solidFill>
                <a:effectLst/>
                <a:uLnTx/>
                <a:uFillTx/>
                <a:latin typeface="Sansa Pro Normal"/>
                <a:ea typeface="+mn-ea"/>
                <a:cs typeface="Sansa Pro Normal"/>
              </a:rPr>
              <a:t>de</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 los</a:t>
            </a:r>
            <a:r>
              <a:rPr kumimoji="0" lang="es-CL" sz="1182" b="0" i="0" u="none" strike="noStrike" kern="1200" cap="none" spc="42"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consumidores</a:t>
            </a:r>
            <a:r>
              <a:rPr kumimoji="0" lang="es-CL" sz="1182" b="0" i="0" u="none" strike="noStrike" kern="1200" cap="none" spc="45"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hacia</a:t>
            </a:r>
            <a:r>
              <a:rPr kumimoji="0" lang="es-CL" sz="1182" b="0" i="0" u="none" strike="noStrike" kern="1200" cap="none" spc="45"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15" normalizeH="0" baseline="0" noProof="0" dirty="0">
                <a:ln>
                  <a:noFill/>
                </a:ln>
                <a:solidFill>
                  <a:srgbClr val="FFFFFF"/>
                </a:solidFill>
                <a:effectLst/>
                <a:uLnTx/>
                <a:uFillTx/>
                <a:latin typeface="Sansa Pro Normal"/>
                <a:ea typeface="+mn-ea"/>
                <a:cs typeface="Sansa Pro Normal"/>
              </a:rPr>
              <a:t>una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nutrición</a:t>
            </a:r>
            <a:r>
              <a:rPr kumimoji="0" lang="es-CL" sz="1182" b="0" i="0" u="none" strike="noStrike" kern="1200" cap="none" spc="36"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deliciosa</a:t>
            </a:r>
            <a:r>
              <a:rPr kumimoji="0" lang="es-CL" sz="1182" b="0" i="0" u="none" strike="noStrike" kern="1200" cap="none" spc="39"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0" normalizeH="0" baseline="0" noProof="0" dirty="0">
                <a:ln>
                  <a:noFill/>
                </a:ln>
                <a:solidFill>
                  <a:srgbClr val="FFFFFF"/>
                </a:solidFill>
                <a:effectLst/>
                <a:uLnTx/>
                <a:uFillTx/>
                <a:latin typeface="Sansa Pro Normal"/>
                <a:ea typeface="+mn-ea"/>
                <a:cs typeface="Sansa Pro Normal"/>
              </a:rPr>
              <a:t>y</a:t>
            </a:r>
            <a:r>
              <a:rPr kumimoji="0" lang="es-CL" sz="1182" b="0" i="0" u="none" strike="noStrike" kern="1200" cap="none" spc="39" normalizeH="0" baseline="0" noProof="0" dirty="0">
                <a:ln>
                  <a:noFill/>
                </a:ln>
                <a:solidFill>
                  <a:srgbClr val="FFFFFF"/>
                </a:solidFill>
                <a:effectLst/>
                <a:uLnTx/>
                <a:uFillTx/>
                <a:latin typeface="Sansa Pro Normal"/>
                <a:ea typeface="+mn-ea"/>
                <a:cs typeface="Sansa Pro Normal"/>
              </a:rPr>
              <a:t> </a:t>
            </a:r>
            <a:r>
              <a:rPr kumimoji="0" lang="es-CL" sz="1182" b="0" i="0" u="none" strike="noStrike" kern="1200" cap="none" spc="-6" normalizeH="0" baseline="0" noProof="0" dirty="0">
                <a:ln>
                  <a:noFill/>
                </a:ln>
                <a:solidFill>
                  <a:srgbClr val="FFFFFF"/>
                </a:solidFill>
                <a:effectLst/>
                <a:uLnTx/>
                <a:uFillTx/>
                <a:latin typeface="Sansa Pro Normal"/>
                <a:ea typeface="+mn-ea"/>
                <a:cs typeface="Sansa Pro Normal"/>
              </a:rPr>
              <a:t>sostenible</a:t>
            </a:r>
            <a:endParaRPr kumimoji="0" lang="es-CL" sz="1182" b="0" i="0" u="none" strike="noStrike" kern="1200" cap="none" spc="0" normalizeH="0" baseline="0" noProof="0" dirty="0">
              <a:ln>
                <a:noFill/>
              </a:ln>
              <a:solidFill>
                <a:prstClr val="black"/>
              </a:solidFill>
              <a:effectLst/>
              <a:uLnTx/>
              <a:uFillTx/>
              <a:latin typeface="Sansa Pro Normal"/>
              <a:ea typeface="+mn-ea"/>
              <a:cs typeface="Sansa Pro Normal"/>
            </a:endParaRPr>
          </a:p>
        </p:txBody>
      </p:sp>
      <p:grpSp>
        <p:nvGrpSpPr>
          <p:cNvPr id="11" name="object 11"/>
          <p:cNvGrpSpPr/>
          <p:nvPr/>
        </p:nvGrpSpPr>
        <p:grpSpPr>
          <a:xfrm>
            <a:off x="2357589" y="2427127"/>
            <a:ext cx="1589161" cy="1589161"/>
            <a:chOff x="3887132" y="4002511"/>
            <a:chExt cx="2620645" cy="2620645"/>
          </a:xfrm>
        </p:grpSpPr>
        <p:sp>
          <p:nvSpPr>
            <p:cNvPr id="12" name="object 12"/>
            <p:cNvSpPr/>
            <p:nvPr/>
          </p:nvSpPr>
          <p:spPr>
            <a:xfrm>
              <a:off x="3887132" y="4002511"/>
              <a:ext cx="2620645" cy="2620645"/>
            </a:xfrm>
            <a:custGeom>
              <a:avLst/>
              <a:gdLst/>
              <a:ahLst/>
              <a:cxnLst/>
              <a:rect l="l" t="t" r="r" b="b"/>
              <a:pathLst>
                <a:path w="2620645" h="2620645">
                  <a:moveTo>
                    <a:pt x="1310169" y="0"/>
                  </a:moveTo>
                  <a:lnTo>
                    <a:pt x="1262138" y="864"/>
                  </a:lnTo>
                  <a:lnTo>
                    <a:pt x="1214542" y="3436"/>
                  </a:lnTo>
                  <a:lnTo>
                    <a:pt x="1167411" y="7687"/>
                  </a:lnTo>
                  <a:lnTo>
                    <a:pt x="1120775" y="13588"/>
                  </a:lnTo>
                  <a:lnTo>
                    <a:pt x="1074663" y="21108"/>
                  </a:lnTo>
                  <a:lnTo>
                    <a:pt x="1029106" y="30218"/>
                  </a:lnTo>
                  <a:lnTo>
                    <a:pt x="984132" y="40889"/>
                  </a:lnTo>
                  <a:lnTo>
                    <a:pt x="939771" y="53090"/>
                  </a:lnTo>
                  <a:lnTo>
                    <a:pt x="896053" y="66792"/>
                  </a:lnTo>
                  <a:lnTo>
                    <a:pt x="853007" y="81966"/>
                  </a:lnTo>
                  <a:lnTo>
                    <a:pt x="810663" y="98583"/>
                  </a:lnTo>
                  <a:lnTo>
                    <a:pt x="769051" y="116611"/>
                  </a:lnTo>
                  <a:lnTo>
                    <a:pt x="728200" y="136022"/>
                  </a:lnTo>
                  <a:lnTo>
                    <a:pt x="688140" y="156787"/>
                  </a:lnTo>
                  <a:lnTo>
                    <a:pt x="648900" y="178875"/>
                  </a:lnTo>
                  <a:lnTo>
                    <a:pt x="610510" y="202257"/>
                  </a:lnTo>
                  <a:lnTo>
                    <a:pt x="572999" y="226903"/>
                  </a:lnTo>
                  <a:lnTo>
                    <a:pt x="536398" y="252784"/>
                  </a:lnTo>
                  <a:lnTo>
                    <a:pt x="500736" y="279871"/>
                  </a:lnTo>
                  <a:lnTo>
                    <a:pt x="466042" y="308133"/>
                  </a:lnTo>
                  <a:lnTo>
                    <a:pt x="432346" y="337541"/>
                  </a:lnTo>
                  <a:lnTo>
                    <a:pt x="399677" y="368065"/>
                  </a:lnTo>
                  <a:lnTo>
                    <a:pt x="368066" y="399676"/>
                  </a:lnTo>
                  <a:lnTo>
                    <a:pt x="337542" y="432344"/>
                  </a:lnTo>
                  <a:lnTo>
                    <a:pt x="308134" y="466040"/>
                  </a:lnTo>
                  <a:lnTo>
                    <a:pt x="279872" y="500734"/>
                  </a:lnTo>
                  <a:lnTo>
                    <a:pt x="252785" y="536396"/>
                  </a:lnTo>
                  <a:lnTo>
                    <a:pt x="226904" y="572997"/>
                  </a:lnTo>
                  <a:lnTo>
                    <a:pt x="202257" y="610507"/>
                  </a:lnTo>
                  <a:lnTo>
                    <a:pt x="178875" y="648897"/>
                  </a:lnTo>
                  <a:lnTo>
                    <a:pt x="156787" y="688136"/>
                  </a:lnTo>
                  <a:lnTo>
                    <a:pt x="136023" y="728196"/>
                  </a:lnTo>
                  <a:lnTo>
                    <a:pt x="116611" y="769047"/>
                  </a:lnTo>
                  <a:lnTo>
                    <a:pt x="98583" y="810659"/>
                  </a:lnTo>
                  <a:lnTo>
                    <a:pt x="81967" y="853002"/>
                  </a:lnTo>
                  <a:lnTo>
                    <a:pt x="66792" y="896047"/>
                  </a:lnTo>
                  <a:lnTo>
                    <a:pt x="53090" y="939765"/>
                  </a:lnTo>
                  <a:lnTo>
                    <a:pt x="40889" y="984125"/>
                  </a:lnTo>
                  <a:lnTo>
                    <a:pt x="30218" y="1029099"/>
                  </a:lnTo>
                  <a:lnTo>
                    <a:pt x="21108" y="1074656"/>
                  </a:lnTo>
                  <a:lnTo>
                    <a:pt x="13588" y="1120767"/>
                  </a:lnTo>
                  <a:lnTo>
                    <a:pt x="7687" y="1167402"/>
                  </a:lnTo>
                  <a:lnTo>
                    <a:pt x="3436" y="1214533"/>
                  </a:lnTo>
                  <a:lnTo>
                    <a:pt x="864" y="1262128"/>
                  </a:lnTo>
                  <a:lnTo>
                    <a:pt x="0" y="1310159"/>
                  </a:lnTo>
                  <a:lnTo>
                    <a:pt x="864" y="1358189"/>
                  </a:lnTo>
                  <a:lnTo>
                    <a:pt x="3436" y="1405785"/>
                  </a:lnTo>
                  <a:lnTo>
                    <a:pt x="7687" y="1452915"/>
                  </a:lnTo>
                  <a:lnTo>
                    <a:pt x="13588" y="1499550"/>
                  </a:lnTo>
                  <a:lnTo>
                    <a:pt x="21108" y="1545661"/>
                  </a:lnTo>
                  <a:lnTo>
                    <a:pt x="30218" y="1591218"/>
                  </a:lnTo>
                  <a:lnTo>
                    <a:pt x="40889" y="1636192"/>
                  </a:lnTo>
                  <a:lnTo>
                    <a:pt x="53090" y="1680552"/>
                  </a:lnTo>
                  <a:lnTo>
                    <a:pt x="66792" y="1724270"/>
                  </a:lnTo>
                  <a:lnTo>
                    <a:pt x="81967" y="1767315"/>
                  </a:lnTo>
                  <a:lnTo>
                    <a:pt x="98583" y="1809659"/>
                  </a:lnTo>
                  <a:lnTo>
                    <a:pt x="116611" y="1851270"/>
                  </a:lnTo>
                  <a:lnTo>
                    <a:pt x="136023" y="1892121"/>
                  </a:lnTo>
                  <a:lnTo>
                    <a:pt x="156787" y="1932181"/>
                  </a:lnTo>
                  <a:lnTo>
                    <a:pt x="178875" y="1971421"/>
                  </a:lnTo>
                  <a:lnTo>
                    <a:pt x="202257" y="2009810"/>
                  </a:lnTo>
                  <a:lnTo>
                    <a:pt x="226904" y="2047320"/>
                  </a:lnTo>
                  <a:lnTo>
                    <a:pt x="252785" y="2083921"/>
                  </a:lnTo>
                  <a:lnTo>
                    <a:pt x="279872" y="2119583"/>
                  </a:lnTo>
                  <a:lnTo>
                    <a:pt x="308134" y="2154277"/>
                  </a:lnTo>
                  <a:lnTo>
                    <a:pt x="337542" y="2187973"/>
                  </a:lnTo>
                  <a:lnTo>
                    <a:pt x="368066" y="2220641"/>
                  </a:lnTo>
                  <a:lnTo>
                    <a:pt x="399677" y="2252252"/>
                  </a:lnTo>
                  <a:lnTo>
                    <a:pt x="432346" y="2282776"/>
                  </a:lnTo>
                  <a:lnTo>
                    <a:pt x="466042" y="2312184"/>
                  </a:lnTo>
                  <a:lnTo>
                    <a:pt x="500736" y="2340446"/>
                  </a:lnTo>
                  <a:lnTo>
                    <a:pt x="536398" y="2367533"/>
                  </a:lnTo>
                  <a:lnTo>
                    <a:pt x="572999" y="2393414"/>
                  </a:lnTo>
                  <a:lnTo>
                    <a:pt x="610510" y="2418060"/>
                  </a:lnTo>
                  <a:lnTo>
                    <a:pt x="648900" y="2441442"/>
                  </a:lnTo>
                  <a:lnTo>
                    <a:pt x="688140" y="2463530"/>
                  </a:lnTo>
                  <a:lnTo>
                    <a:pt x="728200" y="2484295"/>
                  </a:lnTo>
                  <a:lnTo>
                    <a:pt x="769051" y="2503706"/>
                  </a:lnTo>
                  <a:lnTo>
                    <a:pt x="810663" y="2521735"/>
                  </a:lnTo>
                  <a:lnTo>
                    <a:pt x="853007" y="2538351"/>
                  </a:lnTo>
                  <a:lnTo>
                    <a:pt x="896053" y="2553525"/>
                  </a:lnTo>
                  <a:lnTo>
                    <a:pt x="939771" y="2567227"/>
                  </a:lnTo>
                  <a:lnTo>
                    <a:pt x="984132" y="2579429"/>
                  </a:lnTo>
                  <a:lnTo>
                    <a:pt x="1029106" y="2590099"/>
                  </a:lnTo>
                  <a:lnTo>
                    <a:pt x="1074663" y="2599209"/>
                  </a:lnTo>
                  <a:lnTo>
                    <a:pt x="1120775" y="2606729"/>
                  </a:lnTo>
                  <a:lnTo>
                    <a:pt x="1167411" y="2612630"/>
                  </a:lnTo>
                  <a:lnTo>
                    <a:pt x="1214542" y="2616881"/>
                  </a:lnTo>
                  <a:lnTo>
                    <a:pt x="1262138" y="2619454"/>
                  </a:lnTo>
                  <a:lnTo>
                    <a:pt x="1310169" y="2620318"/>
                  </a:lnTo>
                  <a:lnTo>
                    <a:pt x="1358200" y="2619454"/>
                  </a:lnTo>
                  <a:lnTo>
                    <a:pt x="1405795" y="2616881"/>
                  </a:lnTo>
                  <a:lnTo>
                    <a:pt x="1452925" y="2612630"/>
                  </a:lnTo>
                  <a:lnTo>
                    <a:pt x="1499561" y="2606729"/>
                  </a:lnTo>
                  <a:lnTo>
                    <a:pt x="1545672" y="2599209"/>
                  </a:lnTo>
                  <a:lnTo>
                    <a:pt x="1591229" y="2590099"/>
                  </a:lnTo>
                  <a:lnTo>
                    <a:pt x="1636202" y="2579429"/>
                  </a:lnTo>
                  <a:lnTo>
                    <a:pt x="1680563" y="2567227"/>
                  </a:lnTo>
                  <a:lnTo>
                    <a:pt x="1724280" y="2553525"/>
                  </a:lnTo>
                  <a:lnTo>
                    <a:pt x="1767326" y="2538351"/>
                  </a:lnTo>
                  <a:lnTo>
                    <a:pt x="1809669" y="2521735"/>
                  </a:lnTo>
                  <a:lnTo>
                    <a:pt x="1851281" y="2503706"/>
                  </a:lnTo>
                  <a:lnTo>
                    <a:pt x="1892132" y="2484295"/>
                  </a:lnTo>
                  <a:lnTo>
                    <a:pt x="1932191" y="2463530"/>
                  </a:lnTo>
                  <a:lnTo>
                    <a:pt x="1971431" y="2441442"/>
                  </a:lnTo>
                  <a:lnTo>
                    <a:pt x="2009821" y="2418060"/>
                  </a:lnTo>
                  <a:lnTo>
                    <a:pt x="2047331" y="2393414"/>
                  </a:lnTo>
                  <a:lnTo>
                    <a:pt x="2083932" y="2367533"/>
                  </a:lnTo>
                  <a:lnTo>
                    <a:pt x="2119594" y="2340446"/>
                  </a:lnTo>
                  <a:lnTo>
                    <a:pt x="2154288" y="2312184"/>
                  </a:lnTo>
                  <a:lnTo>
                    <a:pt x="2187983" y="2282776"/>
                  </a:lnTo>
                  <a:lnTo>
                    <a:pt x="2220652" y="2252252"/>
                  </a:lnTo>
                  <a:lnTo>
                    <a:pt x="2252263" y="2220641"/>
                  </a:lnTo>
                  <a:lnTo>
                    <a:pt x="2282787" y="2187973"/>
                  </a:lnTo>
                  <a:lnTo>
                    <a:pt x="2312195" y="2154277"/>
                  </a:lnTo>
                  <a:lnTo>
                    <a:pt x="2340457" y="2119583"/>
                  </a:lnTo>
                  <a:lnTo>
                    <a:pt x="2367543" y="2083921"/>
                  </a:lnTo>
                  <a:lnTo>
                    <a:pt x="2393424" y="2047320"/>
                  </a:lnTo>
                  <a:lnTo>
                    <a:pt x="2418071" y="2009810"/>
                  </a:lnTo>
                  <a:lnTo>
                    <a:pt x="2441453" y="1971421"/>
                  </a:lnTo>
                  <a:lnTo>
                    <a:pt x="2463541" y="1932181"/>
                  </a:lnTo>
                  <a:lnTo>
                    <a:pt x="2484305" y="1892121"/>
                  </a:lnTo>
                  <a:lnTo>
                    <a:pt x="2503717" y="1851270"/>
                  </a:lnTo>
                  <a:lnTo>
                    <a:pt x="2521745" y="1809659"/>
                  </a:lnTo>
                  <a:lnTo>
                    <a:pt x="2538361" y="1767315"/>
                  </a:lnTo>
                  <a:lnTo>
                    <a:pt x="2553535" y="1724270"/>
                  </a:lnTo>
                  <a:lnTo>
                    <a:pt x="2567238" y="1680552"/>
                  </a:lnTo>
                  <a:lnTo>
                    <a:pt x="2579439" y="1636192"/>
                  </a:lnTo>
                  <a:lnTo>
                    <a:pt x="2590110" y="1591218"/>
                  </a:lnTo>
                  <a:lnTo>
                    <a:pt x="2599220" y="1545661"/>
                  </a:lnTo>
                  <a:lnTo>
                    <a:pt x="2606740" y="1499550"/>
                  </a:lnTo>
                  <a:lnTo>
                    <a:pt x="2612640" y="1452915"/>
                  </a:lnTo>
                  <a:lnTo>
                    <a:pt x="2616892" y="1405785"/>
                  </a:lnTo>
                  <a:lnTo>
                    <a:pt x="2619464" y="1358189"/>
                  </a:lnTo>
                  <a:lnTo>
                    <a:pt x="2620328" y="1310159"/>
                  </a:lnTo>
                  <a:lnTo>
                    <a:pt x="2619464" y="1262128"/>
                  </a:lnTo>
                  <a:lnTo>
                    <a:pt x="2616892" y="1214533"/>
                  </a:lnTo>
                  <a:lnTo>
                    <a:pt x="2612640" y="1167402"/>
                  </a:lnTo>
                  <a:lnTo>
                    <a:pt x="2606740" y="1120767"/>
                  </a:lnTo>
                  <a:lnTo>
                    <a:pt x="2599220" y="1074656"/>
                  </a:lnTo>
                  <a:lnTo>
                    <a:pt x="2590110" y="1029099"/>
                  </a:lnTo>
                  <a:lnTo>
                    <a:pt x="2579439" y="984125"/>
                  </a:lnTo>
                  <a:lnTo>
                    <a:pt x="2567238" y="939765"/>
                  </a:lnTo>
                  <a:lnTo>
                    <a:pt x="2553535" y="896047"/>
                  </a:lnTo>
                  <a:lnTo>
                    <a:pt x="2538361" y="853002"/>
                  </a:lnTo>
                  <a:lnTo>
                    <a:pt x="2521745" y="810659"/>
                  </a:lnTo>
                  <a:lnTo>
                    <a:pt x="2503717" y="769047"/>
                  </a:lnTo>
                  <a:lnTo>
                    <a:pt x="2484305" y="728196"/>
                  </a:lnTo>
                  <a:lnTo>
                    <a:pt x="2463541" y="688136"/>
                  </a:lnTo>
                  <a:lnTo>
                    <a:pt x="2441453" y="648897"/>
                  </a:lnTo>
                  <a:lnTo>
                    <a:pt x="2418071" y="610507"/>
                  </a:lnTo>
                  <a:lnTo>
                    <a:pt x="2393424" y="572997"/>
                  </a:lnTo>
                  <a:lnTo>
                    <a:pt x="2367543" y="536396"/>
                  </a:lnTo>
                  <a:lnTo>
                    <a:pt x="2340457" y="500734"/>
                  </a:lnTo>
                  <a:lnTo>
                    <a:pt x="2312195" y="466040"/>
                  </a:lnTo>
                  <a:lnTo>
                    <a:pt x="2282787" y="432344"/>
                  </a:lnTo>
                  <a:lnTo>
                    <a:pt x="2252263" y="399676"/>
                  </a:lnTo>
                  <a:lnTo>
                    <a:pt x="2220652" y="368065"/>
                  </a:lnTo>
                  <a:lnTo>
                    <a:pt x="2187983" y="337541"/>
                  </a:lnTo>
                  <a:lnTo>
                    <a:pt x="2154288" y="308133"/>
                  </a:lnTo>
                  <a:lnTo>
                    <a:pt x="2119594" y="279871"/>
                  </a:lnTo>
                  <a:lnTo>
                    <a:pt x="2083932" y="252784"/>
                  </a:lnTo>
                  <a:lnTo>
                    <a:pt x="2047331" y="226903"/>
                  </a:lnTo>
                  <a:lnTo>
                    <a:pt x="2009821" y="202257"/>
                  </a:lnTo>
                  <a:lnTo>
                    <a:pt x="1971431" y="178875"/>
                  </a:lnTo>
                  <a:lnTo>
                    <a:pt x="1932191" y="156787"/>
                  </a:lnTo>
                  <a:lnTo>
                    <a:pt x="1892132" y="136022"/>
                  </a:lnTo>
                  <a:lnTo>
                    <a:pt x="1851281" y="116611"/>
                  </a:lnTo>
                  <a:lnTo>
                    <a:pt x="1809669" y="98583"/>
                  </a:lnTo>
                  <a:lnTo>
                    <a:pt x="1767326" y="81966"/>
                  </a:lnTo>
                  <a:lnTo>
                    <a:pt x="1724280" y="66792"/>
                  </a:lnTo>
                  <a:lnTo>
                    <a:pt x="1680563" y="53090"/>
                  </a:lnTo>
                  <a:lnTo>
                    <a:pt x="1636202" y="40889"/>
                  </a:lnTo>
                  <a:lnTo>
                    <a:pt x="1591229" y="30218"/>
                  </a:lnTo>
                  <a:lnTo>
                    <a:pt x="1545672" y="21108"/>
                  </a:lnTo>
                  <a:lnTo>
                    <a:pt x="1499561" y="13588"/>
                  </a:lnTo>
                  <a:lnTo>
                    <a:pt x="1452925" y="7687"/>
                  </a:lnTo>
                  <a:lnTo>
                    <a:pt x="1405795" y="3436"/>
                  </a:lnTo>
                  <a:lnTo>
                    <a:pt x="1358200" y="864"/>
                  </a:lnTo>
                  <a:lnTo>
                    <a:pt x="1310169" y="0"/>
                  </a:lnTo>
                  <a:close/>
                </a:path>
              </a:pathLst>
            </a:custGeom>
            <a:solidFill>
              <a:srgbClr val="30278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 name="object 13"/>
            <p:cNvSpPr/>
            <p:nvPr/>
          </p:nvSpPr>
          <p:spPr>
            <a:xfrm>
              <a:off x="4204931" y="4651850"/>
              <a:ext cx="1962785" cy="629920"/>
            </a:xfrm>
            <a:custGeom>
              <a:avLst/>
              <a:gdLst/>
              <a:ahLst/>
              <a:cxnLst/>
              <a:rect l="l" t="t" r="r" b="b"/>
              <a:pathLst>
                <a:path w="1962785" h="629920">
                  <a:moveTo>
                    <a:pt x="324751" y="358521"/>
                  </a:moveTo>
                  <a:lnTo>
                    <a:pt x="257416" y="351688"/>
                  </a:lnTo>
                  <a:lnTo>
                    <a:pt x="198615" y="351815"/>
                  </a:lnTo>
                  <a:lnTo>
                    <a:pt x="148932" y="358394"/>
                  </a:lnTo>
                  <a:lnTo>
                    <a:pt x="108991" y="370890"/>
                  </a:lnTo>
                  <a:lnTo>
                    <a:pt x="79375" y="388785"/>
                  </a:lnTo>
                  <a:lnTo>
                    <a:pt x="60680" y="411556"/>
                  </a:lnTo>
                  <a:lnTo>
                    <a:pt x="53492" y="438696"/>
                  </a:lnTo>
                  <a:lnTo>
                    <a:pt x="63931" y="473659"/>
                  </a:lnTo>
                  <a:lnTo>
                    <a:pt x="92925" y="491896"/>
                  </a:lnTo>
                  <a:lnTo>
                    <a:pt x="131292" y="500291"/>
                  </a:lnTo>
                  <a:lnTo>
                    <a:pt x="169773" y="505790"/>
                  </a:lnTo>
                  <a:lnTo>
                    <a:pt x="199148" y="515289"/>
                  </a:lnTo>
                  <a:lnTo>
                    <a:pt x="210210" y="535698"/>
                  </a:lnTo>
                  <a:lnTo>
                    <a:pt x="197777" y="561340"/>
                  </a:lnTo>
                  <a:lnTo>
                    <a:pt x="166535" y="575868"/>
                  </a:lnTo>
                  <a:lnTo>
                    <a:pt x="121500" y="581240"/>
                  </a:lnTo>
                  <a:lnTo>
                    <a:pt x="67691" y="579386"/>
                  </a:lnTo>
                  <a:lnTo>
                    <a:pt x="10121" y="572211"/>
                  </a:lnTo>
                  <a:lnTo>
                    <a:pt x="0" y="611898"/>
                  </a:lnTo>
                  <a:lnTo>
                    <a:pt x="28155" y="618591"/>
                  </a:lnTo>
                  <a:lnTo>
                    <a:pt x="67627" y="624471"/>
                  </a:lnTo>
                  <a:lnTo>
                    <a:pt x="113855" y="627468"/>
                  </a:lnTo>
                  <a:lnTo>
                    <a:pt x="162255" y="625475"/>
                  </a:lnTo>
                  <a:lnTo>
                    <a:pt x="208241" y="616419"/>
                  </a:lnTo>
                  <a:lnTo>
                    <a:pt x="247256" y="598195"/>
                  </a:lnTo>
                  <a:lnTo>
                    <a:pt x="274701" y="568731"/>
                  </a:lnTo>
                  <a:lnTo>
                    <a:pt x="286004" y="525919"/>
                  </a:lnTo>
                  <a:lnTo>
                    <a:pt x="275323" y="490524"/>
                  </a:lnTo>
                  <a:lnTo>
                    <a:pt x="246227" y="471195"/>
                  </a:lnTo>
                  <a:lnTo>
                    <a:pt x="207899" y="461645"/>
                  </a:lnTo>
                  <a:lnTo>
                    <a:pt x="169468" y="455549"/>
                  </a:lnTo>
                  <a:lnTo>
                    <a:pt x="140106" y="446620"/>
                  </a:lnTo>
                  <a:lnTo>
                    <a:pt x="128968" y="428548"/>
                  </a:lnTo>
                  <a:lnTo>
                    <a:pt x="144348" y="408393"/>
                  </a:lnTo>
                  <a:lnTo>
                    <a:pt x="184111" y="396811"/>
                  </a:lnTo>
                  <a:lnTo>
                    <a:pt x="241846" y="393052"/>
                  </a:lnTo>
                  <a:lnTo>
                    <a:pt x="311111" y="396354"/>
                  </a:lnTo>
                  <a:lnTo>
                    <a:pt x="324751" y="358521"/>
                  </a:lnTo>
                  <a:close/>
                </a:path>
                <a:path w="1962785" h="629920">
                  <a:moveTo>
                    <a:pt x="649478" y="440956"/>
                  </a:moveTo>
                  <a:lnTo>
                    <a:pt x="636828" y="402475"/>
                  </a:lnTo>
                  <a:lnTo>
                    <a:pt x="629031" y="394093"/>
                  </a:lnTo>
                  <a:lnTo>
                    <a:pt x="609676" y="373278"/>
                  </a:lnTo>
                  <a:lnTo>
                    <a:pt x="576262" y="357962"/>
                  </a:lnTo>
                  <a:lnTo>
                    <a:pt x="576262" y="449224"/>
                  </a:lnTo>
                  <a:lnTo>
                    <a:pt x="573036" y="487362"/>
                  </a:lnTo>
                  <a:lnTo>
                    <a:pt x="557199" y="525157"/>
                  </a:lnTo>
                  <a:lnTo>
                    <a:pt x="532053" y="553808"/>
                  </a:lnTo>
                  <a:lnTo>
                    <a:pt x="499630" y="571969"/>
                  </a:lnTo>
                  <a:lnTo>
                    <a:pt x="461987" y="578319"/>
                  </a:lnTo>
                  <a:lnTo>
                    <a:pt x="426427" y="572389"/>
                  </a:lnTo>
                  <a:lnTo>
                    <a:pt x="403110" y="554939"/>
                  </a:lnTo>
                  <a:lnTo>
                    <a:pt x="392912" y="526440"/>
                  </a:lnTo>
                  <a:lnTo>
                    <a:pt x="396709" y="487362"/>
                  </a:lnTo>
                  <a:lnTo>
                    <a:pt x="412686" y="449224"/>
                  </a:lnTo>
                  <a:lnTo>
                    <a:pt x="438048" y="419785"/>
                  </a:lnTo>
                  <a:lnTo>
                    <a:pt x="470662" y="400812"/>
                  </a:lnTo>
                  <a:lnTo>
                    <a:pt x="508368" y="394093"/>
                  </a:lnTo>
                  <a:lnTo>
                    <a:pt x="542683" y="400812"/>
                  </a:lnTo>
                  <a:lnTo>
                    <a:pt x="565734" y="419785"/>
                  </a:lnTo>
                  <a:lnTo>
                    <a:pt x="576262" y="449224"/>
                  </a:lnTo>
                  <a:lnTo>
                    <a:pt x="576262" y="357962"/>
                  </a:lnTo>
                  <a:lnTo>
                    <a:pt x="569277" y="354749"/>
                  </a:lnTo>
                  <a:lnTo>
                    <a:pt x="516890" y="348272"/>
                  </a:lnTo>
                  <a:lnTo>
                    <a:pt x="461505" y="354749"/>
                  </a:lnTo>
                  <a:lnTo>
                    <a:pt x="412559" y="373278"/>
                  </a:lnTo>
                  <a:lnTo>
                    <a:pt x="371970" y="402475"/>
                  </a:lnTo>
                  <a:lnTo>
                    <a:pt x="341655" y="440956"/>
                  </a:lnTo>
                  <a:lnTo>
                    <a:pt x="323532" y="487362"/>
                  </a:lnTo>
                  <a:lnTo>
                    <a:pt x="320344" y="533844"/>
                  </a:lnTo>
                  <a:lnTo>
                    <a:pt x="332968" y="572350"/>
                  </a:lnTo>
                  <a:lnTo>
                    <a:pt x="360146" y="601522"/>
                  </a:lnTo>
                  <a:lnTo>
                    <a:pt x="400570" y="620014"/>
                  </a:lnTo>
                  <a:lnTo>
                    <a:pt x="452958" y="626478"/>
                  </a:lnTo>
                  <a:lnTo>
                    <a:pt x="508342" y="620014"/>
                  </a:lnTo>
                  <a:lnTo>
                    <a:pt x="557276" y="601522"/>
                  </a:lnTo>
                  <a:lnTo>
                    <a:pt x="589559" y="578319"/>
                  </a:lnTo>
                  <a:lnTo>
                    <a:pt x="628192" y="533844"/>
                  </a:lnTo>
                  <a:lnTo>
                    <a:pt x="646366" y="487362"/>
                  </a:lnTo>
                  <a:lnTo>
                    <a:pt x="649478" y="440956"/>
                  </a:lnTo>
                  <a:close/>
                </a:path>
                <a:path w="1962785" h="629920">
                  <a:moveTo>
                    <a:pt x="1029881" y="236270"/>
                  </a:moveTo>
                  <a:lnTo>
                    <a:pt x="963650" y="240512"/>
                  </a:lnTo>
                  <a:lnTo>
                    <a:pt x="942657" y="346976"/>
                  </a:lnTo>
                  <a:lnTo>
                    <a:pt x="931799" y="346544"/>
                  </a:lnTo>
                  <a:lnTo>
                    <a:pt x="931799" y="391731"/>
                  </a:lnTo>
                  <a:lnTo>
                    <a:pt x="910031" y="500519"/>
                  </a:lnTo>
                  <a:lnTo>
                    <a:pt x="899464" y="530631"/>
                  </a:lnTo>
                  <a:lnTo>
                    <a:pt x="881519" y="553834"/>
                  </a:lnTo>
                  <a:lnTo>
                    <a:pt x="855205" y="568756"/>
                  </a:lnTo>
                  <a:lnTo>
                    <a:pt x="819531" y="574027"/>
                  </a:lnTo>
                  <a:lnTo>
                    <a:pt x="781113" y="567143"/>
                  </a:lnTo>
                  <a:lnTo>
                    <a:pt x="758444" y="547928"/>
                  </a:lnTo>
                  <a:lnTo>
                    <a:pt x="750036" y="518490"/>
                  </a:lnTo>
                  <a:lnTo>
                    <a:pt x="754380" y="480999"/>
                  </a:lnTo>
                  <a:lnTo>
                    <a:pt x="771118" y="441083"/>
                  </a:lnTo>
                  <a:lnTo>
                    <a:pt x="797788" y="413194"/>
                  </a:lnTo>
                  <a:lnTo>
                    <a:pt x="833843" y="396316"/>
                  </a:lnTo>
                  <a:lnTo>
                    <a:pt x="878700" y="389496"/>
                  </a:lnTo>
                  <a:lnTo>
                    <a:pt x="931799" y="391731"/>
                  </a:lnTo>
                  <a:lnTo>
                    <a:pt x="931799" y="346544"/>
                  </a:lnTo>
                  <a:lnTo>
                    <a:pt x="912774" y="345757"/>
                  </a:lnTo>
                  <a:lnTo>
                    <a:pt x="898410" y="345389"/>
                  </a:lnTo>
                  <a:lnTo>
                    <a:pt x="879538" y="345249"/>
                  </a:lnTo>
                  <a:lnTo>
                    <a:pt x="825423" y="350050"/>
                  </a:lnTo>
                  <a:lnTo>
                    <a:pt x="776439" y="364909"/>
                  </a:lnTo>
                  <a:lnTo>
                    <a:pt x="734898" y="390461"/>
                  </a:lnTo>
                  <a:lnTo>
                    <a:pt x="703135" y="427367"/>
                  </a:lnTo>
                  <a:lnTo>
                    <a:pt x="683437" y="476300"/>
                  </a:lnTo>
                  <a:lnTo>
                    <a:pt x="679704" y="523417"/>
                  </a:lnTo>
                  <a:lnTo>
                    <a:pt x="691413" y="563880"/>
                  </a:lnTo>
                  <a:lnTo>
                    <a:pt x="718019" y="595477"/>
                  </a:lnTo>
                  <a:lnTo>
                    <a:pt x="759028" y="616051"/>
                  </a:lnTo>
                  <a:lnTo>
                    <a:pt x="813892" y="623392"/>
                  </a:lnTo>
                  <a:lnTo>
                    <a:pt x="870115" y="617080"/>
                  </a:lnTo>
                  <a:lnTo>
                    <a:pt x="913523" y="599186"/>
                  </a:lnTo>
                  <a:lnTo>
                    <a:pt x="942352" y="574027"/>
                  </a:lnTo>
                  <a:lnTo>
                    <a:pt x="945553" y="571246"/>
                  </a:lnTo>
                  <a:lnTo>
                    <a:pt x="967651" y="534809"/>
                  </a:lnTo>
                  <a:lnTo>
                    <a:pt x="981240" y="491451"/>
                  </a:lnTo>
                  <a:lnTo>
                    <a:pt x="1000671" y="389496"/>
                  </a:lnTo>
                  <a:lnTo>
                    <a:pt x="1008773" y="346976"/>
                  </a:lnTo>
                  <a:lnTo>
                    <a:pt x="1029881" y="236270"/>
                  </a:lnTo>
                  <a:close/>
                </a:path>
                <a:path w="1962785" h="629920">
                  <a:moveTo>
                    <a:pt x="1633220" y="625094"/>
                  </a:moveTo>
                  <a:lnTo>
                    <a:pt x="1604899" y="595464"/>
                  </a:lnTo>
                  <a:lnTo>
                    <a:pt x="1537500" y="523227"/>
                  </a:lnTo>
                  <a:lnTo>
                    <a:pt x="1457350" y="433400"/>
                  </a:lnTo>
                  <a:lnTo>
                    <a:pt x="1390764" y="350964"/>
                  </a:lnTo>
                  <a:lnTo>
                    <a:pt x="1329143" y="350964"/>
                  </a:lnTo>
                  <a:lnTo>
                    <a:pt x="1361236" y="400265"/>
                  </a:lnTo>
                  <a:lnTo>
                    <a:pt x="1395222" y="447814"/>
                  </a:lnTo>
                  <a:lnTo>
                    <a:pt x="1429829" y="492633"/>
                  </a:lnTo>
                  <a:lnTo>
                    <a:pt x="1463802" y="533742"/>
                  </a:lnTo>
                  <a:lnTo>
                    <a:pt x="1495869" y="570179"/>
                  </a:lnTo>
                  <a:lnTo>
                    <a:pt x="1524762" y="600951"/>
                  </a:lnTo>
                  <a:lnTo>
                    <a:pt x="1549234" y="625094"/>
                  </a:lnTo>
                  <a:lnTo>
                    <a:pt x="1633220" y="625094"/>
                  </a:lnTo>
                  <a:close/>
                </a:path>
                <a:path w="1962785" h="629920">
                  <a:moveTo>
                    <a:pt x="1854301" y="171119"/>
                  </a:moveTo>
                  <a:lnTo>
                    <a:pt x="1794598" y="124879"/>
                  </a:lnTo>
                  <a:lnTo>
                    <a:pt x="1849691" y="54292"/>
                  </a:lnTo>
                  <a:lnTo>
                    <a:pt x="1770875" y="81876"/>
                  </a:lnTo>
                  <a:lnTo>
                    <a:pt x="1759839" y="0"/>
                  </a:lnTo>
                  <a:lnTo>
                    <a:pt x="1721256" y="80492"/>
                  </a:lnTo>
                  <a:lnTo>
                    <a:pt x="1652485" y="49085"/>
                  </a:lnTo>
                  <a:lnTo>
                    <a:pt x="1683181" y="121958"/>
                  </a:lnTo>
                  <a:lnTo>
                    <a:pt x="1608391" y="164439"/>
                  </a:lnTo>
                  <a:lnTo>
                    <a:pt x="1685175" y="174929"/>
                  </a:lnTo>
                  <a:lnTo>
                    <a:pt x="1660779" y="259486"/>
                  </a:lnTo>
                  <a:lnTo>
                    <a:pt x="1725917" y="199491"/>
                  </a:lnTo>
                  <a:lnTo>
                    <a:pt x="1770265" y="262318"/>
                  </a:lnTo>
                  <a:lnTo>
                    <a:pt x="1774596" y="177228"/>
                  </a:lnTo>
                  <a:lnTo>
                    <a:pt x="1854301" y="171119"/>
                  </a:lnTo>
                  <a:close/>
                </a:path>
                <a:path w="1962785" h="629920">
                  <a:moveTo>
                    <a:pt x="1962708" y="441058"/>
                  </a:moveTo>
                  <a:lnTo>
                    <a:pt x="1949843" y="401980"/>
                  </a:lnTo>
                  <a:lnTo>
                    <a:pt x="1941842" y="393395"/>
                  </a:lnTo>
                  <a:lnTo>
                    <a:pt x="1922221" y="372351"/>
                  </a:lnTo>
                  <a:lnTo>
                    <a:pt x="1888324" y="356844"/>
                  </a:lnTo>
                  <a:lnTo>
                    <a:pt x="1888324" y="449478"/>
                  </a:lnTo>
                  <a:lnTo>
                    <a:pt x="1885035" y="488175"/>
                  </a:lnTo>
                  <a:lnTo>
                    <a:pt x="1868919" y="526592"/>
                  </a:lnTo>
                  <a:lnTo>
                    <a:pt x="1843354" y="555713"/>
                  </a:lnTo>
                  <a:lnTo>
                    <a:pt x="1810423" y="574192"/>
                  </a:lnTo>
                  <a:lnTo>
                    <a:pt x="1772170" y="580644"/>
                  </a:lnTo>
                  <a:lnTo>
                    <a:pt x="1736039" y="574624"/>
                  </a:lnTo>
                  <a:lnTo>
                    <a:pt x="1712379" y="556882"/>
                  </a:lnTo>
                  <a:lnTo>
                    <a:pt x="1702054" y="527900"/>
                  </a:lnTo>
                  <a:lnTo>
                    <a:pt x="1705965" y="488175"/>
                  </a:lnTo>
                  <a:lnTo>
                    <a:pt x="1722120" y="449478"/>
                  </a:lnTo>
                  <a:lnTo>
                    <a:pt x="1747875" y="419544"/>
                  </a:lnTo>
                  <a:lnTo>
                    <a:pt x="1780997" y="400240"/>
                  </a:lnTo>
                  <a:lnTo>
                    <a:pt x="1819325" y="393395"/>
                  </a:lnTo>
                  <a:lnTo>
                    <a:pt x="1854187" y="400240"/>
                  </a:lnTo>
                  <a:lnTo>
                    <a:pt x="1877618" y="419544"/>
                  </a:lnTo>
                  <a:lnTo>
                    <a:pt x="1888324" y="449478"/>
                  </a:lnTo>
                  <a:lnTo>
                    <a:pt x="1888324" y="356844"/>
                  </a:lnTo>
                  <a:lnTo>
                    <a:pt x="1881149" y="353555"/>
                  </a:lnTo>
                  <a:lnTo>
                    <a:pt x="1827911" y="346976"/>
                  </a:lnTo>
                  <a:lnTo>
                    <a:pt x="1780641" y="351574"/>
                  </a:lnTo>
                  <a:lnTo>
                    <a:pt x="1737690" y="364807"/>
                  </a:lnTo>
                  <a:lnTo>
                    <a:pt x="1700187" y="385902"/>
                  </a:lnTo>
                  <a:lnTo>
                    <a:pt x="1669224" y="414020"/>
                  </a:lnTo>
                  <a:lnTo>
                    <a:pt x="1645932" y="448386"/>
                  </a:lnTo>
                  <a:lnTo>
                    <a:pt x="1631442" y="488175"/>
                  </a:lnTo>
                  <a:lnTo>
                    <a:pt x="1628241" y="535368"/>
                  </a:lnTo>
                  <a:lnTo>
                    <a:pt x="1641094" y="574497"/>
                  </a:lnTo>
                  <a:lnTo>
                    <a:pt x="1668703" y="604164"/>
                  </a:lnTo>
                  <a:lnTo>
                    <a:pt x="1709775" y="622998"/>
                  </a:lnTo>
                  <a:lnTo>
                    <a:pt x="1763014" y="629577"/>
                  </a:lnTo>
                  <a:lnTo>
                    <a:pt x="1810296" y="624979"/>
                  </a:lnTo>
                  <a:lnTo>
                    <a:pt x="1853247" y="611720"/>
                  </a:lnTo>
                  <a:lnTo>
                    <a:pt x="1890763" y="590600"/>
                  </a:lnTo>
                  <a:lnTo>
                    <a:pt x="1921725" y="562432"/>
                  </a:lnTo>
                  <a:lnTo>
                    <a:pt x="1945017" y="528027"/>
                  </a:lnTo>
                  <a:lnTo>
                    <a:pt x="1959521" y="488175"/>
                  </a:lnTo>
                  <a:lnTo>
                    <a:pt x="1962708" y="441058"/>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 name="object 14"/>
            <p:cNvSpPr/>
            <p:nvPr/>
          </p:nvSpPr>
          <p:spPr>
            <a:xfrm>
              <a:off x="5470419" y="4913192"/>
              <a:ext cx="394335" cy="340360"/>
            </a:xfrm>
            <a:custGeom>
              <a:avLst/>
              <a:gdLst/>
              <a:ahLst/>
              <a:cxnLst/>
              <a:rect l="l" t="t" r="r" b="b"/>
              <a:pathLst>
                <a:path w="394335" h="340360">
                  <a:moveTo>
                    <a:pt x="394124" y="0"/>
                  </a:moveTo>
                  <a:lnTo>
                    <a:pt x="363635" y="35587"/>
                  </a:lnTo>
                  <a:lnTo>
                    <a:pt x="330855" y="71881"/>
                  </a:lnTo>
                  <a:lnTo>
                    <a:pt x="295900" y="108485"/>
                  </a:lnTo>
                  <a:lnTo>
                    <a:pt x="258886" y="145006"/>
                  </a:lnTo>
                  <a:lnTo>
                    <a:pt x="219926" y="181049"/>
                  </a:lnTo>
                  <a:lnTo>
                    <a:pt x="179137" y="216219"/>
                  </a:lnTo>
                  <a:lnTo>
                    <a:pt x="136635" y="250122"/>
                  </a:lnTo>
                  <a:lnTo>
                    <a:pt x="92534" y="282363"/>
                  </a:lnTo>
                  <a:lnTo>
                    <a:pt x="46951" y="312548"/>
                  </a:lnTo>
                  <a:lnTo>
                    <a:pt x="0" y="340282"/>
                  </a:lnTo>
                  <a:lnTo>
                    <a:pt x="38920" y="337316"/>
                  </a:lnTo>
                  <a:lnTo>
                    <a:pt x="78050" y="329566"/>
                  </a:lnTo>
                  <a:lnTo>
                    <a:pt x="116995" y="317082"/>
                  </a:lnTo>
                  <a:lnTo>
                    <a:pt x="155360" y="299915"/>
                  </a:lnTo>
                  <a:lnTo>
                    <a:pt x="192752" y="278115"/>
                  </a:lnTo>
                  <a:lnTo>
                    <a:pt x="228777" y="251731"/>
                  </a:lnTo>
                  <a:lnTo>
                    <a:pt x="263039" y="220815"/>
                  </a:lnTo>
                  <a:lnTo>
                    <a:pt x="295145" y="185416"/>
                  </a:lnTo>
                  <a:lnTo>
                    <a:pt x="324701" y="145585"/>
                  </a:lnTo>
                  <a:lnTo>
                    <a:pt x="351312" y="101372"/>
                  </a:lnTo>
                  <a:lnTo>
                    <a:pt x="374584" y="52827"/>
                  </a:lnTo>
                  <a:lnTo>
                    <a:pt x="394124" y="0"/>
                  </a:lnTo>
                  <a:close/>
                </a:path>
              </a:pathLst>
            </a:custGeom>
            <a:solidFill>
              <a:srgbClr val="E1061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 name="object 15"/>
            <p:cNvSpPr/>
            <p:nvPr/>
          </p:nvSpPr>
          <p:spPr>
            <a:xfrm>
              <a:off x="5217989" y="4999734"/>
              <a:ext cx="302260" cy="285750"/>
            </a:xfrm>
            <a:custGeom>
              <a:avLst/>
              <a:gdLst/>
              <a:ahLst/>
              <a:cxnLst/>
              <a:rect l="l" t="t" r="r" b="b"/>
              <a:pathLst>
                <a:path w="302260" h="285750">
                  <a:moveTo>
                    <a:pt x="196234" y="0"/>
                  </a:moveTo>
                  <a:lnTo>
                    <a:pt x="140408" y="6152"/>
                  </a:lnTo>
                  <a:lnTo>
                    <a:pt x="92506" y="23523"/>
                  </a:lnTo>
                  <a:lnTo>
                    <a:pt x="53523" y="50485"/>
                  </a:lnTo>
                  <a:lnTo>
                    <a:pt x="24449" y="85408"/>
                  </a:lnTo>
                  <a:lnTo>
                    <a:pt x="6277" y="126663"/>
                  </a:lnTo>
                  <a:lnTo>
                    <a:pt x="0" y="172623"/>
                  </a:lnTo>
                  <a:lnTo>
                    <a:pt x="9472" y="216297"/>
                  </a:lnTo>
                  <a:lnTo>
                    <a:pt x="37332" y="252227"/>
                  </a:lnTo>
                  <a:lnTo>
                    <a:pt x="82742" y="276591"/>
                  </a:lnTo>
                  <a:lnTo>
                    <a:pt x="144864" y="285561"/>
                  </a:lnTo>
                  <a:lnTo>
                    <a:pt x="188883" y="280589"/>
                  </a:lnTo>
                  <a:lnTo>
                    <a:pt x="222836" y="269651"/>
                  </a:lnTo>
                  <a:lnTo>
                    <a:pt x="244695" y="258712"/>
                  </a:lnTo>
                  <a:lnTo>
                    <a:pt x="248260" y="256421"/>
                  </a:lnTo>
                  <a:lnTo>
                    <a:pt x="201917" y="256421"/>
                  </a:lnTo>
                  <a:lnTo>
                    <a:pt x="152624" y="251937"/>
                  </a:lnTo>
                  <a:lnTo>
                    <a:pt x="110301" y="237351"/>
                  </a:lnTo>
                  <a:lnTo>
                    <a:pt x="80693" y="209724"/>
                  </a:lnTo>
                  <a:lnTo>
                    <a:pt x="69547" y="166120"/>
                  </a:lnTo>
                  <a:lnTo>
                    <a:pt x="69604" y="161704"/>
                  </a:lnTo>
                  <a:lnTo>
                    <a:pt x="69767" y="159063"/>
                  </a:lnTo>
                  <a:lnTo>
                    <a:pt x="70018" y="155649"/>
                  </a:lnTo>
                  <a:lnTo>
                    <a:pt x="209313" y="155649"/>
                  </a:lnTo>
                  <a:lnTo>
                    <a:pt x="227897" y="151829"/>
                  </a:lnTo>
                  <a:lnTo>
                    <a:pt x="266605" y="133316"/>
                  </a:lnTo>
                  <a:lnTo>
                    <a:pt x="278213" y="121102"/>
                  </a:lnTo>
                  <a:lnTo>
                    <a:pt x="124300" y="121102"/>
                  </a:lnTo>
                  <a:lnTo>
                    <a:pt x="79432" y="115745"/>
                  </a:lnTo>
                  <a:lnTo>
                    <a:pt x="96027" y="86440"/>
                  </a:lnTo>
                  <a:lnTo>
                    <a:pt x="120205" y="62786"/>
                  </a:lnTo>
                  <a:lnTo>
                    <a:pt x="151553" y="46980"/>
                  </a:lnTo>
                  <a:lnTo>
                    <a:pt x="189659" y="41223"/>
                  </a:lnTo>
                  <a:lnTo>
                    <a:pt x="294804" y="41223"/>
                  </a:lnTo>
                  <a:lnTo>
                    <a:pt x="276524" y="19943"/>
                  </a:lnTo>
                  <a:lnTo>
                    <a:pt x="243660" y="5282"/>
                  </a:lnTo>
                  <a:lnTo>
                    <a:pt x="196234" y="0"/>
                  </a:lnTo>
                  <a:close/>
                </a:path>
                <a:path w="302260" h="285750">
                  <a:moveTo>
                    <a:pt x="252432" y="253740"/>
                  </a:moveTo>
                  <a:lnTo>
                    <a:pt x="201917" y="256421"/>
                  </a:lnTo>
                  <a:lnTo>
                    <a:pt x="248260" y="256421"/>
                  </a:lnTo>
                  <a:lnTo>
                    <a:pt x="252432" y="253740"/>
                  </a:lnTo>
                  <a:close/>
                </a:path>
                <a:path w="302260" h="285750">
                  <a:moveTo>
                    <a:pt x="209313" y="155649"/>
                  </a:moveTo>
                  <a:lnTo>
                    <a:pt x="70018" y="155649"/>
                  </a:lnTo>
                  <a:lnTo>
                    <a:pt x="126052" y="162968"/>
                  </a:lnTo>
                  <a:lnTo>
                    <a:pt x="179862" y="161704"/>
                  </a:lnTo>
                  <a:lnTo>
                    <a:pt x="209313" y="155649"/>
                  </a:lnTo>
                  <a:close/>
                </a:path>
                <a:path w="302260" h="285750">
                  <a:moveTo>
                    <a:pt x="294804" y="41223"/>
                  </a:moveTo>
                  <a:lnTo>
                    <a:pt x="189659" y="41223"/>
                  </a:lnTo>
                  <a:lnTo>
                    <a:pt x="209812" y="43273"/>
                  </a:lnTo>
                  <a:lnTo>
                    <a:pt x="224524" y="49361"/>
                  </a:lnTo>
                  <a:lnTo>
                    <a:pt x="233538" y="59392"/>
                  </a:lnTo>
                  <a:lnTo>
                    <a:pt x="236600" y="73275"/>
                  </a:lnTo>
                  <a:lnTo>
                    <a:pt x="218813" y="104876"/>
                  </a:lnTo>
                  <a:lnTo>
                    <a:pt x="176070" y="119149"/>
                  </a:lnTo>
                  <a:lnTo>
                    <a:pt x="124300" y="121102"/>
                  </a:lnTo>
                  <a:lnTo>
                    <a:pt x="278213" y="121102"/>
                  </a:lnTo>
                  <a:lnTo>
                    <a:pt x="292434" y="106139"/>
                  </a:lnTo>
                  <a:lnTo>
                    <a:pt x="301833" y="70270"/>
                  </a:lnTo>
                  <a:lnTo>
                    <a:pt x="295642" y="42199"/>
                  </a:lnTo>
                  <a:lnTo>
                    <a:pt x="294804" y="41223"/>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16" name="object 16"/>
          <p:cNvSpPr txBox="1"/>
          <p:nvPr/>
        </p:nvSpPr>
        <p:spPr>
          <a:xfrm>
            <a:off x="2494878" y="3261480"/>
            <a:ext cx="1345416" cy="181230"/>
          </a:xfrm>
          <a:prstGeom prst="rect">
            <a:avLst/>
          </a:prstGeom>
        </p:spPr>
        <p:txBody>
          <a:bodyPr vert="horz" wrap="square" lIns="0" tIns="8471" rIns="0" bIns="0" rtlCol="0">
            <a:spAutoFit/>
          </a:bodyPr>
          <a:lstStyle/>
          <a:p>
            <a:pPr marL="7701" marR="0" lvl="0" indent="0" algn="l" defTabSz="914400" rtl="0" eaLnBrk="1" fontAlgn="auto" latinLnBrk="0" hangingPunct="1">
              <a:lnSpc>
                <a:spcPct val="100000"/>
              </a:lnSpc>
              <a:spcBef>
                <a:spcPts val="67"/>
              </a:spcBef>
              <a:spcAft>
                <a:spcPts val="0"/>
              </a:spcAft>
              <a:buClrTx/>
              <a:buSzTx/>
              <a:buFontTx/>
              <a:buNone/>
              <a:tabLst/>
              <a:defRPr/>
            </a:pPr>
            <a:r>
              <a:rPr kumimoji="0" lang="es-CL" sz="1122" b="0" i="1" u="none" strike="noStrike" kern="1200" cap="none" spc="0" normalizeH="0" baseline="0" noProof="0" dirty="0">
                <a:ln>
                  <a:noFill/>
                </a:ln>
                <a:solidFill>
                  <a:srgbClr val="FFFFFF"/>
                </a:solidFill>
                <a:effectLst/>
                <a:uLnTx/>
                <a:uFillTx/>
                <a:latin typeface="Sansa Pro Normal Italic"/>
                <a:ea typeface="+mn-ea"/>
                <a:cs typeface="Sansa Pro Normal Italic"/>
              </a:rPr>
              <a:t>Our</a:t>
            </a:r>
            <a:r>
              <a:rPr kumimoji="0" lang="es-CL" sz="1122" b="0" i="1" u="none" strike="noStrike" kern="1200" cap="none" spc="9" normalizeH="0" baseline="0" noProof="0" dirty="0">
                <a:ln>
                  <a:noFill/>
                </a:ln>
                <a:solidFill>
                  <a:srgbClr val="FFFFFF"/>
                </a:solidFill>
                <a:effectLst/>
                <a:uLnTx/>
                <a:uFillTx/>
                <a:latin typeface="Sansa Pro Normal Italic"/>
                <a:ea typeface="+mn-ea"/>
                <a:cs typeface="Sansa Pro Normal Italic"/>
              </a:rPr>
              <a:t> </a:t>
            </a:r>
            <a:r>
              <a:rPr kumimoji="0" lang="es-CL" sz="1122" b="1" i="1" u="none" strike="noStrike" kern="1200" cap="none" spc="-15" normalizeH="0" baseline="0" noProof="0" dirty="0">
                <a:ln>
                  <a:noFill/>
                </a:ln>
                <a:solidFill>
                  <a:srgbClr val="FF270B"/>
                </a:solidFill>
                <a:effectLst/>
                <a:uLnTx/>
                <a:uFillTx/>
                <a:latin typeface="Sansa Pro Bold"/>
                <a:ea typeface="+mn-ea"/>
                <a:cs typeface="Sansa Pro Bold"/>
              </a:rPr>
              <a:t>Net-</a:t>
            </a:r>
            <a:r>
              <a:rPr kumimoji="0" lang="es-CL" sz="1122" b="1" i="1" u="none" strike="noStrike" kern="1200" cap="none" spc="0" normalizeH="0" baseline="0" noProof="0" dirty="0">
                <a:ln>
                  <a:noFill/>
                </a:ln>
                <a:solidFill>
                  <a:srgbClr val="FF270B"/>
                </a:solidFill>
                <a:effectLst/>
                <a:uLnTx/>
                <a:uFillTx/>
                <a:latin typeface="Sansa Pro Bold"/>
                <a:ea typeface="+mn-ea"/>
                <a:cs typeface="Sansa Pro Bold"/>
              </a:rPr>
              <a:t>Zero</a:t>
            </a:r>
            <a:r>
              <a:rPr kumimoji="0" lang="es-CL" sz="1122" b="1" i="1" u="none" strike="noStrike" kern="1200" cap="none" spc="9" normalizeH="0" baseline="0" noProof="0" dirty="0">
                <a:ln>
                  <a:noFill/>
                </a:ln>
                <a:solidFill>
                  <a:srgbClr val="FF270B"/>
                </a:solidFill>
                <a:effectLst/>
                <a:uLnTx/>
                <a:uFillTx/>
                <a:latin typeface="Sansa Pro Bold"/>
                <a:ea typeface="+mn-ea"/>
                <a:cs typeface="Sansa Pro Bold"/>
              </a:rPr>
              <a:t> </a:t>
            </a:r>
            <a:r>
              <a:rPr kumimoji="0" lang="es-CL" sz="1122" b="0" i="1" u="none" strike="noStrike" kern="1200" cap="none" spc="-6" normalizeH="0" baseline="0" noProof="0" dirty="0" err="1">
                <a:ln>
                  <a:noFill/>
                </a:ln>
                <a:solidFill>
                  <a:srgbClr val="FFFFFF"/>
                </a:solidFill>
                <a:effectLst/>
                <a:uLnTx/>
                <a:uFillTx/>
                <a:latin typeface="Sansa Pro Normal Italic"/>
                <a:ea typeface="+mn-ea"/>
                <a:cs typeface="Sansa Pro Normal Italic"/>
              </a:rPr>
              <a:t>story</a:t>
            </a:r>
            <a:endParaRPr kumimoji="0" lang="es-CL" sz="1122" b="0" i="0" u="none" strike="noStrike" kern="1200" cap="none" spc="0" normalizeH="0" baseline="0" noProof="0" dirty="0">
              <a:ln>
                <a:noFill/>
              </a:ln>
              <a:solidFill>
                <a:prstClr val="black"/>
              </a:solidFill>
              <a:effectLst/>
              <a:uLnTx/>
              <a:uFillTx/>
              <a:latin typeface="Sansa Pro Normal Italic"/>
              <a:ea typeface="+mn-ea"/>
              <a:cs typeface="Sansa Pro Normal Italic"/>
            </a:endParaRPr>
          </a:p>
        </p:txBody>
      </p:sp>
      <p:grpSp>
        <p:nvGrpSpPr>
          <p:cNvPr id="17" name="object 17"/>
          <p:cNvGrpSpPr/>
          <p:nvPr/>
        </p:nvGrpSpPr>
        <p:grpSpPr>
          <a:xfrm>
            <a:off x="2135101" y="156504"/>
            <a:ext cx="10056731" cy="4084380"/>
            <a:chOff x="3520235" y="258086"/>
            <a:chExt cx="16584294" cy="6735445"/>
          </a:xfrm>
        </p:grpSpPr>
        <p:sp>
          <p:nvSpPr>
            <p:cNvPr id="18" name="object 18"/>
            <p:cNvSpPr/>
            <p:nvPr/>
          </p:nvSpPr>
          <p:spPr>
            <a:xfrm>
              <a:off x="3593531" y="3974205"/>
              <a:ext cx="657860" cy="1732280"/>
            </a:xfrm>
            <a:custGeom>
              <a:avLst/>
              <a:gdLst/>
              <a:ahLst/>
              <a:cxnLst/>
              <a:rect l="l" t="t" r="r" b="b"/>
              <a:pathLst>
                <a:path w="657860" h="1732279">
                  <a:moveTo>
                    <a:pt x="51362" y="1732031"/>
                  </a:moveTo>
                  <a:lnTo>
                    <a:pt x="39587" y="1682541"/>
                  </a:lnTo>
                  <a:lnTo>
                    <a:pt x="29374" y="1633049"/>
                  </a:lnTo>
                  <a:lnTo>
                    <a:pt x="20707" y="1583578"/>
                  </a:lnTo>
                  <a:lnTo>
                    <a:pt x="13569" y="1534157"/>
                  </a:lnTo>
                  <a:lnTo>
                    <a:pt x="7945" y="1484812"/>
                  </a:lnTo>
                  <a:lnTo>
                    <a:pt x="3820" y="1435570"/>
                  </a:lnTo>
                  <a:lnTo>
                    <a:pt x="1176" y="1386456"/>
                  </a:lnTo>
                  <a:lnTo>
                    <a:pt x="0" y="1337498"/>
                  </a:lnTo>
                  <a:lnTo>
                    <a:pt x="273" y="1288723"/>
                  </a:lnTo>
                  <a:lnTo>
                    <a:pt x="1982" y="1240156"/>
                  </a:lnTo>
                  <a:lnTo>
                    <a:pt x="5110" y="1191824"/>
                  </a:lnTo>
                  <a:lnTo>
                    <a:pt x="9642" y="1143754"/>
                  </a:lnTo>
                  <a:lnTo>
                    <a:pt x="15561" y="1095973"/>
                  </a:lnTo>
                  <a:lnTo>
                    <a:pt x="22851" y="1048507"/>
                  </a:lnTo>
                  <a:lnTo>
                    <a:pt x="31498" y="1001383"/>
                  </a:lnTo>
                  <a:lnTo>
                    <a:pt x="41485" y="954626"/>
                  </a:lnTo>
                  <a:lnTo>
                    <a:pt x="52796" y="908265"/>
                  </a:lnTo>
                  <a:lnTo>
                    <a:pt x="65416" y="862325"/>
                  </a:lnTo>
                  <a:lnTo>
                    <a:pt x="79329" y="816833"/>
                  </a:lnTo>
                  <a:lnTo>
                    <a:pt x="95637" y="768661"/>
                  </a:lnTo>
                  <a:lnTo>
                    <a:pt x="113388" y="721065"/>
                  </a:lnTo>
                  <a:lnTo>
                    <a:pt x="132564" y="674078"/>
                  </a:lnTo>
                  <a:lnTo>
                    <a:pt x="153145" y="627732"/>
                  </a:lnTo>
                  <a:lnTo>
                    <a:pt x="175111" y="582060"/>
                  </a:lnTo>
                  <a:lnTo>
                    <a:pt x="198444" y="537095"/>
                  </a:lnTo>
                  <a:lnTo>
                    <a:pt x="223123" y="492868"/>
                  </a:lnTo>
                  <a:lnTo>
                    <a:pt x="249131" y="449414"/>
                  </a:lnTo>
                  <a:lnTo>
                    <a:pt x="276446" y="406763"/>
                  </a:lnTo>
                  <a:lnTo>
                    <a:pt x="305050" y="364949"/>
                  </a:lnTo>
                  <a:lnTo>
                    <a:pt x="334924" y="324005"/>
                  </a:lnTo>
                  <a:lnTo>
                    <a:pt x="366047" y="283962"/>
                  </a:lnTo>
                  <a:lnTo>
                    <a:pt x="398401" y="244854"/>
                  </a:lnTo>
                  <a:lnTo>
                    <a:pt x="431967" y="206713"/>
                  </a:lnTo>
                  <a:lnTo>
                    <a:pt x="466724" y="169572"/>
                  </a:lnTo>
                  <a:lnTo>
                    <a:pt x="502654" y="133462"/>
                  </a:lnTo>
                  <a:lnTo>
                    <a:pt x="539736" y="98418"/>
                  </a:lnTo>
                  <a:lnTo>
                    <a:pt x="577953" y="64471"/>
                  </a:lnTo>
                  <a:lnTo>
                    <a:pt x="617284" y="31654"/>
                  </a:lnTo>
                  <a:lnTo>
                    <a:pt x="657710" y="0"/>
                  </a:lnTo>
                </a:path>
              </a:pathLst>
            </a:custGeom>
            <a:ln w="146592">
              <a:solidFill>
                <a:srgbClr val="945AC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 name="object 19"/>
            <p:cNvSpPr/>
            <p:nvPr/>
          </p:nvSpPr>
          <p:spPr>
            <a:xfrm>
              <a:off x="4324546" y="3663023"/>
              <a:ext cx="1835150" cy="294640"/>
            </a:xfrm>
            <a:custGeom>
              <a:avLst/>
              <a:gdLst/>
              <a:ahLst/>
              <a:cxnLst/>
              <a:rect l="l" t="t" r="r" b="b"/>
              <a:pathLst>
                <a:path w="1835150" h="294639">
                  <a:moveTo>
                    <a:pt x="0" y="259395"/>
                  </a:moveTo>
                  <a:lnTo>
                    <a:pt x="43332" y="232746"/>
                  </a:lnTo>
                  <a:lnTo>
                    <a:pt x="87156" y="207580"/>
                  </a:lnTo>
                  <a:lnTo>
                    <a:pt x="131441" y="183889"/>
                  </a:lnTo>
                  <a:lnTo>
                    <a:pt x="176157" y="161666"/>
                  </a:lnTo>
                  <a:lnTo>
                    <a:pt x="221274" y="140906"/>
                  </a:lnTo>
                  <a:lnTo>
                    <a:pt x="266762" y="121601"/>
                  </a:lnTo>
                  <a:lnTo>
                    <a:pt x="312590" y="103744"/>
                  </a:lnTo>
                  <a:lnTo>
                    <a:pt x="358729" y="87329"/>
                  </a:lnTo>
                  <a:lnTo>
                    <a:pt x="405147" y="72349"/>
                  </a:lnTo>
                  <a:lnTo>
                    <a:pt x="451816" y="58798"/>
                  </a:lnTo>
                  <a:lnTo>
                    <a:pt x="498705" y="46668"/>
                  </a:lnTo>
                  <a:lnTo>
                    <a:pt x="545783" y="35953"/>
                  </a:lnTo>
                  <a:lnTo>
                    <a:pt x="593021" y="26646"/>
                  </a:lnTo>
                  <a:lnTo>
                    <a:pt x="640388" y="18740"/>
                  </a:lnTo>
                  <a:lnTo>
                    <a:pt x="687855" y="12230"/>
                  </a:lnTo>
                  <a:lnTo>
                    <a:pt x="735390" y="7107"/>
                  </a:lnTo>
                  <a:lnTo>
                    <a:pt x="782965" y="3366"/>
                  </a:lnTo>
                  <a:lnTo>
                    <a:pt x="830547" y="999"/>
                  </a:lnTo>
                  <a:lnTo>
                    <a:pt x="878109" y="0"/>
                  </a:lnTo>
                  <a:lnTo>
                    <a:pt x="928965" y="439"/>
                  </a:lnTo>
                  <a:lnTo>
                    <a:pt x="979724" y="2430"/>
                  </a:lnTo>
                  <a:lnTo>
                    <a:pt x="1030351" y="5964"/>
                  </a:lnTo>
                  <a:lnTo>
                    <a:pt x="1080807" y="11033"/>
                  </a:lnTo>
                  <a:lnTo>
                    <a:pt x="1131056" y="17629"/>
                  </a:lnTo>
                  <a:lnTo>
                    <a:pt x="1181061" y="25744"/>
                  </a:lnTo>
                  <a:lnTo>
                    <a:pt x="1230785" y="35369"/>
                  </a:lnTo>
                  <a:lnTo>
                    <a:pt x="1280190" y="46497"/>
                  </a:lnTo>
                  <a:lnTo>
                    <a:pt x="1329241" y="59118"/>
                  </a:lnTo>
                  <a:lnTo>
                    <a:pt x="1377899" y="73225"/>
                  </a:lnTo>
                  <a:lnTo>
                    <a:pt x="1426128" y="88810"/>
                  </a:lnTo>
                  <a:lnTo>
                    <a:pt x="1473890" y="105863"/>
                  </a:lnTo>
                  <a:lnTo>
                    <a:pt x="1521150" y="124378"/>
                  </a:lnTo>
                  <a:lnTo>
                    <a:pt x="1567869" y="144346"/>
                  </a:lnTo>
                  <a:lnTo>
                    <a:pt x="1614012" y="165758"/>
                  </a:lnTo>
                  <a:lnTo>
                    <a:pt x="1659540" y="188607"/>
                  </a:lnTo>
                  <a:lnTo>
                    <a:pt x="1704417" y="212883"/>
                  </a:lnTo>
                  <a:lnTo>
                    <a:pt x="1748606" y="238580"/>
                  </a:lnTo>
                  <a:lnTo>
                    <a:pt x="1792069" y="265688"/>
                  </a:lnTo>
                  <a:lnTo>
                    <a:pt x="1834771" y="294200"/>
                  </a:lnTo>
                </a:path>
              </a:pathLst>
            </a:custGeom>
            <a:ln w="146592">
              <a:solidFill>
                <a:srgbClr val="ED570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 name="object 20"/>
            <p:cNvSpPr/>
            <p:nvPr/>
          </p:nvSpPr>
          <p:spPr>
            <a:xfrm>
              <a:off x="6219177" y="4012644"/>
              <a:ext cx="567055" cy="1770380"/>
            </a:xfrm>
            <a:custGeom>
              <a:avLst/>
              <a:gdLst/>
              <a:ahLst/>
              <a:cxnLst/>
              <a:rect l="l" t="t" r="r" b="b"/>
              <a:pathLst>
                <a:path w="567054" h="1770379">
                  <a:moveTo>
                    <a:pt x="0" y="0"/>
                  </a:moveTo>
                  <a:lnTo>
                    <a:pt x="37778" y="34068"/>
                  </a:lnTo>
                  <a:lnTo>
                    <a:pt x="74272" y="69025"/>
                  </a:lnTo>
                  <a:lnTo>
                    <a:pt x="109481" y="104840"/>
                  </a:lnTo>
                  <a:lnTo>
                    <a:pt x="143402" y="141483"/>
                  </a:lnTo>
                  <a:lnTo>
                    <a:pt x="176034" y="178922"/>
                  </a:lnTo>
                  <a:lnTo>
                    <a:pt x="207373" y="217127"/>
                  </a:lnTo>
                  <a:lnTo>
                    <a:pt x="237419" y="256067"/>
                  </a:lnTo>
                  <a:lnTo>
                    <a:pt x="266169" y="295711"/>
                  </a:lnTo>
                  <a:lnTo>
                    <a:pt x="293621" y="336028"/>
                  </a:lnTo>
                  <a:lnTo>
                    <a:pt x="319773" y="376988"/>
                  </a:lnTo>
                  <a:lnTo>
                    <a:pt x="344622" y="418559"/>
                  </a:lnTo>
                  <a:lnTo>
                    <a:pt x="368168" y="460711"/>
                  </a:lnTo>
                  <a:lnTo>
                    <a:pt x="390407" y="503412"/>
                  </a:lnTo>
                  <a:lnTo>
                    <a:pt x="411338" y="546633"/>
                  </a:lnTo>
                  <a:lnTo>
                    <a:pt x="430959" y="590342"/>
                  </a:lnTo>
                  <a:lnTo>
                    <a:pt x="449268" y="634508"/>
                  </a:lnTo>
                  <a:lnTo>
                    <a:pt x="466262" y="679101"/>
                  </a:lnTo>
                  <a:lnTo>
                    <a:pt x="481939" y="724089"/>
                  </a:lnTo>
                  <a:lnTo>
                    <a:pt x="496299" y="769442"/>
                  </a:lnTo>
                  <a:lnTo>
                    <a:pt x="510206" y="818362"/>
                  </a:lnTo>
                  <a:lnTo>
                    <a:pt x="522599" y="867627"/>
                  </a:lnTo>
                  <a:lnTo>
                    <a:pt x="533472" y="917199"/>
                  </a:lnTo>
                  <a:lnTo>
                    <a:pt x="542825" y="967040"/>
                  </a:lnTo>
                  <a:lnTo>
                    <a:pt x="550655" y="1017113"/>
                  </a:lnTo>
                  <a:lnTo>
                    <a:pt x="556958" y="1067378"/>
                  </a:lnTo>
                  <a:lnTo>
                    <a:pt x="561733" y="1117800"/>
                  </a:lnTo>
                  <a:lnTo>
                    <a:pt x="564978" y="1168339"/>
                  </a:lnTo>
                  <a:lnTo>
                    <a:pt x="566688" y="1218959"/>
                  </a:lnTo>
                  <a:lnTo>
                    <a:pt x="566863" y="1269621"/>
                  </a:lnTo>
                  <a:lnTo>
                    <a:pt x="565499" y="1320287"/>
                  </a:lnTo>
                  <a:lnTo>
                    <a:pt x="562595" y="1370919"/>
                  </a:lnTo>
                  <a:lnTo>
                    <a:pt x="558146" y="1421481"/>
                  </a:lnTo>
                  <a:lnTo>
                    <a:pt x="552152" y="1471933"/>
                  </a:lnTo>
                  <a:lnTo>
                    <a:pt x="544609" y="1522238"/>
                  </a:lnTo>
                  <a:lnTo>
                    <a:pt x="535515" y="1572359"/>
                  </a:lnTo>
                  <a:lnTo>
                    <a:pt x="524867" y="1622257"/>
                  </a:lnTo>
                  <a:lnTo>
                    <a:pt x="512663" y="1671895"/>
                  </a:lnTo>
                  <a:lnTo>
                    <a:pt x="498900" y="1721235"/>
                  </a:lnTo>
                  <a:lnTo>
                    <a:pt x="483576" y="1770239"/>
                  </a:lnTo>
                </a:path>
              </a:pathLst>
            </a:custGeom>
            <a:ln w="146592">
              <a:solidFill>
                <a:srgbClr val="DB498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 name="object 21"/>
            <p:cNvSpPr/>
            <p:nvPr/>
          </p:nvSpPr>
          <p:spPr>
            <a:xfrm>
              <a:off x="5189315" y="5863802"/>
              <a:ext cx="1501140" cy="1056005"/>
            </a:xfrm>
            <a:custGeom>
              <a:avLst/>
              <a:gdLst/>
              <a:ahLst/>
              <a:cxnLst/>
              <a:rect l="l" t="t" r="r" b="b"/>
              <a:pathLst>
                <a:path w="1501140" h="1056004">
                  <a:moveTo>
                    <a:pt x="1500833" y="0"/>
                  </a:moveTo>
                  <a:lnTo>
                    <a:pt x="1481618" y="47101"/>
                  </a:lnTo>
                  <a:lnTo>
                    <a:pt x="1461131" y="93298"/>
                  </a:lnTo>
                  <a:lnTo>
                    <a:pt x="1439400" y="138577"/>
                  </a:lnTo>
                  <a:lnTo>
                    <a:pt x="1416453" y="182926"/>
                  </a:lnTo>
                  <a:lnTo>
                    <a:pt x="1392319" y="226332"/>
                  </a:lnTo>
                  <a:lnTo>
                    <a:pt x="1367027" y="268783"/>
                  </a:lnTo>
                  <a:lnTo>
                    <a:pt x="1340604" y="310267"/>
                  </a:lnTo>
                  <a:lnTo>
                    <a:pt x="1313078" y="350771"/>
                  </a:lnTo>
                  <a:lnTo>
                    <a:pt x="1284479" y="390282"/>
                  </a:lnTo>
                  <a:lnTo>
                    <a:pt x="1254834" y="428790"/>
                  </a:lnTo>
                  <a:lnTo>
                    <a:pt x="1224172" y="466280"/>
                  </a:lnTo>
                  <a:lnTo>
                    <a:pt x="1192520" y="502741"/>
                  </a:lnTo>
                  <a:lnTo>
                    <a:pt x="1159908" y="538160"/>
                  </a:lnTo>
                  <a:lnTo>
                    <a:pt x="1126364" y="572525"/>
                  </a:lnTo>
                  <a:lnTo>
                    <a:pt x="1091915" y="605823"/>
                  </a:lnTo>
                  <a:lnTo>
                    <a:pt x="1056591" y="638043"/>
                  </a:lnTo>
                  <a:lnTo>
                    <a:pt x="1020419" y="669171"/>
                  </a:lnTo>
                  <a:lnTo>
                    <a:pt x="983428" y="699195"/>
                  </a:lnTo>
                  <a:lnTo>
                    <a:pt x="945646" y="728103"/>
                  </a:lnTo>
                  <a:lnTo>
                    <a:pt x="904357" y="757797"/>
                  </a:lnTo>
                  <a:lnTo>
                    <a:pt x="862228" y="786182"/>
                  </a:lnTo>
                  <a:lnTo>
                    <a:pt x="819295" y="813243"/>
                  </a:lnTo>
                  <a:lnTo>
                    <a:pt x="775593" y="838964"/>
                  </a:lnTo>
                  <a:lnTo>
                    <a:pt x="731155" y="863332"/>
                  </a:lnTo>
                  <a:lnTo>
                    <a:pt x="686017" y="886330"/>
                  </a:lnTo>
                  <a:lnTo>
                    <a:pt x="640214" y="907943"/>
                  </a:lnTo>
                  <a:lnTo>
                    <a:pt x="593780" y="928156"/>
                  </a:lnTo>
                  <a:lnTo>
                    <a:pt x="546750" y="946954"/>
                  </a:lnTo>
                  <a:lnTo>
                    <a:pt x="499158" y="964321"/>
                  </a:lnTo>
                  <a:lnTo>
                    <a:pt x="451040" y="980243"/>
                  </a:lnTo>
                  <a:lnTo>
                    <a:pt x="402430" y="994704"/>
                  </a:lnTo>
                  <a:lnTo>
                    <a:pt x="353362" y="1007689"/>
                  </a:lnTo>
                  <a:lnTo>
                    <a:pt x="303872" y="1019182"/>
                  </a:lnTo>
                  <a:lnTo>
                    <a:pt x="253994" y="1029170"/>
                  </a:lnTo>
                  <a:lnTo>
                    <a:pt x="203763" y="1037635"/>
                  </a:lnTo>
                  <a:lnTo>
                    <a:pt x="153213" y="1044564"/>
                  </a:lnTo>
                  <a:lnTo>
                    <a:pt x="102379" y="1049941"/>
                  </a:lnTo>
                  <a:lnTo>
                    <a:pt x="51297" y="1053751"/>
                  </a:lnTo>
                  <a:lnTo>
                    <a:pt x="0" y="1055978"/>
                  </a:lnTo>
                </a:path>
              </a:pathLst>
            </a:custGeom>
            <a:ln w="146592">
              <a:solidFill>
                <a:srgbClr val="21A06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 name="object 22"/>
            <p:cNvSpPr/>
            <p:nvPr/>
          </p:nvSpPr>
          <p:spPr>
            <a:xfrm>
              <a:off x="3667848" y="5766271"/>
              <a:ext cx="1428115" cy="1153160"/>
            </a:xfrm>
            <a:custGeom>
              <a:avLst/>
              <a:gdLst/>
              <a:ahLst/>
              <a:cxnLst/>
              <a:rect l="l" t="t" r="r" b="b"/>
              <a:pathLst>
                <a:path w="1428114" h="1153159">
                  <a:moveTo>
                    <a:pt x="1427736" y="1152886"/>
                  </a:moveTo>
                  <a:lnTo>
                    <a:pt x="1377166" y="1147354"/>
                  </a:lnTo>
                  <a:lnTo>
                    <a:pt x="1327117" y="1140350"/>
                  </a:lnTo>
                  <a:lnTo>
                    <a:pt x="1277609" y="1131898"/>
                  </a:lnTo>
                  <a:lnTo>
                    <a:pt x="1228661" y="1122022"/>
                  </a:lnTo>
                  <a:lnTo>
                    <a:pt x="1180294" y="1110745"/>
                  </a:lnTo>
                  <a:lnTo>
                    <a:pt x="1132526" y="1098091"/>
                  </a:lnTo>
                  <a:lnTo>
                    <a:pt x="1085378" y="1084085"/>
                  </a:lnTo>
                  <a:lnTo>
                    <a:pt x="1038869" y="1068749"/>
                  </a:lnTo>
                  <a:lnTo>
                    <a:pt x="993020" y="1052108"/>
                  </a:lnTo>
                  <a:lnTo>
                    <a:pt x="947849" y="1034186"/>
                  </a:lnTo>
                  <a:lnTo>
                    <a:pt x="903376" y="1015005"/>
                  </a:lnTo>
                  <a:lnTo>
                    <a:pt x="859622" y="994592"/>
                  </a:lnTo>
                  <a:lnTo>
                    <a:pt x="816605" y="972968"/>
                  </a:lnTo>
                  <a:lnTo>
                    <a:pt x="774346" y="950158"/>
                  </a:lnTo>
                  <a:lnTo>
                    <a:pt x="732864" y="926185"/>
                  </a:lnTo>
                  <a:lnTo>
                    <a:pt x="692179" y="901074"/>
                  </a:lnTo>
                  <a:lnTo>
                    <a:pt x="652311" y="874848"/>
                  </a:lnTo>
                  <a:lnTo>
                    <a:pt x="613278" y="847531"/>
                  </a:lnTo>
                  <a:lnTo>
                    <a:pt x="575102" y="819147"/>
                  </a:lnTo>
                  <a:lnTo>
                    <a:pt x="535207" y="787607"/>
                  </a:lnTo>
                  <a:lnTo>
                    <a:pt x="496339" y="754899"/>
                  </a:lnTo>
                  <a:lnTo>
                    <a:pt x="458523" y="721055"/>
                  </a:lnTo>
                  <a:lnTo>
                    <a:pt x="421783" y="686102"/>
                  </a:lnTo>
                  <a:lnTo>
                    <a:pt x="386143" y="650071"/>
                  </a:lnTo>
                  <a:lnTo>
                    <a:pt x="351627" y="612990"/>
                  </a:lnTo>
                  <a:lnTo>
                    <a:pt x="318260" y="574888"/>
                  </a:lnTo>
                  <a:lnTo>
                    <a:pt x="286065" y="535795"/>
                  </a:lnTo>
                  <a:lnTo>
                    <a:pt x="255068" y="495740"/>
                  </a:lnTo>
                  <a:lnTo>
                    <a:pt x="225291" y="454753"/>
                  </a:lnTo>
                  <a:lnTo>
                    <a:pt x="196760" y="412861"/>
                  </a:lnTo>
                  <a:lnTo>
                    <a:pt x="169498" y="370096"/>
                  </a:lnTo>
                  <a:lnTo>
                    <a:pt x="143529" y="326485"/>
                  </a:lnTo>
                  <a:lnTo>
                    <a:pt x="118878" y="282058"/>
                  </a:lnTo>
                  <a:lnTo>
                    <a:pt x="95570" y="236845"/>
                  </a:lnTo>
                  <a:lnTo>
                    <a:pt x="73627" y="190874"/>
                  </a:lnTo>
                  <a:lnTo>
                    <a:pt x="53074" y="144175"/>
                  </a:lnTo>
                  <a:lnTo>
                    <a:pt x="33936" y="96777"/>
                  </a:lnTo>
                  <a:lnTo>
                    <a:pt x="16236" y="48708"/>
                  </a:lnTo>
                  <a:lnTo>
                    <a:pt x="0" y="0"/>
                  </a:lnTo>
                </a:path>
              </a:pathLst>
            </a:custGeom>
            <a:ln w="146592">
              <a:solidFill>
                <a:srgbClr val="1F96D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 name="object 23"/>
            <p:cNvSpPr/>
            <p:nvPr/>
          </p:nvSpPr>
          <p:spPr>
            <a:xfrm>
              <a:off x="19764905" y="258086"/>
              <a:ext cx="339725" cy="245110"/>
            </a:xfrm>
            <a:custGeom>
              <a:avLst/>
              <a:gdLst/>
              <a:ahLst/>
              <a:cxnLst/>
              <a:rect l="l" t="t" r="r" b="b"/>
              <a:pathLst>
                <a:path w="339725" h="245109">
                  <a:moveTo>
                    <a:pt x="339193" y="0"/>
                  </a:moveTo>
                  <a:lnTo>
                    <a:pt x="0" y="0"/>
                  </a:lnTo>
                  <a:lnTo>
                    <a:pt x="0" y="244851"/>
                  </a:lnTo>
                  <a:lnTo>
                    <a:pt x="339193" y="244851"/>
                  </a:lnTo>
                  <a:lnTo>
                    <a:pt x="339193" y="0"/>
                  </a:lnTo>
                  <a:close/>
                </a:path>
              </a:pathLst>
            </a:custGeom>
            <a:solidFill>
              <a:srgbClr val="B3B3B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24" name="object 24"/>
          <p:cNvSpPr txBox="1"/>
          <p:nvPr/>
        </p:nvSpPr>
        <p:spPr>
          <a:xfrm>
            <a:off x="10568601" y="133458"/>
            <a:ext cx="1341950" cy="276729"/>
          </a:xfrm>
          <a:prstGeom prst="rect">
            <a:avLst/>
          </a:prstGeom>
        </p:spPr>
        <p:txBody>
          <a:bodyPr vert="horz" wrap="square" lIns="0" tIns="10782" rIns="0" bIns="0" rtlCol="0">
            <a:spAutoFit/>
          </a:bodyPr>
          <a:lstStyle/>
          <a:p>
            <a:pPr marL="0" marR="3081" lvl="0" indent="0" algn="r" defTabSz="914400" rtl="0" eaLnBrk="1" fontAlgn="auto" latinLnBrk="0" hangingPunct="1">
              <a:lnSpc>
                <a:spcPct val="100000"/>
              </a:lnSpc>
              <a:spcBef>
                <a:spcPts val="85"/>
              </a:spcBef>
              <a:spcAft>
                <a:spcPts val="0"/>
              </a:spcAft>
              <a:buClrTx/>
              <a:buSzTx/>
              <a:buFontTx/>
              <a:buNone/>
              <a:tabLst/>
              <a:defRPr/>
            </a:pPr>
            <a:r>
              <a:rPr kumimoji="0" lang="es-CL" sz="576" b="0" i="0" u="none" strike="noStrike" kern="1200" cap="none" spc="0" normalizeH="0" baseline="0" noProof="0" dirty="0">
                <a:ln>
                  <a:noFill/>
                </a:ln>
                <a:solidFill>
                  <a:srgbClr val="B3B3B3"/>
                </a:solidFill>
                <a:effectLst/>
                <a:uLnTx/>
                <a:uFillTx/>
                <a:latin typeface="Sansa Pro Bold"/>
                <a:ea typeface="+mn-ea"/>
                <a:cs typeface="Sansa Pro Bold"/>
              </a:rPr>
              <a:t>Camino</a:t>
            </a:r>
            <a:r>
              <a:rPr kumimoji="0" lang="es-CL" sz="576" b="0" i="0" u="none" strike="noStrike" kern="1200" cap="none" spc="79" normalizeH="0" baseline="0" noProof="0" dirty="0">
                <a:ln>
                  <a:noFill/>
                </a:ln>
                <a:solidFill>
                  <a:srgbClr val="B3B3B3"/>
                </a:solidFill>
                <a:effectLst/>
                <a:uLnTx/>
                <a:uFillTx/>
                <a:latin typeface="Sansa Pro Bold"/>
                <a:ea typeface="+mn-ea"/>
                <a:cs typeface="Sansa Pro Bold"/>
              </a:rPr>
              <a:t> </a:t>
            </a:r>
            <a:r>
              <a:rPr kumimoji="0" lang="es-CL" sz="576" b="0" i="0" u="none" strike="noStrike" kern="1200" cap="none" spc="0" normalizeH="0" baseline="0" noProof="0" dirty="0">
                <a:ln>
                  <a:noFill/>
                </a:ln>
                <a:solidFill>
                  <a:srgbClr val="B3B3B3"/>
                </a:solidFill>
                <a:effectLst/>
                <a:uLnTx/>
                <a:uFillTx/>
                <a:latin typeface="Sansa Pro Bold"/>
                <a:ea typeface="+mn-ea"/>
                <a:cs typeface="Sansa Pro Bold"/>
              </a:rPr>
              <a:t>hacia</a:t>
            </a:r>
            <a:r>
              <a:rPr kumimoji="0" lang="es-CL" sz="576" b="0" i="0" u="none" strike="noStrike" kern="1200" cap="none" spc="82" normalizeH="0" baseline="0" noProof="0" dirty="0">
                <a:ln>
                  <a:noFill/>
                </a:ln>
                <a:solidFill>
                  <a:srgbClr val="B3B3B3"/>
                </a:solidFill>
                <a:effectLst/>
                <a:uLnTx/>
                <a:uFillTx/>
                <a:latin typeface="Sansa Pro Bold"/>
                <a:ea typeface="+mn-ea"/>
                <a:cs typeface="Sansa Pro Bold"/>
              </a:rPr>
              <a:t> </a:t>
            </a:r>
            <a:r>
              <a:rPr kumimoji="0" lang="es-CL" sz="576" b="1" i="0" u="none" strike="noStrike" kern="1200" cap="none" spc="0" normalizeH="0" baseline="0" noProof="0" dirty="0">
                <a:ln>
                  <a:noFill/>
                </a:ln>
                <a:solidFill>
                  <a:srgbClr val="B3B3B3"/>
                </a:solidFill>
                <a:effectLst/>
                <a:uLnTx/>
                <a:uFillTx/>
                <a:latin typeface="Sansa Pro Bold"/>
                <a:ea typeface="+mn-ea"/>
                <a:cs typeface="Sansa Pro Bold"/>
              </a:rPr>
              <a:t>Carbono</a:t>
            </a:r>
            <a:r>
              <a:rPr kumimoji="0" lang="es-CL" sz="576" b="1" i="0" u="none" strike="noStrike" kern="1200" cap="none" spc="79" normalizeH="0" baseline="0" noProof="0" dirty="0">
                <a:ln>
                  <a:noFill/>
                </a:ln>
                <a:solidFill>
                  <a:srgbClr val="B3B3B3"/>
                </a:solidFill>
                <a:effectLst/>
                <a:uLnTx/>
                <a:uFillTx/>
                <a:latin typeface="Sansa Pro Bold"/>
                <a:ea typeface="+mn-ea"/>
                <a:cs typeface="Sansa Pro Bold"/>
              </a:rPr>
              <a:t> </a:t>
            </a:r>
            <a:r>
              <a:rPr kumimoji="0" lang="es-CL" sz="576" b="1" i="0" u="none" strike="noStrike" kern="1200" cap="none" spc="-6" normalizeH="0" baseline="0" noProof="0" dirty="0">
                <a:ln>
                  <a:noFill/>
                </a:ln>
                <a:solidFill>
                  <a:srgbClr val="B3B3B3"/>
                </a:solidFill>
                <a:effectLst/>
                <a:uLnTx/>
                <a:uFillTx/>
                <a:latin typeface="Sansa Pro Bold"/>
                <a:ea typeface="+mn-ea"/>
                <a:cs typeface="Sansa Pro Bold"/>
              </a:rPr>
              <a:t>Neutralidad</a:t>
            </a:r>
            <a:endParaRPr kumimoji="0" lang="es-CL" sz="576" b="0" i="0" u="none" strike="noStrike" kern="1200" cap="none" spc="0" normalizeH="0" baseline="0" noProof="0" dirty="0">
              <a:ln>
                <a:noFill/>
              </a:ln>
              <a:solidFill>
                <a:prstClr val="black"/>
              </a:solidFill>
              <a:effectLst/>
              <a:uLnTx/>
              <a:uFillTx/>
              <a:latin typeface="Sansa Pro Bold"/>
              <a:ea typeface="+mn-ea"/>
              <a:cs typeface="Sansa Pro Bold"/>
            </a:endParaRPr>
          </a:p>
          <a:p>
            <a:pPr marL="0" marR="3081" lvl="0" indent="0" algn="r" defTabSz="914400" rtl="0" eaLnBrk="1" fontAlgn="auto" latinLnBrk="0" hangingPunct="1">
              <a:lnSpc>
                <a:spcPct val="100000"/>
              </a:lnSpc>
              <a:spcBef>
                <a:spcPts val="27"/>
              </a:spcBef>
              <a:spcAft>
                <a:spcPts val="0"/>
              </a:spcAft>
              <a:buClrTx/>
              <a:buSzTx/>
              <a:buFontTx/>
              <a:buNone/>
              <a:tabLst/>
              <a:defRPr/>
            </a:pPr>
            <a:r>
              <a:rPr kumimoji="0" lang="es-CL" sz="576" b="0" i="0" u="none" strike="noStrike" kern="1200" cap="none" spc="0" normalizeH="0" baseline="0" noProof="0" dirty="0">
                <a:ln>
                  <a:noFill/>
                </a:ln>
                <a:solidFill>
                  <a:srgbClr val="B3B3B3"/>
                </a:solidFill>
                <a:effectLst/>
                <a:uLnTx/>
                <a:uFillTx/>
                <a:latin typeface="Sansa Pro Bold"/>
                <a:ea typeface="+mn-ea"/>
                <a:cs typeface="Sansa Pro Bold"/>
              </a:rPr>
              <a:t>Net</a:t>
            </a:r>
            <a:r>
              <a:rPr kumimoji="0" lang="es-CL" sz="576" b="0" i="0" u="none" strike="noStrike" kern="1200" cap="none" spc="39" normalizeH="0" baseline="0" noProof="0" dirty="0">
                <a:ln>
                  <a:noFill/>
                </a:ln>
                <a:solidFill>
                  <a:srgbClr val="B3B3B3"/>
                </a:solidFill>
                <a:effectLst/>
                <a:uLnTx/>
                <a:uFillTx/>
                <a:latin typeface="Sansa Pro Bold"/>
                <a:ea typeface="+mn-ea"/>
                <a:cs typeface="Sansa Pro Bold"/>
              </a:rPr>
              <a:t> </a:t>
            </a:r>
            <a:r>
              <a:rPr kumimoji="0" lang="es-CL" sz="576" b="0" i="0" u="none" strike="noStrike" kern="1200" cap="none" spc="0" normalizeH="0" baseline="0" noProof="0" dirty="0">
                <a:ln>
                  <a:noFill/>
                </a:ln>
                <a:solidFill>
                  <a:srgbClr val="B3B3B3"/>
                </a:solidFill>
                <a:effectLst/>
                <a:uLnTx/>
                <a:uFillTx/>
                <a:latin typeface="Sansa Pro Bold"/>
                <a:ea typeface="+mn-ea"/>
                <a:cs typeface="Sansa Pro Bold"/>
              </a:rPr>
              <a:t>Zero</a:t>
            </a:r>
            <a:r>
              <a:rPr kumimoji="0" lang="es-CL" sz="576" b="0" i="0" u="none" strike="noStrike" kern="1200" cap="none" spc="42" normalizeH="0" baseline="0" noProof="0" dirty="0">
                <a:ln>
                  <a:noFill/>
                </a:ln>
                <a:solidFill>
                  <a:srgbClr val="B3B3B3"/>
                </a:solidFill>
                <a:effectLst/>
                <a:uLnTx/>
                <a:uFillTx/>
                <a:latin typeface="Sansa Pro Bold"/>
                <a:ea typeface="+mn-ea"/>
                <a:cs typeface="Sansa Pro Bold"/>
              </a:rPr>
              <a:t> </a:t>
            </a:r>
            <a:r>
              <a:rPr kumimoji="0" lang="es-CL" sz="576" b="0" i="0" u="none" strike="noStrike" kern="1200" cap="none" spc="-12" normalizeH="0" baseline="0" noProof="0" dirty="0">
                <a:ln>
                  <a:noFill/>
                </a:ln>
                <a:solidFill>
                  <a:srgbClr val="B3B3B3"/>
                </a:solidFill>
                <a:effectLst/>
                <a:uLnTx/>
                <a:uFillTx/>
                <a:latin typeface="Sansa Pro Bold"/>
                <a:ea typeface="+mn-ea"/>
                <a:cs typeface="Sansa Pro Bold"/>
              </a:rPr>
              <a:t>2040</a:t>
            </a:r>
            <a:endParaRPr kumimoji="0" lang="es-CL" sz="576" b="0" i="0" u="none" strike="noStrike" kern="1200" cap="none" spc="0" normalizeH="0" baseline="0" noProof="0" dirty="0">
              <a:ln>
                <a:noFill/>
              </a:ln>
              <a:solidFill>
                <a:prstClr val="black"/>
              </a:solidFill>
              <a:effectLst/>
              <a:uLnTx/>
              <a:uFillTx/>
              <a:latin typeface="Sansa Pro Bold"/>
              <a:ea typeface="+mn-ea"/>
              <a:cs typeface="Sansa Pro Bo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E6F5E572-D1DD-3D04-0108-C6701420947E}"/>
              </a:ext>
            </a:extLst>
          </p:cNvPr>
          <p:cNvPicPr>
            <a:picLocks noChangeAspect="1"/>
          </p:cNvPicPr>
          <p:nvPr/>
        </p:nvPicPr>
        <p:blipFill rotWithShape="1">
          <a:blip r:embed="rId3"/>
          <a:srcRect l="35074" t="7311" r="25824"/>
          <a:stretch/>
        </p:blipFill>
        <p:spPr>
          <a:xfrm rot="5400000">
            <a:off x="2667407" y="-2666979"/>
            <a:ext cx="6857614" cy="12191571"/>
          </a:xfrm>
          <a:prstGeom prst="rect">
            <a:avLst/>
          </a:prstGeom>
        </p:spPr>
      </p:pic>
      <p:sp>
        <p:nvSpPr>
          <p:cNvPr id="4" name="CuadroTexto 3">
            <a:extLst>
              <a:ext uri="{FF2B5EF4-FFF2-40B4-BE49-F238E27FC236}">
                <a16:creationId xmlns:a16="http://schemas.microsoft.com/office/drawing/2014/main" id="{617EA807-102E-E71E-AE3E-F7E79200C0F0}"/>
              </a:ext>
            </a:extLst>
          </p:cNvPr>
          <p:cNvSpPr txBox="1"/>
          <p:nvPr/>
        </p:nvSpPr>
        <p:spPr>
          <a:xfrm>
            <a:off x="2295086" y="3655602"/>
            <a:ext cx="7345763" cy="1030347"/>
          </a:xfrm>
          <a:prstGeom prst="rect">
            <a:avLst/>
          </a:prstGeom>
          <a:solidFill>
            <a:srgbClr val="5F933B"/>
          </a:solidFill>
        </p:spPr>
        <p:txBody>
          <a:bodyPr wrap="square" rtlCol="0">
            <a:spAutoFit/>
          </a:bodyPr>
          <a:lstStyle/>
          <a:p>
            <a:pPr algn="ctr">
              <a:lnSpc>
                <a:spcPts val="3840"/>
              </a:lnSpc>
            </a:pPr>
            <a:r>
              <a:rPr lang="es-MX" sz="2400" b="1" spc="600" dirty="0">
                <a:solidFill>
                  <a:schemeClr val="bg1"/>
                </a:solidFill>
                <a:latin typeface="Aptos Display" panose="020B0004020202020204" pitchFamily="34" charset="0"/>
              </a:rPr>
              <a:t>Consulta nuestro Informe de Sostenibilidad 2024</a:t>
            </a:r>
            <a:endParaRPr lang="es-CL" sz="2400" b="1" spc="600" dirty="0">
              <a:solidFill>
                <a:schemeClr val="bg1"/>
              </a:solidFill>
              <a:latin typeface="Aptos Display" panose="020B0004020202020204" pitchFamily="34" charset="0"/>
            </a:endParaRPr>
          </a:p>
        </p:txBody>
      </p:sp>
      <p:pic>
        <p:nvPicPr>
          <p:cNvPr id="7" name="Imagen 6">
            <a:extLst>
              <a:ext uri="{FF2B5EF4-FFF2-40B4-BE49-F238E27FC236}">
                <a16:creationId xmlns:a16="http://schemas.microsoft.com/office/drawing/2014/main" id="{2BBAF522-4BF9-E2AD-1E74-A8C6C370CC5C}"/>
              </a:ext>
            </a:extLst>
          </p:cNvPr>
          <p:cNvPicPr>
            <a:picLocks noChangeAspect="1"/>
          </p:cNvPicPr>
          <p:nvPr/>
        </p:nvPicPr>
        <p:blipFill>
          <a:blip r:embed="rId4"/>
          <a:stretch>
            <a:fillRect/>
          </a:stretch>
        </p:blipFill>
        <p:spPr>
          <a:xfrm>
            <a:off x="11411988" y="6131293"/>
            <a:ext cx="436995" cy="405564"/>
          </a:xfrm>
          <a:prstGeom prst="rect">
            <a:avLst/>
          </a:prstGeom>
        </p:spPr>
      </p:pic>
      <p:pic>
        <p:nvPicPr>
          <p:cNvPr id="3" name="Imagen 2">
            <a:extLst>
              <a:ext uri="{FF2B5EF4-FFF2-40B4-BE49-F238E27FC236}">
                <a16:creationId xmlns:a16="http://schemas.microsoft.com/office/drawing/2014/main" id="{19169F8A-63F3-2872-63F6-107BFD313BF3}"/>
              </a:ext>
            </a:extLst>
          </p:cNvPr>
          <p:cNvPicPr>
            <a:picLocks noChangeAspect="1"/>
          </p:cNvPicPr>
          <p:nvPr/>
        </p:nvPicPr>
        <p:blipFill rotWithShape="1">
          <a:blip r:embed="rId5"/>
          <a:srcRect l="10054" t="10917" r="9239" b="10666"/>
          <a:stretch/>
        </p:blipFill>
        <p:spPr>
          <a:xfrm>
            <a:off x="4695757" y="4974018"/>
            <a:ext cx="1311966" cy="1274769"/>
          </a:xfrm>
          <a:prstGeom prst="rect">
            <a:avLst/>
          </a:prstGeom>
        </p:spPr>
      </p:pic>
      <p:grpSp>
        <p:nvGrpSpPr>
          <p:cNvPr id="5" name="Grupo 4">
            <a:extLst>
              <a:ext uri="{FF2B5EF4-FFF2-40B4-BE49-F238E27FC236}">
                <a16:creationId xmlns:a16="http://schemas.microsoft.com/office/drawing/2014/main" id="{D941CF6E-22D6-EFE2-F280-842FC220544D}"/>
              </a:ext>
            </a:extLst>
          </p:cNvPr>
          <p:cNvGrpSpPr/>
          <p:nvPr/>
        </p:nvGrpSpPr>
        <p:grpSpPr>
          <a:xfrm>
            <a:off x="4184650" y="4644557"/>
            <a:ext cx="3822700" cy="1892300"/>
            <a:chOff x="4184650" y="4644557"/>
            <a:chExt cx="3822700" cy="1892300"/>
          </a:xfrm>
        </p:grpSpPr>
        <p:pic>
          <p:nvPicPr>
            <p:cNvPr id="11" name="Imagen 10">
              <a:extLst>
                <a:ext uri="{FF2B5EF4-FFF2-40B4-BE49-F238E27FC236}">
                  <a16:creationId xmlns:a16="http://schemas.microsoft.com/office/drawing/2014/main" id="{0A62C3CF-5110-B49D-DFBF-8B2539620052}"/>
                </a:ext>
              </a:extLst>
            </p:cNvPr>
            <p:cNvPicPr>
              <a:picLocks noChangeAspect="1"/>
            </p:cNvPicPr>
            <p:nvPr/>
          </p:nvPicPr>
          <p:blipFill>
            <a:blip r:embed="rId6"/>
            <a:stretch>
              <a:fillRect/>
            </a:stretch>
          </p:blipFill>
          <p:spPr>
            <a:xfrm>
              <a:off x="4184650" y="4644557"/>
              <a:ext cx="3822700" cy="1892300"/>
            </a:xfrm>
            <a:prstGeom prst="rect">
              <a:avLst/>
            </a:prstGeom>
          </p:spPr>
        </p:pic>
        <p:pic>
          <p:nvPicPr>
            <p:cNvPr id="2" name="Imagen 1">
              <a:extLst>
                <a:ext uri="{FF2B5EF4-FFF2-40B4-BE49-F238E27FC236}">
                  <a16:creationId xmlns:a16="http://schemas.microsoft.com/office/drawing/2014/main" id="{A235D007-A8F5-40F3-7C9F-57D9810F9B3C}"/>
                </a:ext>
              </a:extLst>
            </p:cNvPr>
            <p:cNvPicPr>
              <a:picLocks noChangeAspect="1"/>
            </p:cNvPicPr>
            <p:nvPr/>
          </p:nvPicPr>
          <p:blipFill>
            <a:blip r:embed="rId7"/>
            <a:srcRect l="7157" t="24644" r="2191"/>
            <a:stretch>
              <a:fillRect/>
            </a:stretch>
          </p:blipFill>
          <p:spPr>
            <a:xfrm>
              <a:off x="4607480" y="4925500"/>
              <a:ext cx="1400243" cy="1371805"/>
            </a:xfrm>
            <a:prstGeom prst="rect">
              <a:avLst/>
            </a:prstGeom>
          </p:spPr>
        </p:pic>
      </p:grpSp>
    </p:spTree>
    <p:extLst>
      <p:ext uri="{BB962C8B-B14F-4D97-AF65-F5344CB8AC3E}">
        <p14:creationId xmlns:p14="http://schemas.microsoft.com/office/powerpoint/2010/main" val="3771081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Sodexo Template">
  <a:themeElements>
    <a:clrScheme name="Personnalisé 5">
      <a:dk1>
        <a:sysClr val="windowText" lastClr="000000"/>
      </a:dk1>
      <a:lt1>
        <a:sysClr val="window" lastClr="FFFFFF"/>
      </a:lt1>
      <a:dk2>
        <a:srgbClr val="283897"/>
      </a:dk2>
      <a:lt2>
        <a:srgbClr val="E7E6E6"/>
      </a:lt2>
      <a:accent1>
        <a:srgbClr val="199CD8"/>
      </a:accent1>
      <a:accent2>
        <a:srgbClr val="34A866"/>
      </a:accent2>
      <a:accent3>
        <a:srgbClr val="228085"/>
      </a:accent3>
      <a:accent4>
        <a:srgbClr val="915FC8"/>
      </a:accent4>
      <a:accent5>
        <a:srgbClr val="DA558C"/>
      </a:accent5>
      <a:accent6>
        <a:srgbClr val="EF6622"/>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z 960x540" id="{B4F492B3-5B58-459D-9B4B-45BEAEE65AF0}" vid="{D3827065-B350-4D59-A1D8-FA1517BF463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6ca8165-8028-4611-8e6f-e1f46d8baa55" xsi:nil="true"/>
    <lcf76f155ced4ddcb4097134ff3c332f xmlns="0f13f387-f99b-47f7-a520-201012914e9a">
      <Terms xmlns="http://schemas.microsoft.com/office/infopath/2007/PartnerControls"/>
    </lcf76f155ced4ddcb4097134ff3c332f>
    <SharedWithUsers xmlns="66ca8165-8028-4611-8e6f-e1f46d8baa55">
      <UserInfo>
        <DisplayName>VILLANUEVA GOTH Maria</DisplayName>
        <AccountId>18</AccountId>
        <AccountType/>
      </UserInfo>
      <UserInfo>
        <DisplayName>Jaques Coronado Marcos</DisplayName>
        <AccountId>24</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ACD28515B50541409D6FFCF7FF15D20A" ma:contentTypeVersion="19" ma:contentTypeDescription="Crear nuevo documento." ma:contentTypeScope="" ma:versionID="a8bf4b836887c380ae0b0ac541543702">
  <xsd:schema xmlns:xsd="http://www.w3.org/2001/XMLSchema" xmlns:xs="http://www.w3.org/2001/XMLSchema" xmlns:p="http://schemas.microsoft.com/office/2006/metadata/properties" xmlns:ns2="0f13f387-f99b-47f7-a520-201012914e9a" xmlns:ns3="66ca8165-8028-4611-8e6f-e1f46d8baa55" targetNamespace="http://schemas.microsoft.com/office/2006/metadata/properties" ma:root="true" ma:fieldsID="41170e1865ecbe04c5ba54376190f79e" ns2:_="" ns3:_="">
    <xsd:import namespace="0f13f387-f99b-47f7-a520-201012914e9a"/>
    <xsd:import namespace="66ca8165-8028-4611-8e6f-e1f46d8baa5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13f387-f99b-47f7-a520-201012914e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30db8f57-128b-44c2-8a27-6fcb0f76057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6ca8165-8028-4611-8e6f-e1f46d8baa55" elementFormDefault="qualified">
    <xsd:import namespace="http://schemas.microsoft.com/office/2006/documentManagement/types"/>
    <xsd:import namespace="http://schemas.microsoft.com/office/infopath/2007/PartnerControls"/>
    <xsd:element name="SharedWithUsers" ma:index="19"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a5d6b777-90dc-41ab-a39b-cf1d3497d108}" ma:internalName="TaxCatchAll" ma:showField="CatchAllData" ma:web="66ca8165-8028-4611-8e6f-e1f46d8baa5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AE86F1-D03C-4639-846C-783B7CA279FC}">
  <ds:schemaRefs>
    <ds:schemaRef ds:uri="http://purl.org/dc/elements/1.1/"/>
    <ds:schemaRef ds:uri="199b2d7f-f176-4978-814c-ce92ce7464ee"/>
    <ds:schemaRef ds:uri="http://schemas.openxmlformats.org/package/2006/metadata/core-properties"/>
    <ds:schemaRef ds:uri="http://schemas.microsoft.com/office/2006/documentManagement/types"/>
    <ds:schemaRef ds:uri="http://schemas.microsoft.com/office/2006/metadata/properties"/>
    <ds:schemaRef ds:uri="http://purl.org/dc/dcmitype/"/>
    <ds:schemaRef ds:uri="http://purl.org/dc/terms/"/>
    <ds:schemaRef ds:uri="7e8c33a6-eaf6-4316-aa36-afbcfe678ad4"/>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6385CE2E-F608-475E-BD90-D4C0551870FA}">
  <ds:schemaRefs>
    <ds:schemaRef ds:uri="http://schemas.microsoft.com/sharepoint/v3/contenttype/forms"/>
  </ds:schemaRefs>
</ds:datastoreItem>
</file>

<file path=customXml/itemProps3.xml><?xml version="1.0" encoding="utf-8"?>
<ds:datastoreItem xmlns:ds="http://schemas.openxmlformats.org/officeDocument/2006/customXml" ds:itemID="{B22F7DB4-324B-435A-85F3-30C3F9ED7AEF}"/>
</file>

<file path=docProps/app.xml><?xml version="1.0" encoding="utf-8"?>
<Properties xmlns="http://schemas.openxmlformats.org/officeDocument/2006/extended-properties" xmlns:vt="http://schemas.openxmlformats.org/officeDocument/2006/docPropsVTypes">
  <TotalTime>5230</TotalTime>
  <Words>1848</Words>
  <Application>Microsoft Office PowerPoint</Application>
  <PresentationFormat>Panorámica</PresentationFormat>
  <Paragraphs>165</Paragraphs>
  <Slides>8</Slides>
  <Notes>6</Notes>
  <HiddenSlides>0</HiddenSlides>
  <MMClips>0</MMClips>
  <ScaleCrop>false</ScaleCrop>
  <HeadingPairs>
    <vt:vector size="6" baseType="variant">
      <vt:variant>
        <vt:lpstr>Fuentes usadas</vt:lpstr>
      </vt:variant>
      <vt:variant>
        <vt:i4>15</vt:i4>
      </vt:variant>
      <vt:variant>
        <vt:lpstr>Tema</vt:lpstr>
      </vt:variant>
      <vt:variant>
        <vt:i4>3</vt:i4>
      </vt:variant>
      <vt:variant>
        <vt:lpstr>Títulos de diapositiva</vt:lpstr>
      </vt:variant>
      <vt:variant>
        <vt:i4>8</vt:i4>
      </vt:variant>
    </vt:vector>
  </HeadingPairs>
  <TitlesOfParts>
    <vt:vector size="26" baseType="lpstr">
      <vt:lpstr>Aptos Display</vt:lpstr>
      <vt:lpstr>Arial</vt:lpstr>
      <vt:lpstr>Calibri</vt:lpstr>
      <vt:lpstr>Calibri Light</vt:lpstr>
      <vt:lpstr>IBM Plex Sans</vt:lpstr>
      <vt:lpstr>inherit</vt:lpstr>
      <vt:lpstr>Lucida Sans</vt:lpstr>
      <vt:lpstr>Open Sans</vt:lpstr>
      <vt:lpstr>Open Sans Light</vt:lpstr>
      <vt:lpstr>Sansa Pro Black</vt:lpstr>
      <vt:lpstr>Sansa Pro Bold</vt:lpstr>
      <vt:lpstr>Sansa Pro Light</vt:lpstr>
      <vt:lpstr>Sansa Pro Normal</vt:lpstr>
      <vt:lpstr>Sansa Pro Normal Italic</vt:lpstr>
      <vt:lpstr>Wingdings</vt:lpstr>
      <vt:lpstr>Tema de Office</vt:lpstr>
      <vt:lpstr>2_Sodexo Template</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Francisca Sira Ruz Becerra</dc:creator>
  <cp:lastModifiedBy>Bustos Carolina</cp:lastModifiedBy>
  <cp:revision>30</cp:revision>
  <dcterms:created xsi:type="dcterms:W3CDTF">2024-05-13T17:03:11Z</dcterms:created>
  <dcterms:modified xsi:type="dcterms:W3CDTF">2025-10-21T22:14:40Z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0x010100ACD28515B50541409D6FFCF7FF15D20A</vt:lpwstr>
  </property>
  <property fmtid="{D5CDD505-2E9C-101B-9397-08002B2CF9AE}" pid="3" name="MediaServiceImageTags">
    <vt:lpwstr/>
  </property>
</Properties>
</file>