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151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8839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506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71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15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8518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824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081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214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79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98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19BE-FCCF-4677-9C2A-AAFFB7AC5A41}" type="datetimeFigureOut">
              <a:rPr lang="pl-PL" smtClean="0"/>
              <a:t>2018-02-08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13D56-6613-48EB-87D7-140430AAE8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8888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23" y="1628936"/>
            <a:ext cx="2399690" cy="971389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608" y="1369339"/>
            <a:ext cx="2976322" cy="1488161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25" y="1628936"/>
            <a:ext cx="2405184" cy="9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6637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Pokaz na ekranie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eventy</dc:creator>
  <cp:lastModifiedBy>eventy</cp:lastModifiedBy>
  <cp:revision>1</cp:revision>
  <dcterms:created xsi:type="dcterms:W3CDTF">2018-02-08T10:33:10Z</dcterms:created>
  <dcterms:modified xsi:type="dcterms:W3CDTF">2018-02-08T10:37:34Z</dcterms:modified>
</cp:coreProperties>
</file>