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9"/>
  </p:notesMasterIdLst>
  <p:handoutMasterIdLst>
    <p:handoutMasterId r:id="rId10"/>
  </p:handoutMasterIdLst>
  <p:sldIdLst>
    <p:sldId id="951" r:id="rId2"/>
    <p:sldId id="2678" r:id="rId3"/>
    <p:sldId id="2679" r:id="rId4"/>
    <p:sldId id="343" r:id="rId5"/>
    <p:sldId id="2660" r:id="rId6"/>
    <p:sldId id="2669" r:id="rId7"/>
    <p:sldId id="2670" r:id="rId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BE9"/>
    <a:srgbClr val="2BB6B7"/>
    <a:srgbClr val="009FE3"/>
    <a:srgbClr val="004379"/>
    <a:srgbClr val="E50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434" autoAdjust="0"/>
  </p:normalViewPr>
  <p:slideViewPr>
    <p:cSldViewPr snapToGrid="0">
      <p:cViewPr varScale="1">
        <p:scale>
          <a:sx n="103" d="100"/>
          <a:sy n="103" d="100"/>
        </p:scale>
        <p:origin x="10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-8790"/>
    </p:cViewPr>
  </p:sorterViewPr>
  <p:notesViewPr>
    <p:cSldViewPr snapToGrid="0">
      <p:cViewPr varScale="1">
        <p:scale>
          <a:sx n="63" d="100"/>
          <a:sy n="63" d="100"/>
        </p:scale>
        <p:origin x="228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05CB7-7154-42F2-8D93-1E20B15089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4430B-58C5-4EB3-A903-20F07B4F04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3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E840F-9B2B-44B5-896B-5B857B514EB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1E044-3EA6-4167-A0FB-D05C215FD2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0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02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41747" y="242608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41747" y="2504545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84434" y="242608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84434" y="2504545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7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1" cy="232931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00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1" cy="310514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6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52386" y="0"/>
            <a:ext cx="3403997" cy="51435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26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099790"/>
            <a:ext cx="9144000" cy="26574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6306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04637" y="252105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04637" y="1757598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04637" y="3263091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71112" y="252105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771112" y="1757598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771112" y="3263091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37587" y="252105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37587" y="1757598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237587" y="3263091"/>
            <a:ext cx="1435200" cy="1419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79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37386" y="1032002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923673" y="1032002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7109960" y="1032002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737386" y="2918556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3923673" y="2918556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41" hasCustomPrompt="1"/>
          </p:nvPr>
        </p:nvSpPr>
        <p:spPr>
          <a:xfrm>
            <a:off x="7109960" y="2918556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82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061674" y="1240932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050264" y="1240932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5084268" y="1240932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7108514" y="1240932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1061674" y="3025990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3050264" y="3025990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084268" y="3025990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108514" y="3025990"/>
            <a:ext cx="973812" cy="97521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01128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43748" y="748317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2308443" y="748317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643748" y="3043428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2308443" y="3043428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41" hasCustomPrompt="1"/>
          </p:nvPr>
        </p:nvSpPr>
        <p:spPr>
          <a:xfrm>
            <a:off x="3973138" y="748317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5637833" y="748317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3973138" y="3043428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5637833" y="3043428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7302527" y="748317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7302527" y="3043428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40238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43748" y="1305435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5002086" y="1305435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643748" y="3096135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5002086" y="3096135"/>
            <a:ext cx="1279158" cy="128100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754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236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9" hasCustomPrompt="1"/>
          </p:nvPr>
        </p:nvSpPr>
        <p:spPr>
          <a:xfrm>
            <a:off x="2927328" y="1226297"/>
            <a:ext cx="1443998" cy="1443998"/>
          </a:xfrm>
          <a:custGeom>
            <a:avLst/>
            <a:gdLst>
              <a:gd name="connsiteX0" fmla="*/ 721999 w 1443998"/>
              <a:gd name="connsiteY0" fmla="*/ 0 h 1443998"/>
              <a:gd name="connsiteX1" fmla="*/ 1443998 w 1443998"/>
              <a:gd name="connsiteY1" fmla="*/ 721999 h 1443998"/>
              <a:gd name="connsiteX2" fmla="*/ 721999 w 1443998"/>
              <a:gd name="connsiteY2" fmla="*/ 1443998 h 1443998"/>
              <a:gd name="connsiteX3" fmla="*/ 0 w 1443998"/>
              <a:gd name="connsiteY3" fmla="*/ 721999 h 1443998"/>
              <a:gd name="connsiteX4" fmla="*/ 721999 w 1443998"/>
              <a:gd name="connsiteY4" fmla="*/ 0 h 144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998" h="1443998">
                <a:moveTo>
                  <a:pt x="721999" y="0"/>
                </a:moveTo>
                <a:cubicBezTo>
                  <a:pt x="1120748" y="0"/>
                  <a:pt x="1443998" y="323250"/>
                  <a:pt x="1443998" y="721999"/>
                </a:cubicBezTo>
                <a:cubicBezTo>
                  <a:pt x="1443998" y="1120748"/>
                  <a:pt x="1120748" y="1443998"/>
                  <a:pt x="721999" y="1443998"/>
                </a:cubicBezTo>
                <a:cubicBezTo>
                  <a:pt x="323250" y="1443998"/>
                  <a:pt x="0" y="1120748"/>
                  <a:pt x="0" y="721999"/>
                </a:cubicBezTo>
                <a:cubicBezTo>
                  <a:pt x="0" y="323250"/>
                  <a:pt x="323250" y="0"/>
                  <a:pt x="721999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0" hasCustomPrompt="1"/>
          </p:nvPr>
        </p:nvSpPr>
        <p:spPr>
          <a:xfrm>
            <a:off x="4772673" y="1226297"/>
            <a:ext cx="1443998" cy="1443998"/>
          </a:xfrm>
          <a:custGeom>
            <a:avLst/>
            <a:gdLst>
              <a:gd name="connsiteX0" fmla="*/ 721999 w 1443998"/>
              <a:gd name="connsiteY0" fmla="*/ 0 h 1443998"/>
              <a:gd name="connsiteX1" fmla="*/ 1443998 w 1443998"/>
              <a:gd name="connsiteY1" fmla="*/ 721999 h 1443998"/>
              <a:gd name="connsiteX2" fmla="*/ 721999 w 1443998"/>
              <a:gd name="connsiteY2" fmla="*/ 1443998 h 1443998"/>
              <a:gd name="connsiteX3" fmla="*/ 0 w 1443998"/>
              <a:gd name="connsiteY3" fmla="*/ 721999 h 1443998"/>
              <a:gd name="connsiteX4" fmla="*/ 721999 w 1443998"/>
              <a:gd name="connsiteY4" fmla="*/ 0 h 144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998" h="1443998">
                <a:moveTo>
                  <a:pt x="721999" y="0"/>
                </a:moveTo>
                <a:cubicBezTo>
                  <a:pt x="1120748" y="0"/>
                  <a:pt x="1443998" y="323250"/>
                  <a:pt x="1443998" y="721999"/>
                </a:cubicBezTo>
                <a:cubicBezTo>
                  <a:pt x="1443998" y="1120748"/>
                  <a:pt x="1120748" y="1443998"/>
                  <a:pt x="721999" y="1443998"/>
                </a:cubicBezTo>
                <a:cubicBezTo>
                  <a:pt x="323250" y="1443998"/>
                  <a:pt x="0" y="1120748"/>
                  <a:pt x="0" y="721999"/>
                </a:cubicBezTo>
                <a:cubicBezTo>
                  <a:pt x="0" y="323250"/>
                  <a:pt x="323250" y="0"/>
                  <a:pt x="721999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1" hasCustomPrompt="1"/>
          </p:nvPr>
        </p:nvSpPr>
        <p:spPr>
          <a:xfrm>
            <a:off x="4772673" y="2955693"/>
            <a:ext cx="1443998" cy="1443998"/>
          </a:xfrm>
          <a:custGeom>
            <a:avLst/>
            <a:gdLst>
              <a:gd name="connsiteX0" fmla="*/ 721999 w 1443998"/>
              <a:gd name="connsiteY0" fmla="*/ 0 h 1443998"/>
              <a:gd name="connsiteX1" fmla="*/ 1443998 w 1443998"/>
              <a:gd name="connsiteY1" fmla="*/ 721999 h 1443998"/>
              <a:gd name="connsiteX2" fmla="*/ 721999 w 1443998"/>
              <a:gd name="connsiteY2" fmla="*/ 1443998 h 1443998"/>
              <a:gd name="connsiteX3" fmla="*/ 0 w 1443998"/>
              <a:gd name="connsiteY3" fmla="*/ 721999 h 1443998"/>
              <a:gd name="connsiteX4" fmla="*/ 721999 w 1443998"/>
              <a:gd name="connsiteY4" fmla="*/ 0 h 144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998" h="1443998">
                <a:moveTo>
                  <a:pt x="721999" y="0"/>
                </a:moveTo>
                <a:cubicBezTo>
                  <a:pt x="1120748" y="0"/>
                  <a:pt x="1443998" y="323250"/>
                  <a:pt x="1443998" y="721999"/>
                </a:cubicBezTo>
                <a:cubicBezTo>
                  <a:pt x="1443998" y="1120748"/>
                  <a:pt x="1120748" y="1443998"/>
                  <a:pt x="721999" y="1443998"/>
                </a:cubicBezTo>
                <a:cubicBezTo>
                  <a:pt x="323250" y="1443998"/>
                  <a:pt x="0" y="1120748"/>
                  <a:pt x="0" y="721999"/>
                </a:cubicBezTo>
                <a:cubicBezTo>
                  <a:pt x="0" y="323250"/>
                  <a:pt x="323250" y="0"/>
                  <a:pt x="721999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2927328" y="2955693"/>
            <a:ext cx="1443998" cy="1443998"/>
          </a:xfrm>
          <a:custGeom>
            <a:avLst/>
            <a:gdLst>
              <a:gd name="connsiteX0" fmla="*/ 721999 w 1443998"/>
              <a:gd name="connsiteY0" fmla="*/ 0 h 1443998"/>
              <a:gd name="connsiteX1" fmla="*/ 1443998 w 1443998"/>
              <a:gd name="connsiteY1" fmla="*/ 721999 h 1443998"/>
              <a:gd name="connsiteX2" fmla="*/ 721999 w 1443998"/>
              <a:gd name="connsiteY2" fmla="*/ 1443998 h 1443998"/>
              <a:gd name="connsiteX3" fmla="*/ 0 w 1443998"/>
              <a:gd name="connsiteY3" fmla="*/ 721999 h 1443998"/>
              <a:gd name="connsiteX4" fmla="*/ 721999 w 1443998"/>
              <a:gd name="connsiteY4" fmla="*/ 0 h 144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998" h="1443998">
                <a:moveTo>
                  <a:pt x="721999" y="0"/>
                </a:moveTo>
                <a:cubicBezTo>
                  <a:pt x="1120748" y="0"/>
                  <a:pt x="1443998" y="323250"/>
                  <a:pt x="1443998" y="721999"/>
                </a:cubicBezTo>
                <a:cubicBezTo>
                  <a:pt x="1443998" y="1120748"/>
                  <a:pt x="1120748" y="1443998"/>
                  <a:pt x="721999" y="1443998"/>
                </a:cubicBezTo>
                <a:cubicBezTo>
                  <a:pt x="323250" y="1443998"/>
                  <a:pt x="0" y="1120748"/>
                  <a:pt x="0" y="721999"/>
                </a:cubicBezTo>
                <a:cubicBezTo>
                  <a:pt x="0" y="323250"/>
                  <a:pt x="323250" y="0"/>
                  <a:pt x="721999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566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00251" y="278078"/>
            <a:ext cx="2283718" cy="2752825"/>
          </a:xfrm>
          <a:prstGeom prst="roundRect">
            <a:avLst>
              <a:gd name="adj" fmla="val 4971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0" rIns="0" bIns="18288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273759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2295526" y="1098684"/>
            <a:ext cx="6453838" cy="2777991"/>
          </a:xfrm>
          <a:custGeom>
            <a:avLst/>
            <a:gdLst>
              <a:gd name="connsiteX0" fmla="*/ 2130520 w 2130520"/>
              <a:gd name="connsiteY0" fmla="*/ 0 h 3499046"/>
              <a:gd name="connsiteX1" fmla="*/ 2130520 w 2130520"/>
              <a:gd name="connsiteY1" fmla="*/ 3499046 h 3499046"/>
              <a:gd name="connsiteX2" fmla="*/ 0 w 2130520"/>
              <a:gd name="connsiteY2" fmla="*/ 3499046 h 3499046"/>
              <a:gd name="connsiteX3" fmla="*/ 0 w 2130520"/>
              <a:gd name="connsiteY3" fmla="*/ 3417 h 349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520" h="3499046">
                <a:moveTo>
                  <a:pt x="2130520" y="0"/>
                </a:moveTo>
                <a:lnTo>
                  <a:pt x="2130520" y="3499046"/>
                </a:lnTo>
                <a:lnTo>
                  <a:pt x="0" y="3499046"/>
                </a:lnTo>
                <a:lnTo>
                  <a:pt x="0" y="34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289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085984"/>
            <a:ext cx="6453838" cy="2777991"/>
          </a:xfrm>
          <a:custGeom>
            <a:avLst/>
            <a:gdLst>
              <a:gd name="connsiteX0" fmla="*/ 2130520 w 2130520"/>
              <a:gd name="connsiteY0" fmla="*/ 0 h 3499046"/>
              <a:gd name="connsiteX1" fmla="*/ 2130520 w 2130520"/>
              <a:gd name="connsiteY1" fmla="*/ 3499046 h 3499046"/>
              <a:gd name="connsiteX2" fmla="*/ 0 w 2130520"/>
              <a:gd name="connsiteY2" fmla="*/ 3499046 h 3499046"/>
              <a:gd name="connsiteX3" fmla="*/ 0 w 2130520"/>
              <a:gd name="connsiteY3" fmla="*/ 3417 h 349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520" h="3499046">
                <a:moveTo>
                  <a:pt x="2130520" y="0"/>
                </a:moveTo>
                <a:lnTo>
                  <a:pt x="2130520" y="3499046"/>
                </a:lnTo>
                <a:lnTo>
                  <a:pt x="0" y="3499046"/>
                </a:lnTo>
                <a:lnTo>
                  <a:pt x="0" y="34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7443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381000" y="1090864"/>
            <a:ext cx="2667000" cy="2370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3231682" y="1090864"/>
            <a:ext cx="2667000" cy="2370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6082363" y="1090864"/>
            <a:ext cx="2667000" cy="2370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445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2"/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085097"/>
            <a:ext cx="2009275" cy="23560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82"/>
          <p:cNvSpPr>
            <a:spLocks noGrp="1"/>
          </p:cNvSpPr>
          <p:nvPr>
            <p:ph type="pic" sz="quarter" idx="17" hasCustomPrompt="1"/>
          </p:nvPr>
        </p:nvSpPr>
        <p:spPr>
          <a:xfrm>
            <a:off x="2500696" y="1092918"/>
            <a:ext cx="2009275" cy="23560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82"/>
          <p:cNvSpPr>
            <a:spLocks noGrp="1"/>
          </p:cNvSpPr>
          <p:nvPr>
            <p:ph type="pic" sz="quarter" idx="18" hasCustomPrompt="1"/>
          </p:nvPr>
        </p:nvSpPr>
        <p:spPr>
          <a:xfrm>
            <a:off x="4620392" y="1092918"/>
            <a:ext cx="2009275" cy="23560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9" hasCustomPrompt="1"/>
          </p:nvPr>
        </p:nvSpPr>
        <p:spPr>
          <a:xfrm>
            <a:off x="6740088" y="1092918"/>
            <a:ext cx="2009275" cy="23560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9633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588100" y="2839641"/>
            <a:ext cx="4151222" cy="168354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588099" y="1126332"/>
            <a:ext cx="4151222" cy="168354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195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81001" y="2839641"/>
            <a:ext cx="4151222" cy="168354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81000" y="1126332"/>
            <a:ext cx="4151222" cy="168354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128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391224" y="1084059"/>
            <a:ext cx="1842255" cy="3025612"/>
          </a:xfrm>
          <a:custGeom>
            <a:avLst/>
            <a:gdLst>
              <a:gd name="connsiteX0" fmla="*/ 1842255 w 1842255"/>
              <a:gd name="connsiteY0" fmla="*/ 0 h 3025612"/>
              <a:gd name="connsiteX1" fmla="*/ 1842255 w 1842255"/>
              <a:gd name="connsiteY1" fmla="*/ 3025612 h 3025612"/>
              <a:gd name="connsiteX2" fmla="*/ 0 w 1842255"/>
              <a:gd name="connsiteY2" fmla="*/ 3025612 h 3025612"/>
              <a:gd name="connsiteX3" fmla="*/ 0 w 1842255"/>
              <a:gd name="connsiteY3" fmla="*/ 2955 h 302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255" h="3025612">
                <a:moveTo>
                  <a:pt x="1842255" y="0"/>
                </a:moveTo>
                <a:lnTo>
                  <a:pt x="1842255" y="3025612"/>
                </a:lnTo>
                <a:lnTo>
                  <a:pt x="0" y="3025612"/>
                </a:lnTo>
                <a:lnTo>
                  <a:pt x="0" y="295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050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586320" y="818319"/>
            <a:ext cx="1888310" cy="3359962"/>
          </a:xfrm>
          <a:custGeom>
            <a:avLst/>
            <a:gdLst>
              <a:gd name="connsiteX0" fmla="*/ 0 w 1888310"/>
              <a:gd name="connsiteY0" fmla="*/ 0 h 3359962"/>
              <a:gd name="connsiteX1" fmla="*/ 1888310 w 1888310"/>
              <a:gd name="connsiteY1" fmla="*/ 0 h 3359962"/>
              <a:gd name="connsiteX2" fmla="*/ 1888310 w 1888310"/>
              <a:gd name="connsiteY2" fmla="*/ 3359962 h 3359962"/>
              <a:gd name="connsiteX3" fmla="*/ 0 w 1888310"/>
              <a:gd name="connsiteY3" fmla="*/ 3359962 h 335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310" h="3359962">
                <a:moveTo>
                  <a:pt x="0" y="0"/>
                </a:moveTo>
                <a:lnTo>
                  <a:pt x="1888310" y="0"/>
                </a:lnTo>
                <a:lnTo>
                  <a:pt x="1888310" y="3359962"/>
                </a:lnTo>
                <a:lnTo>
                  <a:pt x="0" y="335996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2054879" y="2713302"/>
            <a:ext cx="1029022" cy="1254644"/>
          </a:xfrm>
          <a:custGeom>
            <a:avLst/>
            <a:gdLst>
              <a:gd name="connsiteX0" fmla="*/ 0 w 1029022"/>
              <a:gd name="connsiteY0" fmla="*/ 0 h 1254644"/>
              <a:gd name="connsiteX1" fmla="*/ 1029022 w 1029022"/>
              <a:gd name="connsiteY1" fmla="*/ 0 h 1254644"/>
              <a:gd name="connsiteX2" fmla="*/ 1029022 w 1029022"/>
              <a:gd name="connsiteY2" fmla="*/ 1254644 h 1254644"/>
              <a:gd name="connsiteX3" fmla="*/ 0 w 1029022"/>
              <a:gd name="connsiteY3" fmla="*/ 1254644 h 125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022" h="1254644">
                <a:moveTo>
                  <a:pt x="0" y="0"/>
                </a:moveTo>
                <a:lnTo>
                  <a:pt x="1029022" y="0"/>
                </a:lnTo>
                <a:lnTo>
                  <a:pt x="1029022" y="1254644"/>
                </a:lnTo>
                <a:lnTo>
                  <a:pt x="0" y="1254644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16300" y="730530"/>
            <a:ext cx="53330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416300" y="282611"/>
            <a:ext cx="53330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97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201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39144" y="750954"/>
            <a:ext cx="2882833" cy="3618529"/>
          </a:xfrm>
          <a:custGeom>
            <a:avLst/>
            <a:gdLst>
              <a:gd name="connsiteX0" fmla="*/ 16060 w 2882833"/>
              <a:gd name="connsiteY0" fmla="*/ 0 h 3618529"/>
              <a:gd name="connsiteX1" fmla="*/ 2869449 w 2882833"/>
              <a:gd name="connsiteY1" fmla="*/ 2674 h 3618529"/>
              <a:gd name="connsiteX2" fmla="*/ 2882833 w 2882833"/>
              <a:gd name="connsiteY2" fmla="*/ 18721 h 3618529"/>
              <a:gd name="connsiteX3" fmla="*/ 2882833 w 2882833"/>
              <a:gd name="connsiteY3" fmla="*/ 3605157 h 3618529"/>
              <a:gd name="connsiteX4" fmla="*/ 2866773 w 2882833"/>
              <a:gd name="connsiteY4" fmla="*/ 3618529 h 3618529"/>
              <a:gd name="connsiteX5" fmla="*/ 16060 w 2882833"/>
              <a:gd name="connsiteY5" fmla="*/ 3618529 h 3618529"/>
              <a:gd name="connsiteX6" fmla="*/ 0 w 2882833"/>
              <a:gd name="connsiteY6" fmla="*/ 3602482 h 3618529"/>
              <a:gd name="connsiteX7" fmla="*/ 2677 w 2882833"/>
              <a:gd name="connsiteY7" fmla="*/ 16047 h 3618529"/>
              <a:gd name="connsiteX8" fmla="*/ 16060 w 2882833"/>
              <a:gd name="connsiteY8" fmla="*/ 0 h 361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833" h="3618529">
                <a:moveTo>
                  <a:pt x="16060" y="0"/>
                </a:moveTo>
                <a:cubicBezTo>
                  <a:pt x="2869449" y="2674"/>
                  <a:pt x="2869449" y="2674"/>
                  <a:pt x="2869449" y="2674"/>
                </a:cubicBezTo>
                <a:cubicBezTo>
                  <a:pt x="2877480" y="2674"/>
                  <a:pt x="2882833" y="8023"/>
                  <a:pt x="2882833" y="18721"/>
                </a:cubicBezTo>
                <a:cubicBezTo>
                  <a:pt x="2882833" y="3605157"/>
                  <a:pt x="2882833" y="3605157"/>
                  <a:pt x="2882833" y="3605157"/>
                </a:cubicBezTo>
                <a:cubicBezTo>
                  <a:pt x="2882833" y="3613180"/>
                  <a:pt x="2874803" y="3618529"/>
                  <a:pt x="2866773" y="3618529"/>
                </a:cubicBezTo>
                <a:cubicBezTo>
                  <a:pt x="16060" y="3618529"/>
                  <a:pt x="16060" y="3618529"/>
                  <a:pt x="16060" y="3618529"/>
                </a:cubicBezTo>
                <a:cubicBezTo>
                  <a:pt x="8030" y="3618529"/>
                  <a:pt x="0" y="3610506"/>
                  <a:pt x="0" y="3602482"/>
                </a:cubicBezTo>
                <a:cubicBezTo>
                  <a:pt x="2677" y="16047"/>
                  <a:pt x="2677" y="16047"/>
                  <a:pt x="2677" y="16047"/>
                </a:cubicBezTo>
                <a:cubicBezTo>
                  <a:pt x="2677" y="8023"/>
                  <a:pt x="8030" y="0"/>
                  <a:pt x="1606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2786462" y="2078512"/>
            <a:ext cx="1449780" cy="2381034"/>
          </a:xfrm>
          <a:custGeom>
            <a:avLst/>
            <a:gdLst>
              <a:gd name="connsiteX0" fmla="*/ 1449780 w 1449780"/>
              <a:gd name="connsiteY0" fmla="*/ 0 h 2381034"/>
              <a:gd name="connsiteX1" fmla="*/ 1449780 w 1449780"/>
              <a:gd name="connsiteY1" fmla="*/ 2381034 h 2381034"/>
              <a:gd name="connsiteX2" fmla="*/ 0 w 1449780"/>
              <a:gd name="connsiteY2" fmla="*/ 2381034 h 2381034"/>
              <a:gd name="connsiteX3" fmla="*/ 0 w 1449780"/>
              <a:gd name="connsiteY3" fmla="*/ 2325 h 238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9780" h="2381034">
                <a:moveTo>
                  <a:pt x="1449780" y="0"/>
                </a:moveTo>
                <a:lnTo>
                  <a:pt x="1449780" y="2381034"/>
                </a:lnTo>
                <a:lnTo>
                  <a:pt x="0" y="2381034"/>
                </a:lnTo>
                <a:lnTo>
                  <a:pt x="0" y="232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730530"/>
            <a:ext cx="4177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0" y="282611"/>
            <a:ext cx="4177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531208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38986" y="1499925"/>
            <a:ext cx="3606356" cy="2274716"/>
          </a:xfrm>
          <a:custGeom>
            <a:avLst/>
            <a:gdLst>
              <a:gd name="connsiteX0" fmla="*/ 0 w 3606356"/>
              <a:gd name="connsiteY0" fmla="*/ 0 h 2274716"/>
              <a:gd name="connsiteX1" fmla="*/ 3606356 w 3606356"/>
              <a:gd name="connsiteY1" fmla="*/ 0 h 2274716"/>
              <a:gd name="connsiteX2" fmla="*/ 3606356 w 3606356"/>
              <a:gd name="connsiteY2" fmla="*/ 2274716 h 2274716"/>
              <a:gd name="connsiteX3" fmla="*/ 0 w 3606356"/>
              <a:gd name="connsiteY3" fmla="*/ 2274716 h 22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356" h="2274716">
                <a:moveTo>
                  <a:pt x="0" y="0"/>
                </a:moveTo>
                <a:lnTo>
                  <a:pt x="3606356" y="0"/>
                </a:lnTo>
                <a:lnTo>
                  <a:pt x="3606356" y="2274716"/>
                </a:lnTo>
                <a:lnTo>
                  <a:pt x="0" y="227471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33844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846155" y="1378500"/>
            <a:ext cx="5697614" cy="3130083"/>
          </a:xfrm>
          <a:custGeom>
            <a:avLst/>
            <a:gdLst>
              <a:gd name="connsiteX0" fmla="*/ 0 w 5697614"/>
              <a:gd name="connsiteY0" fmla="*/ 0 h 3130083"/>
              <a:gd name="connsiteX1" fmla="*/ 5697614 w 5697614"/>
              <a:gd name="connsiteY1" fmla="*/ 0 h 3130083"/>
              <a:gd name="connsiteX2" fmla="*/ 5697614 w 5697614"/>
              <a:gd name="connsiteY2" fmla="*/ 3077685 h 3130083"/>
              <a:gd name="connsiteX3" fmla="*/ 5645216 w 5697614"/>
              <a:gd name="connsiteY3" fmla="*/ 3130083 h 3130083"/>
              <a:gd name="connsiteX4" fmla="*/ 52398 w 5697614"/>
              <a:gd name="connsiteY4" fmla="*/ 3130083 h 3130083"/>
              <a:gd name="connsiteX5" fmla="*/ 0 w 5697614"/>
              <a:gd name="connsiteY5" fmla="*/ 3077685 h 313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7614" h="3130083">
                <a:moveTo>
                  <a:pt x="0" y="0"/>
                </a:moveTo>
                <a:lnTo>
                  <a:pt x="5697614" y="0"/>
                </a:lnTo>
                <a:lnTo>
                  <a:pt x="5697614" y="3077685"/>
                </a:lnTo>
                <a:cubicBezTo>
                  <a:pt x="5697614" y="3106624"/>
                  <a:pt x="5674155" y="3130083"/>
                  <a:pt x="5645216" y="3130083"/>
                </a:cubicBezTo>
                <a:lnTo>
                  <a:pt x="52398" y="3130083"/>
                </a:lnTo>
                <a:cubicBezTo>
                  <a:pt x="23459" y="3130083"/>
                  <a:pt x="0" y="3106624"/>
                  <a:pt x="0" y="30776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0781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63104" y="1317788"/>
            <a:ext cx="3831494" cy="2160283"/>
          </a:xfrm>
          <a:custGeom>
            <a:avLst/>
            <a:gdLst>
              <a:gd name="connsiteX0" fmla="*/ 0 w 3831494"/>
              <a:gd name="connsiteY0" fmla="*/ 0 h 2160283"/>
              <a:gd name="connsiteX1" fmla="*/ 3831494 w 3831494"/>
              <a:gd name="connsiteY1" fmla="*/ 0 h 2160283"/>
              <a:gd name="connsiteX2" fmla="*/ 3831494 w 3831494"/>
              <a:gd name="connsiteY2" fmla="*/ 2160283 h 2160283"/>
              <a:gd name="connsiteX3" fmla="*/ 0 w 3831494"/>
              <a:gd name="connsiteY3" fmla="*/ 2160283 h 216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1494" h="2160283">
                <a:moveTo>
                  <a:pt x="0" y="0"/>
                </a:moveTo>
                <a:lnTo>
                  <a:pt x="3831494" y="0"/>
                </a:lnTo>
                <a:lnTo>
                  <a:pt x="3831494" y="2160283"/>
                </a:lnTo>
                <a:lnTo>
                  <a:pt x="0" y="2160283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339295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4582285" y="1499925"/>
            <a:ext cx="3606356" cy="2274716"/>
          </a:xfrm>
          <a:custGeom>
            <a:avLst/>
            <a:gdLst>
              <a:gd name="connsiteX0" fmla="*/ 0 w 3606356"/>
              <a:gd name="connsiteY0" fmla="*/ 0 h 2274716"/>
              <a:gd name="connsiteX1" fmla="*/ 3606356 w 3606356"/>
              <a:gd name="connsiteY1" fmla="*/ 0 h 2274716"/>
              <a:gd name="connsiteX2" fmla="*/ 3606356 w 3606356"/>
              <a:gd name="connsiteY2" fmla="*/ 2274716 h 2274716"/>
              <a:gd name="connsiteX3" fmla="*/ 0 w 3606356"/>
              <a:gd name="connsiteY3" fmla="*/ 2274716 h 22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356" h="2274716">
                <a:moveTo>
                  <a:pt x="0" y="0"/>
                </a:moveTo>
                <a:lnTo>
                  <a:pt x="3606356" y="0"/>
                </a:lnTo>
                <a:lnTo>
                  <a:pt x="3606356" y="2274716"/>
                </a:lnTo>
                <a:lnTo>
                  <a:pt x="0" y="227471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914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29" hasCustomPrompt="1"/>
          </p:nvPr>
        </p:nvSpPr>
        <p:spPr>
          <a:xfrm>
            <a:off x="4641707" y="3409225"/>
            <a:ext cx="1231106" cy="1229138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388144" y="3409225"/>
            <a:ext cx="1231106" cy="1229138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620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1099" cy="168021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36576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3463290"/>
            <a:ext cx="4571099" cy="168021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36576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731645"/>
            <a:ext cx="4571099" cy="168021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36576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73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S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571099" cy="252548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618014"/>
            <a:ext cx="4571099" cy="252548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8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S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9143999" cy="51434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6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B0A9C-CCB1-4A6D-B2A5-1C219E68C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39" y="274637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097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9143999" cy="51434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883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142999"/>
            <a:ext cx="9143999" cy="337820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480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142999"/>
            <a:ext cx="4546599" cy="337820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59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S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4641" y="242608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4641" y="2504545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657328" y="242608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657328" y="2504545"/>
            <a:ext cx="2155303" cy="21508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2225" y="4759745"/>
            <a:ext cx="3889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 userDrawn="1"/>
        </p:nvSpPr>
        <p:spPr>
          <a:xfrm>
            <a:off x="411165" y="4827814"/>
            <a:ext cx="182721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00" b="0" kern="1500" dirty="0">
                <a:solidFill>
                  <a:schemeClr val="bg1">
                    <a:lumMod val="75000"/>
                  </a:schemeClr>
                </a:solidFill>
              </a:rPr>
              <a:t>|  CCI France Japon </a:t>
            </a:r>
            <a:r>
              <a:rPr lang="en-US" sz="900" b="0" kern="1500" baseline="0" dirty="0">
                <a:solidFill>
                  <a:schemeClr val="bg1">
                    <a:lumMod val="75000"/>
                  </a:schemeClr>
                </a:solidFill>
              </a:rPr>
              <a:t>| </a:t>
            </a:r>
            <a:r>
              <a:rPr lang="fr-FR" sz="900" b="0" kern="1500" dirty="0">
                <a:solidFill>
                  <a:schemeClr val="bg1">
                    <a:lumMod val="75000"/>
                  </a:schemeClr>
                </a:solidFill>
              </a:rPr>
              <a:t>23/06/2021</a:t>
            </a:r>
            <a:endParaRPr lang="en-US" sz="900" b="0" kern="15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5F16CF-47FD-4FBB-A4FF-715D6A42FAA4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44" y="4738154"/>
            <a:ext cx="1285496" cy="3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1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943" r:id="rId2"/>
    <p:sldLayoutId id="2147483818" r:id="rId3"/>
    <p:sldLayoutId id="2147483749" r:id="rId4"/>
    <p:sldLayoutId id="2147484000" r:id="rId5"/>
    <p:sldLayoutId id="2147483817" r:id="rId6"/>
    <p:sldLayoutId id="2147483815" r:id="rId7"/>
    <p:sldLayoutId id="2147483948" r:id="rId8"/>
    <p:sldLayoutId id="2147483806" r:id="rId9"/>
    <p:sldLayoutId id="2147483807" r:id="rId10"/>
    <p:sldLayoutId id="2147483805" r:id="rId11"/>
    <p:sldLayoutId id="2147483944" r:id="rId12"/>
    <p:sldLayoutId id="2147483808" r:id="rId13"/>
    <p:sldLayoutId id="2147483824" r:id="rId14"/>
    <p:sldLayoutId id="2147483850" r:id="rId15"/>
    <p:sldLayoutId id="2147483842" r:id="rId16"/>
    <p:sldLayoutId id="2147483848" r:id="rId17"/>
    <p:sldLayoutId id="2147483852" r:id="rId18"/>
    <p:sldLayoutId id="2147483847" r:id="rId19"/>
    <p:sldLayoutId id="2147483846" r:id="rId20"/>
    <p:sldLayoutId id="2147483851" r:id="rId21"/>
    <p:sldLayoutId id="2147483894" r:id="rId22"/>
    <p:sldLayoutId id="2147483895" r:id="rId23"/>
    <p:sldLayoutId id="2147483892" r:id="rId24"/>
    <p:sldLayoutId id="2147483893" r:id="rId25"/>
    <p:sldLayoutId id="2147483896" r:id="rId26"/>
    <p:sldLayoutId id="2147483897" r:id="rId27"/>
    <p:sldLayoutId id="2147483945" r:id="rId28"/>
    <p:sldLayoutId id="2147483940" r:id="rId29"/>
    <p:sldLayoutId id="2147483939" r:id="rId30"/>
    <p:sldLayoutId id="2147483947" r:id="rId31"/>
    <p:sldLayoutId id="2147483942" r:id="rId32"/>
    <p:sldLayoutId id="2147483936" r:id="rId33"/>
    <p:sldLayoutId id="2147483946" r:id="rId34"/>
    <p:sldLayoutId id="2147483949" r:id="rId35"/>
    <p:sldLayoutId id="2147484001" r:id="rId36"/>
    <p:sldLayoutId id="2147484002" r:id="rId3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3395093-590C-4D13-94E7-1A230E08BD8A}"/>
              </a:ext>
            </a:extLst>
          </p:cNvPr>
          <p:cNvGrpSpPr/>
          <p:nvPr/>
        </p:nvGrpSpPr>
        <p:grpSpPr>
          <a:xfrm>
            <a:off x="241323" y="2478925"/>
            <a:ext cx="7000305" cy="2276648"/>
            <a:chOff x="389104" y="2866852"/>
            <a:chExt cx="7000305" cy="227664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0753BBA-EBD3-4E4F-984B-DCF8BDCE9076}"/>
                </a:ext>
              </a:extLst>
            </p:cNvPr>
            <p:cNvGrpSpPr/>
            <p:nvPr/>
          </p:nvGrpSpPr>
          <p:grpSpPr>
            <a:xfrm>
              <a:off x="389104" y="2866852"/>
              <a:ext cx="7000305" cy="1630126"/>
              <a:chOff x="389104" y="3163112"/>
              <a:chExt cx="7000305" cy="16301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7AAF67C-1DBB-4283-B92B-D7DFB44208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9104" y="3163112"/>
                <a:ext cx="7000305" cy="99804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CCIFJ COMMITTEES EVENTS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4AAF4B7-802E-49A0-B041-5F120E03A8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9106" y="4247138"/>
                <a:ext cx="5644468" cy="54610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Supporting knowledge sharing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F94962-3A71-4199-B857-B265B2EC64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9105" y="4597400"/>
              <a:ext cx="1881766" cy="546100"/>
            </a:xfrm>
            <a:prstGeom prst="rect">
              <a:avLst/>
            </a:prstGeom>
            <a:solidFill>
              <a:srgbClr val="E5004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Sponsoring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85DD4DC4-4BAB-4519-BDBF-7FD0AE7CE5A8}"/>
              </a:ext>
            </a:extLst>
          </p:cNvPr>
          <p:cNvGrpSpPr/>
          <p:nvPr/>
        </p:nvGrpSpPr>
        <p:grpSpPr>
          <a:xfrm>
            <a:off x="254841" y="2205808"/>
            <a:ext cx="1779805" cy="48638"/>
            <a:chOff x="-680936" y="1663430"/>
            <a:chExt cx="4016810" cy="486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7BBE95-F086-4342-B1F1-FDCFE85BD380}"/>
                </a:ext>
              </a:extLst>
            </p:cNvPr>
            <p:cNvSpPr/>
            <p:nvPr/>
          </p:nvSpPr>
          <p:spPr>
            <a:xfrm>
              <a:off x="-680936" y="1663430"/>
              <a:ext cx="680936" cy="486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E69B8A-AC38-4C17-ABE5-3FEB28F99891}"/>
                </a:ext>
              </a:extLst>
            </p:cNvPr>
            <p:cNvSpPr/>
            <p:nvPr/>
          </p:nvSpPr>
          <p:spPr>
            <a:xfrm>
              <a:off x="-1" y="1663430"/>
              <a:ext cx="680936" cy="486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D98A5E-1720-49D2-B666-63F2CCEE9677}"/>
                </a:ext>
              </a:extLst>
            </p:cNvPr>
            <p:cNvSpPr/>
            <p:nvPr/>
          </p:nvSpPr>
          <p:spPr>
            <a:xfrm>
              <a:off x="670497" y="1663430"/>
              <a:ext cx="680936" cy="486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01FDA2-70B9-4FF1-9F8E-D8EA9D010AB8}"/>
                </a:ext>
              </a:extLst>
            </p:cNvPr>
            <p:cNvSpPr/>
            <p:nvPr/>
          </p:nvSpPr>
          <p:spPr>
            <a:xfrm>
              <a:off x="1340282" y="1663430"/>
              <a:ext cx="680936" cy="486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2E5FE3-A99C-411A-B5FD-584B316CA139}"/>
                </a:ext>
              </a:extLst>
            </p:cNvPr>
            <p:cNvSpPr/>
            <p:nvPr/>
          </p:nvSpPr>
          <p:spPr>
            <a:xfrm>
              <a:off x="1999629" y="1663430"/>
              <a:ext cx="680936" cy="486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436B12-7FF7-4181-B89C-F5852E4BA576}"/>
                </a:ext>
              </a:extLst>
            </p:cNvPr>
            <p:cNvSpPr/>
            <p:nvPr/>
          </p:nvSpPr>
          <p:spPr>
            <a:xfrm>
              <a:off x="2654938" y="1663430"/>
              <a:ext cx="680936" cy="486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33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961106" y="695676"/>
            <a:ext cx="1785257" cy="54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1013"/>
          </a:p>
        </p:txBody>
      </p:sp>
      <p:sp>
        <p:nvSpPr>
          <p:cNvPr id="10" name="Title 2"/>
          <p:cNvSpPr txBox="1">
            <a:spLocks noChangeAspect="1"/>
          </p:cNvSpPr>
          <p:nvPr/>
        </p:nvSpPr>
        <p:spPr>
          <a:xfrm>
            <a:off x="4961106" y="-139543"/>
            <a:ext cx="3784061" cy="1107996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2"/>
                </a:solidFill>
              </a:rPr>
              <a:t>CCIFJ Committees</a:t>
            </a:r>
          </a:p>
        </p:txBody>
      </p:sp>
      <p:sp>
        <p:nvSpPr>
          <p:cNvPr id="11" name="Footer Text"/>
          <p:cNvSpPr txBox="1">
            <a:spLocks noChangeAspect="1"/>
          </p:cNvSpPr>
          <p:nvPr/>
        </p:nvSpPr>
        <p:spPr>
          <a:xfrm>
            <a:off x="4477631" y="1016624"/>
            <a:ext cx="4267536" cy="383549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20000"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Galas &amp; events</a:t>
            </a:r>
            <a:endParaRPr lang="en-GB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Brands Forum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Business development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Club Sport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Design Thinking</a:t>
            </a:r>
            <a:endParaRPr lang="en-GB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Entrepreneur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Hospitality</a:t>
            </a:r>
            <a:endParaRPr lang="en-GB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Human Resources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Information &amp; New Technologies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Marketing &amp; Distribution</a:t>
            </a:r>
            <a:endParaRPr lang="en-GB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Rules &amp; Regulations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Sustainability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Women in Business</a:t>
            </a:r>
            <a:endParaRPr lang="en-GB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Young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professionnals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>
              <a:lnSpc>
                <a:spcPct val="150000"/>
              </a:lnSpc>
            </a:pPr>
            <a:endParaRPr lang="en-GB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A8460DEB-D888-4F3A-86F4-A7D9A90BAB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0413" cy="2525713"/>
          </a:xfrm>
          <a:prstGeom prst="rect">
            <a:avLst/>
          </a:prstGeo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8262A003-9896-44D0-A9E8-E74E2EB6E8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17788"/>
            <a:ext cx="4570413" cy="25257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ECBE70-600F-4767-BE2C-E184ED997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93" y="4109606"/>
            <a:ext cx="327398" cy="3403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806626-3BEF-4844-A2FB-3AF370E2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952" y="4144537"/>
            <a:ext cx="1044102" cy="2704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290849-D02A-7804-2072-4626189E0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437" y="3856416"/>
            <a:ext cx="689029" cy="2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62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0F2BC3A-FC39-01E5-1838-2AA4C454B7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7" r="29277"/>
          <a:stretch>
            <a:fillRect/>
          </a:stretch>
        </p:blipFill>
        <p:spPr>
          <a:xfrm rot="5400000">
            <a:off x="1022350" y="-1022350"/>
            <a:ext cx="2525713" cy="4570413"/>
          </a:xfr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D69F937-C63D-3BD0-FF18-9E34F2D8FB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7" r="29277"/>
          <a:stretch>
            <a:fillRect/>
          </a:stretch>
        </p:blipFill>
        <p:spPr>
          <a:xfrm rot="5400000">
            <a:off x="1022350" y="1595438"/>
            <a:ext cx="2525713" cy="4570412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F4FBB47-221C-F155-8A6B-DFB60CFBB796}"/>
              </a:ext>
            </a:extLst>
          </p:cNvPr>
          <p:cNvSpPr txBox="1">
            <a:spLocks noChangeAspect="1"/>
          </p:cNvSpPr>
          <p:nvPr/>
        </p:nvSpPr>
        <p:spPr>
          <a:xfrm>
            <a:off x="4961106" y="261676"/>
            <a:ext cx="3784061" cy="1107996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2"/>
                </a:solidFill>
              </a:rPr>
              <a:t>Business Development committee</a:t>
            </a:r>
          </a:p>
        </p:txBody>
      </p:sp>
      <p:sp>
        <p:nvSpPr>
          <p:cNvPr id="9" name="Footer Text">
            <a:extLst>
              <a:ext uri="{FF2B5EF4-FFF2-40B4-BE49-F238E27FC236}">
                <a16:creationId xmlns:a16="http://schemas.microsoft.com/office/drawing/2014/main" id="{098A5F2C-4F3A-265F-3EEE-EE708FCFD798}"/>
              </a:ext>
            </a:extLst>
          </p:cNvPr>
          <p:cNvSpPr txBox="1">
            <a:spLocks noChangeAspect="1"/>
          </p:cNvSpPr>
          <p:nvPr/>
        </p:nvSpPr>
        <p:spPr>
          <a:xfrm>
            <a:off x="4477631" y="1417843"/>
            <a:ext cx="4267536" cy="383549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457200" lvl="1">
              <a:lnSpc>
                <a:spcPct val="150000"/>
              </a:lnSpc>
            </a:pPr>
            <a:r>
              <a:rPr lang="en-GB" sz="1100" u="sng" dirty="0">
                <a:solidFill>
                  <a:schemeClr val="bg1">
                    <a:lumMod val="50000"/>
                  </a:schemeClr>
                </a:solidFill>
              </a:rPr>
              <a:t>Past events includes</a:t>
            </a:r>
            <a:r>
              <a:rPr lang="fr-CH" sz="1100" u="sng" dirty="0">
                <a:solidFill>
                  <a:schemeClr val="bg1">
                    <a:lumMod val="50000"/>
                  </a:schemeClr>
                </a:solidFill>
              </a:rPr>
              <a:t>:</a:t>
            </a:r>
            <a:br>
              <a:rPr lang="fr-CH" sz="1100" dirty="0">
                <a:solidFill>
                  <a:schemeClr val="bg1">
                    <a:lumMod val="50000"/>
                  </a:schemeClr>
                </a:solidFill>
              </a:rPr>
            </a:br>
            <a:endParaRPr lang="fr-CH" sz="1100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Our challenges to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build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the first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truly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global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financial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super app in Japan» by Yoko Makiguchi, CEO </a:t>
            </a:r>
            <a:r>
              <a:rPr lang="fr-CH" sz="1100" b="1" dirty="0">
                <a:solidFill>
                  <a:schemeClr val="bg1">
                    <a:lumMod val="50000"/>
                  </a:schemeClr>
                </a:solidFill>
              </a:rPr>
              <a:t>Revolut Technologies Japan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H" sz="1100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Developing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a business in Japan,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testimony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from Helene von Reis, CEO of </a:t>
            </a:r>
            <a:r>
              <a:rPr lang="fr-CH" sz="1100" b="1" dirty="0">
                <a:solidFill>
                  <a:schemeClr val="bg1">
                    <a:lumMod val="50000"/>
                  </a:schemeClr>
                </a:solidFill>
              </a:rPr>
              <a:t>Ikea Japan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.</a:t>
            </a:r>
            <a:br>
              <a:rPr lang="fr-CH" sz="1100" dirty="0">
                <a:solidFill>
                  <a:schemeClr val="bg1">
                    <a:lumMod val="50000"/>
                  </a:schemeClr>
                </a:solidFill>
              </a:rPr>
            </a:br>
            <a:endParaRPr lang="fr-CH" sz="1100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How restaurants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will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change after COVID 19, pb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Yukihiro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Wada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, Director, Country Head of Sales at </a:t>
            </a:r>
            <a:r>
              <a:rPr lang="fr-CH" sz="1100" b="1" dirty="0">
                <a:solidFill>
                  <a:schemeClr val="bg1">
                    <a:lumMod val="50000"/>
                  </a:schemeClr>
                </a:solidFill>
              </a:rPr>
              <a:t>Uber </a:t>
            </a:r>
            <a:r>
              <a:rPr lang="fr-CH" sz="1100" b="1" dirty="0" err="1">
                <a:solidFill>
                  <a:schemeClr val="bg1">
                    <a:lumMod val="50000"/>
                  </a:schemeClr>
                </a:solidFill>
              </a:rPr>
              <a:t>Eats</a:t>
            </a:r>
            <a:r>
              <a:rPr lang="fr-CH" sz="1100" b="1" dirty="0">
                <a:solidFill>
                  <a:schemeClr val="bg1">
                    <a:lumMod val="50000"/>
                  </a:schemeClr>
                </a:solidFill>
              </a:rPr>
              <a:t> Japan</a:t>
            </a:r>
            <a:br>
              <a:rPr lang="fr-CH" sz="1100" b="1" dirty="0">
                <a:solidFill>
                  <a:schemeClr val="bg1">
                    <a:lumMod val="50000"/>
                  </a:schemeClr>
                </a:solidFill>
              </a:rPr>
            </a:br>
            <a:endParaRPr lang="fr-CH" sz="1100" b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Battles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successes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scars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exploring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the entrepreneurial process in Japan by Terrie Lloyd, </a:t>
            </a:r>
            <a:r>
              <a:rPr lang="fr-CH" sz="1100" dirty="0" err="1">
                <a:solidFill>
                  <a:schemeClr val="bg1">
                    <a:lumMod val="50000"/>
                  </a:schemeClr>
                </a:solidFill>
              </a:rPr>
              <a:t>founder</a:t>
            </a:r>
            <a:r>
              <a:rPr lang="fr-CH" sz="1100" dirty="0">
                <a:solidFill>
                  <a:schemeClr val="bg1">
                    <a:lumMod val="50000"/>
                  </a:schemeClr>
                </a:solidFill>
              </a:rPr>
              <a:t> and CEO of </a:t>
            </a:r>
            <a:r>
              <a:rPr lang="fr-CH" sz="1100" b="1" dirty="0">
                <a:solidFill>
                  <a:schemeClr val="bg1">
                    <a:lumMod val="50000"/>
                  </a:schemeClr>
                </a:solidFill>
              </a:rPr>
              <a:t>Japan Travel KK</a:t>
            </a:r>
            <a:endParaRPr lang="en-GB" sz="11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>
              <a:lnSpc>
                <a:spcPct val="150000"/>
              </a:lnSpc>
            </a:pPr>
            <a:endParaRPr lang="en-GB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spect="1"/>
          </p:cNvSpPr>
          <p:nvPr/>
        </p:nvSpPr>
        <p:spPr>
          <a:xfrm>
            <a:off x="4949316" y="1788751"/>
            <a:ext cx="1785257" cy="54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1013"/>
          </a:p>
        </p:txBody>
      </p:sp>
      <p:sp>
        <p:nvSpPr>
          <p:cNvPr id="15" name="Title 2"/>
          <p:cNvSpPr txBox="1">
            <a:spLocks noChangeAspect="1"/>
          </p:cNvSpPr>
          <p:nvPr/>
        </p:nvSpPr>
        <p:spPr>
          <a:xfrm>
            <a:off x="4949316" y="581691"/>
            <a:ext cx="3784061" cy="1107996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accent2"/>
                </a:solidFill>
              </a:rPr>
              <a:t>Sponsoring includes</a:t>
            </a:r>
          </a:p>
        </p:txBody>
      </p:sp>
      <p:sp>
        <p:nvSpPr>
          <p:cNvPr id="16" name="Footer Text"/>
          <p:cNvSpPr txBox="1">
            <a:spLocks noChangeAspect="1"/>
          </p:cNvSpPr>
          <p:nvPr/>
        </p:nvSpPr>
        <p:spPr>
          <a:xfrm>
            <a:off x="4949317" y="2199621"/>
            <a:ext cx="3784060" cy="1631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 free entrances by conference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Logo at the beginning of the presentation and with the invitations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Visibility on all communication support linked to the event as well as on the CCIFJ annual report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b="1" u="sng" dirty="0">
                <a:solidFill>
                  <a:schemeClr val="bg1">
                    <a:lumMod val="50000"/>
                  </a:schemeClr>
                </a:solidFill>
              </a:rPr>
              <a:t>Sponsorship fees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: 500’000 JPY / year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F218AF-7858-47F5-93E6-D45F7864B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7" b="17127"/>
          <a:stretch/>
        </p:blipFill>
        <p:spPr>
          <a:xfrm>
            <a:off x="901" y="1712254"/>
            <a:ext cx="4571099" cy="1680210"/>
          </a:xfrm>
          <a:prstGeom prst="rect">
            <a:avLst/>
          </a:prstGeom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632B88CD-DD08-4BD0-96CB-F7A728D399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2573"/>
          <a:stretch>
            <a:fillRect/>
          </a:stretch>
        </p:blipFill>
        <p:spPr>
          <a:xfrm>
            <a:off x="901" y="3453036"/>
            <a:ext cx="4571099" cy="1680210"/>
          </a:xfr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F43244F-1409-49FB-A298-CDA5B40D62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r="240"/>
          <a:stretch>
            <a:fillRect/>
          </a:stretch>
        </p:blipFill>
        <p:spPr>
          <a:xfrm>
            <a:off x="-15752" y="-17739"/>
            <a:ext cx="4571099" cy="1680210"/>
          </a:xfrm>
        </p:spPr>
      </p:pic>
    </p:spTree>
    <p:extLst>
      <p:ext uri="{BB962C8B-B14F-4D97-AF65-F5344CB8AC3E}">
        <p14:creationId xmlns:p14="http://schemas.microsoft.com/office/powerpoint/2010/main" val="2529558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EB3F00D-1793-4FE0-94C3-6475AA0E0E2E}"/>
              </a:ext>
            </a:extLst>
          </p:cNvPr>
          <p:cNvSpPr/>
          <p:nvPr/>
        </p:nvSpPr>
        <p:spPr>
          <a:xfrm>
            <a:off x="4691236" y="1180093"/>
            <a:ext cx="2670351" cy="323287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18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fr-CH" dirty="0" err="1"/>
              <a:t>Around</a:t>
            </a:r>
            <a:r>
              <a:rPr lang="fr-CH" dirty="0"/>
              <a:t> 300’000 </a:t>
            </a:r>
            <a:r>
              <a:rPr lang="fr-CH" dirty="0" err="1"/>
              <a:t>visitors</a:t>
            </a:r>
            <a:r>
              <a:rPr lang="fr-CH" dirty="0"/>
              <a:t>/</a:t>
            </a:r>
            <a:r>
              <a:rPr lang="fr-CH" dirty="0" err="1"/>
              <a:t>year</a:t>
            </a:r>
            <a:r>
              <a:rPr lang="fr-CH" dirty="0"/>
              <a:t> - </a:t>
            </a:r>
            <a:r>
              <a:rPr lang="fr-CH" dirty="0" err="1"/>
              <a:t>Displayed</a:t>
            </a:r>
            <a:r>
              <a:rPr lang="fr-CH" dirty="0"/>
              <a:t> on the page of </a:t>
            </a:r>
            <a:r>
              <a:rPr lang="fr-CH" dirty="0" err="1"/>
              <a:t>each</a:t>
            </a:r>
            <a:r>
              <a:rPr lang="fr-CH" dirty="0"/>
              <a:t> </a:t>
            </a:r>
            <a:r>
              <a:rPr lang="fr-CH" dirty="0" err="1"/>
              <a:t>event</a:t>
            </a:r>
            <a:r>
              <a:rPr lang="fr-CH" dirty="0"/>
              <a:t> of the </a:t>
            </a:r>
            <a:r>
              <a:rPr lang="fr-CH" dirty="0" err="1"/>
              <a:t>committee</a:t>
            </a:r>
            <a:endParaRPr lang="fr-FR" dirty="0"/>
          </a:p>
        </p:txBody>
      </p:sp>
      <p:sp>
        <p:nvSpPr>
          <p:cNvPr id="6" name="Title 5"/>
          <p:cNvSpPr>
            <a:spLocks noGrp="1" noChangeAspect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Visibility on CCIFJ website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D3BED-FF11-4C67-ADE5-0FE490F4EE39}"/>
              </a:ext>
            </a:extLst>
          </p:cNvPr>
          <p:cNvSpPr/>
          <p:nvPr/>
        </p:nvSpPr>
        <p:spPr>
          <a:xfrm>
            <a:off x="1576591" y="1180093"/>
            <a:ext cx="2670351" cy="32328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18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6750F-242F-4F11-B098-499B613B0D0F}"/>
              </a:ext>
            </a:extLst>
          </p:cNvPr>
          <p:cNvSpPr/>
          <p:nvPr/>
        </p:nvSpPr>
        <p:spPr>
          <a:xfrm>
            <a:off x="1662892" y="1389709"/>
            <a:ext cx="2497748" cy="11266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18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E933F7-E7BB-441A-9B80-8CF873631083}"/>
              </a:ext>
            </a:extLst>
          </p:cNvPr>
          <p:cNvSpPr txBox="1"/>
          <p:nvPr/>
        </p:nvSpPr>
        <p:spPr>
          <a:xfrm>
            <a:off x="2509444" y="1504487"/>
            <a:ext cx="830677" cy="23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18" b="1" dirty="0" err="1"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  <a:r>
              <a:rPr lang="fr-FR" sz="918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918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fr-FR" sz="918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36FD1E-01E3-4E10-8A31-B3CA1BA97AB6}"/>
              </a:ext>
            </a:extLst>
          </p:cNvPr>
          <p:cNvSpPr/>
          <p:nvPr/>
        </p:nvSpPr>
        <p:spPr>
          <a:xfrm>
            <a:off x="2593375" y="3609144"/>
            <a:ext cx="636779" cy="63677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E60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18" b="1" dirty="0">
                <a:solidFill>
                  <a:srgbClr val="E60045"/>
                </a:solidFill>
              </a:rPr>
              <a:t>Logo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160F13-9EB7-4524-9BEF-FE34880702B8}"/>
              </a:ext>
            </a:extLst>
          </p:cNvPr>
          <p:cNvSpPr txBox="1"/>
          <p:nvPr/>
        </p:nvSpPr>
        <p:spPr>
          <a:xfrm>
            <a:off x="1968462" y="3346415"/>
            <a:ext cx="2265021" cy="32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48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748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fr-FR" sz="748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748" b="1" dirty="0" err="1">
                <a:latin typeface="Calibri" panose="020F0502020204030204" pitchFamily="34" charset="0"/>
                <a:cs typeface="Calibri" panose="020F0502020204030204" pitchFamily="34" charset="0"/>
              </a:rPr>
              <a:t>kindly</a:t>
            </a:r>
            <a:r>
              <a:rPr lang="fr-FR" sz="748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748" b="1" dirty="0" err="1">
                <a:latin typeface="Calibri" panose="020F0502020204030204" pitchFamily="34" charset="0"/>
                <a:cs typeface="Calibri" panose="020F0502020204030204" pitchFamily="34" charset="0"/>
              </a:rPr>
              <a:t>sponsored</a:t>
            </a:r>
            <a:r>
              <a:rPr lang="fr-FR" sz="748" b="1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ja-JP" altLang="fr-FR" sz="748" b="1" dirty="0">
                <a:solidFill>
                  <a:srgbClr val="E600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〇〇〇〇〇〇</a:t>
            </a:r>
            <a:endParaRPr lang="fr-FR" sz="748" b="1" dirty="0">
              <a:solidFill>
                <a:srgbClr val="E600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748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18D549E-16FE-4130-9B56-7FC2CA7771C2}"/>
              </a:ext>
            </a:extLst>
          </p:cNvPr>
          <p:cNvGrpSpPr/>
          <p:nvPr/>
        </p:nvGrpSpPr>
        <p:grpSpPr>
          <a:xfrm>
            <a:off x="1772522" y="2115731"/>
            <a:ext cx="698779" cy="250480"/>
            <a:chOff x="1079092" y="3132559"/>
            <a:chExt cx="2520280" cy="323562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670B88CD-71C3-406D-AECE-3B00165B657D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132559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5E5E3394-2AEB-4482-9754-1D7DB8AAFA67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300180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5BBB866-1C91-46B8-8809-6F6B443CCD22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456121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2D07E8C-F141-4E5D-A056-33181B2B5594}"/>
              </a:ext>
            </a:extLst>
          </p:cNvPr>
          <p:cNvGrpSpPr/>
          <p:nvPr/>
        </p:nvGrpSpPr>
        <p:grpSpPr>
          <a:xfrm>
            <a:off x="2572144" y="2114480"/>
            <a:ext cx="698779" cy="250480"/>
            <a:chOff x="1079092" y="3132559"/>
            <a:chExt cx="2520280" cy="323562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C0F2C630-3C5D-4555-AE88-92480FC244CE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132559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8ACF72C3-7995-4A70-8004-654B875843DF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300180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43E773C-6BB2-4197-86B9-1D36923D1E5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456121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FB7879B-3E8A-4388-9E49-2F6062A25591}"/>
              </a:ext>
            </a:extLst>
          </p:cNvPr>
          <p:cNvGrpSpPr/>
          <p:nvPr/>
        </p:nvGrpSpPr>
        <p:grpSpPr>
          <a:xfrm>
            <a:off x="3378264" y="2114480"/>
            <a:ext cx="698779" cy="250480"/>
            <a:chOff x="1079092" y="3132559"/>
            <a:chExt cx="2520280" cy="323562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77574E-A6AF-4D28-9145-648EAA7B5C21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132559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1F9F76F-3652-477C-AC25-7E990972C9BD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300180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C23DD28-5350-455E-BD85-689D67104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2" y="3456121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56C477EE-9746-42F8-9C54-1467B6592A4F}"/>
              </a:ext>
            </a:extLst>
          </p:cNvPr>
          <p:cNvSpPr/>
          <p:nvPr/>
        </p:nvSpPr>
        <p:spPr>
          <a:xfrm>
            <a:off x="2067580" y="2637323"/>
            <a:ext cx="1714404" cy="58779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18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42D910B-37CA-4B7E-AAB0-561369AFB868}"/>
              </a:ext>
            </a:extLst>
          </p:cNvPr>
          <p:cNvSpPr txBox="1"/>
          <p:nvPr/>
        </p:nvSpPr>
        <p:spPr>
          <a:xfrm>
            <a:off x="2623828" y="2786226"/>
            <a:ext cx="556563" cy="23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18" dirty="0">
                <a:solidFill>
                  <a:schemeClr val="bg1">
                    <a:lumMod val="50000"/>
                  </a:schemeClr>
                </a:solidFill>
              </a:rPr>
              <a:t>Banner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AA3858A-090E-45FF-8CA0-AEDC461B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396" y="1609308"/>
            <a:ext cx="2401960" cy="125799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D1440EB-00CD-44B9-AB38-D0B5785CF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397" y="3299694"/>
            <a:ext cx="2401959" cy="665922"/>
          </a:xfrm>
          <a:prstGeom prst="rect">
            <a:avLst/>
          </a:prstGeom>
        </p:spPr>
      </p:pic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7888C294-082F-4ED0-993F-71C89B41DE17}"/>
              </a:ext>
            </a:extLst>
          </p:cNvPr>
          <p:cNvSpPr txBox="1">
            <a:spLocks noChangeAspect="1"/>
          </p:cNvSpPr>
          <p:nvPr/>
        </p:nvSpPr>
        <p:spPr>
          <a:xfrm>
            <a:off x="4773807" y="1239804"/>
            <a:ext cx="2079587" cy="22853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b="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dirty="0">
                <a:solidFill>
                  <a:schemeClr val="bg1"/>
                </a:solidFill>
              </a:rPr>
              <a:t>Example: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EB3F00D-1793-4FE0-94C3-6475AA0E0E2E}"/>
              </a:ext>
            </a:extLst>
          </p:cNvPr>
          <p:cNvSpPr/>
          <p:nvPr/>
        </p:nvSpPr>
        <p:spPr>
          <a:xfrm>
            <a:off x="4691236" y="1180093"/>
            <a:ext cx="2670351" cy="323287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18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fr-CH" dirty="0"/>
              <a:t>Sent to </a:t>
            </a:r>
            <a:r>
              <a:rPr lang="fr-CH" dirty="0" err="1"/>
              <a:t>around</a:t>
            </a:r>
            <a:r>
              <a:rPr lang="fr-CH" dirty="0"/>
              <a:t> 4’000 CCIFJ </a:t>
            </a:r>
            <a:r>
              <a:rPr lang="fr-CH" dirty="0" err="1"/>
              <a:t>members</a:t>
            </a:r>
            <a:r>
              <a:rPr lang="fr-CH" dirty="0"/>
              <a:t> </a:t>
            </a:r>
            <a:endParaRPr lang="fr-FR" dirty="0"/>
          </a:p>
        </p:txBody>
      </p:sp>
      <p:sp>
        <p:nvSpPr>
          <p:cNvPr id="6" name="Title 5"/>
          <p:cNvSpPr>
            <a:spLocks noGrp="1" noChangeAspect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Visibility on the announcement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9160DDF-4B9B-4A58-AB45-F3336C8F1213}"/>
              </a:ext>
            </a:extLst>
          </p:cNvPr>
          <p:cNvGrpSpPr/>
          <p:nvPr/>
        </p:nvGrpSpPr>
        <p:grpSpPr>
          <a:xfrm>
            <a:off x="1614560" y="1190501"/>
            <a:ext cx="2670351" cy="3253486"/>
            <a:chOff x="810196" y="1806119"/>
            <a:chExt cx="3925581" cy="478282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D4F748-AAD9-4747-AD64-DA3D1F40E6F2}"/>
                </a:ext>
              </a:extLst>
            </p:cNvPr>
            <p:cNvSpPr/>
            <p:nvPr/>
          </p:nvSpPr>
          <p:spPr>
            <a:xfrm>
              <a:off x="810196" y="3958741"/>
              <a:ext cx="3925581" cy="2630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18"/>
            </a:p>
          </p:txBody>
        </p:sp>
        <p:sp>
          <p:nvSpPr>
            <p:cNvPr id="35" name="Organigramme : Document 34">
              <a:extLst>
                <a:ext uri="{FF2B5EF4-FFF2-40B4-BE49-F238E27FC236}">
                  <a16:creationId xmlns:a16="http://schemas.microsoft.com/office/drawing/2014/main" id="{C513F02F-7083-4A53-BEBF-2E20C71F4F51}"/>
                </a:ext>
              </a:extLst>
            </p:cNvPr>
            <p:cNvSpPr/>
            <p:nvPr/>
          </p:nvSpPr>
          <p:spPr>
            <a:xfrm>
              <a:off x="810196" y="1806119"/>
              <a:ext cx="3925581" cy="2764733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18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36B0CC9-345B-4349-BFFD-DE38D383B430}"/>
                </a:ext>
              </a:extLst>
            </p:cNvPr>
            <p:cNvSpPr txBox="1"/>
            <p:nvPr/>
          </p:nvSpPr>
          <p:spPr>
            <a:xfrm>
              <a:off x="1079091" y="2187569"/>
              <a:ext cx="1261206" cy="351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6"/>
                </a:lnSpc>
              </a:pPr>
              <a:r>
                <a:rPr lang="fr-FR" sz="918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Title</a:t>
              </a:r>
              <a:r>
                <a:rPr lang="fr-FR" sz="918" b="1" dirty="0"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fr-FR" sz="918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event</a:t>
              </a:r>
              <a:r>
                <a:rPr lang="fr-FR" sz="918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17A55B7-663B-4915-A6C4-21C34B8D83D0}"/>
                </a:ext>
              </a:extLst>
            </p:cNvPr>
            <p:cNvSpPr/>
            <p:nvPr/>
          </p:nvSpPr>
          <p:spPr>
            <a:xfrm>
              <a:off x="2304933" y="5300214"/>
              <a:ext cx="936104" cy="9361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E600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18" b="1" dirty="0">
                  <a:solidFill>
                    <a:srgbClr val="E60045"/>
                  </a:solidFill>
                </a:rPr>
                <a:t>Logo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C3186735-3B61-4DE0-91EE-03B28A3DF2A4}"/>
                </a:ext>
              </a:extLst>
            </p:cNvPr>
            <p:cNvCxnSpPr/>
            <p:nvPr/>
          </p:nvCxnSpPr>
          <p:spPr>
            <a:xfrm>
              <a:off x="1512845" y="4068663"/>
              <a:ext cx="25202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F6F121E0-1487-4FDC-8D8B-86C16A63AF3A}"/>
                </a:ext>
              </a:extLst>
            </p:cNvPr>
            <p:cNvCxnSpPr>
              <a:cxnSpLocks/>
            </p:cNvCxnSpPr>
            <p:nvPr/>
          </p:nvCxnSpPr>
          <p:spPr>
            <a:xfrm>
              <a:off x="1512845" y="4236284"/>
              <a:ext cx="172819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1ECEC92E-A319-4091-9353-2FCB7DA996EB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 flipV="1">
              <a:off x="1512845" y="4388072"/>
              <a:ext cx="1260142" cy="415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04B8AF-6AFC-4A27-B163-E103674DD47C}"/>
                </a:ext>
              </a:extLst>
            </p:cNvPr>
            <p:cNvSpPr/>
            <p:nvPr/>
          </p:nvSpPr>
          <p:spPr>
            <a:xfrm>
              <a:off x="1512845" y="2944491"/>
              <a:ext cx="2520280" cy="864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18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EB1B7503-C16F-4E91-ABAB-C7423EA1274C}"/>
                </a:ext>
              </a:extLst>
            </p:cNvPr>
            <p:cNvSpPr txBox="1"/>
            <p:nvPr/>
          </p:nvSpPr>
          <p:spPr>
            <a:xfrm>
              <a:off x="1386272" y="4923477"/>
              <a:ext cx="3329719" cy="474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48" b="1" dirty="0"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lang="fr-FR" sz="748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event</a:t>
              </a:r>
              <a:r>
                <a:rPr lang="fr-FR" sz="748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748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kindly</a:t>
              </a:r>
              <a:r>
                <a:rPr lang="fr-FR" sz="748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748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sponsored</a:t>
              </a:r>
              <a:r>
                <a:rPr lang="fr-FR" sz="748" b="1" dirty="0">
                  <a:latin typeface="Calibri" panose="020F0502020204030204" pitchFamily="34" charset="0"/>
                  <a:cs typeface="Calibri" panose="020F0502020204030204" pitchFamily="34" charset="0"/>
                </a:rPr>
                <a:t> by </a:t>
              </a:r>
              <a:r>
                <a:rPr lang="ja-JP" altLang="fr-FR" sz="748" b="1" dirty="0">
                  <a:solidFill>
                    <a:srgbClr val="E6004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〇〇〇〇〇〇</a:t>
              </a:r>
              <a:endParaRPr lang="fr-FR" sz="748" b="1" dirty="0">
                <a:solidFill>
                  <a:srgbClr val="E6004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fr-FR" sz="748" dirty="0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8D1025E0-E132-46F6-ADF5-6596694D8CA1}"/>
              </a:ext>
            </a:extLst>
          </p:cNvPr>
          <p:cNvSpPr txBox="1"/>
          <p:nvPr/>
        </p:nvSpPr>
        <p:spPr>
          <a:xfrm>
            <a:off x="2671453" y="2099172"/>
            <a:ext cx="556563" cy="23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18" dirty="0">
                <a:solidFill>
                  <a:schemeClr val="bg1">
                    <a:lumMod val="50000"/>
                  </a:schemeClr>
                </a:solidFill>
              </a:rPr>
              <a:t>Banner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7E0C4C8-3F6C-4E62-A1C5-C3ED79AAE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49" y="1529012"/>
            <a:ext cx="2496903" cy="172315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DBA91C8-EBBB-4F26-88BC-255E7479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049" y="3506701"/>
            <a:ext cx="2496903" cy="549578"/>
          </a:xfrm>
          <a:prstGeom prst="rect">
            <a:avLst/>
          </a:prstGeom>
        </p:spPr>
      </p:pic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01C2A2CB-03D7-44DD-8B2E-AA24E882B373}"/>
              </a:ext>
            </a:extLst>
          </p:cNvPr>
          <p:cNvSpPr txBox="1">
            <a:spLocks noChangeAspect="1"/>
          </p:cNvSpPr>
          <p:nvPr/>
        </p:nvSpPr>
        <p:spPr>
          <a:xfrm>
            <a:off x="4773807" y="1239804"/>
            <a:ext cx="2079587" cy="22853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b="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dirty="0">
                <a:solidFill>
                  <a:schemeClr val="bg1"/>
                </a:solidFill>
              </a:rPr>
              <a:t>Example: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4392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CCCB891-AC00-4083-8D5A-5002323FA0D2}"/>
              </a:ext>
            </a:extLst>
          </p:cNvPr>
          <p:cNvSpPr/>
          <p:nvPr/>
        </p:nvSpPr>
        <p:spPr>
          <a:xfrm>
            <a:off x="1509916" y="1122943"/>
            <a:ext cx="2852534" cy="32328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18"/>
          </a:p>
        </p:txBody>
      </p:sp>
      <p:sp>
        <p:nvSpPr>
          <p:cNvPr id="6" name="Title 5"/>
          <p:cNvSpPr>
            <a:spLocks noGrp="1" noChangeAspect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Visibility on CCIFJ Social network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FCC2258-DCE3-4C3B-BB45-2FD718BA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38" y="1596329"/>
            <a:ext cx="2645611" cy="2672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EC9B4AE-FB4F-4B39-81CA-E9F86AB5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47" y="2818859"/>
            <a:ext cx="2645611" cy="1449603"/>
          </a:xfrm>
          <a:prstGeom prst="rect">
            <a:avLst/>
          </a:prstGeom>
        </p:spPr>
      </p:pic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A0B8B3C-5F3F-4C21-8847-C80A328EE113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1625637" y="1219266"/>
            <a:ext cx="2079587" cy="228534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Facebook: </a:t>
            </a:r>
            <a:r>
              <a:rPr lang="fr-FR" dirty="0"/>
              <a:t>~</a:t>
            </a:r>
            <a:r>
              <a:rPr lang="fr-CH" dirty="0"/>
              <a:t>14’000 </a:t>
            </a:r>
            <a:r>
              <a:rPr lang="fr-CH" dirty="0" err="1"/>
              <a:t>subscribers</a:t>
            </a:r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E0DCE30-D9E0-4E82-A9E5-3BD4E03B368B}"/>
              </a:ext>
            </a:extLst>
          </p:cNvPr>
          <p:cNvSpPr/>
          <p:nvPr/>
        </p:nvSpPr>
        <p:spPr>
          <a:xfrm>
            <a:off x="4470781" y="1126220"/>
            <a:ext cx="2852534" cy="32328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18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37F97667-74FB-4134-AC1A-58C38CC6E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967" y="1586804"/>
            <a:ext cx="2471723" cy="2672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4B4F2CF-9021-4E6F-A0D0-D424CABA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968" y="2304958"/>
            <a:ext cx="2468586" cy="1352606"/>
          </a:xfrm>
          <a:prstGeom prst="rect">
            <a:avLst/>
          </a:prstGeom>
        </p:spPr>
      </p:pic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0C4BBDB8-43AC-4584-A287-5FF0B2ABB3CD}"/>
              </a:ext>
            </a:extLst>
          </p:cNvPr>
          <p:cNvSpPr txBox="1">
            <a:spLocks noChangeAspect="1"/>
          </p:cNvSpPr>
          <p:nvPr/>
        </p:nvSpPr>
        <p:spPr>
          <a:xfrm>
            <a:off x="4619625" y="1219266"/>
            <a:ext cx="2079587" cy="22853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b="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dirty="0"/>
              <a:t>LinkedIn: </a:t>
            </a:r>
            <a:r>
              <a:rPr lang="fr-FR" dirty="0"/>
              <a:t>~</a:t>
            </a:r>
            <a:r>
              <a:rPr lang="fr-CH" dirty="0"/>
              <a:t>5’000 </a:t>
            </a:r>
            <a:r>
              <a:rPr lang="fr-CH" dirty="0" err="1"/>
              <a:t>subscribers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4386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Basic Slide Master">
  <a:themeElements>
    <a:clrScheme name="Personnalisé 3">
      <a:dk1>
        <a:srgbClr val="262626"/>
      </a:dk1>
      <a:lt1>
        <a:sysClr val="window" lastClr="FFFFFF"/>
      </a:lt1>
      <a:dk2>
        <a:srgbClr val="262626"/>
      </a:dk2>
      <a:lt2>
        <a:srgbClr val="FFFFFF"/>
      </a:lt2>
      <a:accent1>
        <a:srgbClr val="004379"/>
      </a:accent1>
      <a:accent2>
        <a:srgbClr val="009FE3"/>
      </a:accent2>
      <a:accent3>
        <a:srgbClr val="1BBBE9"/>
      </a:accent3>
      <a:accent4>
        <a:srgbClr val="2BB6B7"/>
      </a:accent4>
      <a:accent5>
        <a:srgbClr val="E50043"/>
      </a:accent5>
      <a:accent6>
        <a:srgbClr val="88143C"/>
      </a:accent6>
      <a:hlink>
        <a:srgbClr val="004379"/>
      </a:hlink>
      <a:folHlink>
        <a:srgbClr val="1BBBE9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6531</TotalTime>
  <Words>256</Words>
  <Application>Microsoft Office PowerPoint</Application>
  <PresentationFormat>Affichage à l'écran (16:9)</PresentationFormat>
  <Paragraphs>48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Roboto</vt:lpstr>
      <vt:lpstr>Wingdings</vt:lpstr>
      <vt:lpstr>Basic Slide Master</vt:lpstr>
      <vt:lpstr>Présentation PowerPoint</vt:lpstr>
      <vt:lpstr>Présentation PowerPoint</vt:lpstr>
      <vt:lpstr>Présentation PowerPoint</vt:lpstr>
      <vt:lpstr>Présentation PowerPoint</vt:lpstr>
      <vt:lpstr>Visibility on CCIFJ website</vt:lpstr>
      <vt:lpstr>Visibility on the announcement</vt:lpstr>
      <vt:lpstr>Visibility on CCIFJ Social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</dc:creator>
  <cp:lastModifiedBy>Marie OZAKI</cp:lastModifiedBy>
  <cp:revision>551</cp:revision>
  <dcterms:created xsi:type="dcterms:W3CDTF">2017-10-12T21:25:20Z</dcterms:created>
  <dcterms:modified xsi:type="dcterms:W3CDTF">2023-04-11T06:34:12Z</dcterms:modified>
  <cp:contentStatus/>
</cp:coreProperties>
</file>