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8" r:id="rId5"/>
    <p:sldId id="289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3366FF"/>
    <a:srgbClr val="00CC00"/>
    <a:srgbClr val="FF6600"/>
    <a:srgbClr val="0066FF"/>
    <a:srgbClr val="3333CC"/>
    <a:srgbClr val="3300CC"/>
    <a:srgbClr val="FF8000"/>
    <a:srgbClr val="0000CC"/>
    <a:srgbClr val="EC3C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>
      <p:cViewPr>
        <p:scale>
          <a:sx n="100" d="100"/>
          <a:sy n="100" d="100"/>
        </p:scale>
        <p:origin x="-166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22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ne Bougnague - Alliance Française Amsterdam" userId="S::direction@afamsterdam.nl::30521d8d-ba48-456a-a09f-984bff1b2a81" providerId="AD" clId="Web-{5FE0583B-E442-6D53-AEF7-A4188B70582A}"/>
    <pc:docChg chg="modSld">
      <pc:chgData name="Carine Bougnague - Alliance Française Amsterdam" userId="S::direction@afamsterdam.nl::30521d8d-ba48-456a-a09f-984bff1b2a81" providerId="AD" clId="Web-{5FE0583B-E442-6D53-AEF7-A4188B70582A}" dt="2019-12-02T15:32:41.956" v="1"/>
      <pc:docMkLst>
        <pc:docMk/>
      </pc:docMkLst>
      <pc:sldChg chg="mod modShow">
        <pc:chgData name="Carine Bougnague - Alliance Française Amsterdam" userId="S::direction@afamsterdam.nl::30521d8d-ba48-456a-a09f-984bff1b2a81" providerId="AD" clId="Web-{5FE0583B-E442-6D53-AEF7-A4188B70582A}" dt="2019-12-02T15:32:41.956" v="1"/>
        <pc:sldMkLst>
          <pc:docMk/>
          <pc:sldMk cId="0" sldId="267"/>
        </pc:sldMkLst>
      </pc:sldChg>
    </pc:docChg>
  </pc:docChgLst>
  <pc:docChgLst>
    <pc:chgData name="Carine Bougnague - Alliance Française Amsterdam" userId="S::direction@afamsterdam.nl::30521d8d-ba48-456a-a09f-984bff1b2a81" providerId="AD" clId="Web-{32CD56A5-3ECA-6892-1B7A-2AE2ECD69810}"/>
    <pc:docChg chg="modSld">
      <pc:chgData name="Carine Bougnague - Alliance Française Amsterdam" userId="S::direction@afamsterdam.nl::30521d8d-ba48-456a-a09f-984bff1b2a81" providerId="AD" clId="Web-{32CD56A5-3ECA-6892-1B7A-2AE2ECD69810}" dt="2019-12-02T15:38:30.170" v="129" actId="20577"/>
      <pc:docMkLst>
        <pc:docMk/>
      </pc:docMkLst>
      <pc:sldChg chg="modSp">
        <pc:chgData name="Carine Bougnague - Alliance Française Amsterdam" userId="S::direction@afamsterdam.nl::30521d8d-ba48-456a-a09f-984bff1b2a81" providerId="AD" clId="Web-{32CD56A5-3ECA-6892-1B7A-2AE2ECD69810}" dt="2019-12-02T15:38:30.170" v="128" actId="20577"/>
        <pc:sldMkLst>
          <pc:docMk/>
          <pc:sldMk cId="0" sldId="259"/>
        </pc:sldMkLst>
        <pc:spChg chg="mod">
          <ac:chgData name="Carine Bougnague - Alliance Française Amsterdam" userId="S::direction@afamsterdam.nl::30521d8d-ba48-456a-a09f-984bff1b2a81" providerId="AD" clId="Web-{32CD56A5-3ECA-6892-1B7A-2AE2ECD69810}" dt="2019-12-02T15:38:30.170" v="128" actId="20577"/>
          <ac:spMkLst>
            <pc:docMk/>
            <pc:sldMk cId="0" sldId="259"/>
            <ac:spMk id="3" creationId="{00000000-0000-0000-0000-000000000000}"/>
          </ac:spMkLst>
        </pc:spChg>
      </pc:sldChg>
      <pc:sldChg chg="modSp">
        <pc:chgData name="Carine Bougnague - Alliance Française Amsterdam" userId="S::direction@afamsterdam.nl::30521d8d-ba48-456a-a09f-984bff1b2a81" providerId="AD" clId="Web-{32CD56A5-3ECA-6892-1B7A-2AE2ECD69810}" dt="2019-12-02T15:36:35.718" v="17" actId="1076"/>
        <pc:sldMkLst>
          <pc:docMk/>
          <pc:sldMk cId="0" sldId="267"/>
        </pc:sldMkLst>
        <pc:spChg chg="mod">
          <ac:chgData name="Carine Bougnague - Alliance Française Amsterdam" userId="S::direction@afamsterdam.nl::30521d8d-ba48-456a-a09f-984bff1b2a81" providerId="AD" clId="Web-{32CD56A5-3ECA-6892-1B7A-2AE2ECD69810}" dt="2019-12-02T15:36:28.968" v="14" actId="20577"/>
          <ac:spMkLst>
            <pc:docMk/>
            <pc:sldMk cId="0" sldId="267"/>
            <ac:spMk id="3" creationId="{00000000-0000-0000-0000-000000000000}"/>
          </ac:spMkLst>
        </pc:spChg>
        <pc:spChg chg="mod">
          <ac:chgData name="Carine Bougnague - Alliance Française Amsterdam" userId="S::direction@afamsterdam.nl::30521d8d-ba48-456a-a09f-984bff1b2a81" providerId="AD" clId="Web-{32CD56A5-3ECA-6892-1B7A-2AE2ECD69810}" dt="2019-12-02T15:36:35.718" v="17" actId="1076"/>
          <ac:spMkLst>
            <pc:docMk/>
            <pc:sldMk cId="0" sldId="267"/>
            <ac:spMk id="7" creationId="{972D5100-4206-47C4-AF76-E67749DC922B}"/>
          </ac:spMkLst>
        </pc:spChg>
      </pc:sldChg>
    </pc:docChg>
  </pc:docChgLst>
  <pc:docChgLst>
    <pc:chgData name="Carine Bougnague - Alliance Française Amsterdam" userId="S::direction@afamsterdam.nl::30521d8d-ba48-456a-a09f-984bff1b2a81" providerId="AD" clId="Web-{2F43EA95-57CC-A2B1-C21F-B68C3E6C2D36}"/>
    <pc:docChg chg="modSld">
      <pc:chgData name="Carine Bougnague - Alliance Française Amsterdam" userId="S::direction@afamsterdam.nl::30521d8d-ba48-456a-a09f-984bff1b2a81" providerId="AD" clId="Web-{2F43EA95-57CC-A2B1-C21F-B68C3E6C2D36}" dt="2019-12-06T09:04:07.293" v="1632" actId="20577"/>
      <pc:docMkLst>
        <pc:docMk/>
      </pc:docMkLst>
      <pc:sldChg chg="modSp">
        <pc:chgData name="Carine Bougnague - Alliance Française Amsterdam" userId="S::direction@afamsterdam.nl::30521d8d-ba48-456a-a09f-984bff1b2a81" providerId="AD" clId="Web-{2F43EA95-57CC-A2B1-C21F-B68C3E6C2D36}" dt="2019-12-06T08:34:03.149" v="816" actId="20577"/>
        <pc:sldMkLst>
          <pc:docMk/>
          <pc:sldMk cId="0" sldId="259"/>
        </pc:sldMkLst>
        <pc:spChg chg="mod">
          <ac:chgData name="Carine Bougnague - Alliance Française Amsterdam" userId="S::direction@afamsterdam.nl::30521d8d-ba48-456a-a09f-984bff1b2a81" providerId="AD" clId="Web-{2F43EA95-57CC-A2B1-C21F-B68C3E6C2D36}" dt="2019-12-06T08:24:31.965" v="360" actId="20577"/>
          <ac:spMkLst>
            <pc:docMk/>
            <pc:sldMk cId="0" sldId="259"/>
            <ac:spMk id="2" creationId="{00000000-0000-0000-0000-000000000000}"/>
          </ac:spMkLst>
        </pc:spChg>
        <pc:spChg chg="mod">
          <ac:chgData name="Carine Bougnague - Alliance Française Amsterdam" userId="S::direction@afamsterdam.nl::30521d8d-ba48-456a-a09f-984bff1b2a81" providerId="AD" clId="Web-{2F43EA95-57CC-A2B1-C21F-B68C3E6C2D36}" dt="2019-12-06T08:34:03.149" v="816" actId="20577"/>
          <ac:spMkLst>
            <pc:docMk/>
            <pc:sldMk cId="0" sldId="259"/>
            <ac:spMk id="3" creationId="{00000000-0000-0000-0000-000000000000}"/>
          </ac:spMkLst>
        </pc:spChg>
      </pc:sldChg>
      <pc:sldChg chg="modSp">
        <pc:chgData name="Carine Bougnague - Alliance Française Amsterdam" userId="S::direction@afamsterdam.nl::30521d8d-ba48-456a-a09f-984bff1b2a81" providerId="AD" clId="Web-{2F43EA95-57CC-A2B1-C21F-B68C3E6C2D36}" dt="2019-12-06T08:13:39.907" v="32" actId="20577"/>
        <pc:sldMkLst>
          <pc:docMk/>
          <pc:sldMk cId="0" sldId="267"/>
        </pc:sldMkLst>
        <pc:spChg chg="mod">
          <ac:chgData name="Carine Bougnague - Alliance Française Amsterdam" userId="S::direction@afamsterdam.nl::30521d8d-ba48-456a-a09f-984bff1b2a81" providerId="AD" clId="Web-{2F43EA95-57CC-A2B1-C21F-B68C3E6C2D36}" dt="2019-12-06T08:13:39.907" v="32" actId="20577"/>
          <ac:spMkLst>
            <pc:docMk/>
            <pc:sldMk cId="0" sldId="267"/>
            <ac:spMk id="3" creationId="{00000000-0000-0000-0000-000000000000}"/>
          </ac:spMkLst>
        </pc:spChg>
      </pc:sldChg>
      <pc:sldChg chg="modSp">
        <pc:chgData name="Carine Bougnague - Alliance Française Amsterdam" userId="S::direction@afamsterdam.nl::30521d8d-ba48-456a-a09f-984bff1b2a81" providerId="AD" clId="Web-{2F43EA95-57CC-A2B1-C21F-B68C3E6C2D36}" dt="2019-12-06T08:35:34.289" v="850" actId="20577"/>
        <pc:sldMkLst>
          <pc:docMk/>
          <pc:sldMk cId="947201423" sldId="270"/>
        </pc:sldMkLst>
        <pc:spChg chg="mod">
          <ac:chgData name="Carine Bougnague - Alliance Française Amsterdam" userId="S::direction@afamsterdam.nl::30521d8d-ba48-456a-a09f-984bff1b2a81" providerId="AD" clId="Web-{2F43EA95-57CC-A2B1-C21F-B68C3E6C2D36}" dt="2019-12-06T08:13:54.875" v="35" actId="20577"/>
          <ac:spMkLst>
            <pc:docMk/>
            <pc:sldMk cId="947201423" sldId="270"/>
            <ac:spMk id="2" creationId="{00000000-0000-0000-0000-000000000000}"/>
          </ac:spMkLst>
        </pc:spChg>
        <pc:spChg chg="mod">
          <ac:chgData name="Carine Bougnague - Alliance Française Amsterdam" userId="S::direction@afamsterdam.nl::30521d8d-ba48-456a-a09f-984bff1b2a81" providerId="AD" clId="Web-{2F43EA95-57CC-A2B1-C21F-B68C3E6C2D36}" dt="2019-12-06T08:35:34.289" v="850" actId="20577"/>
          <ac:spMkLst>
            <pc:docMk/>
            <pc:sldMk cId="947201423" sldId="270"/>
            <ac:spMk id="3" creationId="{00000000-0000-0000-0000-000000000000}"/>
          </ac:spMkLst>
        </pc:spChg>
      </pc:sldChg>
      <pc:sldChg chg="modSp">
        <pc:chgData name="Carine Bougnague - Alliance Française Amsterdam" userId="S::direction@afamsterdam.nl::30521d8d-ba48-456a-a09f-984bff1b2a81" providerId="AD" clId="Web-{2F43EA95-57CC-A2B1-C21F-B68C3E6C2D36}" dt="2019-12-06T08:41:13.599" v="1320" actId="20577"/>
        <pc:sldMkLst>
          <pc:docMk/>
          <pc:sldMk cId="2963287568" sldId="271"/>
        </pc:sldMkLst>
        <pc:spChg chg="mod">
          <ac:chgData name="Carine Bougnague - Alliance Française Amsterdam" userId="S::direction@afamsterdam.nl::30521d8d-ba48-456a-a09f-984bff1b2a81" providerId="AD" clId="Web-{2F43EA95-57CC-A2B1-C21F-B68C3E6C2D36}" dt="2019-12-06T08:41:13.599" v="1320" actId="20577"/>
          <ac:spMkLst>
            <pc:docMk/>
            <pc:sldMk cId="2963287568" sldId="271"/>
            <ac:spMk id="3" creationId="{00000000-0000-0000-0000-000000000000}"/>
          </ac:spMkLst>
        </pc:spChg>
      </pc:sldChg>
      <pc:sldChg chg="modSp">
        <pc:chgData name="Carine Bougnague - Alliance Française Amsterdam" userId="S::direction@afamsterdam.nl::30521d8d-ba48-456a-a09f-984bff1b2a81" providerId="AD" clId="Web-{2F43EA95-57CC-A2B1-C21F-B68C3E6C2D36}" dt="2019-12-06T09:04:07.293" v="1631" actId="20577"/>
        <pc:sldMkLst>
          <pc:docMk/>
          <pc:sldMk cId="1405749769" sldId="275"/>
        </pc:sldMkLst>
        <pc:spChg chg="mod">
          <ac:chgData name="Carine Bougnague - Alliance Française Amsterdam" userId="S::direction@afamsterdam.nl::30521d8d-ba48-456a-a09f-984bff1b2a81" providerId="AD" clId="Web-{2F43EA95-57CC-A2B1-C21F-B68C3E6C2D36}" dt="2019-12-06T09:04:07.293" v="1631" actId="20577"/>
          <ac:spMkLst>
            <pc:docMk/>
            <pc:sldMk cId="1405749769" sldId="275"/>
            <ac:spMk id="8" creationId="{67B4CBF3-104F-4AF6-88F9-BC68EBA026F4}"/>
          </ac:spMkLst>
        </pc:spChg>
      </pc:sldChg>
    </pc:docChg>
  </pc:docChgLst>
  <pc:docChgLst>
    <pc:chgData name="Carine Bougnague - Alliance Française Amsterdam" userId="30521d8d-ba48-456a-a09f-984bff1b2a81" providerId="ADAL" clId="{BA485E7A-4DB5-47FE-B223-94A304755CE9}"/>
    <pc:docChg chg="custSel modSld">
      <pc:chgData name="Carine Bougnague - Alliance Française Amsterdam" userId="30521d8d-ba48-456a-a09f-984bff1b2a81" providerId="ADAL" clId="{BA485E7A-4DB5-47FE-B223-94A304755CE9}" dt="2018-12-28T13:19:22.369" v="33" actId="20577"/>
      <pc:docMkLst>
        <pc:docMk/>
      </pc:docMkLst>
      <pc:sldChg chg="modSp">
        <pc:chgData name="Carine Bougnague - Alliance Française Amsterdam" userId="30521d8d-ba48-456a-a09f-984bff1b2a81" providerId="ADAL" clId="{BA485E7A-4DB5-47FE-B223-94A304755CE9}" dt="2018-12-28T13:19:22.369" v="33" actId="20577"/>
        <pc:sldMkLst>
          <pc:docMk/>
          <pc:sldMk cId="0" sldId="267"/>
        </pc:sldMkLst>
        <pc:spChg chg="mod">
          <ac:chgData name="Carine Bougnague - Alliance Française Amsterdam" userId="30521d8d-ba48-456a-a09f-984bff1b2a81" providerId="ADAL" clId="{BA485E7A-4DB5-47FE-B223-94A304755CE9}" dt="2018-12-28T13:19:22.369" v="33" actId="20577"/>
          <ac:spMkLst>
            <pc:docMk/>
            <pc:sldMk cId="0" sldId="267"/>
            <ac:spMk id="3" creationId="{00000000-0000-0000-0000-000000000000}"/>
          </ac:spMkLst>
        </pc:spChg>
      </pc:sldChg>
    </pc:docChg>
  </pc:docChgLst>
  <pc:docChgLst>
    <pc:chgData name="Carine Bougnague - Alliance Française Amsterdam" userId="S::direction@afamsterdam.nl::30521d8d-ba48-456a-a09f-984bff1b2a81" providerId="AD" clId="Web-{4AAB598F-75F0-889C-6E84-E92BDB1D4EB4}"/>
    <pc:docChg chg="modSld">
      <pc:chgData name="Carine Bougnague - Alliance Française Amsterdam" userId="S::direction@afamsterdam.nl::30521d8d-ba48-456a-a09f-984bff1b2a81" providerId="AD" clId="Web-{4AAB598F-75F0-889C-6E84-E92BDB1D4EB4}" dt="2019-12-06T09:19:25.221" v="47" actId="20577"/>
      <pc:docMkLst>
        <pc:docMk/>
      </pc:docMkLst>
      <pc:sldChg chg="modSp">
        <pc:chgData name="Carine Bougnague - Alliance Française Amsterdam" userId="S::direction@afamsterdam.nl::30521d8d-ba48-456a-a09f-984bff1b2a81" providerId="AD" clId="Web-{4AAB598F-75F0-889C-6E84-E92BDB1D4EB4}" dt="2019-12-06T09:19:25.221" v="46" actId="20577"/>
        <pc:sldMkLst>
          <pc:docMk/>
          <pc:sldMk cId="0" sldId="267"/>
        </pc:sldMkLst>
        <pc:spChg chg="mod">
          <ac:chgData name="Carine Bougnague - Alliance Française Amsterdam" userId="S::direction@afamsterdam.nl::30521d8d-ba48-456a-a09f-984bff1b2a81" providerId="AD" clId="Web-{4AAB598F-75F0-889C-6E84-E92BDB1D4EB4}" dt="2019-12-06T09:19:25.221" v="46" actId="20577"/>
          <ac:spMkLst>
            <pc:docMk/>
            <pc:sldMk cId="0" sldId="267"/>
            <ac:spMk id="7" creationId="{972D5100-4206-47C4-AF76-E67749DC922B}"/>
          </ac:spMkLst>
        </pc:spChg>
      </pc:sldChg>
    </pc:docChg>
  </pc:docChgLst>
  <pc:docChgLst>
    <pc:chgData name="Carine Bougnague - Alliance Française Amsterdam" userId="S::direction@afamsterdam.nl::30521d8d-ba48-456a-a09f-984bff1b2a81" providerId="AD" clId="Web-{9F56336D-45D4-6263-7568-8FF34851CEB8}"/>
    <pc:docChg chg="modSld">
      <pc:chgData name="Carine Bougnague - Alliance Française Amsterdam" userId="S::direction@afamsterdam.nl::30521d8d-ba48-456a-a09f-984bff1b2a81" providerId="AD" clId="Web-{9F56336D-45D4-6263-7568-8FF34851CEB8}" dt="2019-12-02T15:29:52.982" v="504" actId="20577"/>
      <pc:docMkLst>
        <pc:docMk/>
      </pc:docMkLst>
      <pc:sldChg chg="addSp delSp modSp mod setBg">
        <pc:chgData name="Carine Bougnague - Alliance Française Amsterdam" userId="S::direction@afamsterdam.nl::30521d8d-ba48-456a-a09f-984bff1b2a81" providerId="AD" clId="Web-{9F56336D-45D4-6263-7568-8FF34851CEB8}" dt="2019-12-02T14:55:46.549" v="37" actId="20577"/>
        <pc:sldMkLst>
          <pc:docMk/>
          <pc:sldMk cId="0" sldId="256"/>
        </pc:sldMkLst>
        <pc:spChg chg="mod">
          <ac:chgData name="Carine Bougnague - Alliance Française Amsterdam" userId="S::direction@afamsterdam.nl::30521d8d-ba48-456a-a09f-984bff1b2a81" providerId="AD" clId="Web-{9F56336D-45D4-6263-7568-8FF34851CEB8}" dt="2019-12-02T14:55:46.549" v="37" actId="20577"/>
          <ac:spMkLst>
            <pc:docMk/>
            <pc:sldMk cId="0" sldId="256"/>
            <ac:spMk id="2" creationId="{00000000-0000-0000-0000-000000000000}"/>
          </ac:spMkLst>
        </pc:spChg>
        <pc:spChg chg="add">
          <ac:chgData name="Carine Bougnague - Alliance Française Amsterdam" userId="S::direction@afamsterdam.nl::30521d8d-ba48-456a-a09f-984bff1b2a81" providerId="AD" clId="Web-{9F56336D-45D4-6263-7568-8FF34851CEB8}" dt="2019-12-02T14:54:46.955" v="30"/>
          <ac:spMkLst>
            <pc:docMk/>
            <pc:sldMk cId="0" sldId="256"/>
            <ac:spMk id="17" creationId="{96646FC9-C66D-4EC7-8310-0DD4ACC49C6C}"/>
          </ac:spMkLst>
        </pc:spChg>
        <pc:spChg chg="add">
          <ac:chgData name="Carine Bougnague - Alliance Française Amsterdam" userId="S::direction@afamsterdam.nl::30521d8d-ba48-456a-a09f-984bff1b2a81" providerId="AD" clId="Web-{9F56336D-45D4-6263-7568-8FF34851CEB8}" dt="2019-12-02T14:54:46.955" v="30"/>
          <ac:spMkLst>
            <pc:docMk/>
            <pc:sldMk cId="0" sldId="256"/>
            <ac:spMk id="18" creationId="{A3473CF9-37EB-43E7-89EF-D2D1C53D1DAC}"/>
          </ac:spMkLst>
        </pc:spChg>
        <pc:spChg chg="add">
          <ac:chgData name="Carine Bougnague - Alliance Française Amsterdam" userId="S::direction@afamsterdam.nl::30521d8d-ba48-456a-a09f-984bff1b2a81" providerId="AD" clId="Web-{9F56336D-45D4-6263-7568-8FF34851CEB8}" dt="2019-12-02T14:54:46.955" v="30"/>
          <ac:spMkLst>
            <pc:docMk/>
            <pc:sldMk cId="0" sldId="256"/>
            <ac:spMk id="19" creationId="{586B4EF9-43BA-4655-A6FF-1D8E21574C95}"/>
          </ac:spMkLst>
        </pc:spChg>
        <pc:spChg chg="add del">
          <ac:chgData name="Carine Bougnague - Alliance Française Amsterdam" userId="S::direction@afamsterdam.nl::30521d8d-ba48-456a-a09f-984bff1b2a81" providerId="AD" clId="Web-{9F56336D-45D4-6263-7568-8FF34851CEB8}" dt="2019-12-02T14:54:29.362" v="27"/>
          <ac:spMkLst>
            <pc:docMk/>
            <pc:sldMk cId="0" sldId="256"/>
            <ac:spMk id="20" creationId="{823AC064-BC96-4F32-8AE1-B2FD38754823}"/>
          </ac:spMkLst>
        </pc:spChg>
        <pc:picChg chg="add mod">
          <ac:chgData name="Carine Bougnague - Alliance Française Amsterdam" userId="S::direction@afamsterdam.nl::30521d8d-ba48-456a-a09f-984bff1b2a81" providerId="AD" clId="Web-{9F56336D-45D4-6263-7568-8FF34851CEB8}" dt="2019-12-02T14:54:46.955" v="30"/>
          <ac:picMkLst>
            <pc:docMk/>
            <pc:sldMk cId="0" sldId="256"/>
            <ac:picMk id="3" creationId="{F81C1B56-F205-4646-B4FD-8E020784FEDB}"/>
          </ac:picMkLst>
        </pc:picChg>
        <pc:picChg chg="del">
          <ac:chgData name="Carine Bougnague - Alliance Française Amsterdam" userId="S::direction@afamsterdam.nl::30521d8d-ba48-456a-a09f-984bff1b2a81" providerId="AD" clId="Web-{9F56336D-45D4-6263-7568-8FF34851CEB8}" dt="2019-12-02T14:47:48.363" v="1"/>
          <ac:picMkLst>
            <pc:docMk/>
            <pc:sldMk cId="0" sldId="256"/>
            <ac:picMk id="5" creationId="{31D7DCF4-0D06-4541-94CA-AD22AE5DAC2E}"/>
          </ac:picMkLst>
        </pc:picChg>
        <pc:picChg chg="del">
          <ac:chgData name="Carine Bougnague - Alliance Française Amsterdam" userId="S::direction@afamsterdam.nl::30521d8d-ba48-456a-a09f-984bff1b2a81" providerId="AD" clId="Web-{9F56336D-45D4-6263-7568-8FF34851CEB8}" dt="2019-12-02T14:47:46.457" v="0"/>
          <ac:picMkLst>
            <pc:docMk/>
            <pc:sldMk cId="0" sldId="256"/>
            <ac:picMk id="11" creationId="{3A555344-DE9C-40FB-ACCC-90C6F5A3520F}"/>
          </ac:picMkLst>
        </pc:picChg>
        <pc:picChg chg="mod">
          <ac:chgData name="Carine Bougnague - Alliance Française Amsterdam" userId="S::direction@afamsterdam.nl::30521d8d-ba48-456a-a09f-984bff1b2a81" providerId="AD" clId="Web-{9F56336D-45D4-6263-7568-8FF34851CEB8}" dt="2019-12-02T14:54:46.955" v="30"/>
          <ac:picMkLst>
            <pc:docMk/>
            <pc:sldMk cId="0" sldId="256"/>
            <ac:picMk id="15" creationId="{36B5A437-9B68-485A-857B-D28B9027D36C}"/>
          </ac:picMkLst>
        </pc:picChg>
        <pc:cxnChg chg="del">
          <ac:chgData name="Carine Bougnague - Alliance Française Amsterdam" userId="S::direction@afamsterdam.nl::30521d8d-ba48-456a-a09f-984bff1b2a81" providerId="AD" clId="Web-{9F56336D-45D4-6263-7568-8FF34851CEB8}" dt="2019-12-02T14:47:51.192" v="2"/>
          <ac:cxnSpMkLst>
            <pc:docMk/>
            <pc:sldMk cId="0" sldId="256"/>
            <ac:cxnSpMk id="4" creationId="{9C4A3652-1BCD-4035-882A-143DBC9FA491}"/>
          </ac:cxnSpMkLst>
        </pc:cxnChg>
        <pc:cxnChg chg="add del">
          <ac:chgData name="Carine Bougnague - Alliance Française Amsterdam" userId="S::direction@afamsterdam.nl::30521d8d-ba48-456a-a09f-984bff1b2a81" providerId="AD" clId="Web-{9F56336D-45D4-6263-7568-8FF34851CEB8}" dt="2019-12-02T14:54:29.362" v="27"/>
          <ac:cxnSpMkLst>
            <pc:docMk/>
            <pc:sldMk cId="0" sldId="256"/>
            <ac:cxnSpMk id="22" creationId="{7E7C77BC-7138-40B1-A15B-20F57A494629}"/>
          </ac:cxnSpMkLst>
        </pc:cxnChg>
        <pc:cxnChg chg="add del">
          <ac:chgData name="Carine Bougnague - Alliance Française Amsterdam" userId="S::direction@afamsterdam.nl::30521d8d-ba48-456a-a09f-984bff1b2a81" providerId="AD" clId="Web-{9F56336D-45D4-6263-7568-8FF34851CEB8}" dt="2019-12-02T14:54:29.362" v="27"/>
          <ac:cxnSpMkLst>
            <pc:docMk/>
            <pc:sldMk cId="0" sldId="256"/>
            <ac:cxnSpMk id="24" creationId="{DB146403-F3D6-484B-B2ED-97F9565D0370}"/>
          </ac:cxnSpMkLst>
        </pc:cxnChg>
      </pc:sldChg>
      <pc:sldChg chg="modSp">
        <pc:chgData name="Carine Bougnague - Alliance Française Amsterdam" userId="S::direction@afamsterdam.nl::30521d8d-ba48-456a-a09f-984bff1b2a81" providerId="AD" clId="Web-{9F56336D-45D4-6263-7568-8FF34851CEB8}" dt="2019-12-02T14:56:31.502" v="45" actId="20577"/>
        <pc:sldMkLst>
          <pc:docMk/>
          <pc:sldMk cId="0" sldId="267"/>
        </pc:sldMkLst>
        <pc:spChg chg="mod">
          <ac:chgData name="Carine Bougnague - Alliance Française Amsterdam" userId="S::direction@afamsterdam.nl::30521d8d-ba48-456a-a09f-984bff1b2a81" providerId="AD" clId="Web-{9F56336D-45D4-6263-7568-8FF34851CEB8}" dt="2019-12-02T14:56:31.502" v="45" actId="20577"/>
          <ac:spMkLst>
            <pc:docMk/>
            <pc:sldMk cId="0" sldId="267"/>
            <ac:spMk id="7" creationId="{972D5100-4206-47C4-AF76-E67749DC922B}"/>
          </ac:spMkLst>
        </pc:spChg>
      </pc:sldChg>
      <pc:sldChg chg="modSp">
        <pc:chgData name="Carine Bougnague - Alliance Française Amsterdam" userId="S::direction@afamsterdam.nl::30521d8d-ba48-456a-a09f-984bff1b2a81" providerId="AD" clId="Web-{9F56336D-45D4-6263-7568-8FF34851CEB8}" dt="2019-12-02T15:29:08.607" v="439" actId="20577"/>
        <pc:sldMkLst>
          <pc:docMk/>
          <pc:sldMk cId="947201423" sldId="270"/>
        </pc:sldMkLst>
        <pc:spChg chg="mod">
          <ac:chgData name="Carine Bougnague - Alliance Française Amsterdam" userId="S::direction@afamsterdam.nl::30521d8d-ba48-456a-a09f-984bff1b2a81" providerId="AD" clId="Web-{9F56336D-45D4-6263-7568-8FF34851CEB8}" dt="2019-12-02T14:56:43.923" v="51" actId="20577"/>
          <ac:spMkLst>
            <pc:docMk/>
            <pc:sldMk cId="947201423" sldId="270"/>
            <ac:spMk id="2" creationId="{00000000-0000-0000-0000-000000000000}"/>
          </ac:spMkLst>
        </pc:spChg>
        <pc:spChg chg="mod">
          <ac:chgData name="Carine Bougnague - Alliance Française Amsterdam" userId="S::direction@afamsterdam.nl::30521d8d-ba48-456a-a09f-984bff1b2a81" providerId="AD" clId="Web-{9F56336D-45D4-6263-7568-8FF34851CEB8}" dt="2019-12-02T15:29:08.607" v="439" actId="20577"/>
          <ac:spMkLst>
            <pc:docMk/>
            <pc:sldMk cId="947201423" sldId="270"/>
            <ac:spMk id="3" creationId="{00000000-0000-0000-0000-000000000000}"/>
          </ac:spMkLst>
        </pc:spChg>
      </pc:sldChg>
      <pc:sldChg chg="modSp">
        <pc:chgData name="Carine Bougnague - Alliance Française Amsterdam" userId="S::direction@afamsterdam.nl::30521d8d-ba48-456a-a09f-984bff1b2a81" providerId="AD" clId="Web-{9F56336D-45D4-6263-7568-8FF34851CEB8}" dt="2019-12-02T15:29:51.935" v="502" actId="20577"/>
        <pc:sldMkLst>
          <pc:docMk/>
          <pc:sldMk cId="2963287568" sldId="271"/>
        </pc:sldMkLst>
        <pc:spChg chg="mod">
          <ac:chgData name="Carine Bougnague - Alliance Française Amsterdam" userId="S::direction@afamsterdam.nl::30521d8d-ba48-456a-a09f-984bff1b2a81" providerId="AD" clId="Web-{9F56336D-45D4-6263-7568-8FF34851CEB8}" dt="2019-12-02T15:29:51.935" v="502" actId="20577"/>
          <ac:spMkLst>
            <pc:docMk/>
            <pc:sldMk cId="2963287568" sldId="271"/>
            <ac:spMk id="2" creationId="{00000000-0000-0000-0000-000000000000}"/>
          </ac:spMkLst>
        </pc:spChg>
      </pc:sldChg>
    </pc:docChg>
  </pc:docChgLst>
  <pc:docChgLst>
    <pc:chgData name="Carine Bougnague - Alliance Française Amsterdam" userId="30521d8d-ba48-456a-a09f-984bff1b2a81" providerId="ADAL" clId="{23CACAE6-32BF-4B9C-BCE4-3787C87A4513}"/>
    <pc:docChg chg="undo custSel delSld modSld">
      <pc:chgData name="Carine Bougnague - Alliance Française Amsterdam" userId="30521d8d-ba48-456a-a09f-984bff1b2a81" providerId="ADAL" clId="{23CACAE6-32BF-4B9C-BCE4-3787C87A4513}" dt="2020-01-07T12:35:22.582" v="1177" actId="20577"/>
      <pc:docMkLst>
        <pc:docMk/>
      </pc:docMkLst>
      <pc:sldChg chg="delSp modSp del modAnim">
        <pc:chgData name="Carine Bougnague - Alliance Française Amsterdam" userId="30521d8d-ba48-456a-a09f-984bff1b2a81" providerId="ADAL" clId="{23CACAE6-32BF-4B9C-BCE4-3787C87A4513}" dt="2020-01-07T12:33:20.288" v="1106" actId="2696"/>
        <pc:sldMkLst>
          <pc:docMk/>
          <pc:sldMk cId="0" sldId="258"/>
        </pc:sldMkLst>
        <pc:spChg chg="del mod">
          <ac:chgData name="Carine Bougnague - Alliance Française Amsterdam" userId="30521d8d-ba48-456a-a09f-984bff1b2a81" providerId="ADAL" clId="{23CACAE6-32BF-4B9C-BCE4-3787C87A4513}" dt="2020-01-07T12:29:52.659" v="1051" actId="478"/>
          <ac:spMkLst>
            <pc:docMk/>
            <pc:sldMk cId="0" sldId="258"/>
            <ac:spMk id="2" creationId="{00000000-0000-0000-0000-000000000000}"/>
          </ac:spMkLst>
        </pc:spChg>
        <pc:spChg chg="mod">
          <ac:chgData name="Carine Bougnague - Alliance Française Amsterdam" userId="30521d8d-ba48-456a-a09f-984bff1b2a81" providerId="ADAL" clId="{23CACAE6-32BF-4B9C-BCE4-3787C87A4513}" dt="2020-01-07T12:29:56.121" v="1053"/>
          <ac:spMkLst>
            <pc:docMk/>
            <pc:sldMk cId="0" sldId="258"/>
            <ac:spMk id="3" creationId="{00000000-0000-0000-0000-000000000000}"/>
          </ac:spMkLst>
        </pc:spChg>
      </pc:sldChg>
      <pc:sldChg chg="modSp addAnim delAnim modAnim">
        <pc:chgData name="Carine Bougnague - Alliance Française Amsterdam" userId="30521d8d-ba48-456a-a09f-984bff1b2a81" providerId="ADAL" clId="{23CACAE6-32BF-4B9C-BCE4-3787C87A4513}" dt="2020-01-07T12:22:42.493" v="683" actId="5793"/>
        <pc:sldMkLst>
          <pc:docMk/>
          <pc:sldMk cId="0" sldId="259"/>
        </pc:sldMkLst>
        <pc:spChg chg="mod">
          <ac:chgData name="Carine Bougnague - Alliance Française Amsterdam" userId="30521d8d-ba48-456a-a09f-984bff1b2a81" providerId="ADAL" clId="{23CACAE6-32BF-4B9C-BCE4-3787C87A4513}" dt="2020-01-07T12:14:02.894" v="488" actId="1035"/>
          <ac:spMkLst>
            <pc:docMk/>
            <pc:sldMk cId="0" sldId="259"/>
            <ac:spMk id="2" creationId="{00000000-0000-0000-0000-000000000000}"/>
          </ac:spMkLst>
        </pc:spChg>
        <pc:spChg chg="mod">
          <ac:chgData name="Carine Bougnague - Alliance Française Amsterdam" userId="30521d8d-ba48-456a-a09f-984bff1b2a81" providerId="ADAL" clId="{23CACAE6-32BF-4B9C-BCE4-3787C87A4513}" dt="2020-01-07T12:22:42.493" v="683" actId="5793"/>
          <ac:spMkLst>
            <pc:docMk/>
            <pc:sldMk cId="0" sldId="259"/>
            <ac:spMk id="3" creationId="{00000000-0000-0000-0000-000000000000}"/>
          </ac:spMkLst>
        </pc:spChg>
      </pc:sldChg>
      <pc:sldChg chg="modSp">
        <pc:chgData name="Carine Bougnague - Alliance Française Amsterdam" userId="30521d8d-ba48-456a-a09f-984bff1b2a81" providerId="ADAL" clId="{23CACAE6-32BF-4B9C-BCE4-3787C87A4513}" dt="2020-01-07T11:48:51.097" v="189" actId="5793"/>
        <pc:sldMkLst>
          <pc:docMk/>
          <pc:sldMk cId="947201423" sldId="270"/>
        </pc:sldMkLst>
        <pc:spChg chg="mod">
          <ac:chgData name="Carine Bougnague - Alliance Française Amsterdam" userId="30521d8d-ba48-456a-a09f-984bff1b2a81" providerId="ADAL" clId="{23CACAE6-32BF-4B9C-BCE4-3787C87A4513}" dt="2020-01-07T11:48:51.097" v="189" actId="5793"/>
          <ac:spMkLst>
            <pc:docMk/>
            <pc:sldMk cId="947201423" sldId="270"/>
            <ac:spMk id="3" creationId="{00000000-0000-0000-0000-000000000000}"/>
          </ac:spMkLst>
        </pc:spChg>
      </pc:sldChg>
      <pc:sldChg chg="modSp">
        <pc:chgData name="Carine Bougnague - Alliance Française Amsterdam" userId="30521d8d-ba48-456a-a09f-984bff1b2a81" providerId="ADAL" clId="{23CACAE6-32BF-4B9C-BCE4-3787C87A4513}" dt="2020-01-07T12:33:08.265" v="1105" actId="27636"/>
        <pc:sldMkLst>
          <pc:docMk/>
          <pc:sldMk cId="2963287568" sldId="271"/>
        </pc:sldMkLst>
        <pc:spChg chg="mod">
          <ac:chgData name="Carine Bougnague - Alliance Française Amsterdam" userId="30521d8d-ba48-456a-a09f-984bff1b2a81" providerId="ADAL" clId="{23CACAE6-32BF-4B9C-BCE4-3787C87A4513}" dt="2020-01-07T12:23:16.294" v="688" actId="255"/>
          <ac:spMkLst>
            <pc:docMk/>
            <pc:sldMk cId="2963287568" sldId="271"/>
            <ac:spMk id="2" creationId="{00000000-0000-0000-0000-000000000000}"/>
          </ac:spMkLst>
        </pc:spChg>
        <pc:spChg chg="mod">
          <ac:chgData name="Carine Bougnague - Alliance Française Amsterdam" userId="30521d8d-ba48-456a-a09f-984bff1b2a81" providerId="ADAL" clId="{23CACAE6-32BF-4B9C-BCE4-3787C87A4513}" dt="2020-01-07T12:33:08.265" v="1105" actId="27636"/>
          <ac:spMkLst>
            <pc:docMk/>
            <pc:sldMk cId="2963287568" sldId="271"/>
            <ac:spMk id="3" creationId="{00000000-0000-0000-0000-000000000000}"/>
          </ac:spMkLst>
        </pc:spChg>
      </pc:sldChg>
      <pc:sldChg chg="modSp">
        <pc:chgData name="Carine Bougnague - Alliance Française Amsterdam" userId="30521d8d-ba48-456a-a09f-984bff1b2a81" providerId="ADAL" clId="{23CACAE6-32BF-4B9C-BCE4-3787C87A4513}" dt="2020-01-07T12:35:22.582" v="1177" actId="20577"/>
        <pc:sldMkLst>
          <pc:docMk/>
          <pc:sldMk cId="1405749769" sldId="275"/>
        </pc:sldMkLst>
        <pc:spChg chg="mod">
          <ac:chgData name="Carine Bougnague - Alliance Française Amsterdam" userId="30521d8d-ba48-456a-a09f-984bff1b2a81" providerId="ADAL" clId="{23CACAE6-32BF-4B9C-BCE4-3787C87A4513}" dt="2020-01-07T12:33:23.737" v="1108" actId="20577"/>
          <ac:spMkLst>
            <pc:docMk/>
            <pc:sldMk cId="1405749769" sldId="275"/>
            <ac:spMk id="2" creationId="{84D5DA65-E161-4A6C-96D0-A6871FC0A18C}"/>
          </ac:spMkLst>
        </pc:spChg>
        <pc:spChg chg="mod">
          <ac:chgData name="Carine Bougnague - Alliance Française Amsterdam" userId="30521d8d-ba48-456a-a09f-984bff1b2a81" providerId="ADAL" clId="{23CACAE6-32BF-4B9C-BCE4-3787C87A4513}" dt="2020-01-07T12:35:22.582" v="1177" actId="20577"/>
          <ac:spMkLst>
            <pc:docMk/>
            <pc:sldMk cId="1405749769" sldId="275"/>
            <ac:spMk id="8" creationId="{67B4CBF3-104F-4AF6-88F9-BC68EBA026F4}"/>
          </ac:spMkLst>
        </pc:spChg>
      </pc:sldChg>
    </pc:docChg>
  </pc:docChgLst>
  <pc:docChgLst>
    <pc:chgData name="Bonjour - Alliance Française Amsterdam" userId="5b671376-1f1d-4349-9f1a-cb693516a32c" providerId="ADAL" clId="{601EB41B-A4EB-418B-BC7C-5A369C82CBCE}"/>
    <pc:docChg chg="undo custSel modSld">
      <pc:chgData name="Bonjour - Alliance Française Amsterdam" userId="5b671376-1f1d-4349-9f1a-cb693516a32c" providerId="ADAL" clId="{601EB41B-A4EB-418B-BC7C-5A369C82CBCE}" dt="2019-12-06T10:01:46.636" v="87" actId="948"/>
      <pc:docMkLst>
        <pc:docMk/>
      </pc:docMkLst>
      <pc:sldChg chg="modSp">
        <pc:chgData name="Bonjour - Alliance Française Amsterdam" userId="5b671376-1f1d-4349-9f1a-cb693516a32c" providerId="ADAL" clId="{601EB41B-A4EB-418B-BC7C-5A369C82CBCE}" dt="2019-12-06T09:59:25.735" v="78" actId="27636"/>
        <pc:sldMkLst>
          <pc:docMk/>
          <pc:sldMk cId="0" sldId="258"/>
        </pc:sldMkLst>
        <pc:spChg chg="mod">
          <ac:chgData name="Bonjour - Alliance Française Amsterdam" userId="5b671376-1f1d-4349-9f1a-cb693516a32c" providerId="ADAL" clId="{601EB41B-A4EB-418B-BC7C-5A369C82CBCE}" dt="2019-12-06T09:59:25.735" v="78" actId="27636"/>
          <ac:spMkLst>
            <pc:docMk/>
            <pc:sldMk cId="0" sldId="258"/>
            <ac:spMk id="3" creationId="{00000000-0000-0000-0000-000000000000}"/>
          </ac:spMkLst>
        </pc:spChg>
        <pc:spChg chg="mod">
          <ac:chgData name="Bonjour - Alliance Française Amsterdam" userId="5b671376-1f1d-4349-9f1a-cb693516a32c" providerId="ADAL" clId="{601EB41B-A4EB-418B-BC7C-5A369C82CBCE}" dt="2019-12-06T09:37:38.920" v="23" actId="6549"/>
          <ac:spMkLst>
            <pc:docMk/>
            <pc:sldMk cId="0" sldId="258"/>
            <ac:spMk id="6" creationId="{00000000-0000-0000-0000-000000000000}"/>
          </ac:spMkLst>
        </pc:spChg>
      </pc:sldChg>
      <pc:sldChg chg="modSp modAnim">
        <pc:chgData name="Bonjour - Alliance Française Amsterdam" userId="5b671376-1f1d-4349-9f1a-cb693516a32c" providerId="ADAL" clId="{601EB41B-A4EB-418B-BC7C-5A369C82CBCE}" dt="2019-12-06T09:54:36.495" v="59" actId="255"/>
        <pc:sldMkLst>
          <pc:docMk/>
          <pc:sldMk cId="0" sldId="259"/>
        </pc:sldMkLst>
        <pc:spChg chg="mod">
          <ac:chgData name="Bonjour - Alliance Française Amsterdam" userId="5b671376-1f1d-4349-9f1a-cb693516a32c" providerId="ADAL" clId="{601EB41B-A4EB-418B-BC7C-5A369C82CBCE}" dt="2019-12-06T09:54:36.495" v="59" actId="255"/>
          <ac:spMkLst>
            <pc:docMk/>
            <pc:sldMk cId="0" sldId="259"/>
            <ac:spMk id="3" creationId="{00000000-0000-0000-0000-000000000000}"/>
          </ac:spMkLst>
        </pc:spChg>
        <pc:spChg chg="mod">
          <ac:chgData name="Bonjour - Alliance Française Amsterdam" userId="5b671376-1f1d-4349-9f1a-cb693516a32c" providerId="ADAL" clId="{601EB41B-A4EB-418B-BC7C-5A369C82CBCE}" dt="2019-12-06T09:37:23.064" v="15" actId="20577"/>
          <ac:spMkLst>
            <pc:docMk/>
            <pc:sldMk cId="0" sldId="259"/>
            <ac:spMk id="6" creationId="{00000000-0000-0000-0000-000000000000}"/>
          </ac:spMkLst>
        </pc:spChg>
      </pc:sldChg>
      <pc:sldChg chg="modSp">
        <pc:chgData name="Bonjour - Alliance Française Amsterdam" userId="5b671376-1f1d-4349-9f1a-cb693516a32c" providerId="ADAL" clId="{601EB41B-A4EB-418B-BC7C-5A369C82CBCE}" dt="2019-12-06T09:52:15.329" v="55" actId="255"/>
        <pc:sldMkLst>
          <pc:docMk/>
          <pc:sldMk cId="0" sldId="267"/>
        </pc:sldMkLst>
        <pc:spChg chg="mod">
          <ac:chgData name="Bonjour - Alliance Française Amsterdam" userId="5b671376-1f1d-4349-9f1a-cb693516a32c" providerId="ADAL" clId="{601EB41B-A4EB-418B-BC7C-5A369C82CBCE}" dt="2019-12-06T09:37:08.878" v="11" actId="20577"/>
          <ac:spMkLst>
            <pc:docMk/>
            <pc:sldMk cId="0" sldId="267"/>
            <ac:spMk id="5" creationId="{00000000-0000-0000-0000-000000000000}"/>
          </ac:spMkLst>
        </pc:spChg>
        <pc:spChg chg="mod">
          <ac:chgData name="Bonjour - Alliance Française Amsterdam" userId="5b671376-1f1d-4349-9f1a-cb693516a32c" providerId="ADAL" clId="{601EB41B-A4EB-418B-BC7C-5A369C82CBCE}" dt="2019-12-06T09:52:15.329" v="55" actId="255"/>
          <ac:spMkLst>
            <pc:docMk/>
            <pc:sldMk cId="0" sldId="267"/>
            <ac:spMk id="7" creationId="{972D5100-4206-47C4-AF76-E67749DC922B}"/>
          </ac:spMkLst>
        </pc:spChg>
      </pc:sldChg>
      <pc:sldChg chg="modSp">
        <pc:chgData name="Bonjour - Alliance Française Amsterdam" userId="5b671376-1f1d-4349-9f1a-cb693516a32c" providerId="ADAL" clId="{601EB41B-A4EB-418B-BC7C-5A369C82CBCE}" dt="2019-12-06T10:01:46.636" v="87" actId="948"/>
        <pc:sldMkLst>
          <pc:docMk/>
          <pc:sldMk cId="947201423" sldId="270"/>
        </pc:sldMkLst>
        <pc:spChg chg="mod">
          <ac:chgData name="Bonjour - Alliance Française Amsterdam" userId="5b671376-1f1d-4349-9f1a-cb693516a32c" providerId="ADAL" clId="{601EB41B-A4EB-418B-BC7C-5A369C82CBCE}" dt="2019-12-06T10:01:46.636" v="87" actId="948"/>
          <ac:spMkLst>
            <pc:docMk/>
            <pc:sldMk cId="947201423" sldId="270"/>
            <ac:spMk id="3" creationId="{00000000-0000-0000-0000-000000000000}"/>
          </ac:spMkLst>
        </pc:spChg>
        <pc:spChg chg="mod">
          <ac:chgData name="Bonjour - Alliance Française Amsterdam" userId="5b671376-1f1d-4349-9f1a-cb693516a32c" providerId="ADAL" clId="{601EB41B-A4EB-418B-BC7C-5A369C82CBCE}" dt="2019-12-06T09:36:51.107" v="5" actId="20577"/>
          <ac:spMkLst>
            <pc:docMk/>
            <pc:sldMk cId="947201423" sldId="270"/>
            <ac:spMk id="5" creationId="{00000000-0000-0000-0000-000000000000}"/>
          </ac:spMkLst>
        </pc:spChg>
      </pc:sldChg>
      <pc:sldChg chg="modSp">
        <pc:chgData name="Bonjour - Alliance Française Amsterdam" userId="5b671376-1f1d-4349-9f1a-cb693516a32c" providerId="ADAL" clId="{601EB41B-A4EB-418B-BC7C-5A369C82CBCE}" dt="2019-12-06T10:00:23.781" v="81" actId="948"/>
        <pc:sldMkLst>
          <pc:docMk/>
          <pc:sldMk cId="2963287568" sldId="271"/>
        </pc:sldMkLst>
        <pc:spChg chg="mod">
          <ac:chgData name="Bonjour - Alliance Française Amsterdam" userId="5b671376-1f1d-4349-9f1a-cb693516a32c" providerId="ADAL" clId="{601EB41B-A4EB-418B-BC7C-5A369C82CBCE}" dt="2019-12-06T09:42:59.227" v="29" actId="1076"/>
          <ac:spMkLst>
            <pc:docMk/>
            <pc:sldMk cId="2963287568" sldId="271"/>
            <ac:spMk id="2" creationId="{00000000-0000-0000-0000-000000000000}"/>
          </ac:spMkLst>
        </pc:spChg>
        <pc:spChg chg="mod">
          <ac:chgData name="Bonjour - Alliance Française Amsterdam" userId="5b671376-1f1d-4349-9f1a-cb693516a32c" providerId="ADAL" clId="{601EB41B-A4EB-418B-BC7C-5A369C82CBCE}" dt="2019-12-06T10:00:23.781" v="81" actId="948"/>
          <ac:spMkLst>
            <pc:docMk/>
            <pc:sldMk cId="2963287568" sldId="271"/>
            <ac:spMk id="3" creationId="{00000000-0000-0000-0000-000000000000}"/>
          </ac:spMkLst>
        </pc:spChg>
        <pc:spChg chg="mod">
          <ac:chgData name="Bonjour - Alliance Française Amsterdam" userId="5b671376-1f1d-4349-9f1a-cb693516a32c" providerId="ADAL" clId="{601EB41B-A4EB-418B-BC7C-5A369C82CBCE}" dt="2019-12-06T09:37:31.740" v="19" actId="6549"/>
          <ac:spMkLst>
            <pc:docMk/>
            <pc:sldMk cId="2963287568" sldId="271"/>
            <ac:spMk id="5" creationId="{00000000-0000-0000-0000-000000000000}"/>
          </ac:spMkLst>
        </pc:spChg>
      </pc:sldChg>
      <pc:sldChg chg="modSp">
        <pc:chgData name="Bonjour - Alliance Française Amsterdam" userId="5b671376-1f1d-4349-9f1a-cb693516a32c" providerId="ADAL" clId="{601EB41B-A4EB-418B-BC7C-5A369C82CBCE}" dt="2019-12-06T09:58:45.076" v="76" actId="27636"/>
        <pc:sldMkLst>
          <pc:docMk/>
          <pc:sldMk cId="1405749769" sldId="275"/>
        </pc:sldMkLst>
        <pc:spChg chg="mod">
          <ac:chgData name="Bonjour - Alliance Française Amsterdam" userId="5b671376-1f1d-4349-9f1a-cb693516a32c" providerId="ADAL" clId="{601EB41B-A4EB-418B-BC7C-5A369C82CBCE}" dt="2019-12-06T09:58:45.076" v="76" actId="27636"/>
          <ac:spMkLst>
            <pc:docMk/>
            <pc:sldMk cId="1405749769" sldId="275"/>
            <ac:spMk id="8" creationId="{67B4CBF3-104F-4AF6-88F9-BC68EBA026F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1626C9A-46FC-4A61-A23E-182996A0418E}" type="datetimeFigureOut">
              <a:rPr lang="en-US" smtClean="0"/>
              <a:pPr/>
              <a:t>06/05/20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BCDE165-6D1B-4656-974B-DB69672605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74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D128751-F8B8-41CD-9777-1DAF66E85E93}" type="datetimeFigureOut">
              <a:rPr lang="en-US" smtClean="0"/>
              <a:pPr/>
              <a:t>06/05/20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C5866D3-231E-40D7-918E-3661A486D8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66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F982-7836-483C-B5D9-B5480D64B454}" type="datetime1">
              <a:rPr lang="en-US" smtClean="0"/>
              <a:t>06/05/20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2019 AF Amsterdam Strategic Marketing Plan - C. Bougnague, MD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9D6C-A9A8-4CFB-8908-2A955A6B43CF}" type="datetime1">
              <a:rPr lang="en-US" smtClean="0"/>
              <a:t>06/05/20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2019 AF Amsterdam Strategic Plan - C. Bougnague, MD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D9CCC-E8B7-441E-91A0-C7BEB9398ACB}" type="datetime1">
              <a:rPr lang="en-US" smtClean="0"/>
              <a:t>06/05/20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2019 AF Amsterdam Strategic Plan - C. Bougnague, MD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2940" y="6356350"/>
            <a:ext cx="1013460" cy="365125"/>
          </a:xfrm>
        </p:spPr>
        <p:txBody>
          <a:bodyPr/>
          <a:lstStyle/>
          <a:p>
            <a:fld id="{D30AA1BB-ED5D-4014-80AB-F77CE83D89BB}" type="datetime1">
              <a:rPr lang="en-US" smtClean="0"/>
              <a:t>06/05/20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AFA Seminar 2020 – Workshop Fundraising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219200" y="0"/>
            <a:ext cx="75438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457200" y="6355081"/>
            <a:ext cx="8229600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87991" cy="882776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90600" cy="365125"/>
          </a:xfrm>
        </p:spPr>
        <p:txBody>
          <a:bodyPr/>
          <a:lstStyle/>
          <a:p>
            <a:fld id="{CB9847AF-9F3E-40F2-862A-F690C00DE0BE}" type="datetime1">
              <a:rPr lang="en-US" smtClean="0"/>
              <a:t>06/05/20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2019 AF Amsterdam Strategic Plan - C. Bougnague, MD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2E65-3664-4065-B3FC-B8A3FAFB0BB8}" type="datetime1">
              <a:rPr lang="en-US" smtClean="0"/>
              <a:t>06/05/20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2019 AF Amsterdam Strategic Plan - C. Bougnague, MD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37AF-7611-4004-B57D-E576AD49603A}" type="datetime1">
              <a:rPr lang="en-US" smtClean="0"/>
              <a:t>06/05/20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2019 AF Amsterdam Strategic Plan - C. Bougnague, MD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3000" cy="365125"/>
          </a:xfrm>
        </p:spPr>
        <p:txBody>
          <a:bodyPr/>
          <a:lstStyle/>
          <a:p>
            <a:fld id="{B1A9104E-52C2-4813-94D3-59B543314E77}" type="datetime1">
              <a:rPr lang="en-US" smtClean="0"/>
              <a:t>06/05/20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2019 AF Amsterdam Strategic Plan - C. Bougnague, MD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3A51-00F3-49C8-9254-FC8B054137BE}" type="datetime1">
              <a:rPr lang="en-US" smtClean="0"/>
              <a:t>06/05/20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2019 AF Amsterdam Strategic Plan - C. Bougnague, MD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2940" y="6351996"/>
            <a:ext cx="1066800" cy="365125"/>
          </a:xfrm>
        </p:spPr>
        <p:txBody>
          <a:bodyPr/>
          <a:lstStyle/>
          <a:p>
            <a:fld id="{94DE7709-D41E-4BD5-B3E7-C8172715487D}" type="datetime1">
              <a:rPr lang="en-US" smtClean="0"/>
              <a:t>06/05/20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2019 AF Amsterdam Strategic Plan - C. Bougnague, MD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DB59-94EF-4110-8FAC-DAE77DB20BBC}" type="datetime1">
              <a:rPr lang="en-US" smtClean="0"/>
              <a:t>06/05/20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2019 AF Amsterdam Strategic Plan - C. Bougnague, MD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78321-249B-4A51-BF03-6F1C90CEE76F}" type="datetime1">
              <a:rPr lang="en-US" smtClean="0"/>
              <a:t>06/05/20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4600" y="6356350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2019 AF Amsterdam Strategic Marketing Plan - C. Bougnague, MD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 spd="slow"/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1397675"/>
            <a:ext cx="8534400" cy="2462212"/>
          </a:xfrm>
          <a:prstGeom prst="rect">
            <a:avLst/>
          </a:prstGeom>
          <a:solidFill>
            <a:srgbClr val="0066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200" b="1" dirty="0" smtClean="0">
                <a:solidFill>
                  <a:schemeClr val="bg1"/>
                </a:solidFill>
              </a:rPr>
              <a:t>RELIABLE</a:t>
            </a:r>
            <a:endParaRPr lang="fr-FR" sz="4200" b="1" dirty="0" smtClean="0">
              <a:solidFill>
                <a:schemeClr val="bg1"/>
              </a:solidFill>
            </a:endParaRPr>
          </a:p>
          <a:p>
            <a:pPr lvl="0"/>
            <a:r>
              <a:rPr lang="en-US" sz="2800" dirty="0" smtClean="0">
                <a:solidFill>
                  <a:schemeClr val="bg1"/>
                </a:solidFill>
              </a:rPr>
              <a:t>- CRKBO </a:t>
            </a:r>
            <a:r>
              <a:rPr lang="en-US" sz="2800" dirty="0">
                <a:solidFill>
                  <a:schemeClr val="bg1"/>
                </a:solidFill>
              </a:rPr>
              <a:t>certified</a:t>
            </a:r>
            <a:endParaRPr lang="fr-FR" sz="2800" dirty="0">
              <a:solidFill>
                <a:schemeClr val="bg1"/>
              </a:solidFill>
            </a:endParaRPr>
          </a:p>
          <a:p>
            <a:pPr lvl="0"/>
            <a:r>
              <a:rPr lang="en-US" sz="2800" dirty="0" smtClean="0">
                <a:solidFill>
                  <a:schemeClr val="bg1"/>
                </a:solidFill>
              </a:rPr>
              <a:t>- </a:t>
            </a:r>
            <a:r>
              <a:rPr lang="fr-FR" sz="2800" dirty="0" smtClean="0">
                <a:solidFill>
                  <a:schemeClr val="bg1"/>
                </a:solidFill>
              </a:rPr>
              <a:t>c</a:t>
            </a:r>
            <a:r>
              <a:rPr lang="en-US" sz="2800" dirty="0" err="1" smtClean="0">
                <a:solidFill>
                  <a:schemeClr val="bg1"/>
                </a:solidFill>
              </a:rPr>
              <a:t>redibility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of the Alliance </a:t>
            </a:r>
            <a:r>
              <a:rPr lang="en-US" sz="2800" dirty="0" err="1" smtClean="0">
                <a:solidFill>
                  <a:schemeClr val="bg1"/>
                </a:solidFill>
              </a:rPr>
              <a:t>Française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brand 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- fully qualified native teachers using interactive approach</a:t>
            </a:r>
            <a:r>
              <a:rPr lang="en-US" sz="2800" dirty="0" smtClean="0">
                <a:solidFill>
                  <a:schemeClr val="bg1"/>
                </a:solidFill>
              </a:rPr>
              <a:t/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- </a:t>
            </a:r>
            <a:r>
              <a:rPr lang="fr-FR" sz="2800" dirty="0" err="1">
                <a:solidFill>
                  <a:schemeClr val="bg1"/>
                </a:solidFill>
              </a:rPr>
              <a:t>t</a:t>
            </a:r>
            <a:r>
              <a:rPr lang="en-US" sz="2800" dirty="0" smtClean="0">
                <a:solidFill>
                  <a:schemeClr val="bg1"/>
                </a:solidFill>
              </a:rPr>
              <a:t>he official examination </a:t>
            </a:r>
            <a:r>
              <a:rPr lang="en-US" sz="2800" dirty="0" err="1" smtClean="0">
                <a:solidFill>
                  <a:schemeClr val="bg1"/>
                </a:solidFill>
              </a:rPr>
              <a:t>centre</a:t>
            </a:r>
            <a:r>
              <a:rPr lang="en-US" sz="2800" dirty="0" smtClean="0">
                <a:solidFill>
                  <a:schemeClr val="bg1"/>
                </a:solidFill>
              </a:rPr>
              <a:t> for French in </a:t>
            </a:r>
            <a:r>
              <a:rPr lang="en-US" sz="2800" dirty="0" smtClean="0">
                <a:solidFill>
                  <a:schemeClr val="bg1"/>
                </a:solidFill>
              </a:rPr>
              <a:t>Amsterdam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048000" y="0"/>
            <a:ext cx="6096000" cy="8382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pic>
        <p:nvPicPr>
          <p:cNvPr id="8" name="Image 5">
            <a:extLst>
              <a:ext uri="{FF2B5EF4-FFF2-40B4-BE49-F238E27FC236}">
                <a16:creationId xmlns="" xmlns:a16="http://schemas.microsoft.com/office/drawing/2014/main" id="{F81C1B56-F205-4646-B4FD-8E020784FE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"/>
            <a:ext cx="2971800" cy="1045929"/>
          </a:xfrm>
          <a:prstGeom prst="rect">
            <a:avLst/>
          </a:prstGeom>
        </p:spPr>
      </p:pic>
      <p:pic>
        <p:nvPicPr>
          <p:cNvPr id="2" name="Image 1" descr="logo-AFA-joli.psd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2"/>
            <a:ext cx="4191000" cy="1033242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3276600" y="3962400"/>
            <a:ext cx="5867400" cy="1138773"/>
          </a:xfrm>
          <a:prstGeom prst="rect">
            <a:avLst/>
          </a:prstGeom>
          <a:solidFill>
            <a:srgbClr val="00CC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FFFF"/>
                </a:solidFill>
              </a:rPr>
              <a:t>AFFORDABLE</a:t>
            </a:r>
            <a:endParaRPr lang="fr-FR" sz="4000" b="1" dirty="0">
              <a:solidFill>
                <a:srgbClr val="FFFFFF"/>
              </a:solidFill>
            </a:endParaRPr>
          </a:p>
          <a:p>
            <a:pPr lvl="0"/>
            <a:r>
              <a:rPr lang="en-US" sz="2800" dirty="0">
                <a:solidFill>
                  <a:srgbClr val="FFFFFF"/>
                </a:solidFill>
              </a:rPr>
              <a:t>Not-for-</a:t>
            </a:r>
            <a:r>
              <a:rPr lang="en-US" sz="2800" dirty="0" smtClean="0">
                <a:solidFill>
                  <a:srgbClr val="FFFFFF"/>
                </a:solidFill>
              </a:rPr>
              <a:t>profit</a:t>
            </a:r>
            <a:endParaRPr lang="fr-FR" sz="2800" dirty="0">
              <a:solidFill>
                <a:srgbClr val="FFFFFF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81000" y="6019800"/>
            <a:ext cx="8763000" cy="8382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0" y="5181600"/>
            <a:ext cx="5867400" cy="1569660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CULTURAL IMMERSION</a:t>
            </a:r>
            <a:endParaRPr lang="fr-FR" sz="4000" b="1" dirty="0">
              <a:solidFill>
                <a:schemeClr val="bg1"/>
              </a:solidFill>
            </a:endParaRPr>
          </a:p>
          <a:p>
            <a:pPr lvl="0"/>
            <a:r>
              <a:rPr lang="en-US" sz="2800" dirty="0">
                <a:solidFill>
                  <a:schemeClr val="bg1"/>
                </a:solidFill>
              </a:rPr>
              <a:t>Co-</a:t>
            </a:r>
            <a:r>
              <a:rPr lang="en-US" sz="2800" dirty="0" err="1">
                <a:solidFill>
                  <a:schemeClr val="bg1"/>
                </a:solidFill>
              </a:rPr>
              <a:t>organisor</a:t>
            </a:r>
            <a:r>
              <a:rPr lang="en-US" sz="2800" dirty="0">
                <a:solidFill>
                  <a:schemeClr val="bg1"/>
                </a:solidFill>
              </a:rPr>
              <a:t> of </a:t>
            </a:r>
            <a:r>
              <a:rPr lang="en-US" sz="2800" dirty="0" smtClean="0">
                <a:solidFill>
                  <a:schemeClr val="bg1"/>
                </a:solidFill>
              </a:rPr>
              <a:t>the French </a:t>
            </a:r>
            <a:r>
              <a:rPr lang="en-US" sz="2800" dirty="0">
                <a:solidFill>
                  <a:schemeClr val="bg1"/>
                </a:solidFill>
              </a:rPr>
              <a:t>film </a:t>
            </a:r>
            <a:r>
              <a:rPr lang="en-US" sz="2800" dirty="0" smtClean="0">
                <a:solidFill>
                  <a:schemeClr val="bg1"/>
                </a:solidFill>
              </a:rPr>
              <a:t>festival 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in </a:t>
            </a:r>
            <a:r>
              <a:rPr lang="en-US" sz="2800" dirty="0">
                <a:solidFill>
                  <a:schemeClr val="bg1"/>
                </a:solidFill>
              </a:rPr>
              <a:t>Amsterdam &amp;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the </a:t>
            </a:r>
            <a:r>
              <a:rPr lang="en-US" sz="2800" dirty="0" smtClean="0">
                <a:solidFill>
                  <a:schemeClr val="bg1"/>
                </a:solidFill>
              </a:rPr>
              <a:t>NL </a:t>
            </a:r>
            <a:r>
              <a:rPr lang="en-US" sz="2800" b="1" dirty="0" smtClean="0">
                <a:solidFill>
                  <a:srgbClr val="990000"/>
                </a:solidFill>
              </a:rPr>
              <a:t>5</a:t>
            </a:r>
            <a:r>
              <a:rPr lang="en-US" sz="2800" b="1" dirty="0" smtClean="0">
                <a:solidFill>
                  <a:srgbClr val="990000"/>
                </a:solidFill>
              </a:rPr>
              <a:t>-11 Nov. 2020</a:t>
            </a:r>
            <a:endParaRPr lang="fr-FR" sz="2800" b="1" dirty="0">
              <a:solidFill>
                <a:srgbClr val="990000"/>
              </a:solidFill>
            </a:endParaRPr>
          </a:p>
        </p:txBody>
      </p:sp>
      <p:pic>
        <p:nvPicPr>
          <p:cNvPr id="4" name="Image 3" descr="Tapis Rouge - logo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641" y="5181600"/>
            <a:ext cx="3326359" cy="1524000"/>
          </a:xfrm>
          <a:prstGeom prst="rect">
            <a:avLst/>
          </a:prstGeom>
        </p:spPr>
      </p:pic>
      <p:sp>
        <p:nvSpPr>
          <p:cNvPr id="15" name="ZoneTexte 14"/>
          <p:cNvSpPr txBox="1"/>
          <p:nvPr/>
        </p:nvSpPr>
        <p:spPr>
          <a:xfrm>
            <a:off x="4953000" y="838200"/>
            <a:ext cx="4191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chemeClr val="accent2"/>
                </a:solidFill>
              </a:rPr>
              <a:t>www.afamsterdam.nl</a:t>
            </a:r>
            <a:endParaRPr lang="en-US" sz="3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18307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/>
          <p:cNvSpPr txBox="1"/>
          <p:nvPr/>
        </p:nvSpPr>
        <p:spPr>
          <a:xfrm>
            <a:off x="0" y="2511147"/>
            <a:ext cx="9144000" cy="3508653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4200" b="1" dirty="0" smtClean="0">
                <a:solidFill>
                  <a:schemeClr val="bg1"/>
                </a:solidFill>
              </a:rPr>
              <a:t>CONTACTS</a:t>
            </a:r>
          </a:p>
          <a:p>
            <a:endParaRPr lang="fr-FR" b="1" dirty="0">
              <a:solidFill>
                <a:schemeClr val="bg1"/>
              </a:solidFill>
            </a:endParaRPr>
          </a:p>
          <a:p>
            <a:r>
              <a:rPr lang="en-US" sz="3600" dirty="0" err="1">
                <a:solidFill>
                  <a:schemeClr val="tx1"/>
                </a:solidFill>
              </a:rPr>
              <a:t>Carine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Bougnague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</a:rPr>
              <a:t>Directrice</a:t>
            </a:r>
            <a:endParaRPr lang="en-US" sz="3600" dirty="0" smtClean="0">
              <a:solidFill>
                <a:schemeClr val="tx1"/>
              </a:solidFill>
            </a:endParaRPr>
          </a:p>
          <a:p>
            <a:r>
              <a:rPr lang="fr-FR" sz="3600" dirty="0">
                <a:solidFill>
                  <a:schemeClr val="bg1"/>
                </a:solidFill>
              </a:rPr>
              <a:t>d</a:t>
            </a:r>
            <a:r>
              <a:rPr lang="en-US" sz="3600" dirty="0" err="1" smtClean="0">
                <a:solidFill>
                  <a:schemeClr val="bg1"/>
                </a:solidFill>
              </a:rPr>
              <a:t>irection@afamsterdam.nl</a:t>
            </a:r>
            <a:endParaRPr lang="en-US" sz="3600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3600" dirty="0" err="1" smtClean="0">
                <a:solidFill>
                  <a:srgbClr val="000000"/>
                </a:solidFill>
              </a:rPr>
              <a:t>Mélanie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>
                <a:solidFill>
                  <a:srgbClr val="000000"/>
                </a:solidFill>
              </a:rPr>
              <a:t>Relaut</a:t>
            </a:r>
            <a:r>
              <a:rPr lang="en-US" sz="3600" dirty="0">
                <a:solidFill>
                  <a:srgbClr val="000000"/>
                </a:solidFill>
              </a:rPr>
              <a:t>, </a:t>
            </a:r>
            <a:r>
              <a:rPr lang="en-US" sz="3600" dirty="0" err="1">
                <a:solidFill>
                  <a:srgbClr val="000000"/>
                </a:solidFill>
              </a:rPr>
              <a:t>Coordinatrice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pédagogique</a:t>
            </a:r>
            <a:endParaRPr lang="en-US" sz="3600" dirty="0" smtClean="0">
              <a:solidFill>
                <a:srgbClr val="000000"/>
              </a:solidFill>
            </a:endParaRPr>
          </a:p>
          <a:p>
            <a:r>
              <a:rPr lang="en-US" sz="3600" dirty="0" err="1" smtClean="0">
                <a:solidFill>
                  <a:schemeClr val="bg1"/>
                </a:solidFill>
              </a:rPr>
              <a:t>pedagogie@afamsterdam.nl</a:t>
            </a:r>
            <a:endParaRPr lang="fr-FR" sz="36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-4978" y="3992"/>
            <a:ext cx="9148978" cy="8382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pic>
        <p:nvPicPr>
          <p:cNvPr id="6" name="Image 5" descr="logo-AFA-joli.ps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0"/>
            <a:ext cx="5181600" cy="1277463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0" y="6019800"/>
            <a:ext cx="9144000" cy="8382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4953000" y="1600200"/>
            <a:ext cx="4191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chemeClr val="accent2"/>
                </a:solidFill>
              </a:rPr>
              <a:t>www.afamsterdam.nl</a:t>
            </a:r>
            <a:endParaRPr lang="en-US" sz="3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442141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39A76DBCB12341BB80ED4FC9000F24" ma:contentTypeVersion="12" ma:contentTypeDescription="Crée un document." ma:contentTypeScope="" ma:versionID="05ea8fa04a67388e00b22881c725154b">
  <xsd:schema xmlns:xsd="http://www.w3.org/2001/XMLSchema" xmlns:xs="http://www.w3.org/2001/XMLSchema" xmlns:p="http://schemas.microsoft.com/office/2006/metadata/properties" xmlns:ns2="7aad3b18-d38f-4759-a9c8-9240452e1ea4" xmlns:ns3="89d82357-7be6-4b2c-90bd-c32f736470ce" targetNamespace="http://schemas.microsoft.com/office/2006/metadata/properties" ma:root="true" ma:fieldsID="0a5cdd8ccb0212083b316dcae2c6f2b8" ns2:_="" ns3:_="">
    <xsd:import namespace="7aad3b18-d38f-4759-a9c8-9240452e1ea4"/>
    <xsd:import namespace="89d82357-7be6-4b2c-90bd-c32f736470c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ad3b18-d38f-4759-a9c8-9240452e1e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d82357-7be6-4b2c-90bd-c32f736470c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58E375-9606-4AEE-99B9-413DD57414D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9d82357-7be6-4b2c-90bd-c32f736470ce"/>
    <ds:schemaRef ds:uri="http://purl.org/dc/elements/1.1/"/>
    <ds:schemaRef ds:uri="http://schemas.microsoft.com/office/2006/metadata/properties"/>
    <ds:schemaRef ds:uri="7aad3b18-d38f-4759-a9c8-9240452e1ea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80BE02C-5C17-4C90-8733-E8F6E54C7C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DFC8D4-6E70-4F42-9D88-7B34CC0EB8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ad3b18-d38f-4759-a9c8-9240452e1ea4"/>
    <ds:schemaRef ds:uri="89d82357-7be6-4b2c-90bd-c32f736470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8387</TotalTime>
  <Words>45</Words>
  <Application>Microsoft Macintosh PowerPoint</Application>
  <PresentationFormat>Présentation à l'écran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Office Theme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direction</dc:creator>
  <cp:lastModifiedBy>MacBook Air</cp:lastModifiedBy>
  <cp:revision>682</cp:revision>
  <cp:lastPrinted>2017-12-18T10:15:27Z</cp:lastPrinted>
  <dcterms:created xsi:type="dcterms:W3CDTF">2006-08-16T00:00:00Z</dcterms:created>
  <dcterms:modified xsi:type="dcterms:W3CDTF">2020-05-06T15:02:37Z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0x010100A839A76DBCB12341BB80ED4FC9000F24</vt:lpwstr>
  </property>
</Properties>
</file>