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48" r:id="rId5"/>
    <p:sldMasterId id="2147483764" r:id="rId6"/>
  </p:sldMasterIdLst>
  <p:notesMasterIdLst>
    <p:notesMasterId r:id="rId13"/>
  </p:notesMasterIdLst>
  <p:handoutMasterIdLst>
    <p:handoutMasterId r:id="rId14"/>
  </p:handoutMasterIdLst>
  <p:sldIdLst>
    <p:sldId id="306" r:id="rId7"/>
    <p:sldId id="344" r:id="rId8"/>
    <p:sldId id="345" r:id="rId9"/>
    <p:sldId id="2395" r:id="rId10"/>
    <p:sldId id="2396" r:id="rId11"/>
    <p:sldId id="34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Higgins" initials="AH" lastIdx="4" clrIdx="0">
    <p:extLst>
      <p:ext uri="{19B8F6BF-5375-455C-9EA6-DF929625EA0E}">
        <p15:presenceInfo xmlns:p15="http://schemas.microsoft.com/office/powerpoint/2012/main" userId="Anna Higgins" providerId="None"/>
      </p:ext>
    </p:extLst>
  </p:cmAuthor>
  <p:cmAuthor id="2" name="Simcoe, Paula" initials="SP" lastIdx="5" clrIdx="1">
    <p:extLst>
      <p:ext uri="{19B8F6BF-5375-455C-9EA6-DF929625EA0E}">
        <p15:presenceInfo xmlns:p15="http://schemas.microsoft.com/office/powerpoint/2012/main" userId="S::Paula.Simcoe@sovos.com::a027bbd1-58f5-4fff-a9f4-9704b58ad349" providerId="AD"/>
      </p:ext>
    </p:extLst>
  </p:cmAuthor>
  <p:cmAuthor id="3" name="Higgins, Anna" initials="HA" lastIdx="1" clrIdx="2">
    <p:extLst>
      <p:ext uri="{19B8F6BF-5375-455C-9EA6-DF929625EA0E}">
        <p15:presenceInfo xmlns:p15="http://schemas.microsoft.com/office/powerpoint/2012/main" userId="S::anna.higgins@sovos.com::7a81a9b1-6b6a-4a2f-bb06-99021f73e416" providerId="AD"/>
      </p:ext>
    </p:extLst>
  </p:cmAuthor>
  <p:cmAuthor id="4" name="Dove, Mallory" initials="DM" lastIdx="5" clrIdx="3">
    <p:extLst>
      <p:ext uri="{19B8F6BF-5375-455C-9EA6-DF929625EA0E}">
        <p15:presenceInfo xmlns:p15="http://schemas.microsoft.com/office/powerpoint/2012/main" userId="S::Mallory.Dove@sovos.com::da9f8026-13e5-42bd-a852-1566172bd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195"/>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62" d="100"/>
          <a:sy n="62" d="100"/>
        </p:scale>
        <p:origin x="812"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BB93-61DC-47EE-8BA1-F6F7AEEB585F}"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0FFFB067-5CEC-4591-B724-C4ED79B12240}">
      <dgm:prSet phldrT="[Text]" custT="1"/>
      <dgm:spPr/>
      <dgm:t>
        <a:bodyPr/>
        <a:lstStyle/>
        <a:p>
          <a:r>
            <a:rPr lang="en-GB" sz="1200"/>
            <a:t>French business selling clothing to private individuals across all EU MS</a:t>
          </a:r>
          <a:endParaRPr lang="en-US" sz="1200"/>
        </a:p>
      </dgm:t>
    </dgm:pt>
    <dgm:pt modelId="{32720DA4-7CA1-4E11-9B62-755C232F6391}" type="parTrans" cxnId="{6BA73276-9EC2-4690-9908-23368B2FCB1A}">
      <dgm:prSet/>
      <dgm:spPr/>
      <dgm:t>
        <a:bodyPr/>
        <a:lstStyle/>
        <a:p>
          <a:endParaRPr lang="en-US"/>
        </a:p>
      </dgm:t>
    </dgm:pt>
    <dgm:pt modelId="{2E663B7F-A0E9-4E0F-866C-A5E95C9B82CB}" type="sibTrans" cxnId="{6BA73276-9EC2-4690-9908-23368B2FCB1A}">
      <dgm:prSet/>
      <dgm:spPr/>
      <dgm:t>
        <a:bodyPr/>
        <a:lstStyle/>
        <a:p>
          <a:endParaRPr lang="en-US"/>
        </a:p>
      </dgm:t>
    </dgm:pt>
    <dgm:pt modelId="{F6256F63-684B-4BAE-85F6-71135168D87E}">
      <dgm:prSet custT="1"/>
      <dgm:spPr/>
      <dgm:t>
        <a:bodyPr/>
        <a:lstStyle/>
        <a:p>
          <a:r>
            <a:rPr lang="en-GB" sz="1200"/>
            <a:t>Annual sales of €1.5m </a:t>
          </a:r>
        </a:p>
      </dgm:t>
    </dgm:pt>
    <dgm:pt modelId="{A9906EC0-A3C8-4E7F-8C1E-A7EC57B3159D}" type="parTrans" cxnId="{EDC9DB4C-4D76-41D0-8450-7DB06213F9BF}">
      <dgm:prSet/>
      <dgm:spPr/>
      <dgm:t>
        <a:bodyPr/>
        <a:lstStyle/>
        <a:p>
          <a:endParaRPr lang="en-US"/>
        </a:p>
      </dgm:t>
    </dgm:pt>
    <dgm:pt modelId="{958D3200-92E5-40D8-A74D-BE0486C6799A}" type="sibTrans" cxnId="{EDC9DB4C-4D76-41D0-8450-7DB06213F9BF}">
      <dgm:prSet/>
      <dgm:spPr/>
      <dgm:t>
        <a:bodyPr/>
        <a:lstStyle/>
        <a:p>
          <a:endParaRPr lang="en-US"/>
        </a:p>
      </dgm:t>
    </dgm:pt>
    <dgm:pt modelId="{CDBBACB6-B896-459C-80FA-56C07E8564A4}">
      <dgm:prSet custT="1"/>
      <dgm:spPr/>
      <dgm:t>
        <a:bodyPr/>
        <a:lstStyle/>
        <a:p>
          <a:r>
            <a:rPr lang="en-GB" sz="1200"/>
            <a:t>Prior to 1</a:t>
          </a:r>
          <a:r>
            <a:rPr lang="en-GB" sz="1200" baseline="30000"/>
            <a:t>st</a:t>
          </a:r>
          <a:r>
            <a:rPr lang="en-GB" sz="1200"/>
            <a:t> July, threshold crossed in 5 Member States and VAT registrations obtained </a:t>
          </a:r>
        </a:p>
      </dgm:t>
    </dgm:pt>
    <dgm:pt modelId="{B09FB771-5174-4525-8F49-5AB7864116EC}" type="parTrans" cxnId="{8470CE7A-50F9-44D7-9564-8FF2338D8D30}">
      <dgm:prSet/>
      <dgm:spPr/>
      <dgm:t>
        <a:bodyPr/>
        <a:lstStyle/>
        <a:p>
          <a:endParaRPr lang="en-US"/>
        </a:p>
      </dgm:t>
    </dgm:pt>
    <dgm:pt modelId="{126AA21A-4702-4E5B-9771-3BD6665936D3}" type="sibTrans" cxnId="{8470CE7A-50F9-44D7-9564-8FF2338D8D30}">
      <dgm:prSet/>
      <dgm:spPr/>
      <dgm:t>
        <a:bodyPr/>
        <a:lstStyle/>
        <a:p>
          <a:endParaRPr lang="en-US"/>
        </a:p>
      </dgm:t>
    </dgm:pt>
    <dgm:pt modelId="{A74C18B7-B577-40DD-9444-38B54CEFE5E2}">
      <dgm:prSet custT="1"/>
      <dgm:spPr/>
      <dgm:t>
        <a:bodyPr/>
        <a:lstStyle/>
        <a:p>
          <a:r>
            <a:rPr lang="en-GB" sz="1200"/>
            <a:t>All goods shipped from France</a:t>
          </a:r>
        </a:p>
      </dgm:t>
    </dgm:pt>
    <dgm:pt modelId="{D317D057-164F-4488-A7D8-028E393FC402}" type="parTrans" cxnId="{272161C0-587C-43E6-984A-BD2D883A36AE}">
      <dgm:prSet/>
      <dgm:spPr/>
      <dgm:t>
        <a:bodyPr/>
        <a:lstStyle/>
        <a:p>
          <a:endParaRPr lang="en-US"/>
        </a:p>
      </dgm:t>
    </dgm:pt>
    <dgm:pt modelId="{38955AD8-AEBC-44D6-87AF-00C51685419E}" type="sibTrans" cxnId="{272161C0-587C-43E6-984A-BD2D883A36AE}">
      <dgm:prSet/>
      <dgm:spPr/>
      <dgm:t>
        <a:bodyPr/>
        <a:lstStyle/>
        <a:p>
          <a:endParaRPr lang="en-US"/>
        </a:p>
      </dgm:t>
    </dgm:pt>
    <dgm:pt modelId="{4B00299D-2E5A-443B-9CE9-0D7927244D6C}">
      <dgm:prSet phldrT="[Text]"/>
      <dgm:spPr>
        <a:solidFill>
          <a:schemeClr val="accent1">
            <a:lumMod val="20000"/>
            <a:lumOff val="80000"/>
          </a:schemeClr>
        </a:solidFill>
        <a:ln>
          <a:solidFill>
            <a:schemeClr val="accent1">
              <a:lumMod val="20000"/>
              <a:lumOff val="80000"/>
            </a:schemeClr>
          </a:solidFill>
        </a:ln>
      </dgm:spPr>
      <dgm:t>
        <a:bodyPr/>
        <a:lstStyle/>
        <a:p>
          <a:endParaRPr lang="en-US"/>
        </a:p>
      </dgm:t>
    </dgm:pt>
    <dgm:pt modelId="{5CE95EC1-32F5-4E33-9CBD-965AF45059D9}" type="parTrans" cxnId="{A35921BC-E8DC-4F94-BF6D-4C296BCBDEE5}">
      <dgm:prSet/>
      <dgm:spPr/>
      <dgm:t>
        <a:bodyPr/>
        <a:lstStyle/>
        <a:p>
          <a:endParaRPr lang="en-US"/>
        </a:p>
      </dgm:t>
    </dgm:pt>
    <dgm:pt modelId="{2A6D3DB1-969E-4152-A14C-F1ECB523FE46}" type="sibTrans" cxnId="{A35921BC-E8DC-4F94-BF6D-4C296BCBDEE5}">
      <dgm:prSet/>
      <dgm:spPr/>
      <dgm:t>
        <a:bodyPr/>
        <a:lstStyle/>
        <a:p>
          <a:endParaRPr lang="en-US"/>
        </a:p>
      </dgm:t>
    </dgm:pt>
    <dgm:pt modelId="{56EFE9D7-D3AE-4139-A03E-1BE36199C57C}" type="pres">
      <dgm:prSet presAssocID="{02BABB93-61DC-47EE-8BA1-F6F7AEEB585F}" presName="Name0" presStyleCnt="0">
        <dgm:presLayoutVars>
          <dgm:chMax/>
          <dgm:chPref val="1"/>
          <dgm:dir/>
          <dgm:animOne val="branch"/>
          <dgm:animLvl val="lvl"/>
          <dgm:resizeHandles/>
        </dgm:presLayoutVars>
      </dgm:prSet>
      <dgm:spPr/>
    </dgm:pt>
    <dgm:pt modelId="{7891E799-2C72-49C9-A962-122D2FB492C0}" type="pres">
      <dgm:prSet presAssocID="{4B00299D-2E5A-443B-9CE9-0D7927244D6C}" presName="composite" presStyleCnt="0"/>
      <dgm:spPr/>
    </dgm:pt>
    <dgm:pt modelId="{1B921A5B-953E-499C-97B9-7A653DC09C46}" type="pres">
      <dgm:prSet presAssocID="{4B00299D-2E5A-443B-9CE9-0D7927244D6C}" presName="ParentAccent1" presStyleLbl="alignNode1" presStyleIdx="0" presStyleCnt="42"/>
      <dgm:spPr>
        <a:solidFill>
          <a:schemeClr val="accent1">
            <a:lumMod val="20000"/>
            <a:lumOff val="80000"/>
          </a:schemeClr>
        </a:solidFill>
        <a:ln>
          <a:solidFill>
            <a:schemeClr val="accent1">
              <a:lumMod val="20000"/>
              <a:lumOff val="80000"/>
            </a:schemeClr>
          </a:solidFill>
        </a:ln>
      </dgm:spPr>
    </dgm:pt>
    <dgm:pt modelId="{869B673D-2FA6-44F7-BEA5-766E1EEBC689}" type="pres">
      <dgm:prSet presAssocID="{4B00299D-2E5A-443B-9CE9-0D7927244D6C}" presName="ParentAccent2" presStyleLbl="alignNode1" presStyleIdx="1" presStyleCnt="42"/>
      <dgm:spPr>
        <a:solidFill>
          <a:schemeClr val="accent1">
            <a:lumMod val="20000"/>
            <a:lumOff val="80000"/>
          </a:schemeClr>
        </a:solidFill>
        <a:ln>
          <a:solidFill>
            <a:schemeClr val="accent1">
              <a:lumMod val="20000"/>
              <a:lumOff val="80000"/>
            </a:schemeClr>
          </a:solidFill>
        </a:ln>
      </dgm:spPr>
    </dgm:pt>
    <dgm:pt modelId="{CAB91287-E42C-4828-AA6A-6C79B4F8152F}" type="pres">
      <dgm:prSet presAssocID="{4B00299D-2E5A-443B-9CE9-0D7927244D6C}" presName="ParentAccent3" presStyleLbl="alignNode1" presStyleIdx="2" presStyleCnt="42"/>
      <dgm:spPr>
        <a:solidFill>
          <a:schemeClr val="accent1">
            <a:lumMod val="20000"/>
            <a:lumOff val="80000"/>
          </a:schemeClr>
        </a:solidFill>
        <a:ln>
          <a:solidFill>
            <a:schemeClr val="accent1">
              <a:lumMod val="20000"/>
              <a:lumOff val="80000"/>
            </a:schemeClr>
          </a:solidFill>
        </a:ln>
      </dgm:spPr>
    </dgm:pt>
    <dgm:pt modelId="{0F4BBA03-6F7C-4AA1-832D-4CDD966CB96A}" type="pres">
      <dgm:prSet presAssocID="{4B00299D-2E5A-443B-9CE9-0D7927244D6C}" presName="ParentAccent4" presStyleLbl="alignNode1" presStyleIdx="3" presStyleCnt="42"/>
      <dgm:spPr>
        <a:solidFill>
          <a:schemeClr val="accent1">
            <a:lumMod val="20000"/>
            <a:lumOff val="80000"/>
          </a:schemeClr>
        </a:solidFill>
        <a:ln>
          <a:solidFill>
            <a:schemeClr val="accent1">
              <a:lumMod val="20000"/>
              <a:lumOff val="80000"/>
            </a:schemeClr>
          </a:solidFill>
        </a:ln>
      </dgm:spPr>
    </dgm:pt>
    <dgm:pt modelId="{7E11656D-8267-4747-AF13-410612349AD7}" type="pres">
      <dgm:prSet presAssocID="{4B00299D-2E5A-443B-9CE9-0D7927244D6C}" presName="ParentAccent5" presStyleLbl="alignNode1" presStyleIdx="4" presStyleCnt="42"/>
      <dgm:spPr>
        <a:solidFill>
          <a:schemeClr val="accent1">
            <a:lumMod val="20000"/>
            <a:lumOff val="80000"/>
          </a:schemeClr>
        </a:solidFill>
        <a:ln>
          <a:solidFill>
            <a:schemeClr val="accent1">
              <a:lumMod val="20000"/>
              <a:lumOff val="80000"/>
            </a:schemeClr>
          </a:solidFill>
        </a:ln>
      </dgm:spPr>
    </dgm:pt>
    <dgm:pt modelId="{98EA6018-1582-49D4-BD29-AD21701FB665}" type="pres">
      <dgm:prSet presAssocID="{4B00299D-2E5A-443B-9CE9-0D7927244D6C}" presName="ParentAccent6" presStyleLbl="alignNode1" presStyleIdx="5" presStyleCnt="42"/>
      <dgm:spPr>
        <a:solidFill>
          <a:schemeClr val="accent1">
            <a:lumMod val="20000"/>
            <a:lumOff val="80000"/>
          </a:schemeClr>
        </a:solidFill>
        <a:ln>
          <a:solidFill>
            <a:schemeClr val="accent1">
              <a:lumMod val="20000"/>
              <a:lumOff val="80000"/>
            </a:schemeClr>
          </a:solidFill>
        </a:ln>
      </dgm:spPr>
    </dgm:pt>
    <dgm:pt modelId="{F52F8811-374B-4006-8ECD-3B594A49B0EB}" type="pres">
      <dgm:prSet presAssocID="{4B00299D-2E5A-443B-9CE9-0D7927244D6C}" presName="ParentAccent7" presStyleLbl="alignNode1" presStyleIdx="6" presStyleCnt="42"/>
      <dgm:spPr>
        <a:solidFill>
          <a:schemeClr val="accent1">
            <a:lumMod val="20000"/>
            <a:lumOff val="80000"/>
          </a:schemeClr>
        </a:solidFill>
        <a:ln>
          <a:solidFill>
            <a:schemeClr val="accent1">
              <a:lumMod val="20000"/>
              <a:lumOff val="80000"/>
            </a:schemeClr>
          </a:solidFill>
        </a:ln>
      </dgm:spPr>
    </dgm:pt>
    <dgm:pt modelId="{A3C44735-5361-4F8B-9CA4-7ECA5CDE4BB6}" type="pres">
      <dgm:prSet presAssocID="{4B00299D-2E5A-443B-9CE9-0D7927244D6C}" presName="ParentAccent8" presStyleLbl="alignNode1" presStyleIdx="7" presStyleCnt="42"/>
      <dgm:spPr>
        <a:solidFill>
          <a:schemeClr val="accent1">
            <a:lumMod val="20000"/>
            <a:lumOff val="80000"/>
          </a:schemeClr>
        </a:solidFill>
        <a:ln>
          <a:solidFill>
            <a:schemeClr val="accent1">
              <a:lumMod val="20000"/>
              <a:lumOff val="80000"/>
            </a:schemeClr>
          </a:solidFill>
        </a:ln>
      </dgm:spPr>
    </dgm:pt>
    <dgm:pt modelId="{CD63BF30-747B-48D1-A919-A8B73C3F5FD5}" type="pres">
      <dgm:prSet presAssocID="{4B00299D-2E5A-443B-9CE9-0D7927244D6C}" presName="ParentAccent9" presStyleLbl="alignNode1" presStyleIdx="8" presStyleCnt="42"/>
      <dgm:spPr>
        <a:solidFill>
          <a:schemeClr val="accent1">
            <a:lumMod val="20000"/>
            <a:lumOff val="80000"/>
          </a:schemeClr>
        </a:solidFill>
        <a:ln>
          <a:solidFill>
            <a:schemeClr val="accent1">
              <a:lumMod val="20000"/>
              <a:lumOff val="80000"/>
            </a:schemeClr>
          </a:solidFill>
        </a:ln>
      </dgm:spPr>
    </dgm:pt>
    <dgm:pt modelId="{76BF2A6A-5860-400E-87BA-7C81BD3358E0}" type="pres">
      <dgm:prSet presAssocID="{4B00299D-2E5A-443B-9CE9-0D7927244D6C}" presName="ParentAccent10" presStyleLbl="alignNode1" presStyleIdx="9" presStyleCnt="42"/>
      <dgm:spPr>
        <a:solidFill>
          <a:schemeClr val="accent1">
            <a:lumMod val="20000"/>
            <a:lumOff val="80000"/>
          </a:schemeClr>
        </a:solidFill>
        <a:ln>
          <a:solidFill>
            <a:schemeClr val="accent1">
              <a:lumMod val="20000"/>
              <a:lumOff val="80000"/>
            </a:schemeClr>
          </a:solidFill>
        </a:ln>
      </dgm:spPr>
    </dgm:pt>
    <dgm:pt modelId="{7561A24F-90BA-4DE6-93CE-9CB66B3AB869}" type="pres">
      <dgm:prSet presAssocID="{4B00299D-2E5A-443B-9CE9-0D7927244D6C}" presName="Parent" presStyleLbl="alignNode1" presStyleIdx="10" presStyleCnt="42">
        <dgm:presLayoutVars>
          <dgm:chMax val="5"/>
          <dgm:chPref val="3"/>
          <dgm:bulletEnabled val="1"/>
        </dgm:presLayoutVars>
      </dgm:prSet>
      <dgm:spPr/>
    </dgm:pt>
    <dgm:pt modelId="{9CE59201-6FA9-4EF1-8590-7F6E5887AA24}" type="pres">
      <dgm:prSet presAssocID="{0FFFB067-5CEC-4591-B724-C4ED79B12240}" presName="Child1Accent1" presStyleLbl="alignNode1" presStyleIdx="11" presStyleCnt="42"/>
      <dgm:spPr>
        <a:solidFill>
          <a:schemeClr val="accent1">
            <a:lumMod val="20000"/>
            <a:lumOff val="80000"/>
          </a:schemeClr>
        </a:solidFill>
        <a:ln>
          <a:solidFill>
            <a:schemeClr val="accent1">
              <a:lumMod val="20000"/>
              <a:lumOff val="80000"/>
            </a:schemeClr>
          </a:solidFill>
        </a:ln>
      </dgm:spPr>
    </dgm:pt>
    <dgm:pt modelId="{E5F34CB0-7BF1-46A8-A1ED-357BE89EC5D7}" type="pres">
      <dgm:prSet presAssocID="{0FFFB067-5CEC-4591-B724-C4ED79B12240}" presName="Child1Accent2" presStyleLbl="alignNode1" presStyleIdx="12" presStyleCnt="42"/>
      <dgm:spPr>
        <a:solidFill>
          <a:schemeClr val="accent1">
            <a:lumMod val="20000"/>
            <a:lumOff val="80000"/>
          </a:schemeClr>
        </a:solidFill>
        <a:ln>
          <a:solidFill>
            <a:schemeClr val="accent1">
              <a:lumMod val="20000"/>
              <a:lumOff val="80000"/>
            </a:schemeClr>
          </a:solidFill>
        </a:ln>
      </dgm:spPr>
    </dgm:pt>
    <dgm:pt modelId="{8BC04AFE-5E96-4E3A-8AEA-EE3835F6709B}" type="pres">
      <dgm:prSet presAssocID="{0FFFB067-5CEC-4591-B724-C4ED79B12240}" presName="Child1Accent3" presStyleLbl="alignNode1" presStyleIdx="13" presStyleCnt="42"/>
      <dgm:spPr>
        <a:solidFill>
          <a:schemeClr val="accent1">
            <a:lumMod val="20000"/>
            <a:lumOff val="80000"/>
          </a:schemeClr>
        </a:solidFill>
        <a:ln>
          <a:solidFill>
            <a:schemeClr val="accent1">
              <a:lumMod val="20000"/>
              <a:lumOff val="80000"/>
            </a:schemeClr>
          </a:solidFill>
        </a:ln>
      </dgm:spPr>
    </dgm:pt>
    <dgm:pt modelId="{27175BE2-4062-47C6-9E02-CF11CD98F955}" type="pres">
      <dgm:prSet presAssocID="{0FFFB067-5CEC-4591-B724-C4ED79B12240}" presName="Child1Accent4" presStyleLbl="alignNode1" presStyleIdx="14" presStyleCnt="42"/>
      <dgm:spPr>
        <a:solidFill>
          <a:schemeClr val="accent1">
            <a:lumMod val="20000"/>
            <a:lumOff val="80000"/>
          </a:schemeClr>
        </a:solidFill>
        <a:ln>
          <a:solidFill>
            <a:schemeClr val="accent1">
              <a:lumMod val="20000"/>
              <a:lumOff val="80000"/>
            </a:schemeClr>
          </a:solidFill>
        </a:ln>
      </dgm:spPr>
    </dgm:pt>
    <dgm:pt modelId="{95A8EFAB-439E-4FAA-B76A-47BFD6BC3633}" type="pres">
      <dgm:prSet presAssocID="{0FFFB067-5CEC-4591-B724-C4ED79B12240}" presName="Child1Accent5" presStyleLbl="alignNode1" presStyleIdx="15" presStyleCnt="42"/>
      <dgm:spPr>
        <a:solidFill>
          <a:schemeClr val="accent1">
            <a:lumMod val="20000"/>
            <a:lumOff val="80000"/>
          </a:schemeClr>
        </a:solidFill>
        <a:ln>
          <a:solidFill>
            <a:schemeClr val="accent1">
              <a:lumMod val="20000"/>
              <a:lumOff val="80000"/>
            </a:schemeClr>
          </a:solidFill>
        </a:ln>
      </dgm:spPr>
    </dgm:pt>
    <dgm:pt modelId="{492040D5-FE43-432C-A75A-BC1539CE1B26}" type="pres">
      <dgm:prSet presAssocID="{0FFFB067-5CEC-4591-B724-C4ED79B12240}" presName="Child1Accent6" presStyleLbl="alignNode1" presStyleIdx="16" presStyleCnt="42"/>
      <dgm:spPr>
        <a:solidFill>
          <a:schemeClr val="accent1">
            <a:lumMod val="20000"/>
            <a:lumOff val="80000"/>
          </a:schemeClr>
        </a:solidFill>
        <a:ln>
          <a:solidFill>
            <a:schemeClr val="accent1">
              <a:lumMod val="20000"/>
              <a:lumOff val="80000"/>
            </a:schemeClr>
          </a:solidFill>
        </a:ln>
      </dgm:spPr>
    </dgm:pt>
    <dgm:pt modelId="{4B1EBFA4-3A02-4D55-8CF5-917BE00C394D}" type="pres">
      <dgm:prSet presAssocID="{0FFFB067-5CEC-4591-B724-C4ED79B12240}" presName="Child1Accent7" presStyleLbl="alignNode1" presStyleIdx="17" presStyleCnt="42"/>
      <dgm:spPr>
        <a:solidFill>
          <a:schemeClr val="accent1">
            <a:lumMod val="20000"/>
            <a:lumOff val="80000"/>
          </a:schemeClr>
        </a:solidFill>
        <a:ln>
          <a:solidFill>
            <a:schemeClr val="accent1">
              <a:lumMod val="20000"/>
              <a:lumOff val="80000"/>
            </a:schemeClr>
          </a:solidFill>
        </a:ln>
      </dgm:spPr>
    </dgm:pt>
    <dgm:pt modelId="{A879E889-2B6C-4288-8F86-0AB5B7F2C428}" type="pres">
      <dgm:prSet presAssocID="{0FFFB067-5CEC-4591-B724-C4ED79B12240}" presName="Child1Accent8" presStyleLbl="alignNode1" presStyleIdx="18" presStyleCnt="42"/>
      <dgm:spPr>
        <a:solidFill>
          <a:schemeClr val="accent1">
            <a:lumMod val="20000"/>
            <a:lumOff val="80000"/>
          </a:schemeClr>
        </a:solidFill>
        <a:ln>
          <a:solidFill>
            <a:schemeClr val="accent1">
              <a:lumMod val="20000"/>
              <a:lumOff val="80000"/>
            </a:schemeClr>
          </a:solidFill>
        </a:ln>
      </dgm:spPr>
    </dgm:pt>
    <dgm:pt modelId="{7F24750B-98D8-49CE-9A01-947DDEEDBFD6}" type="pres">
      <dgm:prSet presAssocID="{0FFFB067-5CEC-4591-B724-C4ED79B12240}" presName="Child1Accent9" presStyleLbl="alignNode1" presStyleIdx="19" presStyleCnt="42"/>
      <dgm:spPr/>
    </dgm:pt>
    <dgm:pt modelId="{644960E8-23A5-42D9-BC4C-F2B4720A3777}" type="pres">
      <dgm:prSet presAssocID="{0FFFB067-5CEC-4591-B724-C4ED79B12240}" presName="Child1" presStyleLbl="revTx" presStyleIdx="0" presStyleCnt="4" custScaleX="130164">
        <dgm:presLayoutVars>
          <dgm:chMax/>
          <dgm:chPref val="0"/>
          <dgm:bulletEnabled val="1"/>
        </dgm:presLayoutVars>
      </dgm:prSet>
      <dgm:spPr/>
    </dgm:pt>
    <dgm:pt modelId="{DE5F9958-C2A7-433E-ACBB-636912010139}" type="pres">
      <dgm:prSet presAssocID="{F6256F63-684B-4BAE-85F6-71135168D87E}" presName="Child2Accent1" presStyleLbl="alignNode1" presStyleIdx="20" presStyleCnt="42"/>
      <dgm:spPr>
        <a:solidFill>
          <a:schemeClr val="accent1">
            <a:lumMod val="20000"/>
            <a:lumOff val="80000"/>
          </a:schemeClr>
        </a:solidFill>
        <a:ln>
          <a:solidFill>
            <a:schemeClr val="accent1">
              <a:lumMod val="20000"/>
              <a:lumOff val="80000"/>
            </a:schemeClr>
          </a:solidFill>
        </a:ln>
      </dgm:spPr>
    </dgm:pt>
    <dgm:pt modelId="{B78ABF69-DBE8-4C1F-96E4-46C425BFE919}" type="pres">
      <dgm:prSet presAssocID="{F6256F63-684B-4BAE-85F6-71135168D87E}" presName="Child2Accent2" presStyleLbl="alignNode1" presStyleIdx="21" presStyleCnt="42"/>
      <dgm:spPr>
        <a:solidFill>
          <a:schemeClr val="accent1">
            <a:lumMod val="20000"/>
            <a:lumOff val="80000"/>
          </a:schemeClr>
        </a:solidFill>
        <a:ln>
          <a:solidFill>
            <a:schemeClr val="accent1">
              <a:lumMod val="20000"/>
              <a:lumOff val="80000"/>
            </a:schemeClr>
          </a:solidFill>
        </a:ln>
      </dgm:spPr>
    </dgm:pt>
    <dgm:pt modelId="{F1B8A2C6-B7FB-438E-A94D-670AC0A2ECAC}" type="pres">
      <dgm:prSet presAssocID="{F6256F63-684B-4BAE-85F6-71135168D87E}" presName="Child2Accent3" presStyleLbl="alignNode1" presStyleIdx="22" presStyleCnt="42"/>
      <dgm:spPr>
        <a:solidFill>
          <a:schemeClr val="accent1">
            <a:lumMod val="20000"/>
            <a:lumOff val="80000"/>
          </a:schemeClr>
        </a:solidFill>
        <a:ln>
          <a:solidFill>
            <a:schemeClr val="accent1">
              <a:lumMod val="20000"/>
              <a:lumOff val="80000"/>
            </a:schemeClr>
          </a:solidFill>
        </a:ln>
      </dgm:spPr>
    </dgm:pt>
    <dgm:pt modelId="{4934BF71-F489-4B00-91B9-8A92368174BB}" type="pres">
      <dgm:prSet presAssocID="{F6256F63-684B-4BAE-85F6-71135168D87E}" presName="Child2Accent4" presStyleLbl="alignNode1" presStyleIdx="23" presStyleCnt="42"/>
      <dgm:spPr>
        <a:solidFill>
          <a:schemeClr val="accent1">
            <a:lumMod val="20000"/>
            <a:lumOff val="80000"/>
          </a:schemeClr>
        </a:solidFill>
        <a:ln>
          <a:solidFill>
            <a:schemeClr val="accent1">
              <a:lumMod val="20000"/>
              <a:lumOff val="80000"/>
            </a:schemeClr>
          </a:solidFill>
        </a:ln>
      </dgm:spPr>
    </dgm:pt>
    <dgm:pt modelId="{FE39862F-7587-4D62-B8F7-4E7F8D7A96A7}" type="pres">
      <dgm:prSet presAssocID="{F6256F63-684B-4BAE-85F6-71135168D87E}" presName="Child2Accent5" presStyleLbl="alignNode1" presStyleIdx="24" presStyleCnt="42"/>
      <dgm:spPr>
        <a:solidFill>
          <a:schemeClr val="accent1">
            <a:lumMod val="20000"/>
            <a:lumOff val="80000"/>
          </a:schemeClr>
        </a:solidFill>
        <a:ln>
          <a:solidFill>
            <a:schemeClr val="accent1">
              <a:lumMod val="20000"/>
              <a:lumOff val="80000"/>
            </a:schemeClr>
          </a:solidFill>
        </a:ln>
      </dgm:spPr>
    </dgm:pt>
    <dgm:pt modelId="{B0B1CC4F-E6EC-43CE-AAE9-C4B253C3060A}" type="pres">
      <dgm:prSet presAssocID="{F6256F63-684B-4BAE-85F6-71135168D87E}" presName="Child2Accent6" presStyleLbl="alignNode1" presStyleIdx="25" presStyleCnt="42"/>
      <dgm:spPr>
        <a:solidFill>
          <a:schemeClr val="accent1">
            <a:lumMod val="20000"/>
            <a:lumOff val="80000"/>
          </a:schemeClr>
        </a:solidFill>
        <a:ln>
          <a:solidFill>
            <a:schemeClr val="accent1">
              <a:lumMod val="20000"/>
              <a:lumOff val="80000"/>
            </a:schemeClr>
          </a:solidFill>
        </a:ln>
      </dgm:spPr>
    </dgm:pt>
    <dgm:pt modelId="{442C219D-E66C-4811-81FD-1BB705AE56D8}" type="pres">
      <dgm:prSet presAssocID="{F6256F63-684B-4BAE-85F6-71135168D87E}" presName="Child2Accent7" presStyleLbl="alignNode1" presStyleIdx="26" presStyleCnt="42"/>
      <dgm:spPr>
        <a:solidFill>
          <a:schemeClr val="accent1">
            <a:lumMod val="20000"/>
            <a:lumOff val="80000"/>
          </a:schemeClr>
        </a:solidFill>
        <a:ln>
          <a:solidFill>
            <a:schemeClr val="accent1">
              <a:lumMod val="20000"/>
              <a:lumOff val="80000"/>
            </a:schemeClr>
          </a:solidFill>
        </a:ln>
      </dgm:spPr>
    </dgm:pt>
    <dgm:pt modelId="{9475F183-F150-4C45-A2F5-0380C1B2981D}" type="pres">
      <dgm:prSet presAssocID="{F6256F63-684B-4BAE-85F6-71135168D87E}" presName="Child2" presStyleLbl="revTx" presStyleIdx="1" presStyleCnt="4" custScaleX="130164">
        <dgm:presLayoutVars>
          <dgm:chMax/>
          <dgm:chPref val="0"/>
          <dgm:bulletEnabled val="1"/>
        </dgm:presLayoutVars>
      </dgm:prSet>
      <dgm:spPr/>
    </dgm:pt>
    <dgm:pt modelId="{5AA4AD4F-2B13-4AB2-A910-C1ECDC7AB918}" type="pres">
      <dgm:prSet presAssocID="{CDBBACB6-B896-459C-80FA-56C07E8564A4}" presName="Child3Accent1" presStyleLbl="alignNode1" presStyleIdx="27" presStyleCnt="42"/>
      <dgm:spPr>
        <a:solidFill>
          <a:schemeClr val="accent1">
            <a:lumMod val="20000"/>
            <a:lumOff val="80000"/>
          </a:schemeClr>
        </a:solidFill>
        <a:ln>
          <a:solidFill>
            <a:schemeClr val="accent1">
              <a:lumMod val="20000"/>
              <a:lumOff val="80000"/>
            </a:schemeClr>
          </a:solidFill>
        </a:ln>
      </dgm:spPr>
    </dgm:pt>
    <dgm:pt modelId="{1F6B3C04-BA11-465A-BEBB-BBDDD064D3B9}" type="pres">
      <dgm:prSet presAssocID="{CDBBACB6-B896-459C-80FA-56C07E8564A4}" presName="Child3Accent2" presStyleLbl="alignNode1" presStyleIdx="28" presStyleCnt="42"/>
      <dgm:spPr>
        <a:solidFill>
          <a:schemeClr val="accent1">
            <a:lumMod val="20000"/>
            <a:lumOff val="80000"/>
          </a:schemeClr>
        </a:solidFill>
        <a:ln>
          <a:solidFill>
            <a:schemeClr val="accent1">
              <a:lumMod val="20000"/>
              <a:lumOff val="80000"/>
            </a:schemeClr>
          </a:solidFill>
        </a:ln>
      </dgm:spPr>
    </dgm:pt>
    <dgm:pt modelId="{6AAB6BD0-2271-450C-9A3D-215C7232B642}" type="pres">
      <dgm:prSet presAssocID="{CDBBACB6-B896-459C-80FA-56C07E8564A4}" presName="Child3Accent3" presStyleLbl="alignNode1" presStyleIdx="29" presStyleCnt="42"/>
      <dgm:spPr>
        <a:solidFill>
          <a:schemeClr val="accent1">
            <a:lumMod val="20000"/>
            <a:lumOff val="80000"/>
          </a:schemeClr>
        </a:solidFill>
        <a:ln>
          <a:solidFill>
            <a:schemeClr val="accent1">
              <a:lumMod val="20000"/>
              <a:lumOff val="80000"/>
            </a:schemeClr>
          </a:solidFill>
        </a:ln>
      </dgm:spPr>
    </dgm:pt>
    <dgm:pt modelId="{97B25A45-105E-40C7-8EC7-67447F80AE26}" type="pres">
      <dgm:prSet presAssocID="{CDBBACB6-B896-459C-80FA-56C07E8564A4}" presName="Child3Accent4" presStyleLbl="alignNode1" presStyleIdx="30" presStyleCnt="42"/>
      <dgm:spPr>
        <a:solidFill>
          <a:schemeClr val="accent1">
            <a:lumMod val="20000"/>
            <a:lumOff val="80000"/>
          </a:schemeClr>
        </a:solidFill>
        <a:ln>
          <a:solidFill>
            <a:schemeClr val="accent1">
              <a:lumMod val="20000"/>
              <a:lumOff val="80000"/>
            </a:schemeClr>
          </a:solidFill>
        </a:ln>
      </dgm:spPr>
    </dgm:pt>
    <dgm:pt modelId="{D6B1A6DA-0C7D-4A5B-9D2F-F4DEADA83C76}" type="pres">
      <dgm:prSet presAssocID="{CDBBACB6-B896-459C-80FA-56C07E8564A4}" presName="Child3Accent5" presStyleLbl="alignNode1" presStyleIdx="31" presStyleCnt="42"/>
      <dgm:spPr>
        <a:solidFill>
          <a:schemeClr val="accent1">
            <a:lumMod val="20000"/>
            <a:lumOff val="80000"/>
          </a:schemeClr>
        </a:solidFill>
        <a:ln>
          <a:solidFill>
            <a:schemeClr val="accent1">
              <a:lumMod val="20000"/>
              <a:lumOff val="80000"/>
            </a:schemeClr>
          </a:solidFill>
        </a:ln>
      </dgm:spPr>
    </dgm:pt>
    <dgm:pt modelId="{A9EDEED9-F0E6-4C3A-B8F8-ACAD5770C428}" type="pres">
      <dgm:prSet presAssocID="{CDBBACB6-B896-459C-80FA-56C07E8564A4}" presName="Child3Accent6" presStyleLbl="alignNode1" presStyleIdx="32" presStyleCnt="42"/>
      <dgm:spPr>
        <a:solidFill>
          <a:schemeClr val="accent1">
            <a:lumMod val="20000"/>
            <a:lumOff val="80000"/>
          </a:schemeClr>
        </a:solidFill>
        <a:ln>
          <a:solidFill>
            <a:schemeClr val="accent1">
              <a:lumMod val="20000"/>
              <a:lumOff val="80000"/>
            </a:schemeClr>
          </a:solidFill>
        </a:ln>
      </dgm:spPr>
    </dgm:pt>
    <dgm:pt modelId="{A8DCDD92-A626-4637-BB33-73FB866F8749}" type="pres">
      <dgm:prSet presAssocID="{CDBBACB6-B896-459C-80FA-56C07E8564A4}" presName="Child3Accent7" presStyleLbl="alignNode1" presStyleIdx="33" presStyleCnt="42"/>
      <dgm:spPr>
        <a:solidFill>
          <a:schemeClr val="accent1">
            <a:lumMod val="20000"/>
            <a:lumOff val="80000"/>
          </a:schemeClr>
        </a:solidFill>
        <a:ln>
          <a:solidFill>
            <a:schemeClr val="accent1">
              <a:lumMod val="20000"/>
              <a:lumOff val="80000"/>
            </a:schemeClr>
          </a:solidFill>
        </a:ln>
      </dgm:spPr>
    </dgm:pt>
    <dgm:pt modelId="{3942F2E1-7E9E-4EA1-938F-8FDCBE8F6172}" type="pres">
      <dgm:prSet presAssocID="{CDBBACB6-B896-459C-80FA-56C07E8564A4}" presName="Child3" presStyleLbl="revTx" presStyleIdx="2" presStyleCnt="4" custScaleX="130164">
        <dgm:presLayoutVars>
          <dgm:chMax/>
          <dgm:chPref val="0"/>
          <dgm:bulletEnabled val="1"/>
        </dgm:presLayoutVars>
      </dgm:prSet>
      <dgm:spPr/>
    </dgm:pt>
    <dgm:pt modelId="{EC509216-E7A5-454D-9184-1F40155CE600}" type="pres">
      <dgm:prSet presAssocID="{A74C18B7-B577-40DD-9444-38B54CEFE5E2}" presName="Child4Accent1" presStyleLbl="alignNode1" presStyleIdx="34" presStyleCnt="42"/>
      <dgm:spPr>
        <a:solidFill>
          <a:schemeClr val="accent1">
            <a:lumMod val="20000"/>
            <a:lumOff val="80000"/>
          </a:schemeClr>
        </a:solidFill>
        <a:ln>
          <a:solidFill>
            <a:schemeClr val="accent1">
              <a:lumMod val="20000"/>
              <a:lumOff val="80000"/>
            </a:schemeClr>
          </a:solidFill>
        </a:ln>
      </dgm:spPr>
    </dgm:pt>
    <dgm:pt modelId="{3668F326-8C26-4632-BEB0-6AD8E4899904}" type="pres">
      <dgm:prSet presAssocID="{A74C18B7-B577-40DD-9444-38B54CEFE5E2}" presName="Child4Accent2" presStyleLbl="alignNode1" presStyleIdx="35" presStyleCnt="42"/>
      <dgm:spPr>
        <a:solidFill>
          <a:schemeClr val="accent1">
            <a:lumMod val="20000"/>
            <a:lumOff val="80000"/>
          </a:schemeClr>
        </a:solidFill>
        <a:ln>
          <a:solidFill>
            <a:schemeClr val="accent1">
              <a:lumMod val="20000"/>
              <a:lumOff val="80000"/>
            </a:schemeClr>
          </a:solidFill>
        </a:ln>
      </dgm:spPr>
    </dgm:pt>
    <dgm:pt modelId="{97F83E22-F1C2-4EB5-A51F-02289F7B0529}" type="pres">
      <dgm:prSet presAssocID="{A74C18B7-B577-40DD-9444-38B54CEFE5E2}" presName="Child4Accent3" presStyleLbl="alignNode1" presStyleIdx="36" presStyleCnt="42"/>
      <dgm:spPr>
        <a:solidFill>
          <a:schemeClr val="accent1">
            <a:lumMod val="20000"/>
            <a:lumOff val="80000"/>
          </a:schemeClr>
        </a:solidFill>
        <a:ln>
          <a:solidFill>
            <a:schemeClr val="accent1">
              <a:lumMod val="20000"/>
              <a:lumOff val="80000"/>
            </a:schemeClr>
          </a:solidFill>
        </a:ln>
      </dgm:spPr>
    </dgm:pt>
    <dgm:pt modelId="{73218479-893E-45BC-A5FB-2EEA1CD6E4F0}" type="pres">
      <dgm:prSet presAssocID="{A74C18B7-B577-40DD-9444-38B54CEFE5E2}" presName="Child4Accent4" presStyleLbl="alignNode1" presStyleIdx="37" presStyleCnt="42"/>
      <dgm:spPr>
        <a:solidFill>
          <a:schemeClr val="accent1">
            <a:lumMod val="20000"/>
            <a:lumOff val="80000"/>
          </a:schemeClr>
        </a:solidFill>
        <a:ln>
          <a:solidFill>
            <a:schemeClr val="accent1">
              <a:lumMod val="20000"/>
              <a:lumOff val="80000"/>
            </a:schemeClr>
          </a:solidFill>
        </a:ln>
      </dgm:spPr>
    </dgm:pt>
    <dgm:pt modelId="{CFCDB9AA-A497-46BC-90C1-ED7AED37D0FE}" type="pres">
      <dgm:prSet presAssocID="{A74C18B7-B577-40DD-9444-38B54CEFE5E2}" presName="Child4Accent5" presStyleLbl="alignNode1" presStyleIdx="38" presStyleCnt="42"/>
      <dgm:spPr>
        <a:solidFill>
          <a:schemeClr val="accent1">
            <a:lumMod val="20000"/>
            <a:lumOff val="80000"/>
          </a:schemeClr>
        </a:solidFill>
        <a:ln>
          <a:solidFill>
            <a:schemeClr val="accent1">
              <a:lumMod val="20000"/>
              <a:lumOff val="80000"/>
            </a:schemeClr>
          </a:solidFill>
        </a:ln>
      </dgm:spPr>
    </dgm:pt>
    <dgm:pt modelId="{E27EFB1C-0BB0-4974-BE15-07FB8CAB906D}" type="pres">
      <dgm:prSet presAssocID="{A74C18B7-B577-40DD-9444-38B54CEFE5E2}" presName="Child4Accent6" presStyleLbl="alignNode1" presStyleIdx="39" presStyleCnt="42"/>
      <dgm:spPr>
        <a:solidFill>
          <a:schemeClr val="accent1">
            <a:lumMod val="20000"/>
            <a:lumOff val="80000"/>
          </a:schemeClr>
        </a:solidFill>
        <a:ln>
          <a:solidFill>
            <a:schemeClr val="accent1">
              <a:lumMod val="20000"/>
              <a:lumOff val="80000"/>
            </a:schemeClr>
          </a:solidFill>
        </a:ln>
      </dgm:spPr>
    </dgm:pt>
    <dgm:pt modelId="{53CDDE2D-3F1F-4D9B-A1AE-D7332339382C}" type="pres">
      <dgm:prSet presAssocID="{A74C18B7-B577-40DD-9444-38B54CEFE5E2}" presName="Child4Accent7" presStyleLbl="alignNode1" presStyleIdx="40" presStyleCnt="42"/>
      <dgm:spPr>
        <a:solidFill>
          <a:schemeClr val="accent1">
            <a:lumMod val="20000"/>
            <a:lumOff val="80000"/>
          </a:schemeClr>
        </a:solidFill>
        <a:ln>
          <a:solidFill>
            <a:schemeClr val="accent1">
              <a:lumMod val="20000"/>
              <a:lumOff val="80000"/>
            </a:schemeClr>
          </a:solidFill>
        </a:ln>
      </dgm:spPr>
    </dgm:pt>
    <dgm:pt modelId="{7A5ED669-C18B-41CA-ACAF-3AC01DD79438}" type="pres">
      <dgm:prSet presAssocID="{A74C18B7-B577-40DD-9444-38B54CEFE5E2}" presName="Child4Accent8" presStyleLbl="alignNode1" presStyleIdx="41" presStyleCnt="42"/>
      <dgm:spPr>
        <a:solidFill>
          <a:schemeClr val="accent1">
            <a:lumMod val="20000"/>
            <a:lumOff val="80000"/>
          </a:schemeClr>
        </a:solidFill>
        <a:ln>
          <a:solidFill>
            <a:schemeClr val="accent1">
              <a:lumMod val="20000"/>
              <a:lumOff val="80000"/>
            </a:schemeClr>
          </a:solidFill>
        </a:ln>
      </dgm:spPr>
    </dgm:pt>
    <dgm:pt modelId="{96DD3CD2-0FDD-4D18-98E3-0F02D95B1CB3}" type="pres">
      <dgm:prSet presAssocID="{A74C18B7-B577-40DD-9444-38B54CEFE5E2}" presName="Child4" presStyleLbl="revTx" presStyleIdx="3" presStyleCnt="4" custScaleX="130164">
        <dgm:presLayoutVars>
          <dgm:chMax/>
          <dgm:chPref val="0"/>
          <dgm:bulletEnabled val="1"/>
        </dgm:presLayoutVars>
      </dgm:prSet>
      <dgm:spPr/>
    </dgm:pt>
  </dgm:ptLst>
  <dgm:cxnLst>
    <dgm:cxn modelId="{DBE54937-66A8-4088-8F35-5B4593299944}" type="presOf" srcId="{02BABB93-61DC-47EE-8BA1-F6F7AEEB585F}" destId="{56EFE9D7-D3AE-4139-A03E-1BE36199C57C}" srcOrd="0" destOrd="0" presId="urn:microsoft.com/office/officeart/2011/layout/ConvergingText"/>
    <dgm:cxn modelId="{0E641A5C-2D04-433C-8230-6F324C532DC3}" type="presOf" srcId="{A74C18B7-B577-40DD-9444-38B54CEFE5E2}" destId="{96DD3CD2-0FDD-4D18-98E3-0F02D95B1CB3}" srcOrd="0" destOrd="0" presId="urn:microsoft.com/office/officeart/2011/layout/ConvergingText"/>
    <dgm:cxn modelId="{EDC9DB4C-4D76-41D0-8450-7DB06213F9BF}" srcId="{4B00299D-2E5A-443B-9CE9-0D7927244D6C}" destId="{F6256F63-684B-4BAE-85F6-71135168D87E}" srcOrd="1" destOrd="0" parTransId="{A9906EC0-A3C8-4E7F-8C1E-A7EC57B3159D}" sibTransId="{958D3200-92E5-40D8-A74D-BE0486C6799A}"/>
    <dgm:cxn modelId="{6BA73276-9EC2-4690-9908-23368B2FCB1A}" srcId="{4B00299D-2E5A-443B-9CE9-0D7927244D6C}" destId="{0FFFB067-5CEC-4591-B724-C4ED79B12240}" srcOrd="0" destOrd="0" parTransId="{32720DA4-7CA1-4E11-9B62-755C232F6391}" sibTransId="{2E663B7F-A0E9-4E0F-866C-A5E95C9B82CB}"/>
    <dgm:cxn modelId="{59315276-DB1F-4AF9-A02F-4B2D2933E4CB}" type="presOf" srcId="{F6256F63-684B-4BAE-85F6-71135168D87E}" destId="{9475F183-F150-4C45-A2F5-0380C1B2981D}" srcOrd="0" destOrd="0" presId="urn:microsoft.com/office/officeart/2011/layout/ConvergingText"/>
    <dgm:cxn modelId="{8470CE7A-50F9-44D7-9564-8FF2338D8D30}" srcId="{4B00299D-2E5A-443B-9CE9-0D7927244D6C}" destId="{CDBBACB6-B896-459C-80FA-56C07E8564A4}" srcOrd="2" destOrd="0" parTransId="{B09FB771-5174-4525-8F49-5AB7864116EC}" sibTransId="{126AA21A-4702-4E5B-9771-3BD6665936D3}"/>
    <dgm:cxn modelId="{9C73768B-3B16-4504-914A-3F1AD23FD9EA}" type="presOf" srcId="{0FFFB067-5CEC-4591-B724-C4ED79B12240}" destId="{644960E8-23A5-42D9-BC4C-F2B4720A3777}" srcOrd="0" destOrd="0" presId="urn:microsoft.com/office/officeart/2011/layout/ConvergingText"/>
    <dgm:cxn modelId="{C7687E8F-E4EC-4FEF-9FFE-EA7233E224E9}" type="presOf" srcId="{CDBBACB6-B896-459C-80FA-56C07E8564A4}" destId="{3942F2E1-7E9E-4EA1-938F-8FDCBE8F6172}" srcOrd="0" destOrd="0" presId="urn:microsoft.com/office/officeart/2011/layout/ConvergingText"/>
    <dgm:cxn modelId="{348EADB9-DBCD-4E23-BE5F-27726E39B67E}" type="presOf" srcId="{4B00299D-2E5A-443B-9CE9-0D7927244D6C}" destId="{7561A24F-90BA-4DE6-93CE-9CB66B3AB869}" srcOrd="0" destOrd="0" presId="urn:microsoft.com/office/officeart/2011/layout/ConvergingText"/>
    <dgm:cxn modelId="{A35921BC-E8DC-4F94-BF6D-4C296BCBDEE5}" srcId="{02BABB93-61DC-47EE-8BA1-F6F7AEEB585F}" destId="{4B00299D-2E5A-443B-9CE9-0D7927244D6C}" srcOrd="0" destOrd="0" parTransId="{5CE95EC1-32F5-4E33-9CBD-965AF45059D9}" sibTransId="{2A6D3DB1-969E-4152-A14C-F1ECB523FE46}"/>
    <dgm:cxn modelId="{272161C0-587C-43E6-984A-BD2D883A36AE}" srcId="{4B00299D-2E5A-443B-9CE9-0D7927244D6C}" destId="{A74C18B7-B577-40DD-9444-38B54CEFE5E2}" srcOrd="3" destOrd="0" parTransId="{D317D057-164F-4488-A7D8-028E393FC402}" sibTransId="{38955AD8-AEBC-44D6-87AF-00C51685419E}"/>
    <dgm:cxn modelId="{20079BEE-00D3-4D35-BB4C-D37A4933ED3E}" type="presParOf" srcId="{56EFE9D7-D3AE-4139-A03E-1BE36199C57C}" destId="{7891E799-2C72-49C9-A962-122D2FB492C0}" srcOrd="0" destOrd="0" presId="urn:microsoft.com/office/officeart/2011/layout/ConvergingText"/>
    <dgm:cxn modelId="{0163AC9B-8766-4A36-8295-19502473F8EF}" type="presParOf" srcId="{7891E799-2C72-49C9-A962-122D2FB492C0}" destId="{1B921A5B-953E-499C-97B9-7A653DC09C46}" srcOrd="0" destOrd="0" presId="urn:microsoft.com/office/officeart/2011/layout/ConvergingText"/>
    <dgm:cxn modelId="{36D98BFA-131C-416F-BCFF-DFA1CC613E41}" type="presParOf" srcId="{7891E799-2C72-49C9-A962-122D2FB492C0}" destId="{869B673D-2FA6-44F7-BEA5-766E1EEBC689}" srcOrd="1" destOrd="0" presId="urn:microsoft.com/office/officeart/2011/layout/ConvergingText"/>
    <dgm:cxn modelId="{EA02940B-0D85-4677-8596-725DB4A27CB6}" type="presParOf" srcId="{7891E799-2C72-49C9-A962-122D2FB492C0}" destId="{CAB91287-E42C-4828-AA6A-6C79B4F8152F}" srcOrd="2" destOrd="0" presId="urn:microsoft.com/office/officeart/2011/layout/ConvergingText"/>
    <dgm:cxn modelId="{CBDF8F52-BCD4-4E11-A85E-00DA68A092B5}" type="presParOf" srcId="{7891E799-2C72-49C9-A962-122D2FB492C0}" destId="{0F4BBA03-6F7C-4AA1-832D-4CDD966CB96A}" srcOrd="3" destOrd="0" presId="urn:microsoft.com/office/officeart/2011/layout/ConvergingText"/>
    <dgm:cxn modelId="{E118BA1B-BC44-4AB3-B2E5-E6678F3A5BFB}" type="presParOf" srcId="{7891E799-2C72-49C9-A962-122D2FB492C0}" destId="{7E11656D-8267-4747-AF13-410612349AD7}" srcOrd="4" destOrd="0" presId="urn:microsoft.com/office/officeart/2011/layout/ConvergingText"/>
    <dgm:cxn modelId="{430CC097-D524-4110-9DA9-DE83FA747535}" type="presParOf" srcId="{7891E799-2C72-49C9-A962-122D2FB492C0}" destId="{98EA6018-1582-49D4-BD29-AD21701FB665}" srcOrd="5" destOrd="0" presId="urn:microsoft.com/office/officeart/2011/layout/ConvergingText"/>
    <dgm:cxn modelId="{F34BE58F-70DA-450C-9646-B66E6D567DD9}" type="presParOf" srcId="{7891E799-2C72-49C9-A962-122D2FB492C0}" destId="{F52F8811-374B-4006-8ECD-3B594A49B0EB}" srcOrd="6" destOrd="0" presId="urn:microsoft.com/office/officeart/2011/layout/ConvergingText"/>
    <dgm:cxn modelId="{3F2EB85B-F1DE-4F52-B1B5-52B9B15B8220}" type="presParOf" srcId="{7891E799-2C72-49C9-A962-122D2FB492C0}" destId="{A3C44735-5361-4F8B-9CA4-7ECA5CDE4BB6}" srcOrd="7" destOrd="0" presId="urn:microsoft.com/office/officeart/2011/layout/ConvergingText"/>
    <dgm:cxn modelId="{74E89728-505D-4329-96B9-61A70C7361A8}" type="presParOf" srcId="{7891E799-2C72-49C9-A962-122D2FB492C0}" destId="{CD63BF30-747B-48D1-A919-A8B73C3F5FD5}" srcOrd="8" destOrd="0" presId="urn:microsoft.com/office/officeart/2011/layout/ConvergingText"/>
    <dgm:cxn modelId="{7F64E662-6CEA-4EE0-B59D-497967C8AAC2}" type="presParOf" srcId="{7891E799-2C72-49C9-A962-122D2FB492C0}" destId="{76BF2A6A-5860-400E-87BA-7C81BD3358E0}" srcOrd="9" destOrd="0" presId="urn:microsoft.com/office/officeart/2011/layout/ConvergingText"/>
    <dgm:cxn modelId="{56636BB3-67E9-4850-B6CE-E9391A676A43}" type="presParOf" srcId="{7891E799-2C72-49C9-A962-122D2FB492C0}" destId="{7561A24F-90BA-4DE6-93CE-9CB66B3AB869}" srcOrd="10" destOrd="0" presId="urn:microsoft.com/office/officeart/2011/layout/ConvergingText"/>
    <dgm:cxn modelId="{B71D2873-E34F-4C21-85DB-C5A5A7782C61}" type="presParOf" srcId="{7891E799-2C72-49C9-A962-122D2FB492C0}" destId="{9CE59201-6FA9-4EF1-8590-7F6E5887AA24}" srcOrd="11" destOrd="0" presId="urn:microsoft.com/office/officeart/2011/layout/ConvergingText"/>
    <dgm:cxn modelId="{A4EA5028-9370-47A1-99E8-1FBC288093C5}" type="presParOf" srcId="{7891E799-2C72-49C9-A962-122D2FB492C0}" destId="{E5F34CB0-7BF1-46A8-A1ED-357BE89EC5D7}" srcOrd="12" destOrd="0" presId="urn:microsoft.com/office/officeart/2011/layout/ConvergingText"/>
    <dgm:cxn modelId="{63FCE808-01C9-49A7-BAD9-D9C7EE1FABAA}" type="presParOf" srcId="{7891E799-2C72-49C9-A962-122D2FB492C0}" destId="{8BC04AFE-5E96-4E3A-8AEA-EE3835F6709B}" srcOrd="13" destOrd="0" presId="urn:microsoft.com/office/officeart/2011/layout/ConvergingText"/>
    <dgm:cxn modelId="{14A46823-BB84-4186-9422-19176C6B99E2}" type="presParOf" srcId="{7891E799-2C72-49C9-A962-122D2FB492C0}" destId="{27175BE2-4062-47C6-9E02-CF11CD98F955}" srcOrd="14" destOrd="0" presId="urn:microsoft.com/office/officeart/2011/layout/ConvergingText"/>
    <dgm:cxn modelId="{2B996FA2-D6CE-4679-B599-EE00EC558AD0}" type="presParOf" srcId="{7891E799-2C72-49C9-A962-122D2FB492C0}" destId="{95A8EFAB-439E-4FAA-B76A-47BFD6BC3633}" srcOrd="15" destOrd="0" presId="urn:microsoft.com/office/officeart/2011/layout/ConvergingText"/>
    <dgm:cxn modelId="{AEAB5E0F-7E27-48F0-BE1F-56C25C05876A}" type="presParOf" srcId="{7891E799-2C72-49C9-A962-122D2FB492C0}" destId="{492040D5-FE43-432C-A75A-BC1539CE1B26}" srcOrd="16" destOrd="0" presId="urn:microsoft.com/office/officeart/2011/layout/ConvergingText"/>
    <dgm:cxn modelId="{11A67761-9D10-40FB-A6DE-877B69F48886}" type="presParOf" srcId="{7891E799-2C72-49C9-A962-122D2FB492C0}" destId="{4B1EBFA4-3A02-4D55-8CF5-917BE00C394D}" srcOrd="17" destOrd="0" presId="urn:microsoft.com/office/officeart/2011/layout/ConvergingText"/>
    <dgm:cxn modelId="{F5865E4E-3FFD-473A-A183-B37CDC6B1F59}" type="presParOf" srcId="{7891E799-2C72-49C9-A962-122D2FB492C0}" destId="{A879E889-2B6C-4288-8F86-0AB5B7F2C428}" srcOrd="18" destOrd="0" presId="urn:microsoft.com/office/officeart/2011/layout/ConvergingText"/>
    <dgm:cxn modelId="{3FA3C398-CE24-4F1E-BB14-DCFFBE7E770D}" type="presParOf" srcId="{7891E799-2C72-49C9-A962-122D2FB492C0}" destId="{7F24750B-98D8-49CE-9A01-947DDEEDBFD6}" srcOrd="19" destOrd="0" presId="urn:microsoft.com/office/officeart/2011/layout/ConvergingText"/>
    <dgm:cxn modelId="{F571440E-C54A-4511-AAE2-186C4E3BB129}" type="presParOf" srcId="{7891E799-2C72-49C9-A962-122D2FB492C0}" destId="{644960E8-23A5-42D9-BC4C-F2B4720A3777}" srcOrd="20" destOrd="0" presId="urn:microsoft.com/office/officeart/2011/layout/ConvergingText"/>
    <dgm:cxn modelId="{80C3015B-91E3-46FE-8ED0-4B19238DD77F}" type="presParOf" srcId="{7891E799-2C72-49C9-A962-122D2FB492C0}" destId="{DE5F9958-C2A7-433E-ACBB-636912010139}" srcOrd="21" destOrd="0" presId="urn:microsoft.com/office/officeart/2011/layout/ConvergingText"/>
    <dgm:cxn modelId="{FA2D41F4-1B68-4A85-A257-1B646ADB7C83}" type="presParOf" srcId="{7891E799-2C72-49C9-A962-122D2FB492C0}" destId="{B78ABF69-DBE8-4C1F-96E4-46C425BFE919}" srcOrd="22" destOrd="0" presId="urn:microsoft.com/office/officeart/2011/layout/ConvergingText"/>
    <dgm:cxn modelId="{DDD2ECA4-56C4-45FD-B240-3F60B13AA0E9}" type="presParOf" srcId="{7891E799-2C72-49C9-A962-122D2FB492C0}" destId="{F1B8A2C6-B7FB-438E-A94D-670AC0A2ECAC}" srcOrd="23" destOrd="0" presId="urn:microsoft.com/office/officeart/2011/layout/ConvergingText"/>
    <dgm:cxn modelId="{C11C51E9-95BD-4BD0-90B8-8E058BC83DBE}" type="presParOf" srcId="{7891E799-2C72-49C9-A962-122D2FB492C0}" destId="{4934BF71-F489-4B00-91B9-8A92368174BB}" srcOrd="24" destOrd="0" presId="urn:microsoft.com/office/officeart/2011/layout/ConvergingText"/>
    <dgm:cxn modelId="{D5DC4EFB-7A12-4B09-8E9C-643E0DD36CC3}" type="presParOf" srcId="{7891E799-2C72-49C9-A962-122D2FB492C0}" destId="{FE39862F-7587-4D62-B8F7-4E7F8D7A96A7}" srcOrd="25" destOrd="0" presId="urn:microsoft.com/office/officeart/2011/layout/ConvergingText"/>
    <dgm:cxn modelId="{2108DBC6-F09C-4E15-A8B3-5AC7AE2E2EBD}" type="presParOf" srcId="{7891E799-2C72-49C9-A962-122D2FB492C0}" destId="{B0B1CC4F-E6EC-43CE-AAE9-C4B253C3060A}" srcOrd="26" destOrd="0" presId="urn:microsoft.com/office/officeart/2011/layout/ConvergingText"/>
    <dgm:cxn modelId="{922FFBF5-41EF-4FB4-B414-6BF723C2C072}" type="presParOf" srcId="{7891E799-2C72-49C9-A962-122D2FB492C0}" destId="{442C219D-E66C-4811-81FD-1BB705AE56D8}" srcOrd="27" destOrd="0" presId="urn:microsoft.com/office/officeart/2011/layout/ConvergingText"/>
    <dgm:cxn modelId="{0A3043DB-5F8D-44FC-9C8A-716693814A4F}" type="presParOf" srcId="{7891E799-2C72-49C9-A962-122D2FB492C0}" destId="{9475F183-F150-4C45-A2F5-0380C1B2981D}" srcOrd="28" destOrd="0" presId="urn:microsoft.com/office/officeart/2011/layout/ConvergingText"/>
    <dgm:cxn modelId="{50D2656C-3325-4B84-B372-4C0FA7060205}" type="presParOf" srcId="{7891E799-2C72-49C9-A962-122D2FB492C0}" destId="{5AA4AD4F-2B13-4AB2-A910-C1ECDC7AB918}" srcOrd="29" destOrd="0" presId="urn:microsoft.com/office/officeart/2011/layout/ConvergingText"/>
    <dgm:cxn modelId="{8B21D920-789D-459B-8C78-D11EDE129EC1}" type="presParOf" srcId="{7891E799-2C72-49C9-A962-122D2FB492C0}" destId="{1F6B3C04-BA11-465A-BEBB-BBDDD064D3B9}" srcOrd="30" destOrd="0" presId="urn:microsoft.com/office/officeart/2011/layout/ConvergingText"/>
    <dgm:cxn modelId="{67F5B94B-B108-4ADC-84FE-7A7097E48613}" type="presParOf" srcId="{7891E799-2C72-49C9-A962-122D2FB492C0}" destId="{6AAB6BD0-2271-450C-9A3D-215C7232B642}" srcOrd="31" destOrd="0" presId="urn:microsoft.com/office/officeart/2011/layout/ConvergingText"/>
    <dgm:cxn modelId="{697FAC85-176E-4D38-918F-CD04D80E5410}" type="presParOf" srcId="{7891E799-2C72-49C9-A962-122D2FB492C0}" destId="{97B25A45-105E-40C7-8EC7-67447F80AE26}" srcOrd="32" destOrd="0" presId="urn:microsoft.com/office/officeart/2011/layout/ConvergingText"/>
    <dgm:cxn modelId="{9897E563-7A19-4959-A3F8-59710A7739E2}" type="presParOf" srcId="{7891E799-2C72-49C9-A962-122D2FB492C0}" destId="{D6B1A6DA-0C7D-4A5B-9D2F-F4DEADA83C76}" srcOrd="33" destOrd="0" presId="urn:microsoft.com/office/officeart/2011/layout/ConvergingText"/>
    <dgm:cxn modelId="{91A44DFC-F063-4C6F-97FB-EAA075C380D1}" type="presParOf" srcId="{7891E799-2C72-49C9-A962-122D2FB492C0}" destId="{A9EDEED9-F0E6-4C3A-B8F8-ACAD5770C428}" srcOrd="34" destOrd="0" presId="urn:microsoft.com/office/officeart/2011/layout/ConvergingText"/>
    <dgm:cxn modelId="{193AF486-C774-40C7-8D41-40DC29ECCCAA}" type="presParOf" srcId="{7891E799-2C72-49C9-A962-122D2FB492C0}" destId="{A8DCDD92-A626-4637-BB33-73FB866F8749}" srcOrd="35" destOrd="0" presId="urn:microsoft.com/office/officeart/2011/layout/ConvergingText"/>
    <dgm:cxn modelId="{3DB01A9A-4AA3-4776-9CE7-12B9AA4FB47F}" type="presParOf" srcId="{7891E799-2C72-49C9-A962-122D2FB492C0}" destId="{3942F2E1-7E9E-4EA1-938F-8FDCBE8F6172}" srcOrd="36" destOrd="0" presId="urn:microsoft.com/office/officeart/2011/layout/ConvergingText"/>
    <dgm:cxn modelId="{4CC0CA2E-E67F-4ABA-869A-5CC6A04B4A3C}" type="presParOf" srcId="{7891E799-2C72-49C9-A962-122D2FB492C0}" destId="{EC509216-E7A5-454D-9184-1F40155CE600}" srcOrd="37" destOrd="0" presId="urn:microsoft.com/office/officeart/2011/layout/ConvergingText"/>
    <dgm:cxn modelId="{0C0E63DB-727E-4C4B-B8BF-2EE96868765B}" type="presParOf" srcId="{7891E799-2C72-49C9-A962-122D2FB492C0}" destId="{3668F326-8C26-4632-BEB0-6AD8E4899904}" srcOrd="38" destOrd="0" presId="urn:microsoft.com/office/officeart/2011/layout/ConvergingText"/>
    <dgm:cxn modelId="{98B79DEC-2CB7-4FD6-8014-E49C46D5492D}" type="presParOf" srcId="{7891E799-2C72-49C9-A962-122D2FB492C0}" destId="{97F83E22-F1C2-4EB5-A51F-02289F7B0529}" srcOrd="39" destOrd="0" presId="urn:microsoft.com/office/officeart/2011/layout/ConvergingText"/>
    <dgm:cxn modelId="{1D6AABCE-27BF-49F6-8DFD-FFD30F0212D6}" type="presParOf" srcId="{7891E799-2C72-49C9-A962-122D2FB492C0}" destId="{73218479-893E-45BC-A5FB-2EEA1CD6E4F0}" srcOrd="40" destOrd="0" presId="urn:microsoft.com/office/officeart/2011/layout/ConvergingText"/>
    <dgm:cxn modelId="{B3AC56F4-8074-46BF-B76D-5716A4A4CC58}" type="presParOf" srcId="{7891E799-2C72-49C9-A962-122D2FB492C0}" destId="{CFCDB9AA-A497-46BC-90C1-ED7AED37D0FE}" srcOrd="41" destOrd="0" presId="urn:microsoft.com/office/officeart/2011/layout/ConvergingText"/>
    <dgm:cxn modelId="{35C48CB4-8135-4BF6-97B5-2E44153038DA}" type="presParOf" srcId="{7891E799-2C72-49C9-A962-122D2FB492C0}" destId="{E27EFB1C-0BB0-4974-BE15-07FB8CAB906D}" srcOrd="42" destOrd="0" presId="urn:microsoft.com/office/officeart/2011/layout/ConvergingText"/>
    <dgm:cxn modelId="{65D1DFA9-2F9E-4001-A9BE-555BF78C4E9D}" type="presParOf" srcId="{7891E799-2C72-49C9-A962-122D2FB492C0}" destId="{53CDDE2D-3F1F-4D9B-A1AE-D7332339382C}" srcOrd="43" destOrd="0" presId="urn:microsoft.com/office/officeart/2011/layout/ConvergingText"/>
    <dgm:cxn modelId="{B93CAFA0-9FA4-457D-B77F-B26F3AC9BD02}" type="presParOf" srcId="{7891E799-2C72-49C9-A962-122D2FB492C0}" destId="{7A5ED669-C18B-41CA-ACAF-3AC01DD79438}" srcOrd="44" destOrd="0" presId="urn:microsoft.com/office/officeart/2011/layout/ConvergingText"/>
    <dgm:cxn modelId="{FB7B67C0-D0A0-4860-92D7-8D50ECFA9F04}" type="presParOf" srcId="{7891E799-2C72-49C9-A962-122D2FB492C0}" destId="{96DD3CD2-0FDD-4D18-98E3-0F02D95B1CB3}" srcOrd="4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C44CF-EB8C-4993-93F6-B952E915B8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DAC1667-180F-4793-A131-F53E82614DD8}">
      <dgm:prSet phldrT="[Text]" custT="1"/>
      <dgm:spPr/>
      <dgm:t>
        <a:bodyPr/>
        <a:lstStyle/>
        <a:p>
          <a:r>
            <a:rPr lang="en-GB" sz="1600"/>
            <a:t>Opportunity to use union-OSS</a:t>
          </a:r>
          <a:endParaRPr lang="en-US" sz="1600"/>
        </a:p>
      </dgm:t>
    </dgm:pt>
    <dgm:pt modelId="{3701615B-949F-4903-8BB7-04C2664811B2}" type="parTrans" cxnId="{E2CEE1E6-AFC4-4AEA-B21A-9536E77443B6}">
      <dgm:prSet/>
      <dgm:spPr/>
      <dgm:t>
        <a:bodyPr/>
        <a:lstStyle/>
        <a:p>
          <a:endParaRPr lang="en-US"/>
        </a:p>
      </dgm:t>
    </dgm:pt>
    <dgm:pt modelId="{BFAD2E3B-88DC-40D0-BA3B-49EDC278AF91}" type="sibTrans" cxnId="{E2CEE1E6-AFC4-4AEA-B21A-9536E77443B6}">
      <dgm:prSet/>
      <dgm:spPr/>
      <dgm:t>
        <a:bodyPr/>
        <a:lstStyle/>
        <a:p>
          <a:endParaRPr lang="en-US"/>
        </a:p>
      </dgm:t>
    </dgm:pt>
    <dgm:pt modelId="{FB883FF1-80D3-4D3D-97B8-BDE5F8CA4664}">
      <dgm:prSet phldrT="[Tex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100"/>
            <a:t>VAT charged at applicable local rate for each MS </a:t>
          </a:r>
          <a:endParaRPr lang="en-US" sz="1100"/>
        </a:p>
      </dgm:t>
    </dgm:pt>
    <dgm:pt modelId="{9E8C13F4-348F-42B1-AB99-226904D2A3CF}" type="parTrans" cxnId="{8E24B5FF-7092-487F-A039-1DDC88677DD5}">
      <dgm:prSet/>
      <dgm:spPr/>
      <dgm:t>
        <a:bodyPr/>
        <a:lstStyle/>
        <a:p>
          <a:endParaRPr lang="en-US"/>
        </a:p>
      </dgm:t>
    </dgm:pt>
    <dgm:pt modelId="{7786237F-AC39-434E-B369-2B6B9B180F65}" type="sibTrans" cxnId="{8E24B5FF-7092-487F-A039-1DDC88677DD5}">
      <dgm:prSet/>
      <dgm:spPr/>
      <dgm:t>
        <a:bodyPr/>
        <a:lstStyle/>
        <a:p>
          <a:endParaRPr lang="en-US"/>
        </a:p>
      </dgm:t>
    </dgm:pt>
    <dgm:pt modelId="{C049146B-891B-4EB4-BCD3-C104188058EE}">
      <dgm:prSet phldrT="[Text]" custT="1"/>
      <dgm:spPr/>
      <dgm:t>
        <a:bodyPr/>
        <a:lstStyle/>
        <a:p>
          <a:r>
            <a:rPr lang="en-GB" sz="1600"/>
            <a:t>Alternative</a:t>
          </a:r>
          <a:endParaRPr lang="en-US" sz="1600"/>
        </a:p>
      </dgm:t>
    </dgm:pt>
    <dgm:pt modelId="{714837BB-8061-4CFC-9AD3-FC9396FA869F}" type="parTrans" cxnId="{F8AC9D31-55AB-4FFF-B342-2A0483E9EB3F}">
      <dgm:prSet/>
      <dgm:spPr/>
      <dgm:t>
        <a:bodyPr/>
        <a:lstStyle/>
        <a:p>
          <a:endParaRPr lang="en-US"/>
        </a:p>
      </dgm:t>
    </dgm:pt>
    <dgm:pt modelId="{2925D0B4-1562-49A9-90EA-E77F7061E949}" type="sibTrans" cxnId="{F8AC9D31-55AB-4FFF-B342-2A0483E9EB3F}">
      <dgm:prSet/>
      <dgm:spPr/>
      <dgm:t>
        <a:bodyPr/>
        <a:lstStyle/>
        <a:p>
          <a:endParaRPr lang="en-US"/>
        </a:p>
      </dgm:t>
    </dgm:pt>
    <dgm:pt modelId="{F807F289-B553-423E-8AAD-E310C751D83F}">
      <dgm:prSet phldrT="[Tex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100"/>
            <a:t>Register in all MS </a:t>
          </a:r>
          <a:endParaRPr lang="en-US" sz="1100"/>
        </a:p>
      </dgm:t>
    </dgm:pt>
    <dgm:pt modelId="{A90FE3CD-2E78-4BAE-8883-E9C9FD8E39FC}" type="parTrans" cxnId="{2BCA67EE-9F74-46BE-9DCB-AD8B11B59796}">
      <dgm:prSet/>
      <dgm:spPr/>
      <dgm:t>
        <a:bodyPr/>
        <a:lstStyle/>
        <a:p>
          <a:endParaRPr lang="en-US"/>
        </a:p>
      </dgm:t>
    </dgm:pt>
    <dgm:pt modelId="{93D3D322-B5D2-4CB3-B4FC-C90029470894}" type="sibTrans" cxnId="{2BCA67EE-9F74-46BE-9DCB-AD8B11B59796}">
      <dgm:prSet/>
      <dgm:spPr/>
      <dgm:t>
        <a:bodyPr/>
        <a:lstStyle/>
        <a:p>
          <a:endParaRPr lang="en-US"/>
        </a:p>
      </dgm:t>
    </dgm:pt>
    <dgm:pt modelId="{FD40A390-1C03-43DC-913F-4DC039988CA7}">
      <dgm:prSe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100"/>
            <a:t>Single return submitted to French Tax Authority </a:t>
          </a:r>
        </a:p>
      </dgm:t>
    </dgm:pt>
    <dgm:pt modelId="{3AFB08A9-509F-487E-9072-E338446F20F9}" type="parTrans" cxnId="{7F66C198-BCF2-4FEC-9790-8EC1BE0A6202}">
      <dgm:prSet/>
      <dgm:spPr/>
      <dgm:t>
        <a:bodyPr/>
        <a:lstStyle/>
        <a:p>
          <a:endParaRPr lang="en-US"/>
        </a:p>
      </dgm:t>
    </dgm:pt>
    <dgm:pt modelId="{FDB13063-2949-4B3B-A937-DA8EE35E6C15}" type="sibTrans" cxnId="{7F66C198-BCF2-4FEC-9790-8EC1BE0A6202}">
      <dgm:prSet/>
      <dgm:spPr/>
      <dgm:t>
        <a:bodyPr/>
        <a:lstStyle/>
        <a:p>
          <a:endParaRPr lang="en-US"/>
        </a:p>
      </dgm:t>
    </dgm:pt>
    <dgm:pt modelId="{43E334CF-4BB4-455B-8E78-0B4DAB978719}">
      <dgm:prSe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100"/>
            <a:t>Return contains data for each MS </a:t>
          </a:r>
        </a:p>
      </dgm:t>
    </dgm:pt>
    <dgm:pt modelId="{E853D497-167A-42D5-87CB-1E57FDFB1A8A}" type="parTrans" cxnId="{AA73858B-91D5-4046-9669-1162B7FDBC80}">
      <dgm:prSet/>
      <dgm:spPr/>
      <dgm:t>
        <a:bodyPr/>
        <a:lstStyle/>
        <a:p>
          <a:endParaRPr lang="en-US"/>
        </a:p>
      </dgm:t>
    </dgm:pt>
    <dgm:pt modelId="{036EFB58-DFA6-43B8-80D8-2440EA0DF047}" type="sibTrans" cxnId="{AA73858B-91D5-4046-9669-1162B7FDBC80}">
      <dgm:prSet/>
      <dgm:spPr/>
      <dgm:t>
        <a:bodyPr/>
        <a:lstStyle/>
        <a:p>
          <a:endParaRPr lang="en-US"/>
        </a:p>
      </dgm:t>
    </dgm:pt>
    <dgm:pt modelId="{BCE94EC0-4225-4EFA-87E5-F8543EEBD8AA}">
      <dgm:prSe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100"/>
            <a:t>Single VAT payment made to French Tax Authority </a:t>
          </a:r>
        </a:p>
      </dgm:t>
    </dgm:pt>
    <dgm:pt modelId="{FE0B6A09-F8BD-49A9-BF8E-9BB3DDB36C4B}" type="parTrans" cxnId="{AD910026-B9DB-435D-ACAB-079926A0D70D}">
      <dgm:prSet/>
      <dgm:spPr/>
      <dgm:t>
        <a:bodyPr/>
        <a:lstStyle/>
        <a:p>
          <a:endParaRPr lang="en-US"/>
        </a:p>
      </dgm:t>
    </dgm:pt>
    <dgm:pt modelId="{4C48A1F7-F30F-47E2-9CA1-E08FDD2D2EC3}" type="sibTrans" cxnId="{AD910026-B9DB-435D-ACAB-079926A0D70D}">
      <dgm:prSet/>
      <dgm:spPr/>
      <dgm:t>
        <a:bodyPr/>
        <a:lstStyle/>
        <a:p>
          <a:endParaRPr lang="en-US"/>
        </a:p>
      </dgm:t>
    </dgm:pt>
    <dgm:pt modelId="{F58EEA8B-95D3-4087-AFAA-C1C13E6D8499}" type="pres">
      <dgm:prSet presAssocID="{994C44CF-EB8C-4993-93F6-B952E915B8B9}" presName="Name0" presStyleCnt="0">
        <dgm:presLayoutVars>
          <dgm:dir/>
          <dgm:animLvl val="lvl"/>
          <dgm:resizeHandles val="exact"/>
        </dgm:presLayoutVars>
      </dgm:prSet>
      <dgm:spPr/>
    </dgm:pt>
    <dgm:pt modelId="{AC7EA4A7-EDED-4987-B143-AEEBB7DA127C}" type="pres">
      <dgm:prSet presAssocID="{8DAC1667-180F-4793-A131-F53E82614DD8}" presName="linNode" presStyleCnt="0"/>
      <dgm:spPr/>
    </dgm:pt>
    <dgm:pt modelId="{0A17561A-C747-487C-8AF1-03C900442D8C}" type="pres">
      <dgm:prSet presAssocID="{8DAC1667-180F-4793-A131-F53E82614DD8}" presName="parentText" presStyleLbl="node1" presStyleIdx="0" presStyleCnt="2" custScaleX="79595">
        <dgm:presLayoutVars>
          <dgm:chMax val="1"/>
          <dgm:bulletEnabled val="1"/>
        </dgm:presLayoutVars>
      </dgm:prSet>
      <dgm:spPr/>
    </dgm:pt>
    <dgm:pt modelId="{34D5EE63-36B5-4AB0-BB51-FF22E5E20CB8}" type="pres">
      <dgm:prSet presAssocID="{8DAC1667-180F-4793-A131-F53E82614DD8}" presName="descendantText" presStyleLbl="alignAccFollowNode1" presStyleIdx="0" presStyleCnt="2">
        <dgm:presLayoutVars>
          <dgm:bulletEnabled val="1"/>
        </dgm:presLayoutVars>
      </dgm:prSet>
      <dgm:spPr/>
    </dgm:pt>
    <dgm:pt modelId="{766714CA-65DC-4E27-9329-8E89FDDFB3D1}" type="pres">
      <dgm:prSet presAssocID="{BFAD2E3B-88DC-40D0-BA3B-49EDC278AF91}" presName="sp" presStyleCnt="0"/>
      <dgm:spPr/>
    </dgm:pt>
    <dgm:pt modelId="{2A61C7D4-8EC6-414B-AB25-56A84EB545BC}" type="pres">
      <dgm:prSet presAssocID="{C049146B-891B-4EB4-BCD3-C104188058EE}" presName="linNode" presStyleCnt="0"/>
      <dgm:spPr/>
    </dgm:pt>
    <dgm:pt modelId="{40B2F7E3-EF3F-4AE3-9E38-688692A3F00F}" type="pres">
      <dgm:prSet presAssocID="{C049146B-891B-4EB4-BCD3-C104188058EE}" presName="parentText" presStyleLbl="node1" presStyleIdx="1" presStyleCnt="2" custScaleX="79595">
        <dgm:presLayoutVars>
          <dgm:chMax val="1"/>
          <dgm:bulletEnabled val="1"/>
        </dgm:presLayoutVars>
      </dgm:prSet>
      <dgm:spPr/>
    </dgm:pt>
    <dgm:pt modelId="{2B8E3B76-75A4-422F-8D49-FF0E881D71AD}" type="pres">
      <dgm:prSet presAssocID="{C049146B-891B-4EB4-BCD3-C104188058EE}" presName="descendantText" presStyleLbl="alignAccFollowNode1" presStyleIdx="1" presStyleCnt="2">
        <dgm:presLayoutVars>
          <dgm:bulletEnabled val="1"/>
        </dgm:presLayoutVars>
      </dgm:prSet>
      <dgm:spPr/>
    </dgm:pt>
  </dgm:ptLst>
  <dgm:cxnLst>
    <dgm:cxn modelId="{60B73410-E534-443D-9884-9F53E327599F}" type="presOf" srcId="{8DAC1667-180F-4793-A131-F53E82614DD8}" destId="{0A17561A-C747-487C-8AF1-03C900442D8C}" srcOrd="0" destOrd="0" presId="urn:microsoft.com/office/officeart/2005/8/layout/vList5"/>
    <dgm:cxn modelId="{AD597E1B-916A-43CF-8A0E-40D8ABC623CC}" type="presOf" srcId="{C049146B-891B-4EB4-BCD3-C104188058EE}" destId="{40B2F7E3-EF3F-4AE3-9E38-688692A3F00F}" srcOrd="0" destOrd="0" presId="urn:microsoft.com/office/officeart/2005/8/layout/vList5"/>
    <dgm:cxn modelId="{AD910026-B9DB-435D-ACAB-079926A0D70D}" srcId="{8DAC1667-180F-4793-A131-F53E82614DD8}" destId="{BCE94EC0-4225-4EFA-87E5-F8543EEBD8AA}" srcOrd="3" destOrd="0" parTransId="{FE0B6A09-F8BD-49A9-BF8E-9BB3DDB36C4B}" sibTransId="{4C48A1F7-F30F-47E2-9CA1-E08FDD2D2EC3}"/>
    <dgm:cxn modelId="{F8AC9D31-55AB-4FFF-B342-2A0483E9EB3F}" srcId="{994C44CF-EB8C-4993-93F6-B952E915B8B9}" destId="{C049146B-891B-4EB4-BCD3-C104188058EE}" srcOrd="1" destOrd="0" parTransId="{714837BB-8061-4CFC-9AD3-FC9396FA869F}" sibTransId="{2925D0B4-1562-49A9-90EA-E77F7061E949}"/>
    <dgm:cxn modelId="{81E9443F-0236-4F3D-9B6C-35D8CE151BBF}" type="presOf" srcId="{FD40A390-1C03-43DC-913F-4DC039988CA7}" destId="{34D5EE63-36B5-4AB0-BB51-FF22E5E20CB8}" srcOrd="0" destOrd="1" presId="urn:microsoft.com/office/officeart/2005/8/layout/vList5"/>
    <dgm:cxn modelId="{124C8750-4022-4CF0-83DF-6CF211218493}" type="presOf" srcId="{BCE94EC0-4225-4EFA-87E5-F8543EEBD8AA}" destId="{34D5EE63-36B5-4AB0-BB51-FF22E5E20CB8}" srcOrd="0" destOrd="3" presId="urn:microsoft.com/office/officeart/2005/8/layout/vList5"/>
    <dgm:cxn modelId="{C0986258-0E07-4CFC-B94F-18817243F127}" type="presOf" srcId="{F807F289-B553-423E-8AAD-E310C751D83F}" destId="{2B8E3B76-75A4-422F-8D49-FF0E881D71AD}" srcOrd="0" destOrd="0" presId="urn:microsoft.com/office/officeart/2005/8/layout/vList5"/>
    <dgm:cxn modelId="{4D833C7F-822E-467E-9475-9003B521FEF4}" type="presOf" srcId="{43E334CF-4BB4-455B-8E78-0B4DAB978719}" destId="{34D5EE63-36B5-4AB0-BB51-FF22E5E20CB8}" srcOrd="0" destOrd="2" presId="urn:microsoft.com/office/officeart/2005/8/layout/vList5"/>
    <dgm:cxn modelId="{AA73858B-91D5-4046-9669-1162B7FDBC80}" srcId="{8DAC1667-180F-4793-A131-F53E82614DD8}" destId="{43E334CF-4BB4-455B-8E78-0B4DAB978719}" srcOrd="2" destOrd="0" parTransId="{E853D497-167A-42D5-87CB-1E57FDFB1A8A}" sibTransId="{036EFB58-DFA6-43B8-80D8-2440EA0DF047}"/>
    <dgm:cxn modelId="{7F66C198-BCF2-4FEC-9790-8EC1BE0A6202}" srcId="{8DAC1667-180F-4793-A131-F53E82614DD8}" destId="{FD40A390-1C03-43DC-913F-4DC039988CA7}" srcOrd="1" destOrd="0" parTransId="{3AFB08A9-509F-487E-9072-E338446F20F9}" sibTransId="{FDB13063-2949-4B3B-A937-DA8EE35E6C15}"/>
    <dgm:cxn modelId="{99F785BD-D4D5-4BF3-96DC-E7AEBCDC75DD}" type="presOf" srcId="{994C44CF-EB8C-4993-93F6-B952E915B8B9}" destId="{F58EEA8B-95D3-4087-AFAA-C1C13E6D8499}" srcOrd="0" destOrd="0" presId="urn:microsoft.com/office/officeart/2005/8/layout/vList5"/>
    <dgm:cxn modelId="{1B3D3CC8-EF82-42AD-B99A-9AA875299AD6}" type="presOf" srcId="{FB883FF1-80D3-4D3D-97B8-BDE5F8CA4664}" destId="{34D5EE63-36B5-4AB0-BB51-FF22E5E20CB8}" srcOrd="0" destOrd="0" presId="urn:microsoft.com/office/officeart/2005/8/layout/vList5"/>
    <dgm:cxn modelId="{E2CEE1E6-AFC4-4AEA-B21A-9536E77443B6}" srcId="{994C44CF-EB8C-4993-93F6-B952E915B8B9}" destId="{8DAC1667-180F-4793-A131-F53E82614DD8}" srcOrd="0" destOrd="0" parTransId="{3701615B-949F-4903-8BB7-04C2664811B2}" sibTransId="{BFAD2E3B-88DC-40D0-BA3B-49EDC278AF91}"/>
    <dgm:cxn modelId="{2BCA67EE-9F74-46BE-9DCB-AD8B11B59796}" srcId="{C049146B-891B-4EB4-BCD3-C104188058EE}" destId="{F807F289-B553-423E-8AAD-E310C751D83F}" srcOrd="0" destOrd="0" parTransId="{A90FE3CD-2E78-4BAE-8883-E9C9FD8E39FC}" sibTransId="{93D3D322-B5D2-4CB3-B4FC-C90029470894}"/>
    <dgm:cxn modelId="{8E24B5FF-7092-487F-A039-1DDC88677DD5}" srcId="{8DAC1667-180F-4793-A131-F53E82614DD8}" destId="{FB883FF1-80D3-4D3D-97B8-BDE5F8CA4664}" srcOrd="0" destOrd="0" parTransId="{9E8C13F4-348F-42B1-AB99-226904D2A3CF}" sibTransId="{7786237F-AC39-434E-B369-2B6B9B180F65}"/>
    <dgm:cxn modelId="{A27D5DA4-B17F-428C-A0BA-7F7A1AEBF33D}" type="presParOf" srcId="{F58EEA8B-95D3-4087-AFAA-C1C13E6D8499}" destId="{AC7EA4A7-EDED-4987-B143-AEEBB7DA127C}" srcOrd="0" destOrd="0" presId="urn:microsoft.com/office/officeart/2005/8/layout/vList5"/>
    <dgm:cxn modelId="{F6EC387C-9C93-4D5A-A1B0-FCD776DFDDF0}" type="presParOf" srcId="{AC7EA4A7-EDED-4987-B143-AEEBB7DA127C}" destId="{0A17561A-C747-487C-8AF1-03C900442D8C}" srcOrd="0" destOrd="0" presId="urn:microsoft.com/office/officeart/2005/8/layout/vList5"/>
    <dgm:cxn modelId="{4AA464FB-2CD7-4553-BEAE-EF97A66964A3}" type="presParOf" srcId="{AC7EA4A7-EDED-4987-B143-AEEBB7DA127C}" destId="{34D5EE63-36B5-4AB0-BB51-FF22E5E20CB8}" srcOrd="1" destOrd="0" presId="urn:microsoft.com/office/officeart/2005/8/layout/vList5"/>
    <dgm:cxn modelId="{2CFC99C1-D060-4667-B1D1-99D09143786A}" type="presParOf" srcId="{F58EEA8B-95D3-4087-AFAA-C1C13E6D8499}" destId="{766714CA-65DC-4E27-9329-8E89FDDFB3D1}" srcOrd="1" destOrd="0" presId="urn:microsoft.com/office/officeart/2005/8/layout/vList5"/>
    <dgm:cxn modelId="{56DFC7D8-C993-4D41-B644-C59DD1BC9815}" type="presParOf" srcId="{F58EEA8B-95D3-4087-AFAA-C1C13E6D8499}" destId="{2A61C7D4-8EC6-414B-AB25-56A84EB545BC}" srcOrd="2" destOrd="0" presId="urn:microsoft.com/office/officeart/2005/8/layout/vList5"/>
    <dgm:cxn modelId="{83BFBCF4-FF1A-48F9-946E-9180FEA85E78}" type="presParOf" srcId="{2A61C7D4-8EC6-414B-AB25-56A84EB545BC}" destId="{40B2F7E3-EF3F-4AE3-9E38-688692A3F00F}" srcOrd="0" destOrd="0" presId="urn:microsoft.com/office/officeart/2005/8/layout/vList5"/>
    <dgm:cxn modelId="{EB2630AA-75B7-4026-8802-42E0B408D0A7}" type="presParOf" srcId="{2A61C7D4-8EC6-414B-AB25-56A84EB545BC}" destId="{2B8E3B76-75A4-422F-8D49-FF0E881D71A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ABB93-61DC-47EE-8BA1-F6F7AEEB585F}"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0FFFB067-5CEC-4591-B724-C4ED79B12240}">
      <dgm:prSet phldrT="[Text]" custT="1"/>
      <dgm:spPr/>
      <dgm:t>
        <a:bodyPr/>
        <a:lstStyle/>
        <a:p>
          <a:r>
            <a:rPr lang="en-GB" sz="1200" dirty="0"/>
            <a:t>French business selling clothing to private individuals across all EU MS</a:t>
          </a:r>
          <a:endParaRPr lang="en-US" sz="1200" dirty="0"/>
        </a:p>
      </dgm:t>
    </dgm:pt>
    <dgm:pt modelId="{32720DA4-7CA1-4E11-9B62-755C232F6391}" type="parTrans" cxnId="{6BA73276-9EC2-4690-9908-23368B2FCB1A}">
      <dgm:prSet/>
      <dgm:spPr/>
      <dgm:t>
        <a:bodyPr/>
        <a:lstStyle/>
        <a:p>
          <a:endParaRPr lang="en-US"/>
        </a:p>
      </dgm:t>
    </dgm:pt>
    <dgm:pt modelId="{2E663B7F-A0E9-4E0F-866C-A5E95C9B82CB}" type="sibTrans" cxnId="{6BA73276-9EC2-4690-9908-23368B2FCB1A}">
      <dgm:prSet/>
      <dgm:spPr/>
      <dgm:t>
        <a:bodyPr/>
        <a:lstStyle/>
        <a:p>
          <a:endParaRPr lang="en-US"/>
        </a:p>
      </dgm:t>
    </dgm:pt>
    <dgm:pt modelId="{4B00299D-2E5A-443B-9CE9-0D7927244D6C}">
      <dgm:prSet phldrT="[Text]"/>
      <dgm:spPr>
        <a:solidFill>
          <a:schemeClr val="accent1">
            <a:lumMod val="20000"/>
            <a:lumOff val="80000"/>
          </a:schemeClr>
        </a:solidFill>
        <a:ln>
          <a:solidFill>
            <a:schemeClr val="accent1">
              <a:lumMod val="20000"/>
              <a:lumOff val="80000"/>
            </a:schemeClr>
          </a:solidFill>
        </a:ln>
      </dgm:spPr>
      <dgm:t>
        <a:bodyPr/>
        <a:lstStyle/>
        <a:p>
          <a:endParaRPr lang="en-US"/>
        </a:p>
      </dgm:t>
    </dgm:pt>
    <dgm:pt modelId="{5CE95EC1-32F5-4E33-9CBD-965AF45059D9}" type="parTrans" cxnId="{A35921BC-E8DC-4F94-BF6D-4C296BCBDEE5}">
      <dgm:prSet/>
      <dgm:spPr/>
      <dgm:t>
        <a:bodyPr/>
        <a:lstStyle/>
        <a:p>
          <a:endParaRPr lang="en-US"/>
        </a:p>
      </dgm:t>
    </dgm:pt>
    <dgm:pt modelId="{2A6D3DB1-969E-4152-A14C-F1ECB523FE46}" type="sibTrans" cxnId="{A35921BC-E8DC-4F94-BF6D-4C296BCBDEE5}">
      <dgm:prSet/>
      <dgm:spPr/>
      <dgm:t>
        <a:bodyPr/>
        <a:lstStyle/>
        <a:p>
          <a:endParaRPr lang="en-US"/>
        </a:p>
      </dgm:t>
    </dgm:pt>
    <dgm:pt modelId="{DB93DB97-641A-4E45-85BF-052B5183A155}">
      <dgm:prSet custT="1"/>
      <dgm:spPr/>
      <dgm:t>
        <a:bodyPr/>
        <a:lstStyle/>
        <a:p>
          <a:r>
            <a:rPr lang="en-GB" sz="1200"/>
            <a:t>Sales made via Amazon and also direct from own website</a:t>
          </a:r>
        </a:p>
      </dgm:t>
    </dgm:pt>
    <dgm:pt modelId="{298C9977-B71E-4716-96E2-1CEB5B5D6C9C}" type="parTrans" cxnId="{22D1482C-0102-4E53-9C51-EE6FB090AC65}">
      <dgm:prSet/>
      <dgm:spPr/>
      <dgm:t>
        <a:bodyPr/>
        <a:lstStyle/>
        <a:p>
          <a:endParaRPr lang="en-US"/>
        </a:p>
      </dgm:t>
    </dgm:pt>
    <dgm:pt modelId="{2C3F7482-673C-4317-876E-0E45739706E8}" type="sibTrans" cxnId="{22D1482C-0102-4E53-9C51-EE6FB090AC65}">
      <dgm:prSet/>
      <dgm:spPr/>
      <dgm:t>
        <a:bodyPr/>
        <a:lstStyle/>
        <a:p>
          <a:endParaRPr lang="en-US"/>
        </a:p>
      </dgm:t>
    </dgm:pt>
    <dgm:pt modelId="{B77DD395-0BA8-469F-A0A4-63EA3087A2CB}">
      <dgm:prSet custT="1"/>
      <dgm:spPr/>
      <dgm:t>
        <a:bodyPr/>
        <a:lstStyle/>
        <a:p>
          <a:r>
            <a:rPr lang="en-GB" sz="1200"/>
            <a:t>All goods shipped from US</a:t>
          </a:r>
        </a:p>
      </dgm:t>
    </dgm:pt>
    <dgm:pt modelId="{B42717DE-DD78-4330-9748-1890369DA63F}" type="parTrans" cxnId="{66397F97-9475-4976-9721-C21ADE6060A4}">
      <dgm:prSet/>
      <dgm:spPr/>
      <dgm:t>
        <a:bodyPr/>
        <a:lstStyle/>
        <a:p>
          <a:endParaRPr lang="en-US"/>
        </a:p>
      </dgm:t>
    </dgm:pt>
    <dgm:pt modelId="{AC0DB2F4-536B-47B3-833D-FBA4D0ED28AE}" type="sibTrans" cxnId="{66397F97-9475-4976-9721-C21ADE6060A4}">
      <dgm:prSet/>
      <dgm:spPr/>
      <dgm:t>
        <a:bodyPr/>
        <a:lstStyle/>
        <a:p>
          <a:endParaRPr lang="en-US"/>
        </a:p>
      </dgm:t>
    </dgm:pt>
    <dgm:pt modelId="{1C753606-2BCC-4FD2-8ACC-FD41381C02F4}">
      <dgm:prSet custT="1"/>
      <dgm:spPr/>
      <dgm:t>
        <a:bodyPr/>
        <a:lstStyle/>
        <a:p>
          <a:r>
            <a:rPr lang="en-GB" sz="1200"/>
            <a:t>Average parcel value €20 (no goods over €150)</a:t>
          </a:r>
        </a:p>
      </dgm:t>
    </dgm:pt>
    <dgm:pt modelId="{C607A4EC-6BD0-492C-9FDC-489B02564D5C}" type="parTrans" cxnId="{766A60AD-0C1D-4013-9608-D8735D810DB4}">
      <dgm:prSet/>
      <dgm:spPr/>
      <dgm:t>
        <a:bodyPr/>
        <a:lstStyle/>
        <a:p>
          <a:endParaRPr lang="en-US"/>
        </a:p>
      </dgm:t>
    </dgm:pt>
    <dgm:pt modelId="{7D56A2E6-B031-48A6-8A60-D44241D29ABE}" type="sibTrans" cxnId="{766A60AD-0C1D-4013-9608-D8735D810DB4}">
      <dgm:prSet/>
      <dgm:spPr/>
      <dgm:t>
        <a:bodyPr/>
        <a:lstStyle/>
        <a:p>
          <a:endParaRPr lang="en-US"/>
        </a:p>
      </dgm:t>
    </dgm:pt>
    <dgm:pt modelId="{34998519-A8CC-4A4D-8CD3-78B51B7152D7}">
      <dgm:prSet custT="1"/>
      <dgm:spPr/>
      <dgm:t>
        <a:bodyPr/>
        <a:lstStyle/>
        <a:p>
          <a:r>
            <a:rPr lang="en-GB" sz="1200"/>
            <a:t>Prior to 1</a:t>
          </a:r>
          <a:r>
            <a:rPr lang="en-GB" sz="1200" baseline="30000"/>
            <a:t>st</a:t>
          </a:r>
          <a:r>
            <a:rPr lang="en-GB" sz="1200"/>
            <a:t> July, benefited from LVCR. Customer paid VAT on import where over €22</a:t>
          </a:r>
        </a:p>
      </dgm:t>
    </dgm:pt>
    <dgm:pt modelId="{B2850725-3322-4F5B-98A1-5C9998CDC250}" type="parTrans" cxnId="{236B371A-DDA6-4A50-BC5A-C96C44BEF435}">
      <dgm:prSet/>
      <dgm:spPr/>
      <dgm:t>
        <a:bodyPr/>
        <a:lstStyle/>
        <a:p>
          <a:endParaRPr lang="en-US"/>
        </a:p>
      </dgm:t>
    </dgm:pt>
    <dgm:pt modelId="{F9294724-B90A-42BB-BB86-DEDF3E57735F}" type="sibTrans" cxnId="{236B371A-DDA6-4A50-BC5A-C96C44BEF435}">
      <dgm:prSet/>
      <dgm:spPr/>
      <dgm:t>
        <a:bodyPr/>
        <a:lstStyle/>
        <a:p>
          <a:endParaRPr lang="en-US"/>
        </a:p>
      </dgm:t>
    </dgm:pt>
    <dgm:pt modelId="{56EFE9D7-D3AE-4139-A03E-1BE36199C57C}" type="pres">
      <dgm:prSet presAssocID="{02BABB93-61DC-47EE-8BA1-F6F7AEEB585F}" presName="Name0" presStyleCnt="0">
        <dgm:presLayoutVars>
          <dgm:chMax/>
          <dgm:chPref val="1"/>
          <dgm:dir/>
          <dgm:animOne val="branch"/>
          <dgm:animLvl val="lvl"/>
          <dgm:resizeHandles/>
        </dgm:presLayoutVars>
      </dgm:prSet>
      <dgm:spPr/>
    </dgm:pt>
    <dgm:pt modelId="{7891E799-2C72-49C9-A962-122D2FB492C0}" type="pres">
      <dgm:prSet presAssocID="{4B00299D-2E5A-443B-9CE9-0D7927244D6C}" presName="composite" presStyleCnt="0"/>
      <dgm:spPr/>
    </dgm:pt>
    <dgm:pt modelId="{1B921A5B-953E-499C-97B9-7A653DC09C46}" type="pres">
      <dgm:prSet presAssocID="{4B00299D-2E5A-443B-9CE9-0D7927244D6C}" presName="ParentAccent1" presStyleLbl="alignNode1" presStyleIdx="0" presStyleCnt="51"/>
      <dgm:spPr>
        <a:solidFill>
          <a:schemeClr val="accent1">
            <a:lumMod val="20000"/>
            <a:lumOff val="80000"/>
          </a:schemeClr>
        </a:solidFill>
        <a:ln>
          <a:solidFill>
            <a:schemeClr val="accent1">
              <a:lumMod val="20000"/>
              <a:lumOff val="80000"/>
            </a:schemeClr>
          </a:solidFill>
        </a:ln>
      </dgm:spPr>
    </dgm:pt>
    <dgm:pt modelId="{869B673D-2FA6-44F7-BEA5-766E1EEBC689}" type="pres">
      <dgm:prSet presAssocID="{4B00299D-2E5A-443B-9CE9-0D7927244D6C}" presName="ParentAccent2" presStyleLbl="alignNode1" presStyleIdx="1" presStyleCnt="51"/>
      <dgm:spPr>
        <a:solidFill>
          <a:schemeClr val="accent1">
            <a:lumMod val="20000"/>
            <a:lumOff val="80000"/>
          </a:schemeClr>
        </a:solidFill>
        <a:ln>
          <a:solidFill>
            <a:schemeClr val="accent1">
              <a:lumMod val="20000"/>
              <a:lumOff val="80000"/>
            </a:schemeClr>
          </a:solidFill>
        </a:ln>
      </dgm:spPr>
    </dgm:pt>
    <dgm:pt modelId="{CAB91287-E42C-4828-AA6A-6C79B4F8152F}" type="pres">
      <dgm:prSet presAssocID="{4B00299D-2E5A-443B-9CE9-0D7927244D6C}" presName="ParentAccent3" presStyleLbl="alignNode1" presStyleIdx="2" presStyleCnt="51"/>
      <dgm:spPr>
        <a:solidFill>
          <a:schemeClr val="accent1">
            <a:lumMod val="20000"/>
            <a:lumOff val="80000"/>
          </a:schemeClr>
        </a:solidFill>
        <a:ln>
          <a:solidFill>
            <a:schemeClr val="accent1">
              <a:lumMod val="20000"/>
              <a:lumOff val="80000"/>
            </a:schemeClr>
          </a:solidFill>
        </a:ln>
      </dgm:spPr>
    </dgm:pt>
    <dgm:pt modelId="{0F4BBA03-6F7C-4AA1-832D-4CDD966CB96A}" type="pres">
      <dgm:prSet presAssocID="{4B00299D-2E5A-443B-9CE9-0D7927244D6C}" presName="ParentAccent4" presStyleLbl="alignNode1" presStyleIdx="3" presStyleCnt="51"/>
      <dgm:spPr>
        <a:solidFill>
          <a:schemeClr val="accent1">
            <a:lumMod val="20000"/>
            <a:lumOff val="80000"/>
          </a:schemeClr>
        </a:solidFill>
        <a:ln>
          <a:solidFill>
            <a:schemeClr val="accent1">
              <a:lumMod val="20000"/>
              <a:lumOff val="80000"/>
            </a:schemeClr>
          </a:solidFill>
        </a:ln>
      </dgm:spPr>
    </dgm:pt>
    <dgm:pt modelId="{7E11656D-8267-4747-AF13-410612349AD7}" type="pres">
      <dgm:prSet presAssocID="{4B00299D-2E5A-443B-9CE9-0D7927244D6C}" presName="ParentAccent5" presStyleLbl="alignNode1" presStyleIdx="4" presStyleCnt="51"/>
      <dgm:spPr>
        <a:solidFill>
          <a:schemeClr val="accent1">
            <a:lumMod val="20000"/>
            <a:lumOff val="80000"/>
          </a:schemeClr>
        </a:solidFill>
        <a:ln>
          <a:solidFill>
            <a:schemeClr val="accent1">
              <a:lumMod val="20000"/>
              <a:lumOff val="80000"/>
            </a:schemeClr>
          </a:solidFill>
        </a:ln>
      </dgm:spPr>
    </dgm:pt>
    <dgm:pt modelId="{98EA6018-1582-49D4-BD29-AD21701FB665}" type="pres">
      <dgm:prSet presAssocID="{4B00299D-2E5A-443B-9CE9-0D7927244D6C}" presName="ParentAccent6" presStyleLbl="alignNode1" presStyleIdx="5" presStyleCnt="51"/>
      <dgm:spPr>
        <a:solidFill>
          <a:schemeClr val="accent1">
            <a:lumMod val="20000"/>
            <a:lumOff val="80000"/>
          </a:schemeClr>
        </a:solidFill>
        <a:ln>
          <a:solidFill>
            <a:schemeClr val="accent1">
              <a:lumMod val="20000"/>
              <a:lumOff val="80000"/>
            </a:schemeClr>
          </a:solidFill>
        </a:ln>
      </dgm:spPr>
    </dgm:pt>
    <dgm:pt modelId="{F52F8811-374B-4006-8ECD-3B594A49B0EB}" type="pres">
      <dgm:prSet presAssocID="{4B00299D-2E5A-443B-9CE9-0D7927244D6C}" presName="ParentAccent7" presStyleLbl="alignNode1" presStyleIdx="6" presStyleCnt="51"/>
      <dgm:spPr>
        <a:solidFill>
          <a:schemeClr val="accent1">
            <a:lumMod val="20000"/>
            <a:lumOff val="80000"/>
          </a:schemeClr>
        </a:solidFill>
        <a:ln>
          <a:solidFill>
            <a:schemeClr val="accent1">
              <a:lumMod val="20000"/>
              <a:lumOff val="80000"/>
            </a:schemeClr>
          </a:solidFill>
        </a:ln>
      </dgm:spPr>
    </dgm:pt>
    <dgm:pt modelId="{A3C44735-5361-4F8B-9CA4-7ECA5CDE4BB6}" type="pres">
      <dgm:prSet presAssocID="{4B00299D-2E5A-443B-9CE9-0D7927244D6C}" presName="ParentAccent8" presStyleLbl="alignNode1" presStyleIdx="7" presStyleCnt="51"/>
      <dgm:spPr>
        <a:solidFill>
          <a:schemeClr val="accent1">
            <a:lumMod val="20000"/>
            <a:lumOff val="80000"/>
          </a:schemeClr>
        </a:solidFill>
        <a:ln>
          <a:solidFill>
            <a:schemeClr val="accent1">
              <a:lumMod val="20000"/>
              <a:lumOff val="80000"/>
            </a:schemeClr>
          </a:solidFill>
        </a:ln>
      </dgm:spPr>
    </dgm:pt>
    <dgm:pt modelId="{CD63BF30-747B-48D1-A919-A8B73C3F5FD5}" type="pres">
      <dgm:prSet presAssocID="{4B00299D-2E5A-443B-9CE9-0D7927244D6C}" presName="ParentAccent9" presStyleLbl="alignNode1" presStyleIdx="8" presStyleCnt="51"/>
      <dgm:spPr>
        <a:solidFill>
          <a:schemeClr val="accent1">
            <a:lumMod val="20000"/>
            <a:lumOff val="80000"/>
          </a:schemeClr>
        </a:solidFill>
        <a:ln>
          <a:solidFill>
            <a:schemeClr val="accent1">
              <a:lumMod val="20000"/>
              <a:lumOff val="80000"/>
            </a:schemeClr>
          </a:solidFill>
        </a:ln>
      </dgm:spPr>
    </dgm:pt>
    <dgm:pt modelId="{76BF2A6A-5860-400E-87BA-7C81BD3358E0}" type="pres">
      <dgm:prSet presAssocID="{4B00299D-2E5A-443B-9CE9-0D7927244D6C}" presName="ParentAccent10" presStyleLbl="alignNode1" presStyleIdx="9" presStyleCnt="51"/>
      <dgm:spPr>
        <a:solidFill>
          <a:schemeClr val="accent1">
            <a:lumMod val="20000"/>
            <a:lumOff val="80000"/>
          </a:schemeClr>
        </a:solidFill>
        <a:ln>
          <a:solidFill>
            <a:schemeClr val="accent1">
              <a:lumMod val="20000"/>
              <a:lumOff val="80000"/>
            </a:schemeClr>
          </a:solidFill>
        </a:ln>
      </dgm:spPr>
    </dgm:pt>
    <dgm:pt modelId="{7561A24F-90BA-4DE6-93CE-9CB66B3AB869}" type="pres">
      <dgm:prSet presAssocID="{4B00299D-2E5A-443B-9CE9-0D7927244D6C}" presName="Parent" presStyleLbl="alignNode1" presStyleIdx="10" presStyleCnt="51">
        <dgm:presLayoutVars>
          <dgm:chMax val="5"/>
          <dgm:chPref val="3"/>
          <dgm:bulletEnabled val="1"/>
        </dgm:presLayoutVars>
      </dgm:prSet>
      <dgm:spPr/>
    </dgm:pt>
    <dgm:pt modelId="{9CE59201-6FA9-4EF1-8590-7F6E5887AA24}" type="pres">
      <dgm:prSet presAssocID="{0FFFB067-5CEC-4591-B724-C4ED79B12240}" presName="Child1Accent1" presStyleLbl="alignNode1" presStyleIdx="11" presStyleCnt="51"/>
      <dgm:spPr>
        <a:solidFill>
          <a:schemeClr val="accent1">
            <a:lumMod val="20000"/>
            <a:lumOff val="80000"/>
          </a:schemeClr>
        </a:solidFill>
        <a:ln>
          <a:solidFill>
            <a:schemeClr val="accent1">
              <a:lumMod val="20000"/>
              <a:lumOff val="80000"/>
            </a:schemeClr>
          </a:solidFill>
        </a:ln>
      </dgm:spPr>
    </dgm:pt>
    <dgm:pt modelId="{E5F34CB0-7BF1-46A8-A1ED-357BE89EC5D7}" type="pres">
      <dgm:prSet presAssocID="{0FFFB067-5CEC-4591-B724-C4ED79B12240}" presName="Child1Accent2" presStyleLbl="alignNode1" presStyleIdx="12" presStyleCnt="51"/>
      <dgm:spPr>
        <a:solidFill>
          <a:schemeClr val="accent1">
            <a:lumMod val="20000"/>
            <a:lumOff val="80000"/>
          </a:schemeClr>
        </a:solidFill>
        <a:ln>
          <a:solidFill>
            <a:schemeClr val="accent1">
              <a:lumMod val="20000"/>
              <a:lumOff val="80000"/>
            </a:schemeClr>
          </a:solidFill>
        </a:ln>
      </dgm:spPr>
    </dgm:pt>
    <dgm:pt modelId="{8BC04AFE-5E96-4E3A-8AEA-EE3835F6709B}" type="pres">
      <dgm:prSet presAssocID="{0FFFB067-5CEC-4591-B724-C4ED79B12240}" presName="Child1Accent3" presStyleLbl="alignNode1" presStyleIdx="13" presStyleCnt="51"/>
      <dgm:spPr>
        <a:solidFill>
          <a:schemeClr val="accent1">
            <a:lumMod val="20000"/>
            <a:lumOff val="80000"/>
          </a:schemeClr>
        </a:solidFill>
        <a:ln>
          <a:solidFill>
            <a:schemeClr val="accent1">
              <a:lumMod val="20000"/>
              <a:lumOff val="80000"/>
            </a:schemeClr>
          </a:solidFill>
        </a:ln>
      </dgm:spPr>
    </dgm:pt>
    <dgm:pt modelId="{27175BE2-4062-47C6-9E02-CF11CD98F955}" type="pres">
      <dgm:prSet presAssocID="{0FFFB067-5CEC-4591-B724-C4ED79B12240}" presName="Child1Accent4" presStyleLbl="alignNode1" presStyleIdx="14" presStyleCnt="51"/>
      <dgm:spPr>
        <a:solidFill>
          <a:schemeClr val="accent1">
            <a:lumMod val="20000"/>
            <a:lumOff val="80000"/>
          </a:schemeClr>
        </a:solidFill>
        <a:ln>
          <a:solidFill>
            <a:schemeClr val="accent1">
              <a:lumMod val="20000"/>
              <a:lumOff val="80000"/>
            </a:schemeClr>
          </a:solidFill>
        </a:ln>
      </dgm:spPr>
    </dgm:pt>
    <dgm:pt modelId="{95A8EFAB-439E-4FAA-B76A-47BFD6BC3633}" type="pres">
      <dgm:prSet presAssocID="{0FFFB067-5CEC-4591-B724-C4ED79B12240}" presName="Child1Accent5" presStyleLbl="alignNode1" presStyleIdx="15" presStyleCnt="51"/>
      <dgm:spPr>
        <a:solidFill>
          <a:schemeClr val="accent1">
            <a:lumMod val="20000"/>
            <a:lumOff val="80000"/>
          </a:schemeClr>
        </a:solidFill>
        <a:ln>
          <a:solidFill>
            <a:schemeClr val="accent1">
              <a:lumMod val="20000"/>
              <a:lumOff val="80000"/>
            </a:schemeClr>
          </a:solidFill>
        </a:ln>
      </dgm:spPr>
    </dgm:pt>
    <dgm:pt modelId="{492040D5-FE43-432C-A75A-BC1539CE1B26}" type="pres">
      <dgm:prSet presAssocID="{0FFFB067-5CEC-4591-B724-C4ED79B12240}" presName="Child1Accent6" presStyleLbl="alignNode1" presStyleIdx="16" presStyleCnt="51"/>
      <dgm:spPr>
        <a:solidFill>
          <a:schemeClr val="accent1">
            <a:lumMod val="20000"/>
            <a:lumOff val="80000"/>
          </a:schemeClr>
        </a:solidFill>
        <a:ln>
          <a:solidFill>
            <a:schemeClr val="accent1">
              <a:lumMod val="20000"/>
              <a:lumOff val="80000"/>
            </a:schemeClr>
          </a:solidFill>
        </a:ln>
      </dgm:spPr>
    </dgm:pt>
    <dgm:pt modelId="{4B1EBFA4-3A02-4D55-8CF5-917BE00C394D}" type="pres">
      <dgm:prSet presAssocID="{0FFFB067-5CEC-4591-B724-C4ED79B12240}" presName="Child1Accent7" presStyleLbl="alignNode1" presStyleIdx="17" presStyleCnt="51"/>
      <dgm:spPr>
        <a:solidFill>
          <a:schemeClr val="accent1">
            <a:lumMod val="20000"/>
            <a:lumOff val="80000"/>
          </a:schemeClr>
        </a:solidFill>
        <a:ln>
          <a:solidFill>
            <a:schemeClr val="accent1">
              <a:lumMod val="20000"/>
              <a:lumOff val="80000"/>
            </a:schemeClr>
          </a:solidFill>
        </a:ln>
      </dgm:spPr>
    </dgm:pt>
    <dgm:pt modelId="{A879E889-2B6C-4288-8F86-0AB5B7F2C428}" type="pres">
      <dgm:prSet presAssocID="{0FFFB067-5CEC-4591-B724-C4ED79B12240}" presName="Child1Accent8" presStyleLbl="alignNode1" presStyleIdx="18" presStyleCnt="51"/>
      <dgm:spPr>
        <a:solidFill>
          <a:schemeClr val="accent1">
            <a:lumMod val="20000"/>
            <a:lumOff val="80000"/>
          </a:schemeClr>
        </a:solidFill>
        <a:ln>
          <a:solidFill>
            <a:schemeClr val="accent1">
              <a:lumMod val="20000"/>
              <a:lumOff val="80000"/>
            </a:schemeClr>
          </a:solidFill>
        </a:ln>
      </dgm:spPr>
    </dgm:pt>
    <dgm:pt modelId="{7F24750B-98D8-49CE-9A01-947DDEEDBFD6}" type="pres">
      <dgm:prSet presAssocID="{0FFFB067-5CEC-4591-B724-C4ED79B12240}" presName="Child1Accent9" presStyleLbl="alignNode1" presStyleIdx="19" presStyleCnt="51"/>
      <dgm:spPr>
        <a:solidFill>
          <a:schemeClr val="accent1">
            <a:lumMod val="20000"/>
            <a:lumOff val="80000"/>
          </a:schemeClr>
        </a:solidFill>
        <a:ln>
          <a:solidFill>
            <a:schemeClr val="accent1">
              <a:lumMod val="20000"/>
              <a:lumOff val="80000"/>
            </a:schemeClr>
          </a:solidFill>
        </a:ln>
      </dgm:spPr>
    </dgm:pt>
    <dgm:pt modelId="{644960E8-23A5-42D9-BC4C-F2B4720A3777}" type="pres">
      <dgm:prSet presAssocID="{0FFFB067-5CEC-4591-B724-C4ED79B12240}" presName="Child1" presStyleLbl="revTx" presStyleIdx="0" presStyleCnt="5" custScaleX="130164">
        <dgm:presLayoutVars>
          <dgm:chMax/>
          <dgm:chPref val="0"/>
          <dgm:bulletEnabled val="1"/>
        </dgm:presLayoutVars>
      </dgm:prSet>
      <dgm:spPr/>
    </dgm:pt>
    <dgm:pt modelId="{28A64FCC-2C7E-4ACE-9533-4F7DE982C84D}" type="pres">
      <dgm:prSet presAssocID="{DB93DB97-641A-4E45-85BF-052B5183A155}" presName="Child2Accent1" presStyleLbl="alignNode1" presStyleIdx="20" presStyleCnt="51"/>
      <dgm:spPr>
        <a:solidFill>
          <a:schemeClr val="accent1">
            <a:lumMod val="20000"/>
            <a:lumOff val="80000"/>
          </a:schemeClr>
        </a:solidFill>
        <a:ln>
          <a:solidFill>
            <a:schemeClr val="accent1">
              <a:lumMod val="20000"/>
              <a:lumOff val="80000"/>
            </a:schemeClr>
          </a:solidFill>
        </a:ln>
      </dgm:spPr>
    </dgm:pt>
    <dgm:pt modelId="{16456E3D-2C3E-4E11-B194-A350042A865C}" type="pres">
      <dgm:prSet presAssocID="{DB93DB97-641A-4E45-85BF-052B5183A155}" presName="Child2Accent2" presStyleLbl="alignNode1" presStyleIdx="21" presStyleCnt="51"/>
      <dgm:spPr>
        <a:solidFill>
          <a:schemeClr val="accent1">
            <a:lumMod val="20000"/>
            <a:lumOff val="80000"/>
          </a:schemeClr>
        </a:solidFill>
        <a:ln>
          <a:solidFill>
            <a:schemeClr val="accent1">
              <a:lumMod val="20000"/>
              <a:lumOff val="80000"/>
            </a:schemeClr>
          </a:solidFill>
        </a:ln>
      </dgm:spPr>
    </dgm:pt>
    <dgm:pt modelId="{452F0F77-B42B-4936-BEAA-8D8D0B6A4961}" type="pres">
      <dgm:prSet presAssocID="{DB93DB97-641A-4E45-85BF-052B5183A155}" presName="Child2Accent3" presStyleLbl="alignNode1" presStyleIdx="22" presStyleCnt="51"/>
      <dgm:spPr>
        <a:solidFill>
          <a:schemeClr val="accent1">
            <a:lumMod val="20000"/>
            <a:lumOff val="80000"/>
          </a:schemeClr>
        </a:solidFill>
        <a:ln>
          <a:solidFill>
            <a:schemeClr val="accent1">
              <a:lumMod val="20000"/>
              <a:lumOff val="80000"/>
            </a:schemeClr>
          </a:solidFill>
        </a:ln>
      </dgm:spPr>
    </dgm:pt>
    <dgm:pt modelId="{3DEFCE14-9531-4BE1-AFF3-B87147D12D98}" type="pres">
      <dgm:prSet presAssocID="{DB93DB97-641A-4E45-85BF-052B5183A155}" presName="Child2Accent4" presStyleLbl="alignNode1" presStyleIdx="23" presStyleCnt="51"/>
      <dgm:spPr>
        <a:solidFill>
          <a:schemeClr val="accent1">
            <a:lumMod val="20000"/>
            <a:lumOff val="80000"/>
          </a:schemeClr>
        </a:solidFill>
        <a:ln>
          <a:solidFill>
            <a:schemeClr val="accent1">
              <a:lumMod val="20000"/>
              <a:lumOff val="80000"/>
            </a:schemeClr>
          </a:solidFill>
        </a:ln>
      </dgm:spPr>
    </dgm:pt>
    <dgm:pt modelId="{ADD43BD6-3DB9-4933-9F4B-DC58D636041B}" type="pres">
      <dgm:prSet presAssocID="{DB93DB97-641A-4E45-85BF-052B5183A155}" presName="Child2Accent5" presStyleLbl="alignNode1" presStyleIdx="24" presStyleCnt="51"/>
      <dgm:spPr>
        <a:solidFill>
          <a:schemeClr val="accent1">
            <a:lumMod val="20000"/>
            <a:lumOff val="80000"/>
          </a:schemeClr>
        </a:solidFill>
        <a:ln>
          <a:solidFill>
            <a:schemeClr val="accent1">
              <a:lumMod val="20000"/>
              <a:lumOff val="80000"/>
            </a:schemeClr>
          </a:solidFill>
        </a:ln>
      </dgm:spPr>
    </dgm:pt>
    <dgm:pt modelId="{789EA9E9-79C2-41A6-ADF8-C5B5A376F48A}" type="pres">
      <dgm:prSet presAssocID="{DB93DB97-641A-4E45-85BF-052B5183A155}" presName="Child2Accent6" presStyleLbl="alignNode1" presStyleIdx="25" presStyleCnt="51"/>
      <dgm:spPr>
        <a:solidFill>
          <a:schemeClr val="accent1">
            <a:lumMod val="20000"/>
            <a:lumOff val="80000"/>
          </a:schemeClr>
        </a:solidFill>
        <a:ln>
          <a:solidFill>
            <a:schemeClr val="accent1">
              <a:lumMod val="20000"/>
              <a:lumOff val="80000"/>
            </a:schemeClr>
          </a:solidFill>
        </a:ln>
      </dgm:spPr>
    </dgm:pt>
    <dgm:pt modelId="{E7AD95FD-194A-4904-B3B3-F0C3D60445F3}" type="pres">
      <dgm:prSet presAssocID="{DB93DB97-641A-4E45-85BF-052B5183A155}" presName="Child2Accent7" presStyleLbl="alignNode1" presStyleIdx="26" presStyleCnt="51"/>
      <dgm:spPr>
        <a:solidFill>
          <a:schemeClr val="accent1">
            <a:lumMod val="20000"/>
            <a:lumOff val="80000"/>
          </a:schemeClr>
        </a:solidFill>
        <a:ln>
          <a:solidFill>
            <a:schemeClr val="accent1">
              <a:lumMod val="20000"/>
              <a:lumOff val="80000"/>
            </a:schemeClr>
          </a:solidFill>
        </a:ln>
      </dgm:spPr>
    </dgm:pt>
    <dgm:pt modelId="{0009FF6F-D65B-4246-8CE1-0C8340BA3C5E}" type="pres">
      <dgm:prSet presAssocID="{DB93DB97-641A-4E45-85BF-052B5183A155}" presName="Child2" presStyleLbl="revTx" presStyleIdx="1" presStyleCnt="5">
        <dgm:presLayoutVars>
          <dgm:chMax/>
          <dgm:chPref val="0"/>
          <dgm:bulletEnabled val="1"/>
        </dgm:presLayoutVars>
      </dgm:prSet>
      <dgm:spPr/>
    </dgm:pt>
    <dgm:pt modelId="{0D706D87-C18A-4B9E-890D-30DF42263E3A}" type="pres">
      <dgm:prSet presAssocID="{B77DD395-0BA8-469F-A0A4-63EA3087A2CB}" presName="Child3Accent1" presStyleLbl="alignNode1" presStyleIdx="27" presStyleCnt="51"/>
      <dgm:spPr>
        <a:solidFill>
          <a:schemeClr val="accent1">
            <a:lumMod val="20000"/>
            <a:lumOff val="80000"/>
          </a:schemeClr>
        </a:solidFill>
        <a:ln>
          <a:solidFill>
            <a:schemeClr val="accent1">
              <a:lumMod val="20000"/>
              <a:lumOff val="80000"/>
            </a:schemeClr>
          </a:solidFill>
        </a:ln>
      </dgm:spPr>
    </dgm:pt>
    <dgm:pt modelId="{904F3C51-CB24-433A-A03D-90901E4EEE50}" type="pres">
      <dgm:prSet presAssocID="{B77DD395-0BA8-469F-A0A4-63EA3087A2CB}" presName="Child3Accent2" presStyleLbl="alignNode1" presStyleIdx="28" presStyleCnt="51"/>
      <dgm:spPr>
        <a:solidFill>
          <a:schemeClr val="accent1">
            <a:lumMod val="20000"/>
            <a:lumOff val="80000"/>
          </a:schemeClr>
        </a:solidFill>
        <a:ln>
          <a:solidFill>
            <a:schemeClr val="accent1">
              <a:lumMod val="20000"/>
              <a:lumOff val="80000"/>
            </a:schemeClr>
          </a:solidFill>
        </a:ln>
      </dgm:spPr>
    </dgm:pt>
    <dgm:pt modelId="{FC3DD875-BE0A-4936-8120-1A7D287AA474}" type="pres">
      <dgm:prSet presAssocID="{B77DD395-0BA8-469F-A0A4-63EA3087A2CB}" presName="Child3Accent3" presStyleLbl="alignNode1" presStyleIdx="29" presStyleCnt="51"/>
      <dgm:spPr>
        <a:solidFill>
          <a:schemeClr val="accent1">
            <a:lumMod val="20000"/>
            <a:lumOff val="80000"/>
          </a:schemeClr>
        </a:solidFill>
        <a:ln>
          <a:solidFill>
            <a:schemeClr val="accent1">
              <a:lumMod val="20000"/>
              <a:lumOff val="80000"/>
            </a:schemeClr>
          </a:solidFill>
        </a:ln>
      </dgm:spPr>
    </dgm:pt>
    <dgm:pt modelId="{D185F795-4DC4-4335-BC24-9B806B758AFC}" type="pres">
      <dgm:prSet presAssocID="{B77DD395-0BA8-469F-A0A4-63EA3087A2CB}" presName="Child3Accent4" presStyleLbl="alignNode1" presStyleIdx="30" presStyleCnt="51"/>
      <dgm:spPr>
        <a:solidFill>
          <a:schemeClr val="accent1">
            <a:lumMod val="20000"/>
            <a:lumOff val="80000"/>
          </a:schemeClr>
        </a:solidFill>
        <a:ln>
          <a:solidFill>
            <a:schemeClr val="accent1">
              <a:lumMod val="20000"/>
              <a:lumOff val="80000"/>
            </a:schemeClr>
          </a:solidFill>
        </a:ln>
      </dgm:spPr>
    </dgm:pt>
    <dgm:pt modelId="{FE34FD77-A87F-4F20-B80D-8C6A6E36198B}" type="pres">
      <dgm:prSet presAssocID="{B77DD395-0BA8-469F-A0A4-63EA3087A2CB}" presName="Child3Accent5" presStyleLbl="alignNode1" presStyleIdx="31" presStyleCnt="51"/>
      <dgm:spPr>
        <a:solidFill>
          <a:schemeClr val="accent1">
            <a:lumMod val="20000"/>
            <a:lumOff val="80000"/>
          </a:schemeClr>
        </a:solidFill>
        <a:ln>
          <a:solidFill>
            <a:schemeClr val="accent1">
              <a:lumMod val="20000"/>
              <a:lumOff val="80000"/>
            </a:schemeClr>
          </a:solidFill>
        </a:ln>
      </dgm:spPr>
    </dgm:pt>
    <dgm:pt modelId="{A2689D3B-FD86-4233-A81D-CE1F4320AAE5}" type="pres">
      <dgm:prSet presAssocID="{B77DD395-0BA8-469F-A0A4-63EA3087A2CB}" presName="Child3Accent6" presStyleLbl="alignNode1" presStyleIdx="32" presStyleCnt="51"/>
      <dgm:spPr>
        <a:solidFill>
          <a:schemeClr val="accent1">
            <a:lumMod val="20000"/>
            <a:lumOff val="80000"/>
          </a:schemeClr>
        </a:solidFill>
        <a:ln>
          <a:solidFill>
            <a:schemeClr val="accent1">
              <a:lumMod val="20000"/>
              <a:lumOff val="80000"/>
            </a:schemeClr>
          </a:solidFill>
        </a:ln>
      </dgm:spPr>
    </dgm:pt>
    <dgm:pt modelId="{9DA1DB97-8A5E-4DD4-8DA9-56A2BBB7837F}" type="pres">
      <dgm:prSet presAssocID="{B77DD395-0BA8-469F-A0A4-63EA3087A2CB}" presName="Child3Accent7" presStyleLbl="alignNode1" presStyleIdx="33" presStyleCnt="51"/>
      <dgm:spPr/>
    </dgm:pt>
    <dgm:pt modelId="{E49B9BD3-5687-4A2B-9D69-B80B128F146F}" type="pres">
      <dgm:prSet presAssocID="{B77DD395-0BA8-469F-A0A4-63EA3087A2CB}" presName="Child3" presStyleLbl="revTx" presStyleIdx="2" presStyleCnt="5">
        <dgm:presLayoutVars>
          <dgm:chMax/>
          <dgm:chPref val="0"/>
          <dgm:bulletEnabled val="1"/>
        </dgm:presLayoutVars>
      </dgm:prSet>
      <dgm:spPr/>
    </dgm:pt>
    <dgm:pt modelId="{C73E137D-066F-4B56-B26C-E082853AEEA3}" type="pres">
      <dgm:prSet presAssocID="{1C753606-2BCC-4FD2-8ACC-FD41381C02F4}" presName="Child4Accent1" presStyleLbl="alignNode1" presStyleIdx="34" presStyleCnt="51"/>
      <dgm:spPr>
        <a:solidFill>
          <a:schemeClr val="accent1">
            <a:lumMod val="20000"/>
            <a:lumOff val="80000"/>
          </a:schemeClr>
        </a:solidFill>
        <a:ln>
          <a:solidFill>
            <a:schemeClr val="accent1">
              <a:lumMod val="20000"/>
              <a:lumOff val="80000"/>
            </a:schemeClr>
          </a:solidFill>
        </a:ln>
      </dgm:spPr>
    </dgm:pt>
    <dgm:pt modelId="{A3C33E3F-F607-40D5-BB94-E7A702732361}" type="pres">
      <dgm:prSet presAssocID="{1C753606-2BCC-4FD2-8ACC-FD41381C02F4}" presName="Child4Accent2" presStyleLbl="alignNode1" presStyleIdx="35" presStyleCnt="51"/>
      <dgm:spPr>
        <a:solidFill>
          <a:schemeClr val="accent1">
            <a:lumMod val="20000"/>
            <a:lumOff val="80000"/>
          </a:schemeClr>
        </a:solidFill>
        <a:ln>
          <a:solidFill>
            <a:schemeClr val="accent1">
              <a:lumMod val="20000"/>
              <a:lumOff val="80000"/>
            </a:schemeClr>
          </a:solidFill>
        </a:ln>
      </dgm:spPr>
    </dgm:pt>
    <dgm:pt modelId="{AF1FC633-0407-4468-A9FB-721468F215DA}" type="pres">
      <dgm:prSet presAssocID="{1C753606-2BCC-4FD2-8ACC-FD41381C02F4}" presName="Child4Accent3" presStyleLbl="alignNode1" presStyleIdx="36" presStyleCnt="51"/>
      <dgm:spPr>
        <a:solidFill>
          <a:schemeClr val="accent1">
            <a:lumMod val="20000"/>
            <a:lumOff val="80000"/>
          </a:schemeClr>
        </a:solidFill>
        <a:ln>
          <a:solidFill>
            <a:schemeClr val="accent1">
              <a:lumMod val="20000"/>
              <a:lumOff val="80000"/>
            </a:schemeClr>
          </a:solidFill>
        </a:ln>
      </dgm:spPr>
    </dgm:pt>
    <dgm:pt modelId="{CE6454FE-63CC-4B91-9561-44F4A85C6166}" type="pres">
      <dgm:prSet presAssocID="{1C753606-2BCC-4FD2-8ACC-FD41381C02F4}" presName="Child4Accent4" presStyleLbl="alignNode1" presStyleIdx="37" presStyleCnt="51"/>
      <dgm:spPr>
        <a:solidFill>
          <a:schemeClr val="accent1">
            <a:lumMod val="20000"/>
            <a:lumOff val="80000"/>
          </a:schemeClr>
        </a:solidFill>
        <a:ln>
          <a:solidFill>
            <a:schemeClr val="accent1">
              <a:lumMod val="20000"/>
              <a:lumOff val="80000"/>
            </a:schemeClr>
          </a:solidFill>
        </a:ln>
      </dgm:spPr>
    </dgm:pt>
    <dgm:pt modelId="{9C12309F-97B0-4A70-B767-D48BFFAA68F3}" type="pres">
      <dgm:prSet presAssocID="{1C753606-2BCC-4FD2-8ACC-FD41381C02F4}" presName="Child4Accent5" presStyleLbl="alignNode1" presStyleIdx="38" presStyleCnt="51"/>
      <dgm:spPr>
        <a:solidFill>
          <a:schemeClr val="accent1">
            <a:lumMod val="20000"/>
            <a:lumOff val="80000"/>
          </a:schemeClr>
        </a:solidFill>
        <a:ln>
          <a:solidFill>
            <a:schemeClr val="accent1">
              <a:lumMod val="20000"/>
              <a:lumOff val="80000"/>
            </a:schemeClr>
          </a:solidFill>
        </a:ln>
      </dgm:spPr>
    </dgm:pt>
    <dgm:pt modelId="{171978B5-0F61-4EB1-95D8-C07F53069D85}" type="pres">
      <dgm:prSet presAssocID="{1C753606-2BCC-4FD2-8ACC-FD41381C02F4}" presName="Child4Accent6" presStyleLbl="alignNode1" presStyleIdx="39" presStyleCnt="51"/>
      <dgm:spPr>
        <a:solidFill>
          <a:schemeClr val="accent1">
            <a:lumMod val="20000"/>
            <a:lumOff val="80000"/>
          </a:schemeClr>
        </a:solidFill>
        <a:ln>
          <a:solidFill>
            <a:schemeClr val="accent1">
              <a:lumMod val="20000"/>
              <a:lumOff val="80000"/>
            </a:schemeClr>
          </a:solidFill>
        </a:ln>
      </dgm:spPr>
    </dgm:pt>
    <dgm:pt modelId="{54E28B65-6494-43D5-975D-B5AA05807EBD}" type="pres">
      <dgm:prSet presAssocID="{1C753606-2BCC-4FD2-8ACC-FD41381C02F4}" presName="Child4Accent7" presStyleLbl="alignNode1" presStyleIdx="40" presStyleCnt="51"/>
      <dgm:spPr>
        <a:solidFill>
          <a:schemeClr val="accent1">
            <a:lumMod val="20000"/>
            <a:lumOff val="80000"/>
          </a:schemeClr>
        </a:solidFill>
        <a:ln>
          <a:solidFill>
            <a:schemeClr val="accent1">
              <a:lumMod val="20000"/>
              <a:lumOff val="80000"/>
            </a:schemeClr>
          </a:solidFill>
        </a:ln>
      </dgm:spPr>
    </dgm:pt>
    <dgm:pt modelId="{4C9C9481-BAB9-444B-AD31-29DE11DA39D2}" type="pres">
      <dgm:prSet presAssocID="{1C753606-2BCC-4FD2-8ACC-FD41381C02F4}" presName="Child4Accent8" presStyleLbl="alignNode1" presStyleIdx="41" presStyleCnt="51"/>
      <dgm:spPr/>
    </dgm:pt>
    <dgm:pt modelId="{75A45CDA-2724-4FEB-ABBD-911251C1CC8A}" type="pres">
      <dgm:prSet presAssocID="{1C753606-2BCC-4FD2-8ACC-FD41381C02F4}" presName="Child4" presStyleLbl="revTx" presStyleIdx="3" presStyleCnt="5">
        <dgm:presLayoutVars>
          <dgm:chMax/>
          <dgm:chPref val="0"/>
          <dgm:bulletEnabled val="1"/>
        </dgm:presLayoutVars>
      </dgm:prSet>
      <dgm:spPr/>
    </dgm:pt>
    <dgm:pt modelId="{597E12F7-760C-4711-B849-BD817708368A}" type="pres">
      <dgm:prSet presAssocID="{34998519-A8CC-4A4D-8CD3-78B51B7152D7}" presName="Child5Accent1" presStyleLbl="alignNode1" presStyleIdx="42" presStyleCnt="51"/>
      <dgm:spPr>
        <a:solidFill>
          <a:schemeClr val="accent1">
            <a:lumMod val="20000"/>
            <a:lumOff val="80000"/>
          </a:schemeClr>
        </a:solidFill>
        <a:ln>
          <a:solidFill>
            <a:schemeClr val="accent1">
              <a:lumMod val="20000"/>
              <a:lumOff val="80000"/>
            </a:schemeClr>
          </a:solidFill>
        </a:ln>
      </dgm:spPr>
    </dgm:pt>
    <dgm:pt modelId="{57E845F8-F2F6-4D8F-B50E-90FEB766C288}" type="pres">
      <dgm:prSet presAssocID="{34998519-A8CC-4A4D-8CD3-78B51B7152D7}" presName="Child5Accent2" presStyleLbl="alignNode1" presStyleIdx="43" presStyleCnt="51"/>
      <dgm:spPr>
        <a:solidFill>
          <a:schemeClr val="accent1">
            <a:lumMod val="20000"/>
            <a:lumOff val="80000"/>
          </a:schemeClr>
        </a:solidFill>
        <a:ln>
          <a:solidFill>
            <a:schemeClr val="accent1">
              <a:lumMod val="20000"/>
              <a:lumOff val="80000"/>
            </a:schemeClr>
          </a:solidFill>
        </a:ln>
      </dgm:spPr>
    </dgm:pt>
    <dgm:pt modelId="{A2AFEFDD-2423-4ADC-AF8E-A39B1AE9410C}" type="pres">
      <dgm:prSet presAssocID="{34998519-A8CC-4A4D-8CD3-78B51B7152D7}" presName="Child5Accent3" presStyleLbl="alignNode1" presStyleIdx="44" presStyleCnt="51"/>
      <dgm:spPr>
        <a:solidFill>
          <a:schemeClr val="accent1">
            <a:lumMod val="20000"/>
            <a:lumOff val="80000"/>
          </a:schemeClr>
        </a:solidFill>
        <a:ln>
          <a:solidFill>
            <a:schemeClr val="accent1">
              <a:lumMod val="20000"/>
              <a:lumOff val="80000"/>
            </a:schemeClr>
          </a:solidFill>
        </a:ln>
      </dgm:spPr>
    </dgm:pt>
    <dgm:pt modelId="{7FD74B38-25BD-431D-BB46-C64989812575}" type="pres">
      <dgm:prSet presAssocID="{34998519-A8CC-4A4D-8CD3-78B51B7152D7}" presName="Child5Accent4" presStyleLbl="alignNode1" presStyleIdx="45" presStyleCnt="51"/>
      <dgm:spPr>
        <a:solidFill>
          <a:schemeClr val="accent1">
            <a:lumMod val="20000"/>
            <a:lumOff val="80000"/>
          </a:schemeClr>
        </a:solidFill>
        <a:ln>
          <a:solidFill>
            <a:schemeClr val="accent1">
              <a:lumMod val="20000"/>
              <a:lumOff val="80000"/>
            </a:schemeClr>
          </a:solidFill>
        </a:ln>
      </dgm:spPr>
    </dgm:pt>
    <dgm:pt modelId="{FFF03F2D-8C06-4095-B524-CA9205A9AEC4}" type="pres">
      <dgm:prSet presAssocID="{34998519-A8CC-4A4D-8CD3-78B51B7152D7}" presName="Child5Accent5" presStyleLbl="alignNode1" presStyleIdx="46" presStyleCnt="51"/>
      <dgm:spPr>
        <a:solidFill>
          <a:schemeClr val="accent1">
            <a:lumMod val="20000"/>
            <a:lumOff val="80000"/>
          </a:schemeClr>
        </a:solidFill>
        <a:ln>
          <a:solidFill>
            <a:schemeClr val="accent1">
              <a:lumMod val="20000"/>
              <a:lumOff val="80000"/>
            </a:schemeClr>
          </a:solidFill>
        </a:ln>
      </dgm:spPr>
    </dgm:pt>
    <dgm:pt modelId="{9809D937-3DC9-404E-8074-76004CF52A94}" type="pres">
      <dgm:prSet presAssocID="{34998519-A8CC-4A4D-8CD3-78B51B7152D7}" presName="Child5Accent6" presStyleLbl="alignNode1" presStyleIdx="47" presStyleCnt="51"/>
      <dgm:spPr>
        <a:solidFill>
          <a:schemeClr val="accent1">
            <a:lumMod val="20000"/>
            <a:lumOff val="80000"/>
          </a:schemeClr>
        </a:solidFill>
        <a:ln>
          <a:solidFill>
            <a:schemeClr val="accent1">
              <a:lumMod val="20000"/>
              <a:lumOff val="80000"/>
            </a:schemeClr>
          </a:solidFill>
        </a:ln>
      </dgm:spPr>
    </dgm:pt>
    <dgm:pt modelId="{0CE02369-6B96-4C17-8A05-FF0DE6734E43}" type="pres">
      <dgm:prSet presAssocID="{34998519-A8CC-4A4D-8CD3-78B51B7152D7}" presName="Child5Accent7" presStyleLbl="alignNode1" presStyleIdx="48" presStyleCnt="51"/>
      <dgm:spPr>
        <a:solidFill>
          <a:schemeClr val="accent1">
            <a:lumMod val="20000"/>
            <a:lumOff val="80000"/>
          </a:schemeClr>
        </a:solidFill>
        <a:ln>
          <a:solidFill>
            <a:schemeClr val="accent1">
              <a:lumMod val="20000"/>
              <a:lumOff val="80000"/>
            </a:schemeClr>
          </a:solidFill>
        </a:ln>
      </dgm:spPr>
    </dgm:pt>
    <dgm:pt modelId="{F1C3AC84-9408-44F8-8444-5E6518E70C8C}" type="pres">
      <dgm:prSet presAssocID="{34998519-A8CC-4A4D-8CD3-78B51B7152D7}" presName="Child5Accent8" presStyleLbl="alignNode1" presStyleIdx="49" presStyleCnt="51"/>
      <dgm:spPr>
        <a:solidFill>
          <a:schemeClr val="accent1">
            <a:lumMod val="20000"/>
            <a:lumOff val="80000"/>
          </a:schemeClr>
        </a:solidFill>
        <a:ln>
          <a:solidFill>
            <a:schemeClr val="accent1">
              <a:lumMod val="20000"/>
              <a:lumOff val="80000"/>
            </a:schemeClr>
          </a:solidFill>
        </a:ln>
      </dgm:spPr>
    </dgm:pt>
    <dgm:pt modelId="{54918730-1A67-49BD-A77F-BF3C60605334}" type="pres">
      <dgm:prSet presAssocID="{34998519-A8CC-4A4D-8CD3-78B51B7152D7}" presName="Child5Accent9" presStyleLbl="alignNode1" presStyleIdx="50" presStyleCnt="51"/>
      <dgm:spPr>
        <a:solidFill>
          <a:schemeClr val="accent1">
            <a:lumMod val="20000"/>
            <a:lumOff val="80000"/>
          </a:schemeClr>
        </a:solidFill>
        <a:ln>
          <a:solidFill>
            <a:schemeClr val="accent1">
              <a:lumMod val="20000"/>
              <a:lumOff val="80000"/>
            </a:schemeClr>
          </a:solidFill>
        </a:ln>
      </dgm:spPr>
    </dgm:pt>
    <dgm:pt modelId="{765452CB-089C-4BEF-86DB-3D5083948CA5}" type="pres">
      <dgm:prSet presAssocID="{34998519-A8CC-4A4D-8CD3-78B51B7152D7}" presName="Child5" presStyleLbl="revTx" presStyleIdx="4" presStyleCnt="5">
        <dgm:presLayoutVars>
          <dgm:chMax/>
          <dgm:chPref val="0"/>
          <dgm:bulletEnabled val="1"/>
        </dgm:presLayoutVars>
      </dgm:prSet>
      <dgm:spPr/>
    </dgm:pt>
  </dgm:ptLst>
  <dgm:cxnLst>
    <dgm:cxn modelId="{34822008-FA5A-4E0F-8E05-1D9CF5857BF3}" type="presOf" srcId="{1C753606-2BCC-4FD2-8ACC-FD41381C02F4}" destId="{75A45CDA-2724-4FEB-ABBD-911251C1CC8A}" srcOrd="0" destOrd="0" presId="urn:microsoft.com/office/officeart/2011/layout/ConvergingText"/>
    <dgm:cxn modelId="{236B371A-DDA6-4A50-BC5A-C96C44BEF435}" srcId="{4B00299D-2E5A-443B-9CE9-0D7927244D6C}" destId="{34998519-A8CC-4A4D-8CD3-78B51B7152D7}" srcOrd="4" destOrd="0" parTransId="{B2850725-3322-4F5B-98A1-5C9998CDC250}" sibTransId="{F9294724-B90A-42BB-BB86-DEDF3E57735F}"/>
    <dgm:cxn modelId="{22D1482C-0102-4E53-9C51-EE6FB090AC65}" srcId="{4B00299D-2E5A-443B-9CE9-0D7927244D6C}" destId="{DB93DB97-641A-4E45-85BF-052B5183A155}" srcOrd="1" destOrd="0" parTransId="{298C9977-B71E-4716-96E2-1CEB5B5D6C9C}" sibTransId="{2C3F7482-673C-4317-876E-0E45739706E8}"/>
    <dgm:cxn modelId="{DBE54937-66A8-4088-8F35-5B4593299944}" type="presOf" srcId="{02BABB93-61DC-47EE-8BA1-F6F7AEEB585F}" destId="{56EFE9D7-D3AE-4139-A03E-1BE36199C57C}" srcOrd="0" destOrd="0" presId="urn:microsoft.com/office/officeart/2011/layout/ConvergingText"/>
    <dgm:cxn modelId="{F1EB3B5C-5C17-4B34-8209-FDBB5E059BC2}" type="presOf" srcId="{DB93DB97-641A-4E45-85BF-052B5183A155}" destId="{0009FF6F-D65B-4246-8CE1-0C8340BA3C5E}" srcOrd="0" destOrd="0" presId="urn:microsoft.com/office/officeart/2011/layout/ConvergingText"/>
    <dgm:cxn modelId="{6BA73276-9EC2-4690-9908-23368B2FCB1A}" srcId="{4B00299D-2E5A-443B-9CE9-0D7927244D6C}" destId="{0FFFB067-5CEC-4591-B724-C4ED79B12240}" srcOrd="0" destOrd="0" parTransId="{32720DA4-7CA1-4E11-9B62-755C232F6391}" sibTransId="{2E663B7F-A0E9-4E0F-866C-A5E95C9B82CB}"/>
    <dgm:cxn modelId="{9C73768B-3B16-4504-914A-3F1AD23FD9EA}" type="presOf" srcId="{0FFFB067-5CEC-4591-B724-C4ED79B12240}" destId="{644960E8-23A5-42D9-BC4C-F2B4720A3777}" srcOrd="0" destOrd="0" presId="urn:microsoft.com/office/officeart/2011/layout/ConvergingText"/>
    <dgm:cxn modelId="{66397F97-9475-4976-9721-C21ADE6060A4}" srcId="{4B00299D-2E5A-443B-9CE9-0D7927244D6C}" destId="{B77DD395-0BA8-469F-A0A4-63EA3087A2CB}" srcOrd="2" destOrd="0" parTransId="{B42717DE-DD78-4330-9748-1890369DA63F}" sibTransId="{AC0DB2F4-536B-47B3-833D-FBA4D0ED28AE}"/>
    <dgm:cxn modelId="{766A60AD-0C1D-4013-9608-D8735D810DB4}" srcId="{4B00299D-2E5A-443B-9CE9-0D7927244D6C}" destId="{1C753606-2BCC-4FD2-8ACC-FD41381C02F4}" srcOrd="3" destOrd="0" parTransId="{C607A4EC-6BD0-492C-9FDC-489B02564D5C}" sibTransId="{7D56A2E6-B031-48A6-8A60-D44241D29ABE}"/>
    <dgm:cxn modelId="{348EADB9-DBCD-4E23-BE5F-27726E39B67E}" type="presOf" srcId="{4B00299D-2E5A-443B-9CE9-0D7927244D6C}" destId="{7561A24F-90BA-4DE6-93CE-9CB66B3AB869}" srcOrd="0" destOrd="0" presId="urn:microsoft.com/office/officeart/2011/layout/ConvergingText"/>
    <dgm:cxn modelId="{A35921BC-E8DC-4F94-BF6D-4C296BCBDEE5}" srcId="{02BABB93-61DC-47EE-8BA1-F6F7AEEB585F}" destId="{4B00299D-2E5A-443B-9CE9-0D7927244D6C}" srcOrd="0" destOrd="0" parTransId="{5CE95EC1-32F5-4E33-9CBD-965AF45059D9}" sibTransId="{2A6D3DB1-969E-4152-A14C-F1ECB523FE46}"/>
    <dgm:cxn modelId="{E42140C4-9313-45EC-8DF6-BA8BD8E1D6FD}" type="presOf" srcId="{34998519-A8CC-4A4D-8CD3-78B51B7152D7}" destId="{765452CB-089C-4BEF-86DB-3D5083948CA5}" srcOrd="0" destOrd="0" presId="urn:microsoft.com/office/officeart/2011/layout/ConvergingText"/>
    <dgm:cxn modelId="{AEA26FF6-FBF9-45CF-B5F1-8962068FE958}" type="presOf" srcId="{B77DD395-0BA8-469F-A0A4-63EA3087A2CB}" destId="{E49B9BD3-5687-4A2B-9D69-B80B128F146F}" srcOrd="0" destOrd="0" presId="urn:microsoft.com/office/officeart/2011/layout/ConvergingText"/>
    <dgm:cxn modelId="{20079BEE-00D3-4D35-BB4C-D37A4933ED3E}" type="presParOf" srcId="{56EFE9D7-D3AE-4139-A03E-1BE36199C57C}" destId="{7891E799-2C72-49C9-A962-122D2FB492C0}" srcOrd="0" destOrd="0" presId="urn:microsoft.com/office/officeart/2011/layout/ConvergingText"/>
    <dgm:cxn modelId="{0163AC9B-8766-4A36-8295-19502473F8EF}" type="presParOf" srcId="{7891E799-2C72-49C9-A962-122D2FB492C0}" destId="{1B921A5B-953E-499C-97B9-7A653DC09C46}" srcOrd="0" destOrd="0" presId="urn:microsoft.com/office/officeart/2011/layout/ConvergingText"/>
    <dgm:cxn modelId="{36D98BFA-131C-416F-BCFF-DFA1CC613E41}" type="presParOf" srcId="{7891E799-2C72-49C9-A962-122D2FB492C0}" destId="{869B673D-2FA6-44F7-BEA5-766E1EEBC689}" srcOrd="1" destOrd="0" presId="urn:microsoft.com/office/officeart/2011/layout/ConvergingText"/>
    <dgm:cxn modelId="{EA02940B-0D85-4677-8596-725DB4A27CB6}" type="presParOf" srcId="{7891E799-2C72-49C9-A962-122D2FB492C0}" destId="{CAB91287-E42C-4828-AA6A-6C79B4F8152F}" srcOrd="2" destOrd="0" presId="urn:microsoft.com/office/officeart/2011/layout/ConvergingText"/>
    <dgm:cxn modelId="{CBDF8F52-BCD4-4E11-A85E-00DA68A092B5}" type="presParOf" srcId="{7891E799-2C72-49C9-A962-122D2FB492C0}" destId="{0F4BBA03-6F7C-4AA1-832D-4CDD966CB96A}" srcOrd="3" destOrd="0" presId="urn:microsoft.com/office/officeart/2011/layout/ConvergingText"/>
    <dgm:cxn modelId="{E118BA1B-BC44-4AB3-B2E5-E6678F3A5BFB}" type="presParOf" srcId="{7891E799-2C72-49C9-A962-122D2FB492C0}" destId="{7E11656D-8267-4747-AF13-410612349AD7}" srcOrd="4" destOrd="0" presId="urn:microsoft.com/office/officeart/2011/layout/ConvergingText"/>
    <dgm:cxn modelId="{430CC097-D524-4110-9DA9-DE83FA747535}" type="presParOf" srcId="{7891E799-2C72-49C9-A962-122D2FB492C0}" destId="{98EA6018-1582-49D4-BD29-AD21701FB665}" srcOrd="5" destOrd="0" presId="urn:microsoft.com/office/officeart/2011/layout/ConvergingText"/>
    <dgm:cxn modelId="{F34BE58F-70DA-450C-9646-B66E6D567DD9}" type="presParOf" srcId="{7891E799-2C72-49C9-A962-122D2FB492C0}" destId="{F52F8811-374B-4006-8ECD-3B594A49B0EB}" srcOrd="6" destOrd="0" presId="urn:microsoft.com/office/officeart/2011/layout/ConvergingText"/>
    <dgm:cxn modelId="{3F2EB85B-F1DE-4F52-B1B5-52B9B15B8220}" type="presParOf" srcId="{7891E799-2C72-49C9-A962-122D2FB492C0}" destId="{A3C44735-5361-4F8B-9CA4-7ECA5CDE4BB6}" srcOrd="7" destOrd="0" presId="urn:microsoft.com/office/officeart/2011/layout/ConvergingText"/>
    <dgm:cxn modelId="{74E89728-505D-4329-96B9-61A70C7361A8}" type="presParOf" srcId="{7891E799-2C72-49C9-A962-122D2FB492C0}" destId="{CD63BF30-747B-48D1-A919-A8B73C3F5FD5}" srcOrd="8" destOrd="0" presId="urn:microsoft.com/office/officeart/2011/layout/ConvergingText"/>
    <dgm:cxn modelId="{7F64E662-6CEA-4EE0-B59D-497967C8AAC2}" type="presParOf" srcId="{7891E799-2C72-49C9-A962-122D2FB492C0}" destId="{76BF2A6A-5860-400E-87BA-7C81BD3358E0}" srcOrd="9" destOrd="0" presId="urn:microsoft.com/office/officeart/2011/layout/ConvergingText"/>
    <dgm:cxn modelId="{56636BB3-67E9-4850-B6CE-E9391A676A43}" type="presParOf" srcId="{7891E799-2C72-49C9-A962-122D2FB492C0}" destId="{7561A24F-90BA-4DE6-93CE-9CB66B3AB869}" srcOrd="10" destOrd="0" presId="urn:microsoft.com/office/officeart/2011/layout/ConvergingText"/>
    <dgm:cxn modelId="{B71D2873-E34F-4C21-85DB-C5A5A7782C61}" type="presParOf" srcId="{7891E799-2C72-49C9-A962-122D2FB492C0}" destId="{9CE59201-6FA9-4EF1-8590-7F6E5887AA24}" srcOrd="11" destOrd="0" presId="urn:microsoft.com/office/officeart/2011/layout/ConvergingText"/>
    <dgm:cxn modelId="{A4EA5028-9370-47A1-99E8-1FBC288093C5}" type="presParOf" srcId="{7891E799-2C72-49C9-A962-122D2FB492C0}" destId="{E5F34CB0-7BF1-46A8-A1ED-357BE89EC5D7}" srcOrd="12" destOrd="0" presId="urn:microsoft.com/office/officeart/2011/layout/ConvergingText"/>
    <dgm:cxn modelId="{63FCE808-01C9-49A7-BAD9-D9C7EE1FABAA}" type="presParOf" srcId="{7891E799-2C72-49C9-A962-122D2FB492C0}" destId="{8BC04AFE-5E96-4E3A-8AEA-EE3835F6709B}" srcOrd="13" destOrd="0" presId="urn:microsoft.com/office/officeart/2011/layout/ConvergingText"/>
    <dgm:cxn modelId="{14A46823-BB84-4186-9422-19176C6B99E2}" type="presParOf" srcId="{7891E799-2C72-49C9-A962-122D2FB492C0}" destId="{27175BE2-4062-47C6-9E02-CF11CD98F955}" srcOrd="14" destOrd="0" presId="urn:microsoft.com/office/officeart/2011/layout/ConvergingText"/>
    <dgm:cxn modelId="{2B996FA2-D6CE-4679-B599-EE00EC558AD0}" type="presParOf" srcId="{7891E799-2C72-49C9-A962-122D2FB492C0}" destId="{95A8EFAB-439E-4FAA-B76A-47BFD6BC3633}" srcOrd="15" destOrd="0" presId="urn:microsoft.com/office/officeart/2011/layout/ConvergingText"/>
    <dgm:cxn modelId="{AEAB5E0F-7E27-48F0-BE1F-56C25C05876A}" type="presParOf" srcId="{7891E799-2C72-49C9-A962-122D2FB492C0}" destId="{492040D5-FE43-432C-A75A-BC1539CE1B26}" srcOrd="16" destOrd="0" presId="urn:microsoft.com/office/officeart/2011/layout/ConvergingText"/>
    <dgm:cxn modelId="{11A67761-9D10-40FB-A6DE-877B69F48886}" type="presParOf" srcId="{7891E799-2C72-49C9-A962-122D2FB492C0}" destId="{4B1EBFA4-3A02-4D55-8CF5-917BE00C394D}" srcOrd="17" destOrd="0" presId="urn:microsoft.com/office/officeart/2011/layout/ConvergingText"/>
    <dgm:cxn modelId="{F5865E4E-3FFD-473A-A183-B37CDC6B1F59}" type="presParOf" srcId="{7891E799-2C72-49C9-A962-122D2FB492C0}" destId="{A879E889-2B6C-4288-8F86-0AB5B7F2C428}" srcOrd="18" destOrd="0" presId="urn:microsoft.com/office/officeart/2011/layout/ConvergingText"/>
    <dgm:cxn modelId="{3FA3C398-CE24-4F1E-BB14-DCFFBE7E770D}" type="presParOf" srcId="{7891E799-2C72-49C9-A962-122D2FB492C0}" destId="{7F24750B-98D8-49CE-9A01-947DDEEDBFD6}" srcOrd="19" destOrd="0" presId="urn:microsoft.com/office/officeart/2011/layout/ConvergingText"/>
    <dgm:cxn modelId="{F571440E-C54A-4511-AAE2-186C4E3BB129}" type="presParOf" srcId="{7891E799-2C72-49C9-A962-122D2FB492C0}" destId="{644960E8-23A5-42D9-BC4C-F2B4720A3777}" srcOrd="20" destOrd="0" presId="urn:microsoft.com/office/officeart/2011/layout/ConvergingText"/>
    <dgm:cxn modelId="{707B6235-033F-4A70-80EA-3E3CB81655BA}" type="presParOf" srcId="{7891E799-2C72-49C9-A962-122D2FB492C0}" destId="{28A64FCC-2C7E-4ACE-9533-4F7DE982C84D}" srcOrd="21" destOrd="0" presId="urn:microsoft.com/office/officeart/2011/layout/ConvergingText"/>
    <dgm:cxn modelId="{2B0BE132-DC17-4282-ABE6-5E1812489447}" type="presParOf" srcId="{7891E799-2C72-49C9-A962-122D2FB492C0}" destId="{16456E3D-2C3E-4E11-B194-A350042A865C}" srcOrd="22" destOrd="0" presId="urn:microsoft.com/office/officeart/2011/layout/ConvergingText"/>
    <dgm:cxn modelId="{EF08491B-613E-4310-B488-D6E6F7FDECE0}" type="presParOf" srcId="{7891E799-2C72-49C9-A962-122D2FB492C0}" destId="{452F0F77-B42B-4936-BEAA-8D8D0B6A4961}" srcOrd="23" destOrd="0" presId="urn:microsoft.com/office/officeart/2011/layout/ConvergingText"/>
    <dgm:cxn modelId="{874650AC-1B8E-4D71-A564-D5E2C292BB02}" type="presParOf" srcId="{7891E799-2C72-49C9-A962-122D2FB492C0}" destId="{3DEFCE14-9531-4BE1-AFF3-B87147D12D98}" srcOrd="24" destOrd="0" presId="urn:microsoft.com/office/officeart/2011/layout/ConvergingText"/>
    <dgm:cxn modelId="{77B05747-B3B8-452C-84D8-9C023C3E8758}" type="presParOf" srcId="{7891E799-2C72-49C9-A962-122D2FB492C0}" destId="{ADD43BD6-3DB9-4933-9F4B-DC58D636041B}" srcOrd="25" destOrd="0" presId="urn:microsoft.com/office/officeart/2011/layout/ConvergingText"/>
    <dgm:cxn modelId="{34E26BFA-4B58-4EEF-957B-8CB292379001}" type="presParOf" srcId="{7891E799-2C72-49C9-A962-122D2FB492C0}" destId="{789EA9E9-79C2-41A6-ADF8-C5B5A376F48A}" srcOrd="26" destOrd="0" presId="urn:microsoft.com/office/officeart/2011/layout/ConvergingText"/>
    <dgm:cxn modelId="{5C78B4A1-6E8E-413B-A0BE-644220450A24}" type="presParOf" srcId="{7891E799-2C72-49C9-A962-122D2FB492C0}" destId="{E7AD95FD-194A-4904-B3B3-F0C3D60445F3}" srcOrd="27" destOrd="0" presId="urn:microsoft.com/office/officeart/2011/layout/ConvergingText"/>
    <dgm:cxn modelId="{2B3C5D77-17C3-4511-9EA8-547A660FBD88}" type="presParOf" srcId="{7891E799-2C72-49C9-A962-122D2FB492C0}" destId="{0009FF6F-D65B-4246-8CE1-0C8340BA3C5E}" srcOrd="28" destOrd="0" presId="urn:microsoft.com/office/officeart/2011/layout/ConvergingText"/>
    <dgm:cxn modelId="{B16933F7-EEA9-49B6-8527-D18FEB70C7A4}" type="presParOf" srcId="{7891E799-2C72-49C9-A962-122D2FB492C0}" destId="{0D706D87-C18A-4B9E-890D-30DF42263E3A}" srcOrd="29" destOrd="0" presId="urn:microsoft.com/office/officeart/2011/layout/ConvergingText"/>
    <dgm:cxn modelId="{592FB584-C8E8-4765-9313-6C1977C19260}" type="presParOf" srcId="{7891E799-2C72-49C9-A962-122D2FB492C0}" destId="{904F3C51-CB24-433A-A03D-90901E4EEE50}" srcOrd="30" destOrd="0" presId="urn:microsoft.com/office/officeart/2011/layout/ConvergingText"/>
    <dgm:cxn modelId="{97D867A9-A75A-4999-B385-140B757A55EE}" type="presParOf" srcId="{7891E799-2C72-49C9-A962-122D2FB492C0}" destId="{FC3DD875-BE0A-4936-8120-1A7D287AA474}" srcOrd="31" destOrd="0" presId="urn:microsoft.com/office/officeart/2011/layout/ConvergingText"/>
    <dgm:cxn modelId="{926E15FF-505E-40E9-AA07-2027C0DA345C}" type="presParOf" srcId="{7891E799-2C72-49C9-A962-122D2FB492C0}" destId="{D185F795-4DC4-4335-BC24-9B806B758AFC}" srcOrd="32" destOrd="0" presId="urn:microsoft.com/office/officeart/2011/layout/ConvergingText"/>
    <dgm:cxn modelId="{8A7146E9-3815-46D6-98DF-AC52A9415F37}" type="presParOf" srcId="{7891E799-2C72-49C9-A962-122D2FB492C0}" destId="{FE34FD77-A87F-4F20-B80D-8C6A6E36198B}" srcOrd="33" destOrd="0" presId="urn:microsoft.com/office/officeart/2011/layout/ConvergingText"/>
    <dgm:cxn modelId="{664DF1E0-6AD0-4B63-BFAB-7E41F99556A4}" type="presParOf" srcId="{7891E799-2C72-49C9-A962-122D2FB492C0}" destId="{A2689D3B-FD86-4233-A81D-CE1F4320AAE5}" srcOrd="34" destOrd="0" presId="urn:microsoft.com/office/officeart/2011/layout/ConvergingText"/>
    <dgm:cxn modelId="{37961C2D-A0AA-451B-9673-D1F5B9EACC3C}" type="presParOf" srcId="{7891E799-2C72-49C9-A962-122D2FB492C0}" destId="{9DA1DB97-8A5E-4DD4-8DA9-56A2BBB7837F}" srcOrd="35" destOrd="0" presId="urn:microsoft.com/office/officeart/2011/layout/ConvergingText"/>
    <dgm:cxn modelId="{7E4DAC3C-0243-4DC8-8064-125570DA51E2}" type="presParOf" srcId="{7891E799-2C72-49C9-A962-122D2FB492C0}" destId="{E49B9BD3-5687-4A2B-9D69-B80B128F146F}" srcOrd="36" destOrd="0" presId="urn:microsoft.com/office/officeart/2011/layout/ConvergingText"/>
    <dgm:cxn modelId="{AFD3834A-2E5D-4C64-997E-99D87131D338}" type="presParOf" srcId="{7891E799-2C72-49C9-A962-122D2FB492C0}" destId="{C73E137D-066F-4B56-B26C-E082853AEEA3}" srcOrd="37" destOrd="0" presId="urn:microsoft.com/office/officeart/2011/layout/ConvergingText"/>
    <dgm:cxn modelId="{2A7CFBEF-F16C-48AA-BB47-1145A256336F}" type="presParOf" srcId="{7891E799-2C72-49C9-A962-122D2FB492C0}" destId="{A3C33E3F-F607-40D5-BB94-E7A702732361}" srcOrd="38" destOrd="0" presId="urn:microsoft.com/office/officeart/2011/layout/ConvergingText"/>
    <dgm:cxn modelId="{705F32E6-AAA7-4163-BD38-C3F2544EB318}" type="presParOf" srcId="{7891E799-2C72-49C9-A962-122D2FB492C0}" destId="{AF1FC633-0407-4468-A9FB-721468F215DA}" srcOrd="39" destOrd="0" presId="urn:microsoft.com/office/officeart/2011/layout/ConvergingText"/>
    <dgm:cxn modelId="{0D488B90-DE43-4385-817C-FD050094AD82}" type="presParOf" srcId="{7891E799-2C72-49C9-A962-122D2FB492C0}" destId="{CE6454FE-63CC-4B91-9561-44F4A85C6166}" srcOrd="40" destOrd="0" presId="urn:microsoft.com/office/officeart/2011/layout/ConvergingText"/>
    <dgm:cxn modelId="{3A26EF26-3551-4919-8EC6-C25EC0F27DFF}" type="presParOf" srcId="{7891E799-2C72-49C9-A962-122D2FB492C0}" destId="{9C12309F-97B0-4A70-B767-D48BFFAA68F3}" srcOrd="41" destOrd="0" presId="urn:microsoft.com/office/officeart/2011/layout/ConvergingText"/>
    <dgm:cxn modelId="{18FEBE2C-BBD9-43B8-93B1-2EC76463DFA6}" type="presParOf" srcId="{7891E799-2C72-49C9-A962-122D2FB492C0}" destId="{171978B5-0F61-4EB1-95D8-C07F53069D85}" srcOrd="42" destOrd="0" presId="urn:microsoft.com/office/officeart/2011/layout/ConvergingText"/>
    <dgm:cxn modelId="{407EE759-DFCB-4718-ADC9-2F99FC64FA4E}" type="presParOf" srcId="{7891E799-2C72-49C9-A962-122D2FB492C0}" destId="{54E28B65-6494-43D5-975D-B5AA05807EBD}" srcOrd="43" destOrd="0" presId="urn:microsoft.com/office/officeart/2011/layout/ConvergingText"/>
    <dgm:cxn modelId="{047BFE5C-E3D1-46AF-B7A5-8FE1C19412F7}" type="presParOf" srcId="{7891E799-2C72-49C9-A962-122D2FB492C0}" destId="{4C9C9481-BAB9-444B-AD31-29DE11DA39D2}" srcOrd="44" destOrd="0" presId="urn:microsoft.com/office/officeart/2011/layout/ConvergingText"/>
    <dgm:cxn modelId="{7528A7F0-E673-40CA-A989-82191DECB9F6}" type="presParOf" srcId="{7891E799-2C72-49C9-A962-122D2FB492C0}" destId="{75A45CDA-2724-4FEB-ABBD-911251C1CC8A}" srcOrd="45" destOrd="0" presId="urn:microsoft.com/office/officeart/2011/layout/ConvergingText"/>
    <dgm:cxn modelId="{58374501-25B0-47B1-9759-9848F3EC310C}" type="presParOf" srcId="{7891E799-2C72-49C9-A962-122D2FB492C0}" destId="{597E12F7-760C-4711-B849-BD817708368A}" srcOrd="46" destOrd="0" presId="urn:microsoft.com/office/officeart/2011/layout/ConvergingText"/>
    <dgm:cxn modelId="{4D38EB1F-FFC2-4FDA-B3D7-E63B3A95E2DD}" type="presParOf" srcId="{7891E799-2C72-49C9-A962-122D2FB492C0}" destId="{57E845F8-F2F6-4D8F-B50E-90FEB766C288}" srcOrd="47" destOrd="0" presId="urn:microsoft.com/office/officeart/2011/layout/ConvergingText"/>
    <dgm:cxn modelId="{EE0C98FF-B632-4DCF-A0DC-B5F86B4D9323}" type="presParOf" srcId="{7891E799-2C72-49C9-A962-122D2FB492C0}" destId="{A2AFEFDD-2423-4ADC-AF8E-A39B1AE9410C}" srcOrd="48" destOrd="0" presId="urn:microsoft.com/office/officeart/2011/layout/ConvergingText"/>
    <dgm:cxn modelId="{75AD0401-D345-428B-AEE8-AA5932B7320B}" type="presParOf" srcId="{7891E799-2C72-49C9-A962-122D2FB492C0}" destId="{7FD74B38-25BD-431D-BB46-C64989812575}" srcOrd="49" destOrd="0" presId="urn:microsoft.com/office/officeart/2011/layout/ConvergingText"/>
    <dgm:cxn modelId="{13161B8D-6DF1-4E83-BC3B-49FFE8098748}" type="presParOf" srcId="{7891E799-2C72-49C9-A962-122D2FB492C0}" destId="{FFF03F2D-8C06-4095-B524-CA9205A9AEC4}" srcOrd="50" destOrd="0" presId="urn:microsoft.com/office/officeart/2011/layout/ConvergingText"/>
    <dgm:cxn modelId="{6EAB4A35-CA20-4136-9122-A7B9D19742C7}" type="presParOf" srcId="{7891E799-2C72-49C9-A962-122D2FB492C0}" destId="{9809D937-3DC9-404E-8074-76004CF52A94}" srcOrd="51" destOrd="0" presId="urn:microsoft.com/office/officeart/2011/layout/ConvergingText"/>
    <dgm:cxn modelId="{987396C3-F82B-4EBC-9144-4675E3C6DF66}" type="presParOf" srcId="{7891E799-2C72-49C9-A962-122D2FB492C0}" destId="{0CE02369-6B96-4C17-8A05-FF0DE6734E43}" srcOrd="52" destOrd="0" presId="urn:microsoft.com/office/officeart/2011/layout/ConvergingText"/>
    <dgm:cxn modelId="{9FF60C81-E373-49FF-820E-AB6CB120333E}" type="presParOf" srcId="{7891E799-2C72-49C9-A962-122D2FB492C0}" destId="{F1C3AC84-9408-44F8-8444-5E6518E70C8C}" srcOrd="53" destOrd="0" presId="urn:microsoft.com/office/officeart/2011/layout/ConvergingText"/>
    <dgm:cxn modelId="{A32B9A5D-5F76-4726-998E-2FFE88CB82FA}" type="presParOf" srcId="{7891E799-2C72-49C9-A962-122D2FB492C0}" destId="{54918730-1A67-49BD-A77F-BF3C60605334}" srcOrd="54" destOrd="0" presId="urn:microsoft.com/office/officeart/2011/layout/ConvergingText"/>
    <dgm:cxn modelId="{29EECA2D-E63C-43B8-84FC-A2F7DBF65A08}" type="presParOf" srcId="{7891E799-2C72-49C9-A962-122D2FB492C0}" destId="{765452CB-089C-4BEF-86DB-3D5083948CA5}" srcOrd="5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4C44CF-EB8C-4993-93F6-B952E915B8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DAC1667-180F-4793-A131-F53E82614DD8}">
      <dgm:prSet phldrT="[Text]"/>
      <dgm:spPr/>
      <dgm:t>
        <a:bodyPr/>
        <a:lstStyle/>
        <a:p>
          <a:r>
            <a:rPr lang="en-GB"/>
            <a:t>Amazon becomes deemed supplier for sales via their platform</a:t>
          </a:r>
          <a:endParaRPr lang="en-US"/>
        </a:p>
      </dgm:t>
    </dgm:pt>
    <dgm:pt modelId="{3701615B-949F-4903-8BB7-04C2664811B2}" type="parTrans" cxnId="{E2CEE1E6-AFC4-4AEA-B21A-9536E77443B6}">
      <dgm:prSet/>
      <dgm:spPr/>
      <dgm:t>
        <a:bodyPr/>
        <a:lstStyle/>
        <a:p>
          <a:endParaRPr lang="en-US"/>
        </a:p>
      </dgm:t>
    </dgm:pt>
    <dgm:pt modelId="{BFAD2E3B-88DC-40D0-BA3B-49EDC278AF91}" type="sibTrans" cxnId="{E2CEE1E6-AFC4-4AEA-B21A-9536E77443B6}">
      <dgm:prSet/>
      <dgm:spPr/>
      <dgm:t>
        <a:bodyPr/>
        <a:lstStyle/>
        <a:p>
          <a:endParaRPr lang="en-US"/>
        </a:p>
      </dgm:t>
    </dgm:pt>
    <dgm:pt modelId="{FB883FF1-80D3-4D3D-97B8-BDE5F8CA4664}">
      <dgm:prSet phldrT="[Tex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100"/>
            <a:t>VAT should be factored into price to customer and paid to Amazon </a:t>
          </a:r>
          <a:endParaRPr lang="en-US" sz="1100"/>
        </a:p>
      </dgm:t>
    </dgm:pt>
    <dgm:pt modelId="{9E8C13F4-348F-42B1-AB99-226904D2A3CF}" type="parTrans" cxnId="{8E24B5FF-7092-487F-A039-1DDC88677DD5}">
      <dgm:prSet/>
      <dgm:spPr/>
      <dgm:t>
        <a:bodyPr/>
        <a:lstStyle/>
        <a:p>
          <a:endParaRPr lang="en-US"/>
        </a:p>
      </dgm:t>
    </dgm:pt>
    <dgm:pt modelId="{7786237F-AC39-434E-B369-2B6B9B180F65}" type="sibTrans" cxnId="{8E24B5FF-7092-487F-A039-1DDC88677DD5}">
      <dgm:prSet/>
      <dgm:spPr/>
      <dgm:t>
        <a:bodyPr/>
        <a:lstStyle/>
        <a:p>
          <a:endParaRPr lang="en-US"/>
        </a:p>
      </dgm:t>
    </dgm:pt>
    <dgm:pt modelId="{C049146B-891B-4EB4-BCD3-C104188058EE}">
      <dgm:prSet phldrT="[Text]"/>
      <dgm:spPr/>
      <dgm:t>
        <a:bodyPr/>
        <a:lstStyle/>
        <a:p>
          <a:r>
            <a:rPr lang="en-GB"/>
            <a:t>Opportunity to use IOSS for sales from own website </a:t>
          </a:r>
          <a:endParaRPr lang="en-US"/>
        </a:p>
      </dgm:t>
    </dgm:pt>
    <dgm:pt modelId="{714837BB-8061-4CFC-9AD3-FC9396FA869F}" type="parTrans" cxnId="{F8AC9D31-55AB-4FFF-B342-2A0483E9EB3F}">
      <dgm:prSet/>
      <dgm:spPr/>
      <dgm:t>
        <a:bodyPr/>
        <a:lstStyle/>
        <a:p>
          <a:endParaRPr lang="en-US"/>
        </a:p>
      </dgm:t>
    </dgm:pt>
    <dgm:pt modelId="{2925D0B4-1562-49A9-90EA-E77F7061E949}" type="sibTrans" cxnId="{F8AC9D31-55AB-4FFF-B342-2A0483E9EB3F}">
      <dgm:prSet/>
      <dgm:spPr/>
      <dgm:t>
        <a:bodyPr/>
        <a:lstStyle/>
        <a:p>
          <a:endParaRPr lang="en-US"/>
        </a:p>
      </dgm:t>
    </dgm:pt>
    <dgm:pt modelId="{F807F289-B553-423E-8AAD-E310C751D83F}">
      <dgm:prSet phldrT="[Tex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100" dirty="0"/>
            <a:t>VAT charged at applicable local rate for each MS </a:t>
          </a:r>
          <a:endParaRPr lang="en-US" sz="1100" dirty="0"/>
        </a:p>
      </dgm:t>
    </dgm:pt>
    <dgm:pt modelId="{A90FE3CD-2E78-4BAE-8883-E9C9FD8E39FC}" type="parTrans" cxnId="{2BCA67EE-9F74-46BE-9DCB-AD8B11B59796}">
      <dgm:prSet/>
      <dgm:spPr/>
      <dgm:t>
        <a:bodyPr/>
        <a:lstStyle/>
        <a:p>
          <a:endParaRPr lang="en-US"/>
        </a:p>
      </dgm:t>
    </dgm:pt>
    <dgm:pt modelId="{93D3D322-B5D2-4CB3-B4FC-C90029470894}" type="sibTrans" cxnId="{2BCA67EE-9F74-46BE-9DCB-AD8B11B59796}">
      <dgm:prSet/>
      <dgm:spPr/>
      <dgm:t>
        <a:bodyPr/>
        <a:lstStyle/>
        <a:p>
          <a:endParaRPr lang="en-US"/>
        </a:p>
      </dgm:t>
    </dgm:pt>
    <dgm:pt modelId="{CFF0A7D9-AB98-44F8-8775-0ABAA51A2CB9}">
      <dgm:prSet custT="1"/>
      <dgm:spPr/>
      <dgm:t>
        <a:bodyPr/>
        <a:lstStyle/>
        <a:p>
          <a:r>
            <a:rPr lang="en-GB" sz="1100" dirty="0"/>
            <a:t>Single return submitted to French Tax Authority </a:t>
          </a:r>
        </a:p>
      </dgm:t>
    </dgm:pt>
    <dgm:pt modelId="{6BD5CE92-1FA6-4E83-B832-BB75BA663C53}" type="parTrans" cxnId="{6AF4ED2C-14AC-445E-B2CD-99FF9A9FAB44}">
      <dgm:prSet/>
      <dgm:spPr/>
      <dgm:t>
        <a:bodyPr/>
        <a:lstStyle/>
        <a:p>
          <a:endParaRPr lang="en-US"/>
        </a:p>
      </dgm:t>
    </dgm:pt>
    <dgm:pt modelId="{8AF43528-D1CA-432F-BDB4-627D7AC412E1}" type="sibTrans" cxnId="{6AF4ED2C-14AC-445E-B2CD-99FF9A9FAB44}">
      <dgm:prSet/>
      <dgm:spPr/>
      <dgm:t>
        <a:bodyPr/>
        <a:lstStyle/>
        <a:p>
          <a:endParaRPr lang="en-US"/>
        </a:p>
      </dgm:t>
    </dgm:pt>
    <dgm:pt modelId="{EB2263BA-B2FB-4504-8997-CE126543DB9D}">
      <dgm:prSet custT="1"/>
      <dgm:spPr/>
      <dgm:t>
        <a:bodyPr/>
        <a:lstStyle/>
        <a:p>
          <a:r>
            <a:rPr lang="en-GB" sz="1100" dirty="0"/>
            <a:t>Return contains data for each MS </a:t>
          </a:r>
        </a:p>
      </dgm:t>
    </dgm:pt>
    <dgm:pt modelId="{2CDC1298-0928-40E3-8667-7EC397716353}" type="parTrans" cxnId="{2727AC04-48D5-4032-8E02-ED43B09C401D}">
      <dgm:prSet/>
      <dgm:spPr/>
      <dgm:t>
        <a:bodyPr/>
        <a:lstStyle/>
        <a:p>
          <a:endParaRPr lang="en-US"/>
        </a:p>
      </dgm:t>
    </dgm:pt>
    <dgm:pt modelId="{717AE01E-19AC-4150-84E8-A43CD0FC2FDD}" type="sibTrans" cxnId="{2727AC04-48D5-4032-8E02-ED43B09C401D}">
      <dgm:prSet/>
      <dgm:spPr/>
      <dgm:t>
        <a:bodyPr/>
        <a:lstStyle/>
        <a:p>
          <a:endParaRPr lang="en-US"/>
        </a:p>
      </dgm:t>
    </dgm:pt>
    <dgm:pt modelId="{9F5BDEE0-A210-4254-8215-FF21A0CE2C7A}">
      <dgm:prSet custT="1"/>
      <dgm:spPr/>
      <dgm:t>
        <a:bodyPr/>
        <a:lstStyle/>
        <a:p>
          <a:r>
            <a:rPr lang="en-GB" sz="1100" dirty="0"/>
            <a:t>Single VAT payment made to French Tax Authority</a:t>
          </a:r>
          <a:endParaRPr lang="en-US" sz="1100" dirty="0"/>
        </a:p>
      </dgm:t>
    </dgm:pt>
    <dgm:pt modelId="{6857DD7A-E71F-4E98-BDFC-6E182EA511C4}" type="parTrans" cxnId="{BE79303A-4585-406C-8B78-7A525683209A}">
      <dgm:prSet/>
      <dgm:spPr/>
      <dgm:t>
        <a:bodyPr/>
        <a:lstStyle/>
        <a:p>
          <a:endParaRPr lang="en-US"/>
        </a:p>
      </dgm:t>
    </dgm:pt>
    <dgm:pt modelId="{B26FCE1C-2709-4DEC-956E-6D114001FE2F}" type="sibTrans" cxnId="{BE79303A-4585-406C-8B78-7A525683209A}">
      <dgm:prSet/>
      <dgm:spPr/>
      <dgm:t>
        <a:bodyPr/>
        <a:lstStyle/>
        <a:p>
          <a:endParaRPr lang="en-US"/>
        </a:p>
      </dgm:t>
    </dgm:pt>
    <dgm:pt modelId="{F58EEA8B-95D3-4087-AFAA-C1C13E6D8499}" type="pres">
      <dgm:prSet presAssocID="{994C44CF-EB8C-4993-93F6-B952E915B8B9}" presName="Name0" presStyleCnt="0">
        <dgm:presLayoutVars>
          <dgm:dir/>
          <dgm:animLvl val="lvl"/>
          <dgm:resizeHandles val="exact"/>
        </dgm:presLayoutVars>
      </dgm:prSet>
      <dgm:spPr/>
    </dgm:pt>
    <dgm:pt modelId="{AC7EA4A7-EDED-4987-B143-AEEBB7DA127C}" type="pres">
      <dgm:prSet presAssocID="{8DAC1667-180F-4793-A131-F53E82614DD8}" presName="linNode" presStyleCnt="0"/>
      <dgm:spPr/>
    </dgm:pt>
    <dgm:pt modelId="{0A17561A-C747-487C-8AF1-03C900442D8C}" type="pres">
      <dgm:prSet presAssocID="{8DAC1667-180F-4793-A131-F53E82614DD8}" presName="parentText" presStyleLbl="node1" presStyleIdx="0" presStyleCnt="2">
        <dgm:presLayoutVars>
          <dgm:chMax val="1"/>
          <dgm:bulletEnabled val="1"/>
        </dgm:presLayoutVars>
      </dgm:prSet>
      <dgm:spPr/>
    </dgm:pt>
    <dgm:pt modelId="{34D5EE63-36B5-4AB0-BB51-FF22E5E20CB8}" type="pres">
      <dgm:prSet presAssocID="{8DAC1667-180F-4793-A131-F53E82614DD8}" presName="descendantText" presStyleLbl="alignAccFollowNode1" presStyleIdx="0" presStyleCnt="2">
        <dgm:presLayoutVars>
          <dgm:bulletEnabled val="1"/>
        </dgm:presLayoutVars>
      </dgm:prSet>
      <dgm:spPr/>
    </dgm:pt>
    <dgm:pt modelId="{766714CA-65DC-4E27-9329-8E89FDDFB3D1}" type="pres">
      <dgm:prSet presAssocID="{BFAD2E3B-88DC-40D0-BA3B-49EDC278AF91}" presName="sp" presStyleCnt="0"/>
      <dgm:spPr/>
    </dgm:pt>
    <dgm:pt modelId="{2A61C7D4-8EC6-414B-AB25-56A84EB545BC}" type="pres">
      <dgm:prSet presAssocID="{C049146B-891B-4EB4-BCD3-C104188058EE}" presName="linNode" presStyleCnt="0"/>
      <dgm:spPr/>
    </dgm:pt>
    <dgm:pt modelId="{40B2F7E3-EF3F-4AE3-9E38-688692A3F00F}" type="pres">
      <dgm:prSet presAssocID="{C049146B-891B-4EB4-BCD3-C104188058EE}" presName="parentText" presStyleLbl="node1" presStyleIdx="1" presStyleCnt="2">
        <dgm:presLayoutVars>
          <dgm:chMax val="1"/>
          <dgm:bulletEnabled val="1"/>
        </dgm:presLayoutVars>
      </dgm:prSet>
      <dgm:spPr/>
    </dgm:pt>
    <dgm:pt modelId="{2B8E3B76-75A4-422F-8D49-FF0E881D71AD}" type="pres">
      <dgm:prSet presAssocID="{C049146B-891B-4EB4-BCD3-C104188058EE}" presName="descendantText" presStyleLbl="alignAccFollowNode1" presStyleIdx="1" presStyleCnt="2">
        <dgm:presLayoutVars>
          <dgm:bulletEnabled val="1"/>
        </dgm:presLayoutVars>
      </dgm:prSet>
      <dgm:spPr/>
    </dgm:pt>
  </dgm:ptLst>
  <dgm:cxnLst>
    <dgm:cxn modelId="{88F26A03-1DDD-4E03-B3B9-2E990CB15265}" type="presOf" srcId="{9F5BDEE0-A210-4254-8215-FF21A0CE2C7A}" destId="{2B8E3B76-75A4-422F-8D49-FF0E881D71AD}" srcOrd="0" destOrd="3" presId="urn:microsoft.com/office/officeart/2005/8/layout/vList5"/>
    <dgm:cxn modelId="{2727AC04-48D5-4032-8E02-ED43B09C401D}" srcId="{C049146B-891B-4EB4-BCD3-C104188058EE}" destId="{EB2263BA-B2FB-4504-8997-CE126543DB9D}" srcOrd="2" destOrd="0" parTransId="{2CDC1298-0928-40E3-8667-7EC397716353}" sibTransId="{717AE01E-19AC-4150-84E8-A43CD0FC2FDD}"/>
    <dgm:cxn modelId="{60B73410-E534-443D-9884-9F53E327599F}" type="presOf" srcId="{8DAC1667-180F-4793-A131-F53E82614DD8}" destId="{0A17561A-C747-487C-8AF1-03C900442D8C}" srcOrd="0" destOrd="0" presId="urn:microsoft.com/office/officeart/2005/8/layout/vList5"/>
    <dgm:cxn modelId="{AD597E1B-916A-43CF-8A0E-40D8ABC623CC}" type="presOf" srcId="{C049146B-891B-4EB4-BCD3-C104188058EE}" destId="{40B2F7E3-EF3F-4AE3-9E38-688692A3F00F}" srcOrd="0" destOrd="0" presId="urn:microsoft.com/office/officeart/2005/8/layout/vList5"/>
    <dgm:cxn modelId="{6AF4ED2C-14AC-445E-B2CD-99FF9A9FAB44}" srcId="{C049146B-891B-4EB4-BCD3-C104188058EE}" destId="{CFF0A7D9-AB98-44F8-8775-0ABAA51A2CB9}" srcOrd="1" destOrd="0" parTransId="{6BD5CE92-1FA6-4E83-B832-BB75BA663C53}" sibTransId="{8AF43528-D1CA-432F-BDB4-627D7AC412E1}"/>
    <dgm:cxn modelId="{F8AC9D31-55AB-4FFF-B342-2A0483E9EB3F}" srcId="{994C44CF-EB8C-4993-93F6-B952E915B8B9}" destId="{C049146B-891B-4EB4-BCD3-C104188058EE}" srcOrd="1" destOrd="0" parTransId="{714837BB-8061-4CFC-9AD3-FC9396FA869F}" sibTransId="{2925D0B4-1562-49A9-90EA-E77F7061E949}"/>
    <dgm:cxn modelId="{BE79303A-4585-406C-8B78-7A525683209A}" srcId="{C049146B-891B-4EB4-BCD3-C104188058EE}" destId="{9F5BDEE0-A210-4254-8215-FF21A0CE2C7A}" srcOrd="3" destOrd="0" parTransId="{6857DD7A-E71F-4E98-BDFC-6E182EA511C4}" sibTransId="{B26FCE1C-2709-4DEC-956E-6D114001FE2F}"/>
    <dgm:cxn modelId="{C0986258-0E07-4CFC-B94F-18817243F127}" type="presOf" srcId="{F807F289-B553-423E-8AAD-E310C751D83F}" destId="{2B8E3B76-75A4-422F-8D49-FF0E881D71AD}" srcOrd="0" destOrd="0" presId="urn:microsoft.com/office/officeart/2005/8/layout/vList5"/>
    <dgm:cxn modelId="{99F785BD-D4D5-4BF3-96DC-E7AEBCDC75DD}" type="presOf" srcId="{994C44CF-EB8C-4993-93F6-B952E915B8B9}" destId="{F58EEA8B-95D3-4087-AFAA-C1C13E6D8499}" srcOrd="0" destOrd="0" presId="urn:microsoft.com/office/officeart/2005/8/layout/vList5"/>
    <dgm:cxn modelId="{7F458FC4-5CDF-422F-9954-E141CC6C30B5}" type="presOf" srcId="{EB2263BA-B2FB-4504-8997-CE126543DB9D}" destId="{2B8E3B76-75A4-422F-8D49-FF0E881D71AD}" srcOrd="0" destOrd="2" presId="urn:microsoft.com/office/officeart/2005/8/layout/vList5"/>
    <dgm:cxn modelId="{1B3D3CC8-EF82-42AD-B99A-9AA875299AD6}" type="presOf" srcId="{FB883FF1-80D3-4D3D-97B8-BDE5F8CA4664}" destId="{34D5EE63-36B5-4AB0-BB51-FF22E5E20CB8}" srcOrd="0" destOrd="0" presId="urn:microsoft.com/office/officeart/2005/8/layout/vList5"/>
    <dgm:cxn modelId="{E2CEE1E6-AFC4-4AEA-B21A-9536E77443B6}" srcId="{994C44CF-EB8C-4993-93F6-B952E915B8B9}" destId="{8DAC1667-180F-4793-A131-F53E82614DD8}" srcOrd="0" destOrd="0" parTransId="{3701615B-949F-4903-8BB7-04C2664811B2}" sibTransId="{BFAD2E3B-88DC-40D0-BA3B-49EDC278AF91}"/>
    <dgm:cxn modelId="{2BCA67EE-9F74-46BE-9DCB-AD8B11B59796}" srcId="{C049146B-891B-4EB4-BCD3-C104188058EE}" destId="{F807F289-B553-423E-8AAD-E310C751D83F}" srcOrd="0" destOrd="0" parTransId="{A90FE3CD-2E78-4BAE-8883-E9C9FD8E39FC}" sibTransId="{93D3D322-B5D2-4CB3-B4FC-C90029470894}"/>
    <dgm:cxn modelId="{E9D6C9F5-9EF5-4B06-AF97-7331A3F35E50}" type="presOf" srcId="{CFF0A7D9-AB98-44F8-8775-0ABAA51A2CB9}" destId="{2B8E3B76-75A4-422F-8D49-FF0E881D71AD}" srcOrd="0" destOrd="1" presId="urn:microsoft.com/office/officeart/2005/8/layout/vList5"/>
    <dgm:cxn modelId="{8E24B5FF-7092-487F-A039-1DDC88677DD5}" srcId="{8DAC1667-180F-4793-A131-F53E82614DD8}" destId="{FB883FF1-80D3-4D3D-97B8-BDE5F8CA4664}" srcOrd="0" destOrd="0" parTransId="{9E8C13F4-348F-42B1-AB99-226904D2A3CF}" sibTransId="{7786237F-AC39-434E-B369-2B6B9B180F65}"/>
    <dgm:cxn modelId="{A27D5DA4-B17F-428C-A0BA-7F7A1AEBF33D}" type="presParOf" srcId="{F58EEA8B-95D3-4087-AFAA-C1C13E6D8499}" destId="{AC7EA4A7-EDED-4987-B143-AEEBB7DA127C}" srcOrd="0" destOrd="0" presId="urn:microsoft.com/office/officeart/2005/8/layout/vList5"/>
    <dgm:cxn modelId="{F6EC387C-9C93-4D5A-A1B0-FCD776DFDDF0}" type="presParOf" srcId="{AC7EA4A7-EDED-4987-B143-AEEBB7DA127C}" destId="{0A17561A-C747-487C-8AF1-03C900442D8C}" srcOrd="0" destOrd="0" presId="urn:microsoft.com/office/officeart/2005/8/layout/vList5"/>
    <dgm:cxn modelId="{4AA464FB-2CD7-4553-BEAE-EF97A66964A3}" type="presParOf" srcId="{AC7EA4A7-EDED-4987-B143-AEEBB7DA127C}" destId="{34D5EE63-36B5-4AB0-BB51-FF22E5E20CB8}" srcOrd="1" destOrd="0" presId="urn:microsoft.com/office/officeart/2005/8/layout/vList5"/>
    <dgm:cxn modelId="{2CFC99C1-D060-4667-B1D1-99D09143786A}" type="presParOf" srcId="{F58EEA8B-95D3-4087-AFAA-C1C13E6D8499}" destId="{766714CA-65DC-4E27-9329-8E89FDDFB3D1}" srcOrd="1" destOrd="0" presId="urn:microsoft.com/office/officeart/2005/8/layout/vList5"/>
    <dgm:cxn modelId="{56DFC7D8-C993-4D41-B644-C59DD1BC9815}" type="presParOf" srcId="{F58EEA8B-95D3-4087-AFAA-C1C13E6D8499}" destId="{2A61C7D4-8EC6-414B-AB25-56A84EB545BC}" srcOrd="2" destOrd="0" presId="urn:microsoft.com/office/officeart/2005/8/layout/vList5"/>
    <dgm:cxn modelId="{83BFBCF4-FF1A-48F9-946E-9180FEA85E78}" type="presParOf" srcId="{2A61C7D4-8EC6-414B-AB25-56A84EB545BC}" destId="{40B2F7E3-EF3F-4AE3-9E38-688692A3F00F}" srcOrd="0" destOrd="0" presId="urn:microsoft.com/office/officeart/2005/8/layout/vList5"/>
    <dgm:cxn modelId="{EB2630AA-75B7-4026-8802-42E0B408D0A7}" type="presParOf" srcId="{2A61C7D4-8EC6-414B-AB25-56A84EB545BC}" destId="{2B8E3B76-75A4-422F-8D49-FF0E881D71A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21A5B-953E-499C-97B9-7A653DC09C46}">
      <dsp:nvSpPr>
        <dsp:cNvPr id="0" name=""/>
        <dsp:cNvSpPr/>
      </dsp:nvSpPr>
      <dsp:spPr>
        <a:xfrm>
          <a:off x="6348995" y="2062843"/>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B673D-2FA6-44F7-BEA5-766E1EEBC689}">
      <dsp:nvSpPr>
        <dsp:cNvPr id="0" name=""/>
        <dsp:cNvSpPr/>
      </dsp:nvSpPr>
      <dsp:spPr>
        <a:xfrm>
          <a:off x="6025470" y="2062843"/>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91287-E42C-4828-AA6A-6C79B4F8152F}">
      <dsp:nvSpPr>
        <dsp:cNvPr id="0" name=""/>
        <dsp:cNvSpPr/>
      </dsp:nvSpPr>
      <dsp:spPr>
        <a:xfrm>
          <a:off x="5702570" y="2062843"/>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BBA03-6F7C-4AA1-832D-4CDD966CB96A}">
      <dsp:nvSpPr>
        <dsp:cNvPr id="0" name=""/>
        <dsp:cNvSpPr/>
      </dsp:nvSpPr>
      <dsp:spPr>
        <a:xfrm>
          <a:off x="5379045" y="2062843"/>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1656D-8267-4747-AF13-410612349AD7}">
      <dsp:nvSpPr>
        <dsp:cNvPr id="0" name=""/>
        <dsp:cNvSpPr/>
      </dsp:nvSpPr>
      <dsp:spPr>
        <a:xfrm>
          <a:off x="5055520" y="2062843"/>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A6018-1582-49D4-BD29-AD21701FB665}">
      <dsp:nvSpPr>
        <dsp:cNvPr id="0" name=""/>
        <dsp:cNvSpPr/>
      </dsp:nvSpPr>
      <dsp:spPr>
        <a:xfrm>
          <a:off x="4555867" y="1974468"/>
          <a:ext cx="353504" cy="35316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F8811-374B-4006-8ECD-3B594A49B0EB}">
      <dsp:nvSpPr>
        <dsp:cNvPr id="0" name=""/>
        <dsp:cNvSpPr/>
      </dsp:nvSpPr>
      <dsp:spPr>
        <a:xfrm>
          <a:off x="6061071" y="1698081"/>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44735-5361-4F8B-9CA4-7ECA5CDE4BB6}">
      <dsp:nvSpPr>
        <dsp:cNvPr id="0" name=""/>
        <dsp:cNvSpPr/>
      </dsp:nvSpPr>
      <dsp:spPr>
        <a:xfrm>
          <a:off x="6061071" y="2429994"/>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3BF30-747B-48D1-A919-A8B73C3F5FD5}">
      <dsp:nvSpPr>
        <dsp:cNvPr id="0" name=""/>
        <dsp:cNvSpPr/>
      </dsp:nvSpPr>
      <dsp:spPr>
        <a:xfrm>
          <a:off x="6219086" y="1856748"/>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F2A6A-5860-400E-87BA-7C81BD3358E0}">
      <dsp:nvSpPr>
        <dsp:cNvPr id="0" name=""/>
        <dsp:cNvSpPr/>
      </dsp:nvSpPr>
      <dsp:spPr>
        <a:xfrm>
          <a:off x="6229079" y="2272351"/>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1A24F-90BA-4DE6-93CE-9CB66B3AB869}">
      <dsp:nvSpPr>
        <dsp:cNvPr id="0" name=""/>
        <dsp:cNvSpPr/>
      </dsp:nvSpPr>
      <dsp:spPr>
        <a:xfrm>
          <a:off x="2635328" y="1254156"/>
          <a:ext cx="1787506" cy="1787641"/>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a:p>
      </dsp:txBody>
      <dsp:txXfrm>
        <a:off x="2897102" y="1515950"/>
        <a:ext cx="1263958" cy="1264053"/>
      </dsp:txXfrm>
    </dsp:sp>
    <dsp:sp modelId="{9CE59201-6FA9-4EF1-8590-7F6E5887AA24}">
      <dsp:nvSpPr>
        <dsp:cNvPr id="0" name=""/>
        <dsp:cNvSpPr/>
      </dsp:nvSpPr>
      <dsp:spPr>
        <a:xfrm>
          <a:off x="2718395" y="966851"/>
          <a:ext cx="353504" cy="35316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34CB0-7BF1-46A8-A1ED-357BE89EC5D7}">
      <dsp:nvSpPr>
        <dsp:cNvPr id="0" name=""/>
        <dsp:cNvSpPr/>
      </dsp:nvSpPr>
      <dsp:spPr>
        <a:xfrm>
          <a:off x="2519159" y="801701"/>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04AFE-5E96-4E3A-8AEA-EE3835F6709B}">
      <dsp:nvSpPr>
        <dsp:cNvPr id="0" name=""/>
        <dsp:cNvSpPr/>
      </dsp:nvSpPr>
      <dsp:spPr>
        <a:xfrm>
          <a:off x="2154412" y="685687"/>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75BE2-4062-47C6-9E02-CF11CD98F955}">
      <dsp:nvSpPr>
        <dsp:cNvPr id="0" name=""/>
        <dsp:cNvSpPr/>
      </dsp:nvSpPr>
      <dsp:spPr>
        <a:xfrm>
          <a:off x="1790290" y="685687"/>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8EFAB-439E-4FAA-B76A-47BFD6BC3633}">
      <dsp:nvSpPr>
        <dsp:cNvPr id="0" name=""/>
        <dsp:cNvSpPr/>
      </dsp:nvSpPr>
      <dsp:spPr>
        <a:xfrm>
          <a:off x="1426169" y="685687"/>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040D5-FE43-432C-A75A-BC1539CE1B26}">
      <dsp:nvSpPr>
        <dsp:cNvPr id="0" name=""/>
        <dsp:cNvSpPr/>
      </dsp:nvSpPr>
      <dsp:spPr>
        <a:xfrm>
          <a:off x="1062047" y="685687"/>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EBFA4-3A02-4D55-8CF5-917BE00C394D}">
      <dsp:nvSpPr>
        <dsp:cNvPr id="0" name=""/>
        <dsp:cNvSpPr/>
      </dsp:nvSpPr>
      <dsp:spPr>
        <a:xfrm>
          <a:off x="697301" y="685687"/>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9E889-2B6C-4288-8F86-0AB5B7F2C428}">
      <dsp:nvSpPr>
        <dsp:cNvPr id="0" name=""/>
        <dsp:cNvSpPr/>
      </dsp:nvSpPr>
      <dsp:spPr>
        <a:xfrm>
          <a:off x="333179" y="685687"/>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960E8-23A5-42D9-BC4C-F2B4720A3777}">
      <dsp:nvSpPr>
        <dsp:cNvPr id="0" name=""/>
        <dsp:cNvSpPr/>
      </dsp:nvSpPr>
      <dsp:spPr>
        <a:xfrm>
          <a:off x="30004" y="248928"/>
          <a:ext cx="2594967" cy="44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French business selling clothing to private individuals across all EU MS</a:t>
          </a:r>
          <a:endParaRPr lang="en-US" sz="1200" kern="1200"/>
        </a:p>
      </dsp:txBody>
      <dsp:txXfrm>
        <a:off x="30004" y="248928"/>
        <a:ext cx="2594967" cy="441536"/>
      </dsp:txXfrm>
    </dsp:sp>
    <dsp:sp modelId="{DE5F9958-C2A7-433E-ACBB-636912010139}">
      <dsp:nvSpPr>
        <dsp:cNvPr id="0" name=""/>
        <dsp:cNvSpPr/>
      </dsp:nvSpPr>
      <dsp:spPr>
        <a:xfrm>
          <a:off x="2252469" y="1519965"/>
          <a:ext cx="353504" cy="35316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ABF69-DBE8-4C1F-96E4-46C425BFE919}">
      <dsp:nvSpPr>
        <dsp:cNvPr id="0" name=""/>
        <dsp:cNvSpPr/>
      </dsp:nvSpPr>
      <dsp:spPr>
        <a:xfrm>
          <a:off x="1959548" y="1592304"/>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8A2C6-B7FB-438E-A94D-670AC0A2ECAC}">
      <dsp:nvSpPr>
        <dsp:cNvPr id="0" name=""/>
        <dsp:cNvSpPr/>
      </dsp:nvSpPr>
      <dsp:spPr>
        <a:xfrm>
          <a:off x="1623531" y="1592304"/>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4BF71-F489-4B00-91B9-8A92368174BB}">
      <dsp:nvSpPr>
        <dsp:cNvPr id="0" name=""/>
        <dsp:cNvSpPr/>
      </dsp:nvSpPr>
      <dsp:spPr>
        <a:xfrm>
          <a:off x="1288140" y="1592304"/>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9862F-7587-4D62-B8F7-4E7F8D7A96A7}">
      <dsp:nvSpPr>
        <dsp:cNvPr id="0" name=""/>
        <dsp:cNvSpPr/>
      </dsp:nvSpPr>
      <dsp:spPr>
        <a:xfrm>
          <a:off x="952748" y="1592304"/>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1CC4F-E6EC-43CE-AAE9-C4B253C3060A}">
      <dsp:nvSpPr>
        <dsp:cNvPr id="0" name=""/>
        <dsp:cNvSpPr/>
      </dsp:nvSpPr>
      <dsp:spPr>
        <a:xfrm>
          <a:off x="616732" y="1592304"/>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C219D-E66C-4811-81FD-1BB705AE56D8}">
      <dsp:nvSpPr>
        <dsp:cNvPr id="0" name=""/>
        <dsp:cNvSpPr/>
      </dsp:nvSpPr>
      <dsp:spPr>
        <a:xfrm>
          <a:off x="281340" y="1592304"/>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5F183-F150-4C45-A2F5-0380C1B2981D}">
      <dsp:nvSpPr>
        <dsp:cNvPr id="0" name=""/>
        <dsp:cNvSpPr/>
      </dsp:nvSpPr>
      <dsp:spPr>
        <a:xfrm>
          <a:off x="326" y="1157250"/>
          <a:ext cx="2414490" cy="44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Annual sales of €1.5m </a:t>
          </a:r>
        </a:p>
      </dsp:txBody>
      <dsp:txXfrm>
        <a:off x="326" y="1157250"/>
        <a:ext cx="2414490" cy="441536"/>
      </dsp:txXfrm>
    </dsp:sp>
    <dsp:sp modelId="{5AA4AD4F-2B13-4AB2-A910-C1ECDC7AB918}">
      <dsp:nvSpPr>
        <dsp:cNvPr id="0" name=""/>
        <dsp:cNvSpPr/>
      </dsp:nvSpPr>
      <dsp:spPr>
        <a:xfrm>
          <a:off x="2252469" y="2368575"/>
          <a:ext cx="353504" cy="35316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B3C04-BA11-465A-BEBB-BBDDD064D3B9}">
      <dsp:nvSpPr>
        <dsp:cNvPr id="0" name=""/>
        <dsp:cNvSpPr/>
      </dsp:nvSpPr>
      <dsp:spPr>
        <a:xfrm>
          <a:off x="1959548" y="2578765"/>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B6BD0-2271-450C-9A3D-215C7232B642}">
      <dsp:nvSpPr>
        <dsp:cNvPr id="0" name=""/>
        <dsp:cNvSpPr/>
      </dsp:nvSpPr>
      <dsp:spPr>
        <a:xfrm>
          <a:off x="1623531" y="2578765"/>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25A45-105E-40C7-8EC7-67447F80AE26}">
      <dsp:nvSpPr>
        <dsp:cNvPr id="0" name=""/>
        <dsp:cNvSpPr/>
      </dsp:nvSpPr>
      <dsp:spPr>
        <a:xfrm>
          <a:off x="1288140" y="2578765"/>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1A6DA-0C7D-4A5B-9D2F-F4DEADA83C76}">
      <dsp:nvSpPr>
        <dsp:cNvPr id="0" name=""/>
        <dsp:cNvSpPr/>
      </dsp:nvSpPr>
      <dsp:spPr>
        <a:xfrm>
          <a:off x="952748" y="2578765"/>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DEED9-F0E6-4C3A-B8F8-ACAD5770C428}">
      <dsp:nvSpPr>
        <dsp:cNvPr id="0" name=""/>
        <dsp:cNvSpPr/>
      </dsp:nvSpPr>
      <dsp:spPr>
        <a:xfrm>
          <a:off x="616732" y="2578765"/>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CDD92-A626-4637-BB33-73FB866F8749}">
      <dsp:nvSpPr>
        <dsp:cNvPr id="0" name=""/>
        <dsp:cNvSpPr/>
      </dsp:nvSpPr>
      <dsp:spPr>
        <a:xfrm>
          <a:off x="281340" y="2578765"/>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2F2E1-7E9E-4EA1-938F-8FDCBE8F6172}">
      <dsp:nvSpPr>
        <dsp:cNvPr id="0" name=""/>
        <dsp:cNvSpPr/>
      </dsp:nvSpPr>
      <dsp:spPr>
        <a:xfrm>
          <a:off x="326" y="2141665"/>
          <a:ext cx="2414490" cy="44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Prior to 1</a:t>
          </a:r>
          <a:r>
            <a:rPr lang="en-GB" sz="1200" kern="1200" baseline="30000"/>
            <a:t>st</a:t>
          </a:r>
          <a:r>
            <a:rPr lang="en-GB" sz="1200" kern="1200"/>
            <a:t> July, threshold crossed in 5 Member States and VAT registrations obtained </a:t>
          </a:r>
        </a:p>
      </dsp:txBody>
      <dsp:txXfrm>
        <a:off x="326" y="2141665"/>
        <a:ext cx="2414490" cy="441536"/>
      </dsp:txXfrm>
    </dsp:sp>
    <dsp:sp modelId="{EC509216-E7A5-454D-9184-1F40155CE600}">
      <dsp:nvSpPr>
        <dsp:cNvPr id="0" name=""/>
        <dsp:cNvSpPr/>
      </dsp:nvSpPr>
      <dsp:spPr>
        <a:xfrm>
          <a:off x="2718395" y="2978673"/>
          <a:ext cx="353504" cy="35316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8F326-8C26-4632-BEB0-6AD8E4899904}">
      <dsp:nvSpPr>
        <dsp:cNvPr id="0" name=""/>
        <dsp:cNvSpPr/>
      </dsp:nvSpPr>
      <dsp:spPr>
        <a:xfrm>
          <a:off x="2516036" y="3317503"/>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83E22-F1C2-4EB5-A51F-02289F7B0529}">
      <dsp:nvSpPr>
        <dsp:cNvPr id="0" name=""/>
        <dsp:cNvSpPr/>
      </dsp:nvSpPr>
      <dsp:spPr>
        <a:xfrm>
          <a:off x="2152539" y="3484358"/>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18479-893E-45BC-A5FB-2EEA1CD6E4F0}">
      <dsp:nvSpPr>
        <dsp:cNvPr id="0" name=""/>
        <dsp:cNvSpPr/>
      </dsp:nvSpPr>
      <dsp:spPr>
        <a:xfrm>
          <a:off x="1788417" y="3484358"/>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DB9AA-A497-46BC-90C1-ED7AED37D0FE}">
      <dsp:nvSpPr>
        <dsp:cNvPr id="0" name=""/>
        <dsp:cNvSpPr/>
      </dsp:nvSpPr>
      <dsp:spPr>
        <a:xfrm>
          <a:off x="1424920" y="3484358"/>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EFB1C-0BB0-4974-BE15-07FB8CAB906D}">
      <dsp:nvSpPr>
        <dsp:cNvPr id="0" name=""/>
        <dsp:cNvSpPr/>
      </dsp:nvSpPr>
      <dsp:spPr>
        <a:xfrm>
          <a:off x="1061422" y="3484358"/>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DDE2D-3F1F-4D9B-A1AE-D7332339382C}">
      <dsp:nvSpPr>
        <dsp:cNvPr id="0" name=""/>
        <dsp:cNvSpPr/>
      </dsp:nvSpPr>
      <dsp:spPr>
        <a:xfrm>
          <a:off x="697301" y="3484358"/>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ED669-C18B-41CA-ACAF-3AC01DD79438}">
      <dsp:nvSpPr>
        <dsp:cNvPr id="0" name=""/>
        <dsp:cNvSpPr/>
      </dsp:nvSpPr>
      <dsp:spPr>
        <a:xfrm>
          <a:off x="333803" y="3484358"/>
          <a:ext cx="176752" cy="17675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DD3CD2-0FDD-4D18-98E3-0F02D95B1CB3}">
      <dsp:nvSpPr>
        <dsp:cNvPr id="0" name=""/>
        <dsp:cNvSpPr/>
      </dsp:nvSpPr>
      <dsp:spPr>
        <a:xfrm>
          <a:off x="30004" y="3041457"/>
          <a:ext cx="2594967" cy="44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All goods shipped from France</a:t>
          </a:r>
        </a:p>
      </dsp:txBody>
      <dsp:txXfrm>
        <a:off x="30004" y="3041457"/>
        <a:ext cx="2594967" cy="441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5EE63-36B5-4AB0-BB51-FF22E5E20CB8}">
      <dsp:nvSpPr>
        <dsp:cNvPr id="0" name=""/>
        <dsp:cNvSpPr/>
      </dsp:nvSpPr>
      <dsp:spPr>
        <a:xfrm rot="5400000">
          <a:off x="2940188" y="-1025979"/>
          <a:ext cx="1160340" cy="3502457"/>
        </a:xfrm>
        <a:prstGeom prst="round2SameRect">
          <a:avLst/>
        </a:prstGeom>
        <a:solidFill>
          <a:schemeClr val="accent1">
            <a:lumMod val="20000"/>
            <a:lumOff val="80000"/>
            <a:alpha val="90000"/>
          </a:schemeClr>
        </a:solidFill>
        <a:ln w="12700" cap="flat" cmpd="sng" algn="ctr">
          <a:solidFill>
            <a:schemeClr val="accent1">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a:t>VAT charged at applicable local rate for each MS </a:t>
          </a:r>
          <a:endParaRPr lang="en-US" sz="1100" kern="1200"/>
        </a:p>
        <a:p>
          <a:pPr marL="57150" lvl="1" indent="-57150" algn="l" defTabSz="488950">
            <a:lnSpc>
              <a:spcPct val="90000"/>
            </a:lnSpc>
            <a:spcBef>
              <a:spcPct val="0"/>
            </a:spcBef>
            <a:spcAft>
              <a:spcPct val="15000"/>
            </a:spcAft>
            <a:buChar char="•"/>
          </a:pPr>
          <a:r>
            <a:rPr lang="en-GB" sz="1100" kern="1200"/>
            <a:t>Single return submitted to French Tax Authority </a:t>
          </a:r>
        </a:p>
        <a:p>
          <a:pPr marL="57150" lvl="1" indent="-57150" algn="l" defTabSz="488950">
            <a:lnSpc>
              <a:spcPct val="90000"/>
            </a:lnSpc>
            <a:spcBef>
              <a:spcPct val="0"/>
            </a:spcBef>
            <a:spcAft>
              <a:spcPct val="15000"/>
            </a:spcAft>
            <a:buChar char="•"/>
          </a:pPr>
          <a:r>
            <a:rPr lang="en-GB" sz="1100" kern="1200"/>
            <a:t>Return contains data for each MS </a:t>
          </a:r>
        </a:p>
        <a:p>
          <a:pPr marL="57150" lvl="1" indent="-57150" algn="l" defTabSz="488950">
            <a:lnSpc>
              <a:spcPct val="90000"/>
            </a:lnSpc>
            <a:spcBef>
              <a:spcPct val="0"/>
            </a:spcBef>
            <a:spcAft>
              <a:spcPct val="15000"/>
            </a:spcAft>
            <a:buChar char="•"/>
          </a:pPr>
          <a:r>
            <a:rPr lang="en-GB" sz="1100" kern="1200"/>
            <a:t>Single VAT payment made to French Tax Authority </a:t>
          </a:r>
        </a:p>
      </dsp:txBody>
      <dsp:txXfrm rot="-5400000">
        <a:off x="1769130" y="201722"/>
        <a:ext cx="3445814" cy="1047054"/>
      </dsp:txXfrm>
    </dsp:sp>
    <dsp:sp modelId="{0A17561A-C747-487C-8AF1-03C900442D8C}">
      <dsp:nvSpPr>
        <dsp:cNvPr id="0" name=""/>
        <dsp:cNvSpPr/>
      </dsp:nvSpPr>
      <dsp:spPr>
        <a:xfrm>
          <a:off x="201002" y="36"/>
          <a:ext cx="1568126" cy="1450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Opportunity to use union-OSS</a:t>
          </a:r>
          <a:endParaRPr lang="en-US" sz="1600" kern="1200"/>
        </a:p>
      </dsp:txBody>
      <dsp:txXfrm>
        <a:off x="271806" y="70840"/>
        <a:ext cx="1426518" cy="1308817"/>
      </dsp:txXfrm>
    </dsp:sp>
    <dsp:sp modelId="{2B8E3B76-75A4-422F-8D49-FF0E881D71AD}">
      <dsp:nvSpPr>
        <dsp:cNvPr id="0" name=""/>
        <dsp:cNvSpPr/>
      </dsp:nvSpPr>
      <dsp:spPr>
        <a:xfrm rot="5400000">
          <a:off x="2940188" y="496966"/>
          <a:ext cx="1160340" cy="3502457"/>
        </a:xfrm>
        <a:prstGeom prst="round2SameRect">
          <a:avLst/>
        </a:prstGeom>
        <a:solidFill>
          <a:schemeClr val="accent1">
            <a:lumMod val="20000"/>
            <a:lumOff val="80000"/>
            <a:alpha val="90000"/>
          </a:schemeClr>
        </a:solidFill>
        <a:ln w="12700" cap="flat" cmpd="sng" algn="ctr">
          <a:solidFill>
            <a:schemeClr val="accent1">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a:t>Register in all MS </a:t>
          </a:r>
          <a:endParaRPr lang="en-US" sz="1100" kern="1200"/>
        </a:p>
      </dsp:txBody>
      <dsp:txXfrm rot="-5400000">
        <a:off x="1769130" y="1724668"/>
        <a:ext cx="3445814" cy="1047054"/>
      </dsp:txXfrm>
    </dsp:sp>
    <dsp:sp modelId="{40B2F7E3-EF3F-4AE3-9E38-688692A3F00F}">
      <dsp:nvSpPr>
        <dsp:cNvPr id="0" name=""/>
        <dsp:cNvSpPr/>
      </dsp:nvSpPr>
      <dsp:spPr>
        <a:xfrm>
          <a:off x="201002" y="1522982"/>
          <a:ext cx="1568126" cy="1450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Alternative</a:t>
          </a:r>
          <a:endParaRPr lang="en-US" sz="1600" kern="1200"/>
        </a:p>
      </dsp:txBody>
      <dsp:txXfrm>
        <a:off x="271806" y="1593786"/>
        <a:ext cx="1426518" cy="1308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21A5B-953E-499C-97B9-7A653DC09C46}">
      <dsp:nvSpPr>
        <dsp:cNvPr id="0" name=""/>
        <dsp:cNvSpPr/>
      </dsp:nvSpPr>
      <dsp:spPr>
        <a:xfrm>
          <a:off x="5712346"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B673D-2FA6-44F7-BEA5-766E1EEBC689}">
      <dsp:nvSpPr>
        <dsp:cNvPr id="0" name=""/>
        <dsp:cNvSpPr/>
      </dsp:nvSpPr>
      <dsp:spPr>
        <a:xfrm>
          <a:off x="5403154"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91287-E42C-4828-AA6A-6C79B4F8152F}">
      <dsp:nvSpPr>
        <dsp:cNvPr id="0" name=""/>
        <dsp:cNvSpPr/>
      </dsp:nvSpPr>
      <dsp:spPr>
        <a:xfrm>
          <a:off x="5093962"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BBA03-6F7C-4AA1-832D-4CDD966CB96A}">
      <dsp:nvSpPr>
        <dsp:cNvPr id="0" name=""/>
        <dsp:cNvSpPr/>
      </dsp:nvSpPr>
      <dsp:spPr>
        <a:xfrm>
          <a:off x="4785357"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1656D-8267-4747-AF13-410612349AD7}">
      <dsp:nvSpPr>
        <dsp:cNvPr id="0" name=""/>
        <dsp:cNvSpPr/>
      </dsp:nvSpPr>
      <dsp:spPr>
        <a:xfrm>
          <a:off x="4476165"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A6018-1582-49D4-BD29-AD21701FB665}">
      <dsp:nvSpPr>
        <dsp:cNvPr id="0" name=""/>
        <dsp:cNvSpPr/>
      </dsp:nvSpPr>
      <dsp:spPr>
        <a:xfrm>
          <a:off x="3998269" y="2358764"/>
          <a:ext cx="337407" cy="33778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F8811-374B-4006-8ECD-3B594A49B0EB}">
      <dsp:nvSpPr>
        <dsp:cNvPr id="0" name=""/>
        <dsp:cNvSpPr/>
      </dsp:nvSpPr>
      <dsp:spPr>
        <a:xfrm>
          <a:off x="5437247" y="2094472"/>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44735-5361-4F8B-9CA4-7ECA5CDE4BB6}">
      <dsp:nvSpPr>
        <dsp:cNvPr id="0" name=""/>
        <dsp:cNvSpPr/>
      </dsp:nvSpPr>
      <dsp:spPr>
        <a:xfrm>
          <a:off x="5437247" y="2794382"/>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3BF30-747B-48D1-A919-A8B73C3F5FD5}">
      <dsp:nvSpPr>
        <dsp:cNvPr id="0" name=""/>
        <dsp:cNvSpPr/>
      </dsp:nvSpPr>
      <dsp:spPr>
        <a:xfrm>
          <a:off x="5587728" y="2246318"/>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F2A6A-5860-400E-87BA-7C81BD3358E0}">
      <dsp:nvSpPr>
        <dsp:cNvPr id="0" name=""/>
        <dsp:cNvSpPr/>
      </dsp:nvSpPr>
      <dsp:spPr>
        <a:xfrm>
          <a:off x="5597721" y="2643863"/>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1A24F-90BA-4DE6-93CE-9CB66B3AB869}">
      <dsp:nvSpPr>
        <dsp:cNvPr id="0" name=""/>
        <dsp:cNvSpPr/>
      </dsp:nvSpPr>
      <dsp:spPr>
        <a:xfrm>
          <a:off x="2150171" y="1673464"/>
          <a:ext cx="1708198" cy="1708381"/>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400331" y="1923651"/>
        <a:ext cx="1207878" cy="1208007"/>
      </dsp:txXfrm>
    </dsp:sp>
    <dsp:sp modelId="{9CE59201-6FA9-4EF1-8590-7F6E5887AA24}">
      <dsp:nvSpPr>
        <dsp:cNvPr id="0" name=""/>
        <dsp:cNvSpPr/>
      </dsp:nvSpPr>
      <dsp:spPr>
        <a:xfrm>
          <a:off x="2835566" y="1205972"/>
          <a:ext cx="337407" cy="33778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34CB0-7BF1-46A8-A1ED-357BE89EC5D7}">
      <dsp:nvSpPr>
        <dsp:cNvPr id="0" name=""/>
        <dsp:cNvSpPr/>
      </dsp:nvSpPr>
      <dsp:spPr>
        <a:xfrm>
          <a:off x="2623364" y="1005429"/>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04AFE-5E96-4E3A-8AEA-EE3835F6709B}">
      <dsp:nvSpPr>
        <dsp:cNvPr id="0" name=""/>
        <dsp:cNvSpPr/>
      </dsp:nvSpPr>
      <dsp:spPr>
        <a:xfrm>
          <a:off x="2385885" y="757959"/>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75BE2-4062-47C6-9E02-CF11CD98F955}">
      <dsp:nvSpPr>
        <dsp:cNvPr id="0" name=""/>
        <dsp:cNvSpPr/>
      </dsp:nvSpPr>
      <dsp:spPr>
        <a:xfrm>
          <a:off x="2150171" y="54767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8EFAB-439E-4FAA-B76A-47BFD6BC3633}">
      <dsp:nvSpPr>
        <dsp:cNvPr id="0" name=""/>
        <dsp:cNvSpPr/>
      </dsp:nvSpPr>
      <dsp:spPr>
        <a:xfrm>
          <a:off x="1789838" y="54767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040D5-FE43-432C-A75A-BC1539CE1B26}">
      <dsp:nvSpPr>
        <dsp:cNvPr id="0" name=""/>
        <dsp:cNvSpPr/>
      </dsp:nvSpPr>
      <dsp:spPr>
        <a:xfrm>
          <a:off x="1428918" y="54767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EBFA4-3A02-4D55-8CF5-917BE00C394D}">
      <dsp:nvSpPr>
        <dsp:cNvPr id="0" name=""/>
        <dsp:cNvSpPr/>
      </dsp:nvSpPr>
      <dsp:spPr>
        <a:xfrm>
          <a:off x="1068586" y="54767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9E889-2B6C-4288-8F86-0AB5B7F2C428}">
      <dsp:nvSpPr>
        <dsp:cNvPr id="0" name=""/>
        <dsp:cNvSpPr/>
      </dsp:nvSpPr>
      <dsp:spPr>
        <a:xfrm>
          <a:off x="708254" y="54767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4750B-98D8-49CE-9A01-947DDEEDBFD6}">
      <dsp:nvSpPr>
        <dsp:cNvPr id="0" name=""/>
        <dsp:cNvSpPr/>
      </dsp:nvSpPr>
      <dsp:spPr>
        <a:xfrm>
          <a:off x="347921" y="54767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960E8-23A5-42D9-BC4C-F2B4720A3777}">
      <dsp:nvSpPr>
        <dsp:cNvPr id="0" name=""/>
        <dsp:cNvSpPr/>
      </dsp:nvSpPr>
      <dsp:spPr>
        <a:xfrm>
          <a:off x="46160" y="118257"/>
          <a:ext cx="2573887" cy="43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dirty="0"/>
            <a:t>French business selling clothing to private individuals across all EU MS</a:t>
          </a:r>
          <a:endParaRPr lang="en-US" sz="1200" kern="1200" dirty="0"/>
        </a:p>
      </dsp:txBody>
      <dsp:txXfrm>
        <a:off x="46160" y="118257"/>
        <a:ext cx="2573887" cy="434289"/>
      </dsp:txXfrm>
    </dsp:sp>
    <dsp:sp modelId="{28A64FCC-2C7E-4ACE-9533-4F7DE982C84D}">
      <dsp:nvSpPr>
        <dsp:cNvPr id="0" name=""/>
        <dsp:cNvSpPr/>
      </dsp:nvSpPr>
      <dsp:spPr>
        <a:xfrm>
          <a:off x="2022614" y="1527815"/>
          <a:ext cx="337407" cy="33778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56E3D-2C3E-4E11-B194-A350042A865C}">
      <dsp:nvSpPr>
        <dsp:cNvPr id="0" name=""/>
        <dsp:cNvSpPr/>
      </dsp:nvSpPr>
      <dsp:spPr>
        <a:xfrm>
          <a:off x="1806297" y="134940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F0F77-B42B-4936-BEAA-8D8D0B6A4961}">
      <dsp:nvSpPr>
        <dsp:cNvPr id="0" name=""/>
        <dsp:cNvSpPr/>
      </dsp:nvSpPr>
      <dsp:spPr>
        <a:xfrm>
          <a:off x="1445965" y="134940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FCE14-9531-4BE1-AFF3-B87147D12D98}">
      <dsp:nvSpPr>
        <dsp:cNvPr id="0" name=""/>
        <dsp:cNvSpPr/>
      </dsp:nvSpPr>
      <dsp:spPr>
        <a:xfrm>
          <a:off x="1085633" y="134940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43BD6-3DB9-4933-9F4B-DC58D636041B}">
      <dsp:nvSpPr>
        <dsp:cNvPr id="0" name=""/>
        <dsp:cNvSpPr/>
      </dsp:nvSpPr>
      <dsp:spPr>
        <a:xfrm>
          <a:off x="725300" y="134940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EA9E9-79C2-41A6-ADF8-C5B5A376F48A}">
      <dsp:nvSpPr>
        <dsp:cNvPr id="0" name=""/>
        <dsp:cNvSpPr/>
      </dsp:nvSpPr>
      <dsp:spPr>
        <a:xfrm>
          <a:off x="364380" y="134940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D95FD-194A-4904-B3B3-F0C3D60445F3}">
      <dsp:nvSpPr>
        <dsp:cNvPr id="0" name=""/>
        <dsp:cNvSpPr/>
      </dsp:nvSpPr>
      <dsp:spPr>
        <a:xfrm>
          <a:off x="4048" y="134940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9FF6F-D65B-4246-8CE1-0C8340BA3C5E}">
      <dsp:nvSpPr>
        <dsp:cNvPr id="0" name=""/>
        <dsp:cNvSpPr/>
      </dsp:nvSpPr>
      <dsp:spPr>
        <a:xfrm>
          <a:off x="2873" y="914233"/>
          <a:ext cx="1977418" cy="43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Sales made via Amazon and also direct from own website</a:t>
          </a:r>
        </a:p>
      </dsp:txBody>
      <dsp:txXfrm>
        <a:off x="2873" y="914233"/>
        <a:ext cx="1977418" cy="434289"/>
      </dsp:txXfrm>
    </dsp:sp>
    <dsp:sp modelId="{0D706D87-C18A-4B9E-890D-30DF42263E3A}">
      <dsp:nvSpPr>
        <dsp:cNvPr id="0" name=""/>
        <dsp:cNvSpPr/>
      </dsp:nvSpPr>
      <dsp:spPr>
        <a:xfrm>
          <a:off x="1672275" y="2358764"/>
          <a:ext cx="337407" cy="33778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F3C51-CB24-433A-A03D-90901E4EEE50}">
      <dsp:nvSpPr>
        <dsp:cNvPr id="0" name=""/>
        <dsp:cNvSpPr/>
      </dsp:nvSpPr>
      <dsp:spPr>
        <a:xfrm>
          <a:off x="1338394"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DD875-BE0A-4936-8120-1A7D287AA474}">
      <dsp:nvSpPr>
        <dsp:cNvPr id="0" name=""/>
        <dsp:cNvSpPr/>
      </dsp:nvSpPr>
      <dsp:spPr>
        <a:xfrm>
          <a:off x="1005102"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5F795-4DC4-4335-BC24-9B806B758AFC}">
      <dsp:nvSpPr>
        <dsp:cNvPr id="0" name=""/>
        <dsp:cNvSpPr/>
      </dsp:nvSpPr>
      <dsp:spPr>
        <a:xfrm>
          <a:off x="671221"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4FD77-A87F-4F20-B80D-8C6A6E36198B}">
      <dsp:nvSpPr>
        <dsp:cNvPr id="0" name=""/>
        <dsp:cNvSpPr/>
      </dsp:nvSpPr>
      <dsp:spPr>
        <a:xfrm>
          <a:off x="337929"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89D3B-FD86-4233-A81D-CE1F4320AAE5}">
      <dsp:nvSpPr>
        <dsp:cNvPr id="0" name=""/>
        <dsp:cNvSpPr/>
      </dsp:nvSpPr>
      <dsp:spPr>
        <a:xfrm>
          <a:off x="4048" y="2443320"/>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B9BD3-5687-4A2B-9D69-B80B128F146F}">
      <dsp:nvSpPr>
        <dsp:cNvPr id="0" name=""/>
        <dsp:cNvSpPr/>
      </dsp:nvSpPr>
      <dsp:spPr>
        <a:xfrm>
          <a:off x="2873" y="2011244"/>
          <a:ext cx="1495408" cy="43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All goods shipped from US</a:t>
          </a:r>
        </a:p>
      </dsp:txBody>
      <dsp:txXfrm>
        <a:off x="2873" y="2011244"/>
        <a:ext cx="1495408" cy="434289"/>
      </dsp:txXfrm>
    </dsp:sp>
    <dsp:sp modelId="{C73E137D-066F-4B56-B26C-E082853AEEA3}">
      <dsp:nvSpPr>
        <dsp:cNvPr id="0" name=""/>
        <dsp:cNvSpPr/>
      </dsp:nvSpPr>
      <dsp:spPr>
        <a:xfrm>
          <a:off x="2022614" y="3176432"/>
          <a:ext cx="337407" cy="33778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33E3F-F607-40D5-BB94-E7A702732361}">
      <dsp:nvSpPr>
        <dsp:cNvPr id="0" name=""/>
        <dsp:cNvSpPr/>
      </dsp:nvSpPr>
      <dsp:spPr>
        <a:xfrm>
          <a:off x="1806297" y="3519968"/>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FC633-0407-4468-A9FB-721468F215DA}">
      <dsp:nvSpPr>
        <dsp:cNvPr id="0" name=""/>
        <dsp:cNvSpPr/>
      </dsp:nvSpPr>
      <dsp:spPr>
        <a:xfrm>
          <a:off x="1445965" y="3519968"/>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454FE-63CC-4B91-9561-44F4A85C6166}">
      <dsp:nvSpPr>
        <dsp:cNvPr id="0" name=""/>
        <dsp:cNvSpPr/>
      </dsp:nvSpPr>
      <dsp:spPr>
        <a:xfrm>
          <a:off x="1085633" y="3519968"/>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2309F-97B0-4A70-B767-D48BFFAA68F3}">
      <dsp:nvSpPr>
        <dsp:cNvPr id="0" name=""/>
        <dsp:cNvSpPr/>
      </dsp:nvSpPr>
      <dsp:spPr>
        <a:xfrm>
          <a:off x="725300" y="3519968"/>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978B5-0F61-4EB1-95D8-C07F53069D85}">
      <dsp:nvSpPr>
        <dsp:cNvPr id="0" name=""/>
        <dsp:cNvSpPr/>
      </dsp:nvSpPr>
      <dsp:spPr>
        <a:xfrm>
          <a:off x="364380" y="3519968"/>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28B65-6494-43D5-975D-B5AA05807EBD}">
      <dsp:nvSpPr>
        <dsp:cNvPr id="0" name=""/>
        <dsp:cNvSpPr/>
      </dsp:nvSpPr>
      <dsp:spPr>
        <a:xfrm>
          <a:off x="4048" y="3519968"/>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45CDA-2724-4FEB-ABBD-911251C1CC8A}">
      <dsp:nvSpPr>
        <dsp:cNvPr id="0" name=""/>
        <dsp:cNvSpPr/>
      </dsp:nvSpPr>
      <dsp:spPr>
        <a:xfrm>
          <a:off x="2873" y="3084793"/>
          <a:ext cx="1977418" cy="43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Average parcel value €20 (no goods over €150)</a:t>
          </a:r>
        </a:p>
      </dsp:txBody>
      <dsp:txXfrm>
        <a:off x="2873" y="3084793"/>
        <a:ext cx="1977418" cy="434289"/>
      </dsp:txXfrm>
    </dsp:sp>
    <dsp:sp modelId="{597E12F7-760C-4711-B849-BD817708368A}">
      <dsp:nvSpPr>
        <dsp:cNvPr id="0" name=""/>
        <dsp:cNvSpPr/>
      </dsp:nvSpPr>
      <dsp:spPr>
        <a:xfrm>
          <a:off x="2835566" y="3483223"/>
          <a:ext cx="337407" cy="337780"/>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845F8-F2F6-4D8F-B50E-90FEB766C288}">
      <dsp:nvSpPr>
        <dsp:cNvPr id="0" name=""/>
        <dsp:cNvSpPr/>
      </dsp:nvSpPr>
      <dsp:spPr>
        <a:xfrm>
          <a:off x="2665687" y="3825874"/>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FEFDD-2423-4ADC-AF8E-A39B1AE9410C}">
      <dsp:nvSpPr>
        <dsp:cNvPr id="0" name=""/>
        <dsp:cNvSpPr/>
      </dsp:nvSpPr>
      <dsp:spPr>
        <a:xfrm>
          <a:off x="2423506" y="4098577"/>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74B38-25BD-431D-BB46-C64989812575}">
      <dsp:nvSpPr>
        <dsp:cNvPr id="0" name=""/>
        <dsp:cNvSpPr/>
      </dsp:nvSpPr>
      <dsp:spPr>
        <a:xfrm>
          <a:off x="2150171" y="4376593"/>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03F2D-8C06-4095-B524-CA9205A9AEC4}">
      <dsp:nvSpPr>
        <dsp:cNvPr id="0" name=""/>
        <dsp:cNvSpPr/>
      </dsp:nvSpPr>
      <dsp:spPr>
        <a:xfrm>
          <a:off x="1789838" y="4376593"/>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9D937-3DC9-404E-8074-76004CF52A94}">
      <dsp:nvSpPr>
        <dsp:cNvPr id="0" name=""/>
        <dsp:cNvSpPr/>
      </dsp:nvSpPr>
      <dsp:spPr>
        <a:xfrm>
          <a:off x="1428918" y="4376593"/>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02369-6B96-4C17-8A05-FF0DE6734E43}">
      <dsp:nvSpPr>
        <dsp:cNvPr id="0" name=""/>
        <dsp:cNvSpPr/>
      </dsp:nvSpPr>
      <dsp:spPr>
        <a:xfrm>
          <a:off x="1068586" y="4376593"/>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3AC84-9408-44F8-8444-5E6518E70C8C}">
      <dsp:nvSpPr>
        <dsp:cNvPr id="0" name=""/>
        <dsp:cNvSpPr/>
      </dsp:nvSpPr>
      <dsp:spPr>
        <a:xfrm>
          <a:off x="708254" y="4376593"/>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18730-1A67-49BD-A77F-BF3C60605334}">
      <dsp:nvSpPr>
        <dsp:cNvPr id="0" name=""/>
        <dsp:cNvSpPr/>
      </dsp:nvSpPr>
      <dsp:spPr>
        <a:xfrm>
          <a:off x="347921" y="4376593"/>
          <a:ext cx="168703" cy="168668"/>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452CB-089C-4BEF-86DB-3D5083948CA5}">
      <dsp:nvSpPr>
        <dsp:cNvPr id="0" name=""/>
        <dsp:cNvSpPr/>
      </dsp:nvSpPr>
      <dsp:spPr>
        <a:xfrm>
          <a:off x="344395" y="3940976"/>
          <a:ext cx="1977418" cy="43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533400">
            <a:lnSpc>
              <a:spcPct val="90000"/>
            </a:lnSpc>
            <a:spcBef>
              <a:spcPct val="0"/>
            </a:spcBef>
            <a:spcAft>
              <a:spcPct val="35000"/>
            </a:spcAft>
            <a:buNone/>
          </a:pPr>
          <a:r>
            <a:rPr lang="en-GB" sz="1200" kern="1200"/>
            <a:t>Prior to 1</a:t>
          </a:r>
          <a:r>
            <a:rPr lang="en-GB" sz="1200" kern="1200" baseline="30000"/>
            <a:t>st</a:t>
          </a:r>
          <a:r>
            <a:rPr lang="en-GB" sz="1200" kern="1200"/>
            <a:t> July, benefited from LVCR. Customer paid VAT on import where over €22</a:t>
          </a:r>
        </a:p>
      </dsp:txBody>
      <dsp:txXfrm>
        <a:off x="344395" y="3940976"/>
        <a:ext cx="1977418" cy="434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5EE63-36B5-4AB0-BB51-FF22E5E20CB8}">
      <dsp:nvSpPr>
        <dsp:cNvPr id="0" name=""/>
        <dsp:cNvSpPr/>
      </dsp:nvSpPr>
      <dsp:spPr>
        <a:xfrm rot="5400000">
          <a:off x="3348145" y="-1066661"/>
          <a:ext cx="1305844" cy="3765710"/>
        </a:xfrm>
        <a:prstGeom prst="round2SameRect">
          <a:avLst/>
        </a:prstGeom>
        <a:solidFill>
          <a:schemeClr val="accent1">
            <a:lumMod val="20000"/>
            <a:lumOff val="80000"/>
            <a:alpha val="90000"/>
          </a:schemeClr>
        </a:solidFill>
        <a:ln w="12700" cap="flat" cmpd="sng" algn="ctr">
          <a:solidFill>
            <a:schemeClr val="accent1">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a:t>VAT should be factored into price to customer and paid to Amazon </a:t>
          </a:r>
          <a:endParaRPr lang="en-US" sz="1100" kern="1200"/>
        </a:p>
      </dsp:txBody>
      <dsp:txXfrm rot="-5400000">
        <a:off x="2118212" y="227018"/>
        <a:ext cx="3701964" cy="1178352"/>
      </dsp:txXfrm>
    </dsp:sp>
    <dsp:sp modelId="{0A17561A-C747-487C-8AF1-03C900442D8C}">
      <dsp:nvSpPr>
        <dsp:cNvPr id="0" name=""/>
        <dsp:cNvSpPr/>
      </dsp:nvSpPr>
      <dsp:spPr>
        <a:xfrm>
          <a:off x="0" y="40"/>
          <a:ext cx="2118212" cy="1632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Amazon becomes deemed supplier for sales via their platform</a:t>
          </a:r>
          <a:endParaRPr lang="en-US" sz="1800" kern="1200"/>
        </a:p>
      </dsp:txBody>
      <dsp:txXfrm>
        <a:off x="79683" y="79723"/>
        <a:ext cx="1958846" cy="1472939"/>
      </dsp:txXfrm>
    </dsp:sp>
    <dsp:sp modelId="{2B8E3B76-75A4-422F-8D49-FF0E881D71AD}">
      <dsp:nvSpPr>
        <dsp:cNvPr id="0" name=""/>
        <dsp:cNvSpPr/>
      </dsp:nvSpPr>
      <dsp:spPr>
        <a:xfrm rot="5400000">
          <a:off x="3348145" y="647258"/>
          <a:ext cx="1305844" cy="3765710"/>
        </a:xfrm>
        <a:prstGeom prst="round2SameRect">
          <a:avLst/>
        </a:prstGeom>
        <a:solidFill>
          <a:schemeClr val="accent1">
            <a:lumMod val="20000"/>
            <a:lumOff val="80000"/>
            <a:alpha val="90000"/>
          </a:schemeClr>
        </a:solidFill>
        <a:ln w="12700" cap="flat" cmpd="sng" algn="ctr">
          <a:solidFill>
            <a:schemeClr val="accent1">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VAT charged at applicable local rate for each MS </a:t>
          </a:r>
          <a:endParaRPr lang="en-US" sz="1100" kern="1200" dirty="0"/>
        </a:p>
        <a:p>
          <a:pPr marL="57150" lvl="1" indent="-57150" algn="l" defTabSz="488950">
            <a:lnSpc>
              <a:spcPct val="90000"/>
            </a:lnSpc>
            <a:spcBef>
              <a:spcPct val="0"/>
            </a:spcBef>
            <a:spcAft>
              <a:spcPct val="15000"/>
            </a:spcAft>
            <a:buChar char="•"/>
          </a:pPr>
          <a:r>
            <a:rPr lang="en-GB" sz="1100" kern="1200" dirty="0"/>
            <a:t>Single return submitted to French Tax Authority </a:t>
          </a:r>
        </a:p>
        <a:p>
          <a:pPr marL="57150" lvl="1" indent="-57150" algn="l" defTabSz="488950">
            <a:lnSpc>
              <a:spcPct val="90000"/>
            </a:lnSpc>
            <a:spcBef>
              <a:spcPct val="0"/>
            </a:spcBef>
            <a:spcAft>
              <a:spcPct val="15000"/>
            </a:spcAft>
            <a:buChar char="•"/>
          </a:pPr>
          <a:r>
            <a:rPr lang="en-GB" sz="1100" kern="1200" dirty="0"/>
            <a:t>Return contains data for each MS </a:t>
          </a:r>
        </a:p>
        <a:p>
          <a:pPr marL="57150" lvl="1" indent="-57150" algn="l" defTabSz="488950">
            <a:lnSpc>
              <a:spcPct val="90000"/>
            </a:lnSpc>
            <a:spcBef>
              <a:spcPct val="0"/>
            </a:spcBef>
            <a:spcAft>
              <a:spcPct val="15000"/>
            </a:spcAft>
            <a:buChar char="•"/>
          </a:pPr>
          <a:r>
            <a:rPr lang="en-GB" sz="1100" kern="1200" dirty="0"/>
            <a:t>Single VAT payment made to French Tax Authority</a:t>
          </a:r>
          <a:endParaRPr lang="en-US" sz="1100" kern="1200" dirty="0"/>
        </a:p>
      </dsp:txBody>
      <dsp:txXfrm rot="-5400000">
        <a:off x="2118212" y="1940937"/>
        <a:ext cx="3701964" cy="1178352"/>
      </dsp:txXfrm>
    </dsp:sp>
    <dsp:sp modelId="{40B2F7E3-EF3F-4AE3-9E38-688692A3F00F}">
      <dsp:nvSpPr>
        <dsp:cNvPr id="0" name=""/>
        <dsp:cNvSpPr/>
      </dsp:nvSpPr>
      <dsp:spPr>
        <a:xfrm>
          <a:off x="0" y="1713961"/>
          <a:ext cx="2118212" cy="1632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Opportunity to use IOSS for sales from own website </a:t>
          </a:r>
          <a:endParaRPr lang="en-US" sz="1800" kern="1200"/>
        </a:p>
      </dsp:txBody>
      <dsp:txXfrm>
        <a:off x="79683" y="1793644"/>
        <a:ext cx="1958846" cy="1472939"/>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0D77AF-1A64-4F17-8225-96DB6F3EB8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4ABC3E-E327-43E4-BE47-07F577791D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7D284B-967A-405D-9031-6B7A3A0B9B4F}" type="datetimeFigureOut">
              <a:rPr lang="en-US" smtClean="0"/>
              <a:t>10/4/2021</a:t>
            </a:fld>
            <a:endParaRPr lang="en-US"/>
          </a:p>
        </p:txBody>
      </p:sp>
      <p:sp>
        <p:nvSpPr>
          <p:cNvPr id="4" name="Footer Placeholder 3">
            <a:extLst>
              <a:ext uri="{FF2B5EF4-FFF2-40B4-BE49-F238E27FC236}">
                <a16:creationId xmlns:a16="http://schemas.microsoft.com/office/drawing/2014/main" id="{ED3A4642-F9CB-4616-8625-71A8184A2B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0ED81E-19A3-4483-B901-04FAFE9FB5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D95468-6E5B-465E-A8B0-71F74BD04A36}" type="slidenum">
              <a:rPr lang="en-US" smtClean="0"/>
              <a:t>‹#›</a:t>
            </a:fld>
            <a:endParaRPr lang="en-US"/>
          </a:p>
        </p:txBody>
      </p:sp>
    </p:spTree>
    <p:extLst>
      <p:ext uri="{BB962C8B-B14F-4D97-AF65-F5344CB8AC3E}">
        <p14:creationId xmlns:p14="http://schemas.microsoft.com/office/powerpoint/2010/main" val="878202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8C7E0-67D7-4F6D-87AF-E16990DBF5FE}" type="datetimeFigureOut">
              <a:rPr lang="en-GB" smtClean="0"/>
              <a:t>04/10/2021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8858E-2ECF-4563-BB52-CB4F29A66BF6}" type="slidenum">
              <a:rPr lang="en-GB" smtClean="0"/>
              <a:t>‹#›</a:t>
            </a:fld>
            <a:endParaRPr lang="en-GB"/>
          </a:p>
        </p:txBody>
      </p:sp>
    </p:spTree>
    <p:extLst>
      <p:ext uri="{BB962C8B-B14F-4D97-AF65-F5344CB8AC3E}">
        <p14:creationId xmlns:p14="http://schemas.microsoft.com/office/powerpoint/2010/main" val="216704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a summary of some of the key changes. In particular I’d like to draw attention to the change in the distance selling threshold and the end of LVCR – the next two slides will summarise the consequence of these and these are the core use cases that we’ll focus on. </a:t>
            </a:r>
          </a:p>
          <a:p>
            <a:endParaRPr lang="en-GB"/>
          </a:p>
          <a:p>
            <a:r>
              <a:rPr lang="en-GB"/>
              <a:t>With the distance selling threshold, this is where an EU wide threshold of €10k replaces country specific thresholds. The consequence of this is overnight on 1</a:t>
            </a:r>
            <a:r>
              <a:rPr lang="en-GB" baseline="30000"/>
              <a:t>st</a:t>
            </a:r>
            <a:r>
              <a:rPr lang="en-GB"/>
              <a:t> July, many EU e-commerce companies had an obligation to charge VAT relating to the member state where the customer was based, rather than the MS in which they’re established. In principle this would have significant and costly compliance consequences and the need to register in every MS where they have sales (assuming the €10k threshold outside of their home country is breached). </a:t>
            </a:r>
            <a:endParaRPr lang="en-GB">
              <a:cs typeface="Calibri"/>
            </a:endParaRPr>
          </a:p>
          <a:p>
            <a:endParaRPr lang="en-GB"/>
          </a:p>
          <a:p>
            <a:r>
              <a:rPr lang="en-GB"/>
              <a:t>With the end of LVCR, this also happened on 1</a:t>
            </a:r>
            <a:r>
              <a:rPr lang="en-GB" baseline="30000"/>
              <a:t>st</a:t>
            </a:r>
            <a:r>
              <a:rPr lang="en-GB"/>
              <a:t> July. Prior to this, goods could be sent to consumers into the EU (from non-EU countries) without any customs or VAT implications, as long as the value of the shipment was below €22. Whilst many businesses complied, many did not – a change was needed to close the VAT gap and level the playing field between EU and non-EU businesses. </a:t>
            </a:r>
            <a:endParaRPr lang="en-GB">
              <a:cs typeface="Calibri"/>
            </a:endParaRPr>
          </a:p>
          <a:p>
            <a:endParaRPr lang="en-GB"/>
          </a:p>
          <a:p>
            <a:r>
              <a:rPr lang="en-GB"/>
              <a:t>Before we move on to a more detailed look at these changes I’d like to draw your attention to marketplace liability. This webinar doesn’t focus on marketplaces but the key thing to understand here is that where goods below €150 are sold by a non-EU seller, this is facilitated by a marketplace, – the marketplace becomes the deemed supplier. This means the marketplace is responsible for the payment and reporting of VAT. It’s much more straightforward for the EU to work with aggregators such as marketplaces to collect VAT and monitor compliance and also reduces the compliance burden for very small non-EU e-commerce sellers who only use marketplaces as their route to market. </a:t>
            </a:r>
            <a:endParaRPr lang="en-GB">
              <a:cs typeface="Calibri"/>
            </a:endParaRPr>
          </a:p>
          <a:p>
            <a:endParaRPr lang="en-GB">
              <a:cs typeface="Calibri"/>
            </a:endParaRPr>
          </a:p>
          <a:p>
            <a:r>
              <a:rPr lang="en-GB"/>
              <a:t>The final point to mention on this slide is record keeping requirements. In addition to VAT reporting, this legislation is associated with increased record keeping requirements that may be called upon by tax authorities at any time. </a:t>
            </a:r>
            <a:endParaRPr lang="en-GB">
              <a:cs typeface="Calibri"/>
            </a:endParaRPr>
          </a:p>
        </p:txBody>
      </p:sp>
      <p:sp>
        <p:nvSpPr>
          <p:cNvPr id="4" name="Slide Number Placeholder 3"/>
          <p:cNvSpPr>
            <a:spLocks noGrp="1"/>
          </p:cNvSpPr>
          <p:nvPr>
            <p:ph type="sldNum" sz="quarter" idx="5"/>
          </p:nvPr>
        </p:nvSpPr>
        <p:spPr/>
        <p:txBody>
          <a:bodyPr/>
          <a:lstStyle/>
          <a:p>
            <a:fld id="{1C58858E-2ECF-4563-BB52-CB4F29A66BF6}" type="slidenum">
              <a:rPr lang="en-GB" smtClean="0"/>
              <a:t>2</a:t>
            </a:fld>
            <a:endParaRPr lang="en-GB"/>
          </a:p>
        </p:txBody>
      </p:sp>
    </p:spTree>
    <p:extLst>
      <p:ext uri="{BB962C8B-B14F-4D97-AF65-F5344CB8AC3E}">
        <p14:creationId xmlns:p14="http://schemas.microsoft.com/office/powerpoint/2010/main" val="14963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for the two use cases we’ve talked about shows the additional compliance obligations that sellers may face. To reduce the compliance burden, simplified reporting schemes have been introduced.</a:t>
            </a:r>
          </a:p>
          <a:p>
            <a:endParaRPr lang="en-US"/>
          </a:p>
          <a:p>
            <a:pPr marL="228600" indent="-228600">
              <a:buAutoNum type="arabicPeriod"/>
            </a:pPr>
            <a:r>
              <a:rPr lang="en-US"/>
              <a:t>Union OSS is used for intra-EU B2C sales of goods and/or services. In the example where the pan-EU threshold of €10k applies, this means that sellers can apply to use the OSS scheme and rather than submitting VAT declarations in all MS where they have sales, they will need to complete one OSS return which contains details of all of their EU sales. These are submitted on a quarterly basis, generally via their home tax authority although this may change depending on the business model. There is still the need to charge VAT at the rate relevant in the other MS, but reporting – and payment – is just via one. This tax authority then share the relevant data and payments with other MS</a:t>
            </a:r>
          </a:p>
          <a:p>
            <a:pPr marL="228600" indent="-228600">
              <a:buAutoNum type="arabicPeriod"/>
            </a:pPr>
            <a:endParaRPr lang="en-US"/>
          </a:p>
          <a:p>
            <a:pPr marL="228600" indent="-228600">
              <a:buAutoNum type="arabicPeriod"/>
            </a:pPr>
            <a:r>
              <a:rPr lang="en-US"/>
              <a:t>Non-Union OSS is for the sale of services e.g. digital downloads from non-EU companies. This replaces the MOSS (mini-one stop shop) which was the precursor and test case for these changes. </a:t>
            </a:r>
          </a:p>
          <a:p>
            <a:pPr marL="228600" indent="-228600">
              <a:buAutoNum type="arabicPeriod"/>
            </a:pPr>
            <a:endParaRPr lang="en-US"/>
          </a:p>
          <a:p>
            <a:pPr marL="228600" indent="-228600">
              <a:buAutoNum type="arabicPeriod"/>
            </a:pPr>
            <a:r>
              <a:rPr lang="en-US"/>
              <a:t>The import OSS, as we’ve mentioned, relates to imports of goods into the EU and applies where shipments are below €150. As with the union and non-union OSS, this is a consolidated return but is submitted monthly. Crucially, the IOSS comes with the concept of the intermediary, which we’ll cover now. </a:t>
            </a:r>
          </a:p>
          <a:p>
            <a:pPr marL="228600" indent="-228600">
              <a:buAutoNum type="arabicPeriod"/>
            </a:pPr>
            <a:endParaRPr lang="en-US"/>
          </a:p>
          <a:p>
            <a:pPr marL="0" indent="0">
              <a:buNone/>
            </a:pPr>
            <a:endParaRPr lang="en-GB"/>
          </a:p>
        </p:txBody>
      </p:sp>
      <p:sp>
        <p:nvSpPr>
          <p:cNvPr id="4" name="Slide Number Placeholder 3"/>
          <p:cNvSpPr>
            <a:spLocks noGrp="1"/>
          </p:cNvSpPr>
          <p:nvPr>
            <p:ph type="sldNum" sz="quarter" idx="5"/>
          </p:nvPr>
        </p:nvSpPr>
        <p:spPr/>
        <p:txBody>
          <a:bodyPr/>
          <a:lstStyle/>
          <a:p>
            <a:fld id="{1C58858E-2ECF-4563-BB52-CB4F29A66BF6}" type="slidenum">
              <a:rPr lang="en-GB" smtClean="0"/>
              <a:t>3</a:t>
            </a:fld>
            <a:endParaRPr lang="en-GB"/>
          </a:p>
        </p:txBody>
      </p:sp>
    </p:spTree>
    <p:extLst>
      <p:ext uri="{BB962C8B-B14F-4D97-AF65-F5344CB8AC3E}">
        <p14:creationId xmlns:p14="http://schemas.microsoft.com/office/powerpoint/2010/main" val="81258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decide these schemes are right for you – and many businesses already have – you need to think about how you will comply with the associated requirements</a:t>
            </a:r>
          </a:p>
          <a:p>
            <a:endParaRPr lang="en-GB"/>
          </a:p>
          <a:p>
            <a:pPr marL="228600" indent="-228600">
              <a:buAutoNum type="arabicPeriod"/>
            </a:pPr>
            <a:r>
              <a:rPr lang="en-GB"/>
              <a:t>How will you appoint an intermediary?</a:t>
            </a:r>
          </a:p>
          <a:p>
            <a:pPr marL="228600" indent="-228600">
              <a:buAutoNum type="arabicPeriod"/>
            </a:pPr>
            <a:r>
              <a:rPr lang="en-GB"/>
              <a:t>Which scheme or schemes are right? </a:t>
            </a:r>
          </a:p>
          <a:p>
            <a:pPr marL="228600" indent="-228600">
              <a:buAutoNum type="arabicPeriod"/>
            </a:pPr>
            <a:r>
              <a:rPr lang="en-GB"/>
              <a:t>How will you get yourself set up?</a:t>
            </a:r>
          </a:p>
          <a:p>
            <a:pPr marL="228600" indent="-228600">
              <a:buAutoNum type="arabicPeriod"/>
            </a:pPr>
            <a:r>
              <a:rPr lang="en-GB"/>
              <a:t>How will you submit returns and pay the VAT</a:t>
            </a:r>
          </a:p>
          <a:p>
            <a:pPr marL="228600" indent="-228600">
              <a:buAutoNum type="arabicPeriod"/>
            </a:pPr>
            <a:r>
              <a:rPr lang="en-GB"/>
              <a:t>How can you ensure record keeping data is in the right format</a:t>
            </a:r>
          </a:p>
          <a:p>
            <a:pPr marL="228600" indent="-228600">
              <a:buAutoNum type="arabicPeriod"/>
            </a:pPr>
            <a:r>
              <a:rPr lang="en-GB"/>
              <a:t>How will you respond to tax authority audits? </a:t>
            </a:r>
          </a:p>
        </p:txBody>
      </p:sp>
      <p:sp>
        <p:nvSpPr>
          <p:cNvPr id="4" name="Slide Number Placeholder 3"/>
          <p:cNvSpPr>
            <a:spLocks noGrp="1"/>
          </p:cNvSpPr>
          <p:nvPr>
            <p:ph type="sldNum" sz="quarter" idx="5"/>
          </p:nvPr>
        </p:nvSpPr>
        <p:spPr/>
        <p:txBody>
          <a:bodyPr/>
          <a:lstStyle/>
          <a:p>
            <a:fld id="{8EE78686-CD31-4143-9BFA-C6689B9B582D}" type="slidenum">
              <a:rPr lang="en-GB" smtClean="0"/>
              <a:t>6</a:t>
            </a:fld>
            <a:endParaRPr lang="en-GB"/>
          </a:p>
        </p:txBody>
      </p:sp>
    </p:spTree>
    <p:extLst>
      <p:ext uri="{BB962C8B-B14F-4D97-AF65-F5344CB8AC3E}">
        <p14:creationId xmlns:p14="http://schemas.microsoft.com/office/powerpoint/2010/main" val="4261608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descr="A long bridge over a body of water with a city in the background&#10;&#10;Description automatically generated">
            <a:extLst>
              <a:ext uri="{FF2B5EF4-FFF2-40B4-BE49-F238E27FC236}">
                <a16:creationId xmlns:a16="http://schemas.microsoft.com/office/drawing/2014/main" id="{678FB53B-D4E5-4C47-9FD9-0F959A2BA0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517" r="22483"/>
          <a:stretch/>
        </p:blipFill>
        <p:spPr>
          <a:xfrm>
            <a:off x="6095999" y="-41880"/>
            <a:ext cx="6170453" cy="6941760"/>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59332" y="-24431"/>
            <a:ext cx="10106441" cy="6924311"/>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39700" dist="889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F791D9E4-AEDC-EE42-B47E-6D25B01306B6}"/>
              </a:ext>
            </a:extLst>
          </p:cNvPr>
          <p:cNvSpPr>
            <a:spLocks noGrp="1"/>
          </p:cNvSpPr>
          <p:nvPr>
            <p:ph type="subTitle" idx="1" hasCustomPrompt="1"/>
          </p:nvPr>
        </p:nvSpPr>
        <p:spPr>
          <a:xfrm>
            <a:off x="687378" y="3583129"/>
            <a:ext cx="6427078" cy="1423586"/>
          </a:xfrm>
        </p:spPr>
        <p:txBody>
          <a:bodyPr anchor="t">
            <a:noAutofit/>
          </a:bodyPr>
          <a:lstStyle>
            <a:lvl1pPr marL="0" indent="0" algn="l">
              <a:buNone/>
              <a:defRPr sz="2400" b="0" i="0" spc="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10" name="Title 1">
            <a:extLst>
              <a:ext uri="{FF2B5EF4-FFF2-40B4-BE49-F238E27FC236}">
                <a16:creationId xmlns:a16="http://schemas.microsoft.com/office/drawing/2014/main" id="{B1C7722B-811C-F244-83B7-70976D3482F2}"/>
              </a:ext>
            </a:extLst>
          </p:cNvPr>
          <p:cNvSpPr>
            <a:spLocks noGrp="1"/>
          </p:cNvSpPr>
          <p:nvPr>
            <p:ph type="title" hasCustomPrompt="1"/>
          </p:nvPr>
        </p:nvSpPr>
        <p:spPr>
          <a:xfrm>
            <a:off x="687377" y="1302557"/>
            <a:ext cx="6427079" cy="2126444"/>
          </a:xfrm>
        </p:spPr>
        <p:txBody>
          <a:bodyPr anchor="b">
            <a:noAutofit/>
          </a:bodyPr>
          <a:lstStyle>
            <a:lvl1pPr>
              <a:defRPr sz="3600" b="0" i="0" baseline="0">
                <a:solidFill>
                  <a:schemeClr val="tx1"/>
                </a:solidFill>
                <a:latin typeface="Montserrat ExtraBold" pitchFamily="2" charset="77"/>
              </a:defRPr>
            </a:lvl1pPr>
          </a:lstStyle>
          <a:p>
            <a:r>
              <a:rPr lang="en-US"/>
              <a:t>Your Presentation Title Should Goes Here</a:t>
            </a:r>
          </a:p>
        </p:txBody>
      </p:sp>
      <p:sp>
        <p:nvSpPr>
          <p:cNvPr id="12" name="Text Placeholder 9">
            <a:extLst>
              <a:ext uri="{FF2B5EF4-FFF2-40B4-BE49-F238E27FC236}">
                <a16:creationId xmlns:a16="http://schemas.microsoft.com/office/drawing/2014/main" id="{9039C3DA-AE07-BE4F-A243-C15180279E37}"/>
              </a:ext>
            </a:extLst>
          </p:cNvPr>
          <p:cNvSpPr>
            <a:spLocks noGrp="1"/>
          </p:cNvSpPr>
          <p:nvPr>
            <p:ph type="body" sz="quarter" idx="13" hasCustomPrompt="1"/>
          </p:nvPr>
        </p:nvSpPr>
        <p:spPr>
          <a:xfrm>
            <a:off x="687388" y="5165726"/>
            <a:ext cx="5846762" cy="432970"/>
          </a:xfrm>
        </p:spPr>
        <p:txBody>
          <a:bodyPr>
            <a:noAutofit/>
          </a:bodyPr>
          <a:lstStyle>
            <a:lvl1pPr marL="0" indent="0">
              <a:buNone/>
              <a:defRPr sz="2400">
                <a:solidFill>
                  <a:schemeClr val="tx1"/>
                </a:solidFill>
              </a:defRPr>
            </a:lvl1pPr>
          </a:lstStyle>
          <a:p>
            <a:pPr lvl="0"/>
            <a:r>
              <a:rPr lang="en-US"/>
              <a:t>Presenter Name</a:t>
            </a:r>
          </a:p>
        </p:txBody>
      </p:sp>
      <p:sp>
        <p:nvSpPr>
          <p:cNvPr id="13" name="Text Placeholder 9">
            <a:extLst>
              <a:ext uri="{FF2B5EF4-FFF2-40B4-BE49-F238E27FC236}">
                <a16:creationId xmlns:a16="http://schemas.microsoft.com/office/drawing/2014/main" id="{4DA42DE1-3DFF-FC49-9A3A-1F68D6D78E13}"/>
              </a:ext>
            </a:extLst>
          </p:cNvPr>
          <p:cNvSpPr>
            <a:spLocks noGrp="1"/>
          </p:cNvSpPr>
          <p:nvPr>
            <p:ph type="body" sz="quarter" idx="14" hasCustomPrompt="1"/>
          </p:nvPr>
        </p:nvSpPr>
        <p:spPr>
          <a:xfrm>
            <a:off x="687377" y="5693545"/>
            <a:ext cx="5846762" cy="432970"/>
          </a:xfrm>
        </p:spPr>
        <p:txBody>
          <a:bodyPr wrap="square">
            <a:noAutofit/>
          </a:bodyPr>
          <a:lstStyle>
            <a:lvl1pPr marL="0" indent="0">
              <a:buNone/>
              <a:defRPr sz="1600">
                <a:solidFill>
                  <a:schemeClr val="tx1"/>
                </a:solidFill>
              </a:defRPr>
            </a:lvl1pPr>
          </a:lstStyle>
          <a:p>
            <a:pPr lvl="0"/>
            <a:r>
              <a:rPr lang="en-US"/>
              <a:t>PRESENTER TITLE</a:t>
            </a:r>
          </a:p>
        </p:txBody>
      </p:sp>
      <p:sp>
        <p:nvSpPr>
          <p:cNvPr id="16" name="Text Placeholder 17">
            <a:extLst>
              <a:ext uri="{FF2B5EF4-FFF2-40B4-BE49-F238E27FC236}">
                <a16:creationId xmlns:a16="http://schemas.microsoft.com/office/drawing/2014/main" id="{A49C55B6-A3DD-1D48-84DA-7033F97D99D2}"/>
              </a:ext>
            </a:extLst>
          </p:cNvPr>
          <p:cNvSpPr>
            <a:spLocks noGrp="1"/>
          </p:cNvSpPr>
          <p:nvPr>
            <p:ph type="body" sz="quarter" idx="15" hasCustomPrompt="1"/>
          </p:nvPr>
        </p:nvSpPr>
        <p:spPr>
          <a:xfrm>
            <a:off x="687377" y="6280643"/>
            <a:ext cx="5847472" cy="315525"/>
          </a:xfrm>
        </p:spPr>
        <p:txBody>
          <a:bodyPr anchor="t">
            <a:noAutofit/>
          </a:bodyPr>
          <a:lstStyle>
            <a:lvl1pPr marL="0" indent="0">
              <a:buNone/>
              <a:defRPr sz="1400" b="0" i="0" spc="0" baseline="0">
                <a:solidFill>
                  <a:schemeClr val="tx1"/>
                </a:solidFill>
                <a:latin typeface="Montserrat Medium" pitchFamily="2" charset="77"/>
                <a:ea typeface="Montserrat Medium" pitchFamily="2" charset="77"/>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a:t>
            </a:r>
          </a:p>
        </p:txBody>
      </p:sp>
      <p:pic>
        <p:nvPicPr>
          <p:cNvPr id="11" name="Graphic 10">
            <a:extLst>
              <a:ext uri="{FF2B5EF4-FFF2-40B4-BE49-F238E27FC236}">
                <a16:creationId xmlns:a16="http://schemas.microsoft.com/office/drawing/2014/main" id="{09646C98-E7B8-404E-A97C-1A4F22CFFFF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47994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9D772AE-A76C-1B4D-BE52-2EF7C0469F02}"/>
              </a:ext>
            </a:extLst>
          </p:cNvPr>
          <p:cNvSpPr>
            <a:spLocks noGrp="1"/>
          </p:cNvSpPr>
          <p:nvPr>
            <p:ph idx="1"/>
          </p:nvPr>
        </p:nvSpPr>
        <p:spPr>
          <a:xfrm>
            <a:off x="838198" y="1752601"/>
            <a:ext cx="10591801" cy="4218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1C98F-6298-004E-89B6-97CF3EB0572D}"/>
              </a:ext>
            </a:extLst>
          </p:cNvPr>
          <p:cNvSpPr>
            <a:spLocks noGrp="1"/>
          </p:cNvSpPr>
          <p:nvPr>
            <p:ph type="sldNum" sz="quarter" idx="4"/>
          </p:nvPr>
        </p:nvSpPr>
        <p:spPr>
          <a:xfrm>
            <a:off x="8686799"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2" name="Title 1">
            <a:extLst>
              <a:ext uri="{FF2B5EF4-FFF2-40B4-BE49-F238E27FC236}">
                <a16:creationId xmlns:a16="http://schemas.microsoft.com/office/drawing/2014/main" id="{D8BF1C18-A6EC-4912-9454-043924A51157}"/>
              </a:ext>
            </a:extLst>
          </p:cNvPr>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384096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07D-A121-4BEF-A993-9B293CC85A0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B7068C-0B44-4959-9AD7-B4496DCC89A4}"/>
              </a:ext>
            </a:extLst>
          </p:cNvPr>
          <p:cNvSpPr>
            <a:spLocks noGrp="1"/>
          </p:cNvSpPr>
          <p:nvPr>
            <p:ph type="sldNum" sz="quarter" idx="10"/>
          </p:nvPr>
        </p:nvSpPr>
        <p:spPr/>
        <p:txBody>
          <a:bodyPr/>
          <a:lstStyle/>
          <a:p>
            <a:fld id="{F31A2743-CD32-4D0F-A396-AE95575CE4CF}" type="slidenum">
              <a:rPr lang="en-US" smtClean="0"/>
              <a:pPr/>
              <a:t>‹#›</a:t>
            </a:fld>
            <a:endParaRPr lang="en-US"/>
          </a:p>
        </p:txBody>
      </p:sp>
    </p:spTree>
    <p:extLst>
      <p:ext uri="{BB962C8B-B14F-4D97-AF65-F5344CB8AC3E}">
        <p14:creationId xmlns:p14="http://schemas.microsoft.com/office/powerpoint/2010/main" val="271843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07D-A121-4BEF-A993-9B293CC85A0F}"/>
              </a:ext>
            </a:extLst>
          </p:cNvPr>
          <p:cNvSpPr>
            <a:spLocks noGrp="1"/>
          </p:cNvSpPr>
          <p:nvPr>
            <p:ph type="title" hasCustomPrompt="1"/>
          </p:nvPr>
        </p:nvSpPr>
        <p:spPr/>
        <p:txBody>
          <a:bodyPr/>
          <a:lstStyle/>
          <a:p>
            <a:r>
              <a:rPr lang="en-US"/>
              <a:t>Chart title goes here</a:t>
            </a:r>
          </a:p>
        </p:txBody>
      </p:sp>
      <p:sp>
        <p:nvSpPr>
          <p:cNvPr id="3" name="Slide Number Placeholder 2">
            <a:extLst>
              <a:ext uri="{FF2B5EF4-FFF2-40B4-BE49-F238E27FC236}">
                <a16:creationId xmlns:a16="http://schemas.microsoft.com/office/drawing/2014/main" id="{E6B7068C-0B44-4959-9AD7-B4496DCC89A4}"/>
              </a:ext>
            </a:extLst>
          </p:cNvPr>
          <p:cNvSpPr>
            <a:spLocks noGrp="1"/>
          </p:cNvSpPr>
          <p:nvPr>
            <p:ph type="sldNum" sz="quarter" idx="10"/>
          </p:nvPr>
        </p:nvSpPr>
        <p:spPr/>
        <p:txBody>
          <a:bodyPr/>
          <a:lstStyle/>
          <a:p>
            <a:fld id="{F31A2743-CD32-4D0F-A396-AE95575CE4CF}" type="slidenum">
              <a:rPr lang="en-US" smtClean="0"/>
              <a:pPr/>
              <a:t>‹#›</a:t>
            </a:fld>
            <a:endParaRPr lang="en-US"/>
          </a:p>
        </p:txBody>
      </p:sp>
      <p:sp>
        <p:nvSpPr>
          <p:cNvPr id="5" name="Chart Placeholder 4">
            <a:extLst>
              <a:ext uri="{FF2B5EF4-FFF2-40B4-BE49-F238E27FC236}">
                <a16:creationId xmlns:a16="http://schemas.microsoft.com/office/drawing/2014/main" id="{7D17D3B7-5E33-0A4F-A30B-1B74D719AD6C}"/>
              </a:ext>
            </a:extLst>
          </p:cNvPr>
          <p:cNvSpPr>
            <a:spLocks noGrp="1"/>
          </p:cNvSpPr>
          <p:nvPr>
            <p:ph type="chart" sz="quarter" idx="11"/>
          </p:nvPr>
        </p:nvSpPr>
        <p:spPr>
          <a:xfrm>
            <a:off x="838200" y="1933575"/>
            <a:ext cx="10591800" cy="4219575"/>
          </a:xfrm>
        </p:spPr>
        <p:txBody>
          <a:bodyPr/>
          <a:lstStyle/>
          <a:p>
            <a:r>
              <a:rPr lang="en-US"/>
              <a:t>Click icon to add chart</a:t>
            </a:r>
          </a:p>
        </p:txBody>
      </p:sp>
    </p:spTree>
    <p:extLst>
      <p:ext uri="{BB962C8B-B14F-4D97-AF65-F5344CB8AC3E}">
        <p14:creationId xmlns:p14="http://schemas.microsoft.com/office/powerpoint/2010/main" val="423389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07D-A121-4BEF-A993-9B293CC85A0F}"/>
              </a:ext>
            </a:extLst>
          </p:cNvPr>
          <p:cNvSpPr>
            <a:spLocks noGrp="1"/>
          </p:cNvSpPr>
          <p:nvPr>
            <p:ph type="title" hasCustomPrompt="1"/>
          </p:nvPr>
        </p:nvSpPr>
        <p:spPr/>
        <p:txBody>
          <a:bodyPr/>
          <a:lstStyle/>
          <a:p>
            <a:r>
              <a:rPr lang="en-US"/>
              <a:t>Insert SmartArt graphic title here</a:t>
            </a:r>
          </a:p>
        </p:txBody>
      </p:sp>
      <p:sp>
        <p:nvSpPr>
          <p:cNvPr id="3" name="Slide Number Placeholder 2">
            <a:extLst>
              <a:ext uri="{FF2B5EF4-FFF2-40B4-BE49-F238E27FC236}">
                <a16:creationId xmlns:a16="http://schemas.microsoft.com/office/drawing/2014/main" id="{E6B7068C-0B44-4959-9AD7-B4496DCC89A4}"/>
              </a:ext>
            </a:extLst>
          </p:cNvPr>
          <p:cNvSpPr>
            <a:spLocks noGrp="1"/>
          </p:cNvSpPr>
          <p:nvPr>
            <p:ph type="sldNum" sz="quarter" idx="10"/>
          </p:nvPr>
        </p:nvSpPr>
        <p:spPr/>
        <p:txBody>
          <a:bodyPr/>
          <a:lstStyle/>
          <a:p>
            <a:fld id="{F31A2743-CD32-4D0F-A396-AE95575CE4CF}" type="slidenum">
              <a:rPr lang="en-US" smtClean="0"/>
              <a:pPr/>
              <a:t>‹#›</a:t>
            </a:fld>
            <a:endParaRPr lang="en-US"/>
          </a:p>
        </p:txBody>
      </p:sp>
      <p:sp>
        <p:nvSpPr>
          <p:cNvPr id="6" name="SmartArt Placeholder 5">
            <a:extLst>
              <a:ext uri="{FF2B5EF4-FFF2-40B4-BE49-F238E27FC236}">
                <a16:creationId xmlns:a16="http://schemas.microsoft.com/office/drawing/2014/main" id="{F41081E5-6380-2E42-B1D4-BC508FE75431}"/>
              </a:ext>
            </a:extLst>
          </p:cNvPr>
          <p:cNvSpPr>
            <a:spLocks noGrp="1"/>
          </p:cNvSpPr>
          <p:nvPr>
            <p:ph type="dgm" sz="quarter" idx="11"/>
          </p:nvPr>
        </p:nvSpPr>
        <p:spPr>
          <a:xfrm>
            <a:off x="838200" y="1895475"/>
            <a:ext cx="10591800" cy="4279900"/>
          </a:xfrm>
        </p:spPr>
        <p:txBody>
          <a:bodyPr/>
          <a:lstStyle/>
          <a:p>
            <a:r>
              <a:rPr lang="en-US"/>
              <a:t>Click icon to add SmartArt graphic</a:t>
            </a:r>
          </a:p>
        </p:txBody>
      </p:sp>
    </p:spTree>
    <p:extLst>
      <p:ext uri="{BB962C8B-B14F-4D97-AF65-F5344CB8AC3E}">
        <p14:creationId xmlns:p14="http://schemas.microsoft.com/office/powerpoint/2010/main" val="967567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wo Column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9D772AE-A76C-1B4D-BE52-2EF7C0469F02}"/>
              </a:ext>
            </a:extLst>
          </p:cNvPr>
          <p:cNvSpPr>
            <a:spLocks noGrp="1"/>
          </p:cNvSpPr>
          <p:nvPr>
            <p:ph idx="1"/>
          </p:nvPr>
        </p:nvSpPr>
        <p:spPr>
          <a:xfrm>
            <a:off x="838198" y="1752601"/>
            <a:ext cx="5120640" cy="4191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1C98F-6298-004E-89B6-97CF3EB0572D}"/>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5" name="Content Placeholder 2">
            <a:extLst>
              <a:ext uri="{FF2B5EF4-FFF2-40B4-BE49-F238E27FC236}">
                <a16:creationId xmlns:a16="http://schemas.microsoft.com/office/drawing/2014/main" id="{90E884E2-69DE-D24F-AD45-EB54F5E0A78A}"/>
              </a:ext>
            </a:extLst>
          </p:cNvPr>
          <p:cNvSpPr>
            <a:spLocks noGrp="1"/>
          </p:cNvSpPr>
          <p:nvPr>
            <p:ph idx="11"/>
          </p:nvPr>
        </p:nvSpPr>
        <p:spPr>
          <a:xfrm>
            <a:off x="6309360" y="1752601"/>
            <a:ext cx="5120640" cy="419158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3D07538-F113-40F1-9741-DE487AD75DF6}"/>
              </a:ext>
            </a:extLst>
          </p:cNvPr>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46867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wo Column Content w/ Subtitl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9D772AE-A76C-1B4D-BE52-2EF7C0469F02}"/>
              </a:ext>
            </a:extLst>
          </p:cNvPr>
          <p:cNvSpPr>
            <a:spLocks noGrp="1"/>
          </p:cNvSpPr>
          <p:nvPr>
            <p:ph idx="1"/>
          </p:nvPr>
        </p:nvSpPr>
        <p:spPr>
          <a:xfrm>
            <a:off x="838198" y="2599983"/>
            <a:ext cx="5120640" cy="340308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1C98F-6298-004E-89B6-97CF3EB0572D}"/>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5" name="Content Placeholder 2">
            <a:extLst>
              <a:ext uri="{FF2B5EF4-FFF2-40B4-BE49-F238E27FC236}">
                <a16:creationId xmlns:a16="http://schemas.microsoft.com/office/drawing/2014/main" id="{90E884E2-69DE-D24F-AD45-EB54F5E0A78A}"/>
              </a:ext>
            </a:extLst>
          </p:cNvPr>
          <p:cNvSpPr>
            <a:spLocks noGrp="1"/>
          </p:cNvSpPr>
          <p:nvPr>
            <p:ph idx="11"/>
          </p:nvPr>
        </p:nvSpPr>
        <p:spPr>
          <a:xfrm>
            <a:off x="6309360" y="2599982"/>
            <a:ext cx="5120640" cy="3403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2F043620-599B-47CB-8055-383E3F467D1D}"/>
              </a:ext>
            </a:extLst>
          </p:cNvPr>
          <p:cNvSpPr>
            <a:spLocks noGrp="1"/>
          </p:cNvSpPr>
          <p:nvPr>
            <p:ph type="title" hasCustomPrompt="1"/>
          </p:nvPr>
        </p:nvSpPr>
        <p:spPr/>
        <p:txBody>
          <a:bodyPr/>
          <a:lstStyle>
            <a:lvl1pPr>
              <a:defRPr/>
            </a:lvl1pPr>
          </a:lstStyle>
          <a:p>
            <a:r>
              <a:rPr lang="en-US"/>
              <a:t>Click to edit title</a:t>
            </a:r>
          </a:p>
        </p:txBody>
      </p:sp>
      <p:sp>
        <p:nvSpPr>
          <p:cNvPr id="13" name="Text Placeholder 12">
            <a:extLst>
              <a:ext uri="{FF2B5EF4-FFF2-40B4-BE49-F238E27FC236}">
                <a16:creationId xmlns:a16="http://schemas.microsoft.com/office/drawing/2014/main" id="{DC843161-036C-45DA-BEE3-D4D7DE824888}"/>
              </a:ext>
            </a:extLst>
          </p:cNvPr>
          <p:cNvSpPr>
            <a:spLocks noGrp="1"/>
          </p:cNvSpPr>
          <p:nvPr>
            <p:ph type="body" sz="quarter" idx="14" hasCustomPrompt="1"/>
          </p:nvPr>
        </p:nvSpPr>
        <p:spPr>
          <a:xfrm>
            <a:off x="838196" y="1752600"/>
            <a:ext cx="5120640" cy="721895"/>
          </a:xfrm>
        </p:spPr>
        <p:txBody>
          <a:bodyPr/>
          <a:lstStyle>
            <a:lvl1pPr marL="0" indent="0">
              <a:buNone/>
              <a:defRPr>
                <a:solidFill>
                  <a:schemeClr val="tx1"/>
                </a:solidFill>
                <a:latin typeface="Montserrat Medium" panose="00000600000000000000" pitchFamily="2" charset="0"/>
              </a:defRPr>
            </a:lvl1pPr>
          </a:lstStyle>
          <a:p>
            <a:pPr lvl="0"/>
            <a:r>
              <a:rPr lang="en-US"/>
              <a:t>Click to edit subtitle</a:t>
            </a:r>
          </a:p>
        </p:txBody>
      </p:sp>
      <p:sp>
        <p:nvSpPr>
          <p:cNvPr id="14" name="Text Placeholder 12">
            <a:extLst>
              <a:ext uri="{FF2B5EF4-FFF2-40B4-BE49-F238E27FC236}">
                <a16:creationId xmlns:a16="http://schemas.microsoft.com/office/drawing/2014/main" id="{5D10B280-1604-460A-BC20-A39942071E7B}"/>
              </a:ext>
            </a:extLst>
          </p:cNvPr>
          <p:cNvSpPr>
            <a:spLocks noGrp="1"/>
          </p:cNvSpPr>
          <p:nvPr>
            <p:ph type="body" sz="quarter" idx="15" hasCustomPrompt="1"/>
          </p:nvPr>
        </p:nvSpPr>
        <p:spPr>
          <a:xfrm>
            <a:off x="6309360" y="1752600"/>
            <a:ext cx="5120640" cy="721895"/>
          </a:xfrm>
        </p:spPr>
        <p:txBody>
          <a:bodyPr/>
          <a:lstStyle>
            <a:lvl1pPr marL="0" indent="0">
              <a:buNone/>
              <a:defRPr>
                <a:solidFill>
                  <a:schemeClr val="tx1"/>
                </a:solidFill>
                <a:latin typeface="Montserrat Medium" panose="00000600000000000000" pitchFamily="2" charset="0"/>
              </a:defRPr>
            </a:lvl1pPr>
          </a:lstStyle>
          <a:p>
            <a:pPr lvl="0"/>
            <a:r>
              <a:rPr lang="en-US"/>
              <a:t>Click to edit subtitle</a:t>
            </a:r>
          </a:p>
        </p:txBody>
      </p:sp>
    </p:spTree>
    <p:extLst>
      <p:ext uri="{BB962C8B-B14F-4D97-AF65-F5344CB8AC3E}">
        <p14:creationId xmlns:p14="http://schemas.microsoft.com/office/powerpoint/2010/main" val="44644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eft Option 1">
    <p:spTree>
      <p:nvGrpSpPr>
        <p:cNvPr id="1" name=""/>
        <p:cNvGrpSpPr/>
        <p:nvPr/>
      </p:nvGrpSpPr>
      <p:grpSpPr>
        <a:xfrm>
          <a:off x="0" y="0"/>
          <a:ext cx="0" cy="0"/>
          <a:chOff x="0" y="0"/>
          <a:chExt cx="0" cy="0"/>
        </a:xfrm>
      </p:grpSpPr>
      <p:pic>
        <p:nvPicPr>
          <p:cNvPr id="4" name="Picture 3" descr="The inside of a building&#10;&#10;Description automatically generated">
            <a:extLst>
              <a:ext uri="{FF2B5EF4-FFF2-40B4-BE49-F238E27FC236}">
                <a16:creationId xmlns:a16="http://schemas.microsoft.com/office/drawing/2014/main" id="{1326CD84-93B8-9840-9120-C91270E406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02" r="45719"/>
          <a:stretch/>
        </p:blipFill>
        <p:spPr>
          <a:xfrm>
            <a:off x="6873767" y="-1"/>
            <a:ext cx="5318234" cy="6864597"/>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0" y="0"/>
            <a:ext cx="7164729" cy="6858000"/>
          </a:xfrm>
          <a:prstGeom prst="rect">
            <a:avLst/>
          </a:prstGeom>
          <a:solidFill>
            <a:schemeClr val="bg1"/>
          </a:solidFill>
          <a:ln>
            <a:noFill/>
          </a:ln>
          <a:effectLst>
            <a:outerShdw blurRad="203200" dist="1397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5A994-0485-48E2-9FEA-263488817DBB}"/>
              </a:ext>
            </a:extLst>
          </p:cNvPr>
          <p:cNvSpPr>
            <a:spLocks noGrp="1"/>
          </p:cNvSpPr>
          <p:nvPr>
            <p:ph type="title" hasCustomPrompt="1"/>
          </p:nvPr>
        </p:nvSpPr>
        <p:spPr>
          <a:xfrm>
            <a:off x="838200" y="920249"/>
            <a:ext cx="5796721" cy="606425"/>
          </a:xfrm>
        </p:spPr>
        <p:txBody>
          <a:bodyPr/>
          <a:lstStyle>
            <a:lvl1pPr>
              <a:defRPr/>
            </a:lvl1pPr>
          </a:lstStyle>
          <a:p>
            <a:r>
              <a:rPr lang="en-US"/>
              <a:t>Click to edit brief title</a:t>
            </a:r>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838201" y="1746894"/>
            <a:ext cx="5796719" cy="4196706"/>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8" name="Slide Number Placeholder 5">
            <a:extLst>
              <a:ext uri="{FF2B5EF4-FFF2-40B4-BE49-F238E27FC236}">
                <a16:creationId xmlns:a16="http://schemas.microsoft.com/office/drawing/2014/main" id="{FE72F018-DBA4-9441-BC5B-2ACEC92FF13B}"/>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pic>
        <p:nvPicPr>
          <p:cNvPr id="11" name="Graphic 10">
            <a:extLst>
              <a:ext uri="{FF2B5EF4-FFF2-40B4-BE49-F238E27FC236}">
                <a16:creationId xmlns:a16="http://schemas.microsoft.com/office/drawing/2014/main" id="{20B001E7-C276-EB42-939F-A7A87BF090B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02841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eft Option 2">
    <p:spTree>
      <p:nvGrpSpPr>
        <p:cNvPr id="1" name=""/>
        <p:cNvGrpSpPr/>
        <p:nvPr/>
      </p:nvGrpSpPr>
      <p:grpSpPr>
        <a:xfrm>
          <a:off x="0" y="0"/>
          <a:ext cx="0" cy="0"/>
          <a:chOff x="0" y="0"/>
          <a:chExt cx="0" cy="0"/>
        </a:xfrm>
      </p:grpSpPr>
      <p:pic>
        <p:nvPicPr>
          <p:cNvPr id="5" name="Picture 4" descr="A picture containing outdoor, building, water, sitting&#10;&#10;Description automatically generated">
            <a:extLst>
              <a:ext uri="{FF2B5EF4-FFF2-40B4-BE49-F238E27FC236}">
                <a16:creationId xmlns:a16="http://schemas.microsoft.com/office/drawing/2014/main" id="{5EDB1BBE-A3C7-224B-A699-D3B933F4E3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34" t="-303" r="49449" b="303"/>
          <a:stretch/>
        </p:blipFill>
        <p:spPr>
          <a:xfrm flipH="1">
            <a:off x="6935190" y="0"/>
            <a:ext cx="5256810"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0" y="0"/>
            <a:ext cx="7164729" cy="6858000"/>
          </a:xfrm>
          <a:prstGeom prst="rect">
            <a:avLst/>
          </a:prstGeom>
          <a:solidFill>
            <a:schemeClr val="bg1"/>
          </a:solidFill>
          <a:ln>
            <a:noFill/>
          </a:ln>
          <a:effectLst>
            <a:outerShdw blurRad="190500" dist="50800" sx="102000" sy="102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5A994-0485-48E2-9FEA-263488817DBB}"/>
              </a:ext>
            </a:extLst>
          </p:cNvPr>
          <p:cNvSpPr>
            <a:spLocks noGrp="1"/>
          </p:cNvSpPr>
          <p:nvPr>
            <p:ph type="title" hasCustomPrompt="1"/>
          </p:nvPr>
        </p:nvSpPr>
        <p:spPr>
          <a:xfrm>
            <a:off x="838200" y="920249"/>
            <a:ext cx="5796721" cy="606425"/>
          </a:xfrm>
        </p:spPr>
        <p:txBody>
          <a:bodyPr/>
          <a:lstStyle>
            <a:lvl1pPr>
              <a:defRPr/>
            </a:lvl1pPr>
          </a:lstStyle>
          <a:p>
            <a:r>
              <a:rPr lang="en-US"/>
              <a:t>Click to edit brief title</a:t>
            </a:r>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838201" y="1746894"/>
            <a:ext cx="5796719" cy="4196706"/>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8" name="Slide Number Placeholder 5">
            <a:extLst>
              <a:ext uri="{FF2B5EF4-FFF2-40B4-BE49-F238E27FC236}">
                <a16:creationId xmlns:a16="http://schemas.microsoft.com/office/drawing/2014/main" id="{FE72F018-DBA4-9441-BC5B-2ACEC92FF13B}"/>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pic>
        <p:nvPicPr>
          <p:cNvPr id="11" name="Graphic 10">
            <a:extLst>
              <a:ext uri="{FF2B5EF4-FFF2-40B4-BE49-F238E27FC236}">
                <a16:creationId xmlns:a16="http://schemas.microsoft.com/office/drawing/2014/main" id="{20B001E7-C276-EB42-939F-A7A87BF090B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3253049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eft Option 3">
    <p:spTree>
      <p:nvGrpSpPr>
        <p:cNvPr id="1" name=""/>
        <p:cNvGrpSpPr/>
        <p:nvPr/>
      </p:nvGrpSpPr>
      <p:grpSpPr>
        <a:xfrm>
          <a:off x="0" y="0"/>
          <a:ext cx="0" cy="0"/>
          <a:chOff x="0" y="0"/>
          <a:chExt cx="0" cy="0"/>
        </a:xfrm>
      </p:grpSpPr>
      <p:pic>
        <p:nvPicPr>
          <p:cNvPr id="3" name="Picture 2" descr="A person sitting at a table&#10;&#10;Description automatically generated">
            <a:extLst>
              <a:ext uri="{FF2B5EF4-FFF2-40B4-BE49-F238E27FC236}">
                <a16:creationId xmlns:a16="http://schemas.microsoft.com/office/drawing/2014/main" id="{C741D4A7-C092-1C42-BF79-C401BD428D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690" r="21896"/>
          <a:stretch/>
        </p:blipFill>
        <p:spPr>
          <a:xfrm>
            <a:off x="7010400" y="-1"/>
            <a:ext cx="5181600" cy="6871939"/>
          </a:xfrm>
          <a:prstGeom prst="rect">
            <a:avLst/>
          </a:prstGeom>
        </p:spPr>
      </p:pic>
      <p:sp>
        <p:nvSpPr>
          <p:cNvPr id="11" name="Rectangle 10">
            <a:extLst>
              <a:ext uri="{FF2B5EF4-FFF2-40B4-BE49-F238E27FC236}">
                <a16:creationId xmlns:a16="http://schemas.microsoft.com/office/drawing/2014/main" id="{A3FAAFBD-9C67-D64E-B174-0A3A70398F77}"/>
              </a:ext>
            </a:extLst>
          </p:cNvPr>
          <p:cNvSpPr/>
          <p:nvPr userDrawn="1"/>
        </p:nvSpPr>
        <p:spPr>
          <a:xfrm>
            <a:off x="0" y="0"/>
            <a:ext cx="7164729" cy="6858000"/>
          </a:xfrm>
          <a:prstGeom prst="rect">
            <a:avLst/>
          </a:prstGeom>
          <a:solidFill>
            <a:schemeClr val="bg1"/>
          </a:solidFill>
          <a:ln>
            <a:noFill/>
          </a:ln>
          <a:effectLst>
            <a:outerShdw blurRad="190500" dist="50800" sx="102000" sy="102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838200" y="1746893"/>
            <a:ext cx="5796721" cy="4190857"/>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8" name="Slide Number Placeholder 5">
            <a:extLst>
              <a:ext uri="{FF2B5EF4-FFF2-40B4-BE49-F238E27FC236}">
                <a16:creationId xmlns:a16="http://schemas.microsoft.com/office/drawing/2014/main" id="{FE72F018-DBA4-9441-BC5B-2ACEC92FF13B}"/>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pic>
        <p:nvPicPr>
          <p:cNvPr id="12" name="Graphic 11">
            <a:extLst>
              <a:ext uri="{FF2B5EF4-FFF2-40B4-BE49-F238E27FC236}">
                <a16:creationId xmlns:a16="http://schemas.microsoft.com/office/drawing/2014/main" id="{7BDE1071-47C6-DA42-8D40-B2F175A6AE9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9" name="Title 1">
            <a:extLst>
              <a:ext uri="{FF2B5EF4-FFF2-40B4-BE49-F238E27FC236}">
                <a16:creationId xmlns:a16="http://schemas.microsoft.com/office/drawing/2014/main" id="{E8DA9BEB-7878-4888-877D-9DFB77B7E973}"/>
              </a:ext>
            </a:extLst>
          </p:cNvPr>
          <p:cNvSpPr>
            <a:spLocks noGrp="1"/>
          </p:cNvSpPr>
          <p:nvPr>
            <p:ph type="title" hasCustomPrompt="1"/>
          </p:nvPr>
        </p:nvSpPr>
        <p:spPr>
          <a:xfrm>
            <a:off x="838200" y="920249"/>
            <a:ext cx="5796721" cy="606425"/>
          </a:xfrm>
        </p:spPr>
        <p:txBody>
          <a:bodyPr/>
          <a:lstStyle>
            <a:lvl1pPr>
              <a:defRPr/>
            </a:lvl1pPr>
          </a:lstStyle>
          <a:p>
            <a:r>
              <a:rPr lang="en-US"/>
              <a:t>Click to edit brief title</a:t>
            </a:r>
          </a:p>
        </p:txBody>
      </p:sp>
    </p:spTree>
    <p:extLst>
      <p:ext uri="{BB962C8B-B14F-4D97-AF65-F5344CB8AC3E}">
        <p14:creationId xmlns:p14="http://schemas.microsoft.com/office/powerpoint/2010/main" val="3324544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Right Option 1">
    <p:spTree>
      <p:nvGrpSpPr>
        <p:cNvPr id="1" name=""/>
        <p:cNvGrpSpPr/>
        <p:nvPr/>
      </p:nvGrpSpPr>
      <p:grpSpPr>
        <a:xfrm>
          <a:off x="0" y="0"/>
          <a:ext cx="0" cy="0"/>
          <a:chOff x="0" y="0"/>
          <a:chExt cx="0" cy="0"/>
        </a:xfrm>
      </p:grpSpPr>
      <p:pic>
        <p:nvPicPr>
          <p:cNvPr id="5" name="Picture 4" descr="A picture containing indoor, table, items, filled&#10;&#10;Description automatically generated">
            <a:extLst>
              <a:ext uri="{FF2B5EF4-FFF2-40B4-BE49-F238E27FC236}">
                <a16:creationId xmlns:a16="http://schemas.microsoft.com/office/drawing/2014/main" id="{B115025E-7083-C948-854A-9BA49A5299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345" r="43213"/>
          <a:stretch/>
        </p:blipFill>
        <p:spPr>
          <a:xfrm>
            <a:off x="0" y="0"/>
            <a:ext cx="5296395"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5027271" y="0"/>
            <a:ext cx="7164729" cy="6858000"/>
          </a:xfrm>
          <a:prstGeom prst="rect">
            <a:avLst/>
          </a:prstGeom>
          <a:solidFill>
            <a:schemeClr val="bg1"/>
          </a:solidFill>
          <a:ln>
            <a:noFill/>
          </a:ln>
          <a:effectLst>
            <a:outerShdw blurRad="190500" dist="50800" dir="10800000" sx="102000" sy="102000" algn="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5624011" y="1752600"/>
            <a:ext cx="5796721" cy="4191000"/>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5" name="Slide Number Placeholder 5">
            <a:extLst>
              <a:ext uri="{FF2B5EF4-FFF2-40B4-BE49-F238E27FC236}">
                <a16:creationId xmlns:a16="http://schemas.microsoft.com/office/drawing/2014/main" id="{44B2E2CB-377B-C34C-AC85-3287DF5888B8}"/>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12" name="Title 1">
            <a:extLst>
              <a:ext uri="{FF2B5EF4-FFF2-40B4-BE49-F238E27FC236}">
                <a16:creationId xmlns:a16="http://schemas.microsoft.com/office/drawing/2014/main" id="{D758E7DE-3E00-4AFF-B2E8-4E4673731044}"/>
              </a:ext>
            </a:extLst>
          </p:cNvPr>
          <p:cNvSpPr>
            <a:spLocks noGrp="1"/>
          </p:cNvSpPr>
          <p:nvPr>
            <p:ph type="title" hasCustomPrompt="1"/>
          </p:nvPr>
        </p:nvSpPr>
        <p:spPr>
          <a:xfrm>
            <a:off x="5624011" y="920249"/>
            <a:ext cx="5796721" cy="606425"/>
          </a:xfrm>
        </p:spPr>
        <p:txBody>
          <a:bodyPr/>
          <a:lstStyle>
            <a:lvl1pPr>
              <a:defRPr/>
            </a:lvl1pPr>
          </a:lstStyle>
          <a:p>
            <a:r>
              <a:rPr lang="en-US"/>
              <a:t>Click to edit brief title</a:t>
            </a:r>
          </a:p>
        </p:txBody>
      </p:sp>
      <p:pic>
        <p:nvPicPr>
          <p:cNvPr id="11" name="Graphic 10">
            <a:extLst>
              <a:ext uri="{FF2B5EF4-FFF2-40B4-BE49-F238E27FC236}">
                <a16:creationId xmlns:a16="http://schemas.microsoft.com/office/drawing/2014/main" id="{9EAA02D8-EFAD-D240-BAB6-F18296DA03B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884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8" name="Picture 7" descr="A picture containing sitting, train, water, small&#10;&#10;Description automatically generated">
            <a:extLst>
              <a:ext uri="{FF2B5EF4-FFF2-40B4-BE49-F238E27FC236}">
                <a16:creationId xmlns:a16="http://schemas.microsoft.com/office/drawing/2014/main" id="{925B5CC0-4E3C-8D4A-A942-267B20AB7D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28" t="17080" r="22135"/>
          <a:stretch/>
        </p:blipFill>
        <p:spPr>
          <a:xfrm rot="5400000">
            <a:off x="5918128" y="591580"/>
            <a:ext cx="6924310" cy="5692289"/>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59332" y="-24431"/>
            <a:ext cx="10106441" cy="6924311"/>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39700" dist="889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F791D9E4-AEDC-EE42-B47E-6D25B01306B6}"/>
              </a:ext>
            </a:extLst>
          </p:cNvPr>
          <p:cNvSpPr>
            <a:spLocks noGrp="1"/>
          </p:cNvSpPr>
          <p:nvPr>
            <p:ph type="subTitle" idx="1" hasCustomPrompt="1"/>
          </p:nvPr>
        </p:nvSpPr>
        <p:spPr>
          <a:xfrm>
            <a:off x="687378" y="3583129"/>
            <a:ext cx="6427078" cy="1423586"/>
          </a:xfrm>
        </p:spPr>
        <p:txBody>
          <a:bodyPr anchor="t">
            <a:noAutofit/>
          </a:bodyPr>
          <a:lstStyle>
            <a:lvl1pPr marL="0" indent="0" algn="l">
              <a:buNone/>
              <a:defRPr sz="2400" b="0" i="0" spc="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10" name="Title 1">
            <a:extLst>
              <a:ext uri="{FF2B5EF4-FFF2-40B4-BE49-F238E27FC236}">
                <a16:creationId xmlns:a16="http://schemas.microsoft.com/office/drawing/2014/main" id="{B1C7722B-811C-F244-83B7-70976D3482F2}"/>
              </a:ext>
            </a:extLst>
          </p:cNvPr>
          <p:cNvSpPr>
            <a:spLocks noGrp="1"/>
          </p:cNvSpPr>
          <p:nvPr>
            <p:ph type="title" hasCustomPrompt="1"/>
          </p:nvPr>
        </p:nvSpPr>
        <p:spPr>
          <a:xfrm>
            <a:off x="687377" y="1302557"/>
            <a:ext cx="6427079" cy="2126444"/>
          </a:xfrm>
        </p:spPr>
        <p:txBody>
          <a:bodyPr anchor="b">
            <a:noAutofit/>
          </a:bodyPr>
          <a:lstStyle>
            <a:lvl1pPr>
              <a:defRPr sz="3600" b="0" i="0" baseline="0">
                <a:solidFill>
                  <a:schemeClr val="tx1"/>
                </a:solidFill>
                <a:latin typeface="Montserrat ExtraBold" pitchFamily="2" charset="77"/>
              </a:defRPr>
            </a:lvl1pPr>
          </a:lstStyle>
          <a:p>
            <a:r>
              <a:rPr lang="en-US"/>
              <a:t>Your Presentation Title Should Goes Here</a:t>
            </a:r>
          </a:p>
        </p:txBody>
      </p:sp>
      <p:sp>
        <p:nvSpPr>
          <p:cNvPr id="12" name="Text Placeholder 9">
            <a:extLst>
              <a:ext uri="{FF2B5EF4-FFF2-40B4-BE49-F238E27FC236}">
                <a16:creationId xmlns:a16="http://schemas.microsoft.com/office/drawing/2014/main" id="{9039C3DA-AE07-BE4F-A243-C15180279E37}"/>
              </a:ext>
            </a:extLst>
          </p:cNvPr>
          <p:cNvSpPr>
            <a:spLocks noGrp="1"/>
          </p:cNvSpPr>
          <p:nvPr>
            <p:ph type="body" sz="quarter" idx="13" hasCustomPrompt="1"/>
          </p:nvPr>
        </p:nvSpPr>
        <p:spPr>
          <a:xfrm>
            <a:off x="687388" y="5165726"/>
            <a:ext cx="5846762" cy="432970"/>
          </a:xfrm>
        </p:spPr>
        <p:txBody>
          <a:bodyPr>
            <a:noAutofit/>
          </a:bodyPr>
          <a:lstStyle>
            <a:lvl1pPr marL="0" indent="0">
              <a:buNone/>
              <a:defRPr sz="2400">
                <a:solidFill>
                  <a:schemeClr val="tx1"/>
                </a:solidFill>
              </a:defRPr>
            </a:lvl1pPr>
          </a:lstStyle>
          <a:p>
            <a:pPr lvl="0"/>
            <a:r>
              <a:rPr lang="en-US"/>
              <a:t>Presenter Name</a:t>
            </a:r>
          </a:p>
        </p:txBody>
      </p:sp>
      <p:sp>
        <p:nvSpPr>
          <p:cNvPr id="13" name="Text Placeholder 9">
            <a:extLst>
              <a:ext uri="{FF2B5EF4-FFF2-40B4-BE49-F238E27FC236}">
                <a16:creationId xmlns:a16="http://schemas.microsoft.com/office/drawing/2014/main" id="{4DA42DE1-3DFF-FC49-9A3A-1F68D6D78E13}"/>
              </a:ext>
            </a:extLst>
          </p:cNvPr>
          <p:cNvSpPr>
            <a:spLocks noGrp="1"/>
          </p:cNvSpPr>
          <p:nvPr>
            <p:ph type="body" sz="quarter" idx="14" hasCustomPrompt="1"/>
          </p:nvPr>
        </p:nvSpPr>
        <p:spPr>
          <a:xfrm>
            <a:off x="687377" y="5693545"/>
            <a:ext cx="5846762" cy="432970"/>
          </a:xfrm>
        </p:spPr>
        <p:txBody>
          <a:bodyPr wrap="square">
            <a:noAutofit/>
          </a:bodyPr>
          <a:lstStyle>
            <a:lvl1pPr marL="0" indent="0">
              <a:buNone/>
              <a:defRPr sz="1600">
                <a:solidFill>
                  <a:schemeClr val="tx1"/>
                </a:solidFill>
              </a:defRPr>
            </a:lvl1pPr>
          </a:lstStyle>
          <a:p>
            <a:pPr lvl="0"/>
            <a:r>
              <a:rPr lang="en-US"/>
              <a:t>PRESENTER TITLE</a:t>
            </a:r>
          </a:p>
        </p:txBody>
      </p:sp>
      <p:sp>
        <p:nvSpPr>
          <p:cNvPr id="16" name="Text Placeholder 17">
            <a:extLst>
              <a:ext uri="{FF2B5EF4-FFF2-40B4-BE49-F238E27FC236}">
                <a16:creationId xmlns:a16="http://schemas.microsoft.com/office/drawing/2014/main" id="{A49C55B6-A3DD-1D48-84DA-7033F97D99D2}"/>
              </a:ext>
            </a:extLst>
          </p:cNvPr>
          <p:cNvSpPr>
            <a:spLocks noGrp="1"/>
          </p:cNvSpPr>
          <p:nvPr>
            <p:ph type="body" sz="quarter" idx="15" hasCustomPrompt="1"/>
          </p:nvPr>
        </p:nvSpPr>
        <p:spPr>
          <a:xfrm>
            <a:off x="687377" y="6280643"/>
            <a:ext cx="5847472" cy="315525"/>
          </a:xfrm>
        </p:spPr>
        <p:txBody>
          <a:bodyPr anchor="t">
            <a:noAutofit/>
          </a:bodyPr>
          <a:lstStyle>
            <a:lvl1pPr marL="0" indent="0">
              <a:buNone/>
              <a:defRPr sz="1400" b="0" i="0" spc="0" baseline="0">
                <a:solidFill>
                  <a:schemeClr val="tx1"/>
                </a:solidFill>
                <a:latin typeface="Montserrat Medium" pitchFamily="2" charset="77"/>
                <a:ea typeface="Montserrat Medium" pitchFamily="2" charset="77"/>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a:t>
            </a:r>
          </a:p>
        </p:txBody>
      </p:sp>
      <p:pic>
        <p:nvPicPr>
          <p:cNvPr id="11" name="Graphic 10">
            <a:extLst>
              <a:ext uri="{FF2B5EF4-FFF2-40B4-BE49-F238E27FC236}">
                <a16:creationId xmlns:a16="http://schemas.microsoft.com/office/drawing/2014/main" id="{09646C98-E7B8-404E-A97C-1A4F22CFFFF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3935858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ight Option 2">
    <p:spTree>
      <p:nvGrpSpPr>
        <p:cNvPr id="1" name=""/>
        <p:cNvGrpSpPr/>
        <p:nvPr/>
      </p:nvGrpSpPr>
      <p:grpSpPr>
        <a:xfrm>
          <a:off x="0" y="0"/>
          <a:ext cx="0" cy="0"/>
          <a:chOff x="0" y="0"/>
          <a:chExt cx="0" cy="0"/>
        </a:xfrm>
      </p:grpSpPr>
      <p:pic>
        <p:nvPicPr>
          <p:cNvPr id="3" name="Picture 2" descr="A picture containing table, light, sitting, traffic&#10;&#10;Description automatically generated">
            <a:extLst>
              <a:ext uri="{FF2B5EF4-FFF2-40B4-BE49-F238E27FC236}">
                <a16:creationId xmlns:a16="http://schemas.microsoft.com/office/drawing/2014/main" id="{2E1C3A21-E40C-BF40-88A9-113A2155CE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069" r="18276"/>
          <a:stretch/>
        </p:blipFill>
        <p:spPr>
          <a:xfrm>
            <a:off x="0" y="0"/>
            <a:ext cx="5444359"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5027271" y="0"/>
            <a:ext cx="7164729" cy="6858000"/>
          </a:xfrm>
          <a:prstGeom prst="rect">
            <a:avLst/>
          </a:prstGeom>
          <a:solidFill>
            <a:schemeClr val="bg1"/>
          </a:solidFill>
          <a:ln>
            <a:noFill/>
          </a:ln>
          <a:effectLst>
            <a:outerShdw blurRad="190500" dist="50800" dir="10800000" sx="102000" sy="102000" algn="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5624011" y="1752600"/>
            <a:ext cx="5796721" cy="4191000"/>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5" name="Slide Number Placeholder 5">
            <a:extLst>
              <a:ext uri="{FF2B5EF4-FFF2-40B4-BE49-F238E27FC236}">
                <a16:creationId xmlns:a16="http://schemas.microsoft.com/office/drawing/2014/main" id="{44B2E2CB-377B-C34C-AC85-3287DF5888B8}"/>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12" name="Title 1">
            <a:extLst>
              <a:ext uri="{FF2B5EF4-FFF2-40B4-BE49-F238E27FC236}">
                <a16:creationId xmlns:a16="http://schemas.microsoft.com/office/drawing/2014/main" id="{D758E7DE-3E00-4AFF-B2E8-4E4673731044}"/>
              </a:ext>
            </a:extLst>
          </p:cNvPr>
          <p:cNvSpPr>
            <a:spLocks noGrp="1"/>
          </p:cNvSpPr>
          <p:nvPr>
            <p:ph type="title" hasCustomPrompt="1"/>
          </p:nvPr>
        </p:nvSpPr>
        <p:spPr>
          <a:xfrm>
            <a:off x="5624011" y="920249"/>
            <a:ext cx="5796721" cy="606425"/>
          </a:xfrm>
        </p:spPr>
        <p:txBody>
          <a:bodyPr/>
          <a:lstStyle>
            <a:lvl1pPr>
              <a:defRPr/>
            </a:lvl1pPr>
          </a:lstStyle>
          <a:p>
            <a:r>
              <a:rPr lang="en-US"/>
              <a:t>Click to edit brief title</a:t>
            </a:r>
          </a:p>
        </p:txBody>
      </p:sp>
      <p:pic>
        <p:nvPicPr>
          <p:cNvPr id="11" name="Graphic 10">
            <a:extLst>
              <a:ext uri="{FF2B5EF4-FFF2-40B4-BE49-F238E27FC236}">
                <a16:creationId xmlns:a16="http://schemas.microsoft.com/office/drawing/2014/main" id="{9EAA02D8-EFAD-D240-BAB6-F18296DA03B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4143011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Right Option 3">
    <p:spTree>
      <p:nvGrpSpPr>
        <p:cNvPr id="1" name=""/>
        <p:cNvGrpSpPr/>
        <p:nvPr/>
      </p:nvGrpSpPr>
      <p:grpSpPr>
        <a:xfrm>
          <a:off x="0" y="0"/>
          <a:ext cx="0" cy="0"/>
          <a:chOff x="0" y="0"/>
          <a:chExt cx="0" cy="0"/>
        </a:xfrm>
      </p:grpSpPr>
      <p:pic>
        <p:nvPicPr>
          <p:cNvPr id="3" name="Picture 2" descr="A picture containing indoor, photo, person, person&#10;&#10;Description automatically generated">
            <a:extLst>
              <a:ext uri="{FF2B5EF4-FFF2-40B4-BE49-F238E27FC236}">
                <a16:creationId xmlns:a16="http://schemas.microsoft.com/office/drawing/2014/main" id="{3C9BC4C5-82DC-8340-8B84-EEBAC19EF8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297" r="28924"/>
          <a:stretch/>
        </p:blipFill>
        <p:spPr>
          <a:xfrm>
            <a:off x="0" y="0"/>
            <a:ext cx="5337544"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5027271" y="0"/>
            <a:ext cx="7164729" cy="6858000"/>
          </a:xfrm>
          <a:prstGeom prst="rect">
            <a:avLst/>
          </a:prstGeom>
          <a:solidFill>
            <a:schemeClr val="bg1"/>
          </a:solidFill>
          <a:ln>
            <a:noFill/>
          </a:ln>
          <a:effectLst>
            <a:outerShdw blurRad="190500" dist="50800" dir="10800000" sx="102000" sy="102000" algn="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5624011" y="1752599"/>
            <a:ext cx="5805989" cy="4185151"/>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5" name="Slide Number Placeholder 5">
            <a:extLst>
              <a:ext uri="{FF2B5EF4-FFF2-40B4-BE49-F238E27FC236}">
                <a16:creationId xmlns:a16="http://schemas.microsoft.com/office/drawing/2014/main" id="{44B2E2CB-377B-C34C-AC85-3287DF5888B8}"/>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12" name="Title 1">
            <a:extLst>
              <a:ext uri="{FF2B5EF4-FFF2-40B4-BE49-F238E27FC236}">
                <a16:creationId xmlns:a16="http://schemas.microsoft.com/office/drawing/2014/main" id="{55006628-A08E-42F6-840E-8CA3FE41256A}"/>
              </a:ext>
            </a:extLst>
          </p:cNvPr>
          <p:cNvSpPr>
            <a:spLocks noGrp="1"/>
          </p:cNvSpPr>
          <p:nvPr>
            <p:ph type="title" hasCustomPrompt="1"/>
          </p:nvPr>
        </p:nvSpPr>
        <p:spPr>
          <a:xfrm>
            <a:off x="5624011" y="920249"/>
            <a:ext cx="5796721" cy="606425"/>
          </a:xfrm>
        </p:spPr>
        <p:txBody>
          <a:bodyPr/>
          <a:lstStyle>
            <a:lvl1pPr>
              <a:defRPr/>
            </a:lvl1pPr>
          </a:lstStyle>
          <a:p>
            <a:r>
              <a:rPr lang="en-US"/>
              <a:t>Click to edit brief title</a:t>
            </a:r>
          </a:p>
        </p:txBody>
      </p:sp>
      <p:pic>
        <p:nvPicPr>
          <p:cNvPr id="11" name="Graphic 10">
            <a:extLst>
              <a:ext uri="{FF2B5EF4-FFF2-40B4-BE49-F238E27FC236}">
                <a16:creationId xmlns:a16="http://schemas.microsoft.com/office/drawing/2014/main" id="{FDCABAB8-261C-C24A-A089-AB1762843E6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2316415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Headshots with Bio">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C572498-F8D2-4045-B5AC-AD8406180B8B}"/>
              </a:ext>
            </a:extLst>
          </p:cNvPr>
          <p:cNvSpPr>
            <a:spLocks noGrp="1"/>
          </p:cNvSpPr>
          <p:nvPr>
            <p:ph type="pic" sz="quarter" idx="13"/>
          </p:nvPr>
        </p:nvSpPr>
        <p:spPr>
          <a:xfrm>
            <a:off x="757238" y="1214438"/>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9" name="Picture Placeholder 3">
            <a:extLst>
              <a:ext uri="{FF2B5EF4-FFF2-40B4-BE49-F238E27FC236}">
                <a16:creationId xmlns:a16="http://schemas.microsoft.com/office/drawing/2014/main" id="{30C755F1-AADC-8949-80EF-623E447E3CF5}"/>
              </a:ext>
            </a:extLst>
          </p:cNvPr>
          <p:cNvSpPr>
            <a:spLocks noGrp="1"/>
          </p:cNvSpPr>
          <p:nvPr>
            <p:ph type="pic" sz="quarter" idx="17"/>
          </p:nvPr>
        </p:nvSpPr>
        <p:spPr>
          <a:xfrm>
            <a:off x="4510088" y="1214438"/>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4" name="Picture Placeholder 3">
            <a:extLst>
              <a:ext uri="{FF2B5EF4-FFF2-40B4-BE49-F238E27FC236}">
                <a16:creationId xmlns:a16="http://schemas.microsoft.com/office/drawing/2014/main" id="{4A7B34C4-4B4B-1141-8323-C39ED2109968}"/>
              </a:ext>
            </a:extLst>
          </p:cNvPr>
          <p:cNvSpPr>
            <a:spLocks noGrp="1"/>
          </p:cNvSpPr>
          <p:nvPr>
            <p:ph type="pic" sz="quarter" idx="21"/>
          </p:nvPr>
        </p:nvSpPr>
        <p:spPr>
          <a:xfrm>
            <a:off x="8262938" y="1214438"/>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5" name="Rectangle 14">
            <a:extLst>
              <a:ext uri="{FF2B5EF4-FFF2-40B4-BE49-F238E27FC236}">
                <a16:creationId xmlns:a16="http://schemas.microsoft.com/office/drawing/2014/main" id="{EFA706A7-9625-5B49-8CAC-8712B74DC911}"/>
              </a:ext>
            </a:extLst>
          </p:cNvPr>
          <p:cNvSpPr/>
          <p:nvPr userDrawn="1"/>
        </p:nvSpPr>
        <p:spPr>
          <a:xfrm>
            <a:off x="757238" y="3271839"/>
            <a:ext cx="3128962" cy="2400300"/>
          </a:xfrm>
          <a:prstGeom prst="rect">
            <a:avLst/>
          </a:prstGeom>
          <a:solidFill>
            <a:schemeClr val="bg1"/>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0BF17F-E8F6-5943-A057-CA250DFA7C40}"/>
              </a:ext>
            </a:extLst>
          </p:cNvPr>
          <p:cNvSpPr/>
          <p:nvPr userDrawn="1"/>
        </p:nvSpPr>
        <p:spPr>
          <a:xfrm>
            <a:off x="757238" y="3271838"/>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2">
            <a:extLst>
              <a:ext uri="{FF2B5EF4-FFF2-40B4-BE49-F238E27FC236}">
                <a16:creationId xmlns:a16="http://schemas.microsoft.com/office/drawing/2014/main" id="{5A17E621-8A88-2F43-BEFD-DF519A1160D0}"/>
              </a:ext>
            </a:extLst>
          </p:cNvPr>
          <p:cNvSpPr>
            <a:spLocks noGrp="1"/>
          </p:cNvSpPr>
          <p:nvPr>
            <p:ph type="body" sz="quarter" idx="10" hasCustomPrompt="1"/>
          </p:nvPr>
        </p:nvSpPr>
        <p:spPr>
          <a:xfrm>
            <a:off x="1128947" y="4371971"/>
            <a:ext cx="2385777" cy="1100142"/>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18" name="Text Placeholder 2">
            <a:extLst>
              <a:ext uri="{FF2B5EF4-FFF2-40B4-BE49-F238E27FC236}">
                <a16:creationId xmlns:a16="http://schemas.microsoft.com/office/drawing/2014/main" id="{DD602B0B-3A79-4F4B-B134-C1D011535C4A}"/>
              </a:ext>
            </a:extLst>
          </p:cNvPr>
          <p:cNvSpPr>
            <a:spLocks noGrp="1"/>
          </p:cNvSpPr>
          <p:nvPr>
            <p:ph type="body" idx="11" hasCustomPrompt="1"/>
          </p:nvPr>
        </p:nvSpPr>
        <p:spPr>
          <a:xfrm>
            <a:off x="1128948" y="3429002"/>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19" name="Text Placeholder 2">
            <a:extLst>
              <a:ext uri="{FF2B5EF4-FFF2-40B4-BE49-F238E27FC236}">
                <a16:creationId xmlns:a16="http://schemas.microsoft.com/office/drawing/2014/main" id="{E4EB16B0-A123-3D46-A15D-BCA3F925EF09}"/>
              </a:ext>
            </a:extLst>
          </p:cNvPr>
          <p:cNvSpPr>
            <a:spLocks noGrp="1"/>
          </p:cNvSpPr>
          <p:nvPr>
            <p:ph type="body" idx="12" hasCustomPrompt="1"/>
          </p:nvPr>
        </p:nvSpPr>
        <p:spPr>
          <a:xfrm>
            <a:off x="1128947" y="3743325"/>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0" name="Rectangle 19">
            <a:extLst>
              <a:ext uri="{FF2B5EF4-FFF2-40B4-BE49-F238E27FC236}">
                <a16:creationId xmlns:a16="http://schemas.microsoft.com/office/drawing/2014/main" id="{A1D16011-B7E5-2F41-9D6E-60016B1F5CB0}"/>
              </a:ext>
            </a:extLst>
          </p:cNvPr>
          <p:cNvSpPr/>
          <p:nvPr userDrawn="1"/>
        </p:nvSpPr>
        <p:spPr>
          <a:xfrm>
            <a:off x="4510088" y="3271839"/>
            <a:ext cx="3128962" cy="2400300"/>
          </a:xfrm>
          <a:prstGeom prst="rect">
            <a:avLst/>
          </a:prstGeom>
          <a:solidFill>
            <a:schemeClr val="bg1"/>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82AC2-99E2-BD46-B3F7-A8C8187E2850}"/>
              </a:ext>
            </a:extLst>
          </p:cNvPr>
          <p:cNvSpPr/>
          <p:nvPr userDrawn="1"/>
        </p:nvSpPr>
        <p:spPr>
          <a:xfrm>
            <a:off x="4510088" y="3271838"/>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2">
            <a:extLst>
              <a:ext uri="{FF2B5EF4-FFF2-40B4-BE49-F238E27FC236}">
                <a16:creationId xmlns:a16="http://schemas.microsoft.com/office/drawing/2014/main" id="{09547B54-C2B5-7E48-BC3C-366C3EAACFC8}"/>
              </a:ext>
            </a:extLst>
          </p:cNvPr>
          <p:cNvSpPr>
            <a:spLocks noGrp="1"/>
          </p:cNvSpPr>
          <p:nvPr>
            <p:ph type="body" sz="quarter" idx="14" hasCustomPrompt="1"/>
          </p:nvPr>
        </p:nvSpPr>
        <p:spPr>
          <a:xfrm>
            <a:off x="4881797" y="4371971"/>
            <a:ext cx="2385777" cy="1100142"/>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23" name="Text Placeholder 2">
            <a:extLst>
              <a:ext uri="{FF2B5EF4-FFF2-40B4-BE49-F238E27FC236}">
                <a16:creationId xmlns:a16="http://schemas.microsoft.com/office/drawing/2014/main" id="{C391E420-D327-664A-AB88-B930B3F63069}"/>
              </a:ext>
            </a:extLst>
          </p:cNvPr>
          <p:cNvSpPr>
            <a:spLocks noGrp="1"/>
          </p:cNvSpPr>
          <p:nvPr>
            <p:ph type="body" idx="15" hasCustomPrompt="1"/>
          </p:nvPr>
        </p:nvSpPr>
        <p:spPr>
          <a:xfrm>
            <a:off x="4881798" y="3429002"/>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4" name="Text Placeholder 2">
            <a:extLst>
              <a:ext uri="{FF2B5EF4-FFF2-40B4-BE49-F238E27FC236}">
                <a16:creationId xmlns:a16="http://schemas.microsoft.com/office/drawing/2014/main" id="{CA50E207-1060-C94E-B525-63852162FDA5}"/>
              </a:ext>
            </a:extLst>
          </p:cNvPr>
          <p:cNvSpPr>
            <a:spLocks noGrp="1"/>
          </p:cNvSpPr>
          <p:nvPr>
            <p:ph type="body" idx="16" hasCustomPrompt="1"/>
          </p:nvPr>
        </p:nvSpPr>
        <p:spPr>
          <a:xfrm>
            <a:off x="4881797" y="3743325"/>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5" name="Rectangle 24">
            <a:extLst>
              <a:ext uri="{FF2B5EF4-FFF2-40B4-BE49-F238E27FC236}">
                <a16:creationId xmlns:a16="http://schemas.microsoft.com/office/drawing/2014/main" id="{6971B66E-8355-F740-8323-ECAF829D4929}"/>
              </a:ext>
            </a:extLst>
          </p:cNvPr>
          <p:cNvSpPr/>
          <p:nvPr userDrawn="1"/>
        </p:nvSpPr>
        <p:spPr>
          <a:xfrm>
            <a:off x="8262938" y="3271839"/>
            <a:ext cx="3128962" cy="2400300"/>
          </a:xfrm>
          <a:prstGeom prst="rect">
            <a:avLst/>
          </a:prstGeom>
          <a:solidFill>
            <a:schemeClr val="bg1"/>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D7769C-64A3-A84E-9790-B6B2DFAE1E4B}"/>
              </a:ext>
            </a:extLst>
          </p:cNvPr>
          <p:cNvSpPr/>
          <p:nvPr userDrawn="1"/>
        </p:nvSpPr>
        <p:spPr>
          <a:xfrm>
            <a:off x="8262938" y="3271838"/>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2">
            <a:extLst>
              <a:ext uri="{FF2B5EF4-FFF2-40B4-BE49-F238E27FC236}">
                <a16:creationId xmlns:a16="http://schemas.microsoft.com/office/drawing/2014/main" id="{754970F3-B8E4-3D42-8D3F-B80F95A7FDEF}"/>
              </a:ext>
            </a:extLst>
          </p:cNvPr>
          <p:cNvSpPr>
            <a:spLocks noGrp="1"/>
          </p:cNvSpPr>
          <p:nvPr>
            <p:ph type="body" sz="quarter" idx="18" hasCustomPrompt="1"/>
          </p:nvPr>
        </p:nvSpPr>
        <p:spPr>
          <a:xfrm>
            <a:off x="8634647" y="4371971"/>
            <a:ext cx="2385777" cy="1100142"/>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28" name="Text Placeholder 2">
            <a:extLst>
              <a:ext uri="{FF2B5EF4-FFF2-40B4-BE49-F238E27FC236}">
                <a16:creationId xmlns:a16="http://schemas.microsoft.com/office/drawing/2014/main" id="{7E6C7EBA-917E-B040-855B-27AFE80E82A0}"/>
              </a:ext>
            </a:extLst>
          </p:cNvPr>
          <p:cNvSpPr>
            <a:spLocks noGrp="1"/>
          </p:cNvSpPr>
          <p:nvPr>
            <p:ph type="body" idx="19" hasCustomPrompt="1"/>
          </p:nvPr>
        </p:nvSpPr>
        <p:spPr>
          <a:xfrm>
            <a:off x="8634648" y="3429002"/>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9" name="Text Placeholder 2">
            <a:extLst>
              <a:ext uri="{FF2B5EF4-FFF2-40B4-BE49-F238E27FC236}">
                <a16:creationId xmlns:a16="http://schemas.microsoft.com/office/drawing/2014/main" id="{B5387D5B-B83A-1C42-80EF-B6283F775A07}"/>
              </a:ext>
            </a:extLst>
          </p:cNvPr>
          <p:cNvSpPr>
            <a:spLocks noGrp="1"/>
          </p:cNvSpPr>
          <p:nvPr>
            <p:ph type="body" idx="20" hasCustomPrompt="1"/>
          </p:nvPr>
        </p:nvSpPr>
        <p:spPr>
          <a:xfrm>
            <a:off x="8634647" y="3743325"/>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869276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Tree>
    <p:extLst>
      <p:ext uri="{BB962C8B-B14F-4D97-AF65-F5344CB8AC3E}">
        <p14:creationId xmlns:p14="http://schemas.microsoft.com/office/powerpoint/2010/main" val="123421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Headshots">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C572498-F8D2-4045-B5AC-AD8406180B8B}"/>
              </a:ext>
            </a:extLst>
          </p:cNvPr>
          <p:cNvSpPr>
            <a:spLocks noGrp="1"/>
          </p:cNvSpPr>
          <p:nvPr>
            <p:ph type="pic" sz="quarter" idx="13"/>
          </p:nvPr>
        </p:nvSpPr>
        <p:spPr>
          <a:xfrm>
            <a:off x="757238" y="1871663"/>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9" name="Picture Placeholder 3">
            <a:extLst>
              <a:ext uri="{FF2B5EF4-FFF2-40B4-BE49-F238E27FC236}">
                <a16:creationId xmlns:a16="http://schemas.microsoft.com/office/drawing/2014/main" id="{30C755F1-AADC-8949-80EF-623E447E3CF5}"/>
              </a:ext>
            </a:extLst>
          </p:cNvPr>
          <p:cNvSpPr>
            <a:spLocks noGrp="1"/>
          </p:cNvSpPr>
          <p:nvPr>
            <p:ph type="pic" sz="quarter" idx="17"/>
          </p:nvPr>
        </p:nvSpPr>
        <p:spPr>
          <a:xfrm>
            <a:off x="4510088" y="1871663"/>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4" name="Picture Placeholder 3">
            <a:extLst>
              <a:ext uri="{FF2B5EF4-FFF2-40B4-BE49-F238E27FC236}">
                <a16:creationId xmlns:a16="http://schemas.microsoft.com/office/drawing/2014/main" id="{4A7B34C4-4B4B-1141-8323-C39ED2109968}"/>
              </a:ext>
            </a:extLst>
          </p:cNvPr>
          <p:cNvSpPr>
            <a:spLocks noGrp="1"/>
          </p:cNvSpPr>
          <p:nvPr>
            <p:ph type="pic" sz="quarter" idx="21"/>
          </p:nvPr>
        </p:nvSpPr>
        <p:spPr>
          <a:xfrm>
            <a:off x="8262938" y="1871663"/>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6" name="Rectangle 15">
            <a:extLst>
              <a:ext uri="{FF2B5EF4-FFF2-40B4-BE49-F238E27FC236}">
                <a16:creationId xmlns:a16="http://schemas.microsoft.com/office/drawing/2014/main" id="{720BF17F-E8F6-5943-A057-CA250DFA7C40}"/>
              </a:ext>
            </a:extLst>
          </p:cNvPr>
          <p:cNvSpPr/>
          <p:nvPr userDrawn="1"/>
        </p:nvSpPr>
        <p:spPr>
          <a:xfrm>
            <a:off x="757238" y="3929063"/>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DD602B0B-3A79-4F4B-B134-C1D011535C4A}"/>
              </a:ext>
            </a:extLst>
          </p:cNvPr>
          <p:cNvSpPr>
            <a:spLocks noGrp="1"/>
          </p:cNvSpPr>
          <p:nvPr>
            <p:ph type="body" idx="11" hasCustomPrompt="1"/>
          </p:nvPr>
        </p:nvSpPr>
        <p:spPr>
          <a:xfrm>
            <a:off x="1128948" y="4086227"/>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19" name="Text Placeholder 2">
            <a:extLst>
              <a:ext uri="{FF2B5EF4-FFF2-40B4-BE49-F238E27FC236}">
                <a16:creationId xmlns:a16="http://schemas.microsoft.com/office/drawing/2014/main" id="{E4EB16B0-A123-3D46-A15D-BCA3F925EF09}"/>
              </a:ext>
            </a:extLst>
          </p:cNvPr>
          <p:cNvSpPr>
            <a:spLocks noGrp="1"/>
          </p:cNvSpPr>
          <p:nvPr>
            <p:ph type="body" idx="12" hasCustomPrompt="1"/>
          </p:nvPr>
        </p:nvSpPr>
        <p:spPr>
          <a:xfrm>
            <a:off x="1128947" y="4400550"/>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1" name="Rectangle 20">
            <a:extLst>
              <a:ext uri="{FF2B5EF4-FFF2-40B4-BE49-F238E27FC236}">
                <a16:creationId xmlns:a16="http://schemas.microsoft.com/office/drawing/2014/main" id="{C1382AC2-99E2-BD46-B3F7-A8C8187E2850}"/>
              </a:ext>
            </a:extLst>
          </p:cNvPr>
          <p:cNvSpPr/>
          <p:nvPr userDrawn="1"/>
        </p:nvSpPr>
        <p:spPr>
          <a:xfrm>
            <a:off x="4510088" y="3929063"/>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C391E420-D327-664A-AB88-B930B3F63069}"/>
              </a:ext>
            </a:extLst>
          </p:cNvPr>
          <p:cNvSpPr>
            <a:spLocks noGrp="1"/>
          </p:cNvSpPr>
          <p:nvPr>
            <p:ph type="body" idx="15" hasCustomPrompt="1"/>
          </p:nvPr>
        </p:nvSpPr>
        <p:spPr>
          <a:xfrm>
            <a:off x="4881798" y="4086227"/>
            <a:ext cx="2385777" cy="314323"/>
          </a:xfrm>
        </p:spPr>
        <p:txBody>
          <a:bodyPr anchor="b">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4" name="Text Placeholder 2">
            <a:extLst>
              <a:ext uri="{FF2B5EF4-FFF2-40B4-BE49-F238E27FC236}">
                <a16:creationId xmlns:a16="http://schemas.microsoft.com/office/drawing/2014/main" id="{CA50E207-1060-C94E-B525-63852162FDA5}"/>
              </a:ext>
            </a:extLst>
          </p:cNvPr>
          <p:cNvSpPr>
            <a:spLocks noGrp="1"/>
          </p:cNvSpPr>
          <p:nvPr>
            <p:ph type="body" idx="16" hasCustomPrompt="1"/>
          </p:nvPr>
        </p:nvSpPr>
        <p:spPr>
          <a:xfrm>
            <a:off x="4881797" y="4400550"/>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6" name="Rectangle 25">
            <a:extLst>
              <a:ext uri="{FF2B5EF4-FFF2-40B4-BE49-F238E27FC236}">
                <a16:creationId xmlns:a16="http://schemas.microsoft.com/office/drawing/2014/main" id="{50D7769C-64A3-A84E-9790-B6B2DFAE1E4B}"/>
              </a:ext>
            </a:extLst>
          </p:cNvPr>
          <p:cNvSpPr/>
          <p:nvPr userDrawn="1"/>
        </p:nvSpPr>
        <p:spPr>
          <a:xfrm>
            <a:off x="8262938" y="3929063"/>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7E6C7EBA-917E-B040-855B-27AFE80E82A0}"/>
              </a:ext>
            </a:extLst>
          </p:cNvPr>
          <p:cNvSpPr>
            <a:spLocks noGrp="1"/>
          </p:cNvSpPr>
          <p:nvPr>
            <p:ph type="body" idx="19" hasCustomPrompt="1"/>
          </p:nvPr>
        </p:nvSpPr>
        <p:spPr>
          <a:xfrm>
            <a:off x="8634648" y="4086227"/>
            <a:ext cx="2385777" cy="314323"/>
          </a:xfrm>
        </p:spPr>
        <p:txBody>
          <a:bodyPr anchor="b">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9" name="Text Placeholder 2">
            <a:extLst>
              <a:ext uri="{FF2B5EF4-FFF2-40B4-BE49-F238E27FC236}">
                <a16:creationId xmlns:a16="http://schemas.microsoft.com/office/drawing/2014/main" id="{B5387D5B-B83A-1C42-80EF-B6283F775A07}"/>
              </a:ext>
            </a:extLst>
          </p:cNvPr>
          <p:cNvSpPr>
            <a:spLocks noGrp="1"/>
          </p:cNvSpPr>
          <p:nvPr>
            <p:ph type="body" idx="20" hasCustomPrompt="1"/>
          </p:nvPr>
        </p:nvSpPr>
        <p:spPr>
          <a:xfrm>
            <a:off x="8634647" y="4400550"/>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869276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Tree>
    <p:extLst>
      <p:ext uri="{BB962C8B-B14F-4D97-AF65-F5344CB8AC3E}">
        <p14:creationId xmlns:p14="http://schemas.microsoft.com/office/powerpoint/2010/main" val="331656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oints w/ Photo Option 1">
    <p:spTree>
      <p:nvGrpSpPr>
        <p:cNvPr id="1" name=""/>
        <p:cNvGrpSpPr/>
        <p:nvPr/>
      </p:nvGrpSpPr>
      <p:grpSpPr>
        <a:xfrm>
          <a:off x="0" y="0"/>
          <a:ext cx="0" cy="0"/>
          <a:chOff x="0" y="0"/>
          <a:chExt cx="0" cy="0"/>
        </a:xfrm>
      </p:grpSpPr>
      <p:pic>
        <p:nvPicPr>
          <p:cNvPr id="6" name="Picture 5" descr="A large body of water with a city in the background&#10;&#10;Description automatically generated">
            <a:extLst>
              <a:ext uri="{FF2B5EF4-FFF2-40B4-BE49-F238E27FC236}">
                <a16:creationId xmlns:a16="http://schemas.microsoft.com/office/drawing/2014/main" id="{BDB3E7D6-2C54-474A-B61F-F21EE0448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914117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31" name="Rectangle 30">
            <a:extLst>
              <a:ext uri="{FF2B5EF4-FFF2-40B4-BE49-F238E27FC236}">
                <a16:creationId xmlns:a16="http://schemas.microsoft.com/office/drawing/2014/main" id="{7C9502E0-67C1-5C4B-91BA-E66C29396FCD}"/>
              </a:ext>
            </a:extLst>
          </p:cNvPr>
          <p:cNvSpPr/>
          <p:nvPr userDrawn="1"/>
        </p:nvSpPr>
        <p:spPr>
          <a:xfrm>
            <a:off x="614361" y="2500313"/>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2AB7D2-AC06-1949-AB37-AD996272046D}"/>
              </a:ext>
            </a:extLst>
          </p:cNvPr>
          <p:cNvSpPr/>
          <p:nvPr userDrawn="1"/>
        </p:nvSpPr>
        <p:spPr>
          <a:xfrm>
            <a:off x="614362" y="1500186"/>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2">
            <a:extLst>
              <a:ext uri="{FF2B5EF4-FFF2-40B4-BE49-F238E27FC236}">
                <a16:creationId xmlns:a16="http://schemas.microsoft.com/office/drawing/2014/main" id="{EFD56F8D-7B7A-254B-863D-F0E6073222C3}"/>
              </a:ext>
            </a:extLst>
          </p:cNvPr>
          <p:cNvSpPr>
            <a:spLocks noGrp="1"/>
          </p:cNvSpPr>
          <p:nvPr>
            <p:ph type="body" sz="quarter" idx="10" hasCustomPrompt="1"/>
          </p:nvPr>
        </p:nvSpPr>
        <p:spPr>
          <a:xfrm>
            <a:off x="942975" y="2814632"/>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4" name="Text Placeholder 2">
            <a:extLst>
              <a:ext uri="{FF2B5EF4-FFF2-40B4-BE49-F238E27FC236}">
                <a16:creationId xmlns:a16="http://schemas.microsoft.com/office/drawing/2014/main" id="{ADFCA1EC-8859-7642-B4F4-E2DAA38B20F2}"/>
              </a:ext>
            </a:extLst>
          </p:cNvPr>
          <p:cNvSpPr>
            <a:spLocks noGrp="1"/>
          </p:cNvSpPr>
          <p:nvPr>
            <p:ph type="body" idx="11" hasCustomPrompt="1"/>
          </p:nvPr>
        </p:nvSpPr>
        <p:spPr>
          <a:xfrm>
            <a:off x="942976" y="1685925"/>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1 here</a:t>
            </a:r>
          </a:p>
        </p:txBody>
      </p:sp>
      <p:sp>
        <p:nvSpPr>
          <p:cNvPr id="35" name="Rectangle 34">
            <a:extLst>
              <a:ext uri="{FF2B5EF4-FFF2-40B4-BE49-F238E27FC236}">
                <a16:creationId xmlns:a16="http://schemas.microsoft.com/office/drawing/2014/main" id="{ED2EE732-BAC7-CB44-9831-1C4A46647D32}"/>
              </a:ext>
            </a:extLst>
          </p:cNvPr>
          <p:cNvSpPr/>
          <p:nvPr userDrawn="1"/>
        </p:nvSpPr>
        <p:spPr>
          <a:xfrm>
            <a:off x="4386261" y="2500313"/>
            <a:ext cx="3443287" cy="2843206"/>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FF5F4D-FE0F-1440-84BA-B29E65B73B01}"/>
              </a:ext>
            </a:extLst>
          </p:cNvPr>
          <p:cNvSpPr/>
          <p:nvPr userDrawn="1"/>
        </p:nvSpPr>
        <p:spPr>
          <a:xfrm>
            <a:off x="4386262" y="1514468"/>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2">
            <a:extLst>
              <a:ext uri="{FF2B5EF4-FFF2-40B4-BE49-F238E27FC236}">
                <a16:creationId xmlns:a16="http://schemas.microsoft.com/office/drawing/2014/main" id="{CF711901-616C-0443-B856-A4558409A425}"/>
              </a:ext>
            </a:extLst>
          </p:cNvPr>
          <p:cNvSpPr>
            <a:spLocks noGrp="1"/>
          </p:cNvSpPr>
          <p:nvPr>
            <p:ph type="body" sz="quarter" idx="12" hasCustomPrompt="1"/>
          </p:nvPr>
        </p:nvSpPr>
        <p:spPr>
          <a:xfrm>
            <a:off x="4714875" y="2828914"/>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8" name="Text Placeholder 2">
            <a:extLst>
              <a:ext uri="{FF2B5EF4-FFF2-40B4-BE49-F238E27FC236}">
                <a16:creationId xmlns:a16="http://schemas.microsoft.com/office/drawing/2014/main" id="{50C83CAA-8364-3C43-ADC5-5EBFFB776F62}"/>
              </a:ext>
            </a:extLst>
          </p:cNvPr>
          <p:cNvSpPr>
            <a:spLocks noGrp="1"/>
          </p:cNvSpPr>
          <p:nvPr>
            <p:ph type="body" idx="13" hasCustomPrompt="1"/>
          </p:nvPr>
        </p:nvSpPr>
        <p:spPr>
          <a:xfrm>
            <a:off x="4714876" y="1700207"/>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2 here</a:t>
            </a:r>
          </a:p>
        </p:txBody>
      </p:sp>
      <p:sp>
        <p:nvSpPr>
          <p:cNvPr id="39" name="Rectangle 38">
            <a:extLst>
              <a:ext uri="{FF2B5EF4-FFF2-40B4-BE49-F238E27FC236}">
                <a16:creationId xmlns:a16="http://schemas.microsoft.com/office/drawing/2014/main" id="{A2E0F0B2-A804-2449-8FD5-3F29C892747D}"/>
              </a:ext>
            </a:extLst>
          </p:cNvPr>
          <p:cNvSpPr/>
          <p:nvPr userDrawn="1"/>
        </p:nvSpPr>
        <p:spPr>
          <a:xfrm>
            <a:off x="8158160" y="2528877"/>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470CCDF-44F0-B043-8B47-D7380487744C}"/>
              </a:ext>
            </a:extLst>
          </p:cNvPr>
          <p:cNvSpPr/>
          <p:nvPr userDrawn="1"/>
        </p:nvSpPr>
        <p:spPr>
          <a:xfrm>
            <a:off x="8158161" y="1528750"/>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12">
            <a:extLst>
              <a:ext uri="{FF2B5EF4-FFF2-40B4-BE49-F238E27FC236}">
                <a16:creationId xmlns:a16="http://schemas.microsoft.com/office/drawing/2014/main" id="{43C85991-5DB6-4E47-877A-53D1F4CE8DD2}"/>
              </a:ext>
            </a:extLst>
          </p:cNvPr>
          <p:cNvSpPr>
            <a:spLocks noGrp="1"/>
          </p:cNvSpPr>
          <p:nvPr>
            <p:ph type="body" sz="quarter" idx="14" hasCustomPrompt="1"/>
          </p:nvPr>
        </p:nvSpPr>
        <p:spPr>
          <a:xfrm>
            <a:off x="8486774" y="2843196"/>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42" name="Text Placeholder 2">
            <a:extLst>
              <a:ext uri="{FF2B5EF4-FFF2-40B4-BE49-F238E27FC236}">
                <a16:creationId xmlns:a16="http://schemas.microsoft.com/office/drawing/2014/main" id="{F0E04D20-7B00-7C4C-9BAC-3F057AE8DBEE}"/>
              </a:ext>
            </a:extLst>
          </p:cNvPr>
          <p:cNvSpPr>
            <a:spLocks noGrp="1"/>
          </p:cNvSpPr>
          <p:nvPr>
            <p:ph type="body" idx="15" hasCustomPrompt="1"/>
          </p:nvPr>
        </p:nvSpPr>
        <p:spPr>
          <a:xfrm>
            <a:off x="8486775" y="1714489"/>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3 here</a:t>
            </a:r>
          </a:p>
        </p:txBody>
      </p:sp>
      <p:pic>
        <p:nvPicPr>
          <p:cNvPr id="17" name="Graphic 16">
            <a:extLst>
              <a:ext uri="{FF2B5EF4-FFF2-40B4-BE49-F238E27FC236}">
                <a16:creationId xmlns:a16="http://schemas.microsoft.com/office/drawing/2014/main" id="{5D529A87-070E-1C4E-BDB3-CD126AA8C39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1209113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oints w/ Photo Option 2">
    <p:spTree>
      <p:nvGrpSpPr>
        <p:cNvPr id="1" name=""/>
        <p:cNvGrpSpPr/>
        <p:nvPr/>
      </p:nvGrpSpPr>
      <p:grpSpPr>
        <a:xfrm>
          <a:off x="0" y="0"/>
          <a:ext cx="0" cy="0"/>
          <a:chOff x="0" y="0"/>
          <a:chExt cx="0" cy="0"/>
        </a:xfrm>
      </p:grpSpPr>
      <p:pic>
        <p:nvPicPr>
          <p:cNvPr id="5" name="Picture 4" descr="A large mountain in the background&#10;&#10;Description automatically generated">
            <a:extLst>
              <a:ext uri="{FF2B5EF4-FFF2-40B4-BE49-F238E27FC236}">
                <a16:creationId xmlns:a16="http://schemas.microsoft.com/office/drawing/2014/main" id="{A82291F2-4536-3A45-ADB9-DAA18B8FB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914117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31" name="Rectangle 30">
            <a:extLst>
              <a:ext uri="{FF2B5EF4-FFF2-40B4-BE49-F238E27FC236}">
                <a16:creationId xmlns:a16="http://schemas.microsoft.com/office/drawing/2014/main" id="{7C9502E0-67C1-5C4B-91BA-E66C29396FCD}"/>
              </a:ext>
            </a:extLst>
          </p:cNvPr>
          <p:cNvSpPr/>
          <p:nvPr userDrawn="1"/>
        </p:nvSpPr>
        <p:spPr>
          <a:xfrm>
            <a:off x="614361" y="2500313"/>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2AB7D2-AC06-1949-AB37-AD996272046D}"/>
              </a:ext>
            </a:extLst>
          </p:cNvPr>
          <p:cNvSpPr/>
          <p:nvPr userDrawn="1"/>
        </p:nvSpPr>
        <p:spPr>
          <a:xfrm>
            <a:off x="614362" y="1500186"/>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2">
            <a:extLst>
              <a:ext uri="{FF2B5EF4-FFF2-40B4-BE49-F238E27FC236}">
                <a16:creationId xmlns:a16="http://schemas.microsoft.com/office/drawing/2014/main" id="{EFD56F8D-7B7A-254B-863D-F0E6073222C3}"/>
              </a:ext>
            </a:extLst>
          </p:cNvPr>
          <p:cNvSpPr>
            <a:spLocks noGrp="1"/>
          </p:cNvSpPr>
          <p:nvPr>
            <p:ph type="body" sz="quarter" idx="10" hasCustomPrompt="1"/>
          </p:nvPr>
        </p:nvSpPr>
        <p:spPr>
          <a:xfrm>
            <a:off x="942975" y="2814632"/>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4" name="Text Placeholder 2">
            <a:extLst>
              <a:ext uri="{FF2B5EF4-FFF2-40B4-BE49-F238E27FC236}">
                <a16:creationId xmlns:a16="http://schemas.microsoft.com/office/drawing/2014/main" id="{ADFCA1EC-8859-7642-B4F4-E2DAA38B20F2}"/>
              </a:ext>
            </a:extLst>
          </p:cNvPr>
          <p:cNvSpPr>
            <a:spLocks noGrp="1"/>
          </p:cNvSpPr>
          <p:nvPr>
            <p:ph type="body" idx="11" hasCustomPrompt="1"/>
          </p:nvPr>
        </p:nvSpPr>
        <p:spPr>
          <a:xfrm>
            <a:off x="942976" y="1685925"/>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1 here</a:t>
            </a:r>
          </a:p>
        </p:txBody>
      </p:sp>
      <p:sp>
        <p:nvSpPr>
          <p:cNvPr id="35" name="Rectangle 34">
            <a:extLst>
              <a:ext uri="{FF2B5EF4-FFF2-40B4-BE49-F238E27FC236}">
                <a16:creationId xmlns:a16="http://schemas.microsoft.com/office/drawing/2014/main" id="{ED2EE732-BAC7-CB44-9831-1C4A46647D32}"/>
              </a:ext>
            </a:extLst>
          </p:cNvPr>
          <p:cNvSpPr/>
          <p:nvPr userDrawn="1"/>
        </p:nvSpPr>
        <p:spPr>
          <a:xfrm>
            <a:off x="4386261" y="2500313"/>
            <a:ext cx="3443287" cy="2843206"/>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FF5F4D-FE0F-1440-84BA-B29E65B73B01}"/>
              </a:ext>
            </a:extLst>
          </p:cNvPr>
          <p:cNvSpPr/>
          <p:nvPr userDrawn="1"/>
        </p:nvSpPr>
        <p:spPr>
          <a:xfrm>
            <a:off x="4386262" y="1514468"/>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2">
            <a:extLst>
              <a:ext uri="{FF2B5EF4-FFF2-40B4-BE49-F238E27FC236}">
                <a16:creationId xmlns:a16="http://schemas.microsoft.com/office/drawing/2014/main" id="{CF711901-616C-0443-B856-A4558409A425}"/>
              </a:ext>
            </a:extLst>
          </p:cNvPr>
          <p:cNvSpPr>
            <a:spLocks noGrp="1"/>
          </p:cNvSpPr>
          <p:nvPr>
            <p:ph type="body" sz="quarter" idx="12" hasCustomPrompt="1"/>
          </p:nvPr>
        </p:nvSpPr>
        <p:spPr>
          <a:xfrm>
            <a:off x="4714875" y="2828914"/>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8" name="Text Placeholder 2">
            <a:extLst>
              <a:ext uri="{FF2B5EF4-FFF2-40B4-BE49-F238E27FC236}">
                <a16:creationId xmlns:a16="http://schemas.microsoft.com/office/drawing/2014/main" id="{50C83CAA-8364-3C43-ADC5-5EBFFB776F62}"/>
              </a:ext>
            </a:extLst>
          </p:cNvPr>
          <p:cNvSpPr>
            <a:spLocks noGrp="1"/>
          </p:cNvSpPr>
          <p:nvPr>
            <p:ph type="body" idx="13" hasCustomPrompt="1"/>
          </p:nvPr>
        </p:nvSpPr>
        <p:spPr>
          <a:xfrm>
            <a:off x="4714876" y="1700207"/>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2 here</a:t>
            </a:r>
          </a:p>
        </p:txBody>
      </p:sp>
      <p:sp>
        <p:nvSpPr>
          <p:cNvPr id="39" name="Rectangle 38">
            <a:extLst>
              <a:ext uri="{FF2B5EF4-FFF2-40B4-BE49-F238E27FC236}">
                <a16:creationId xmlns:a16="http://schemas.microsoft.com/office/drawing/2014/main" id="{A2E0F0B2-A804-2449-8FD5-3F29C892747D}"/>
              </a:ext>
            </a:extLst>
          </p:cNvPr>
          <p:cNvSpPr/>
          <p:nvPr userDrawn="1"/>
        </p:nvSpPr>
        <p:spPr>
          <a:xfrm>
            <a:off x="8158160" y="2528877"/>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470CCDF-44F0-B043-8B47-D7380487744C}"/>
              </a:ext>
            </a:extLst>
          </p:cNvPr>
          <p:cNvSpPr/>
          <p:nvPr userDrawn="1"/>
        </p:nvSpPr>
        <p:spPr>
          <a:xfrm>
            <a:off x="8158161" y="1528750"/>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12">
            <a:extLst>
              <a:ext uri="{FF2B5EF4-FFF2-40B4-BE49-F238E27FC236}">
                <a16:creationId xmlns:a16="http://schemas.microsoft.com/office/drawing/2014/main" id="{43C85991-5DB6-4E47-877A-53D1F4CE8DD2}"/>
              </a:ext>
            </a:extLst>
          </p:cNvPr>
          <p:cNvSpPr>
            <a:spLocks noGrp="1"/>
          </p:cNvSpPr>
          <p:nvPr>
            <p:ph type="body" sz="quarter" idx="14" hasCustomPrompt="1"/>
          </p:nvPr>
        </p:nvSpPr>
        <p:spPr>
          <a:xfrm>
            <a:off x="8486774" y="2843196"/>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42" name="Text Placeholder 2">
            <a:extLst>
              <a:ext uri="{FF2B5EF4-FFF2-40B4-BE49-F238E27FC236}">
                <a16:creationId xmlns:a16="http://schemas.microsoft.com/office/drawing/2014/main" id="{F0E04D20-7B00-7C4C-9BAC-3F057AE8DBEE}"/>
              </a:ext>
            </a:extLst>
          </p:cNvPr>
          <p:cNvSpPr>
            <a:spLocks noGrp="1"/>
          </p:cNvSpPr>
          <p:nvPr>
            <p:ph type="body" idx="15" hasCustomPrompt="1"/>
          </p:nvPr>
        </p:nvSpPr>
        <p:spPr>
          <a:xfrm>
            <a:off x="8486775" y="1714489"/>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3 here</a:t>
            </a:r>
          </a:p>
        </p:txBody>
      </p:sp>
      <p:pic>
        <p:nvPicPr>
          <p:cNvPr id="17" name="Graphic 16">
            <a:extLst>
              <a:ext uri="{FF2B5EF4-FFF2-40B4-BE49-F238E27FC236}">
                <a16:creationId xmlns:a16="http://schemas.microsoft.com/office/drawing/2014/main" id="{5D529A87-070E-1C4E-BDB3-CD126AA8C39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2976917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F002D4-514D-4359-BE5E-1A33B56A7F9B}"/>
              </a:ext>
            </a:extLst>
          </p:cNvPr>
          <p:cNvSpPr>
            <a:spLocks noGrp="1"/>
          </p:cNvSpPr>
          <p:nvPr>
            <p:ph type="sldNum" sz="quarter" idx="10"/>
          </p:nvPr>
        </p:nvSpPr>
        <p:spPr/>
        <p:txBody>
          <a:bodyPr/>
          <a:lstStyle/>
          <a:p>
            <a:fld id="{F31A2743-CD32-4D0F-A396-AE95575CE4CF}" type="slidenum">
              <a:rPr lang="en-US" smtClean="0"/>
              <a:pPr/>
              <a:t>‹#›</a:t>
            </a:fld>
            <a:endParaRPr lang="en-US"/>
          </a:p>
        </p:txBody>
      </p:sp>
      <p:sp>
        <p:nvSpPr>
          <p:cNvPr id="11" name="Text Placeholder 10">
            <a:extLst>
              <a:ext uri="{FF2B5EF4-FFF2-40B4-BE49-F238E27FC236}">
                <a16:creationId xmlns:a16="http://schemas.microsoft.com/office/drawing/2014/main" id="{69DE4698-F1C5-411D-94D1-D0512578CE59}"/>
              </a:ext>
            </a:extLst>
          </p:cNvPr>
          <p:cNvSpPr>
            <a:spLocks noGrp="1"/>
          </p:cNvSpPr>
          <p:nvPr>
            <p:ph type="body" sz="quarter" idx="11" hasCustomPrompt="1"/>
          </p:nvPr>
        </p:nvSpPr>
        <p:spPr>
          <a:xfrm>
            <a:off x="905411" y="3611278"/>
            <a:ext cx="3200400" cy="758569"/>
          </a:xfrm>
        </p:spPr>
        <p:txBody>
          <a:bodyPr>
            <a:normAutofit/>
          </a:bodyPr>
          <a:lstStyle>
            <a:lvl1pPr marL="0" indent="0">
              <a:buNone/>
              <a:defRPr sz="2400">
                <a:latin typeface="+mj-lt"/>
              </a:defRPr>
            </a:lvl1pPr>
          </a:lstStyle>
          <a:p>
            <a:pPr lvl="0"/>
            <a:r>
              <a:rPr lang="en-US">
                <a:latin typeface="+mj-lt"/>
              </a:rPr>
              <a:t>Click to edit first point</a:t>
            </a:r>
            <a:endParaRPr lang="en-US"/>
          </a:p>
        </p:txBody>
      </p:sp>
      <p:sp>
        <p:nvSpPr>
          <p:cNvPr id="12" name="Text Placeholder 10">
            <a:extLst>
              <a:ext uri="{FF2B5EF4-FFF2-40B4-BE49-F238E27FC236}">
                <a16:creationId xmlns:a16="http://schemas.microsoft.com/office/drawing/2014/main" id="{AA71ABA1-686F-4877-A5A6-155EE30D4C01}"/>
              </a:ext>
            </a:extLst>
          </p:cNvPr>
          <p:cNvSpPr>
            <a:spLocks noGrp="1"/>
          </p:cNvSpPr>
          <p:nvPr>
            <p:ph type="body" sz="quarter" idx="12" hasCustomPrompt="1"/>
          </p:nvPr>
        </p:nvSpPr>
        <p:spPr>
          <a:xfrm>
            <a:off x="4567505" y="3611278"/>
            <a:ext cx="3200400" cy="758569"/>
          </a:xfrm>
        </p:spPr>
        <p:txBody>
          <a:bodyPr/>
          <a:lstStyle>
            <a:lvl1pPr marL="0" indent="0">
              <a:buNone/>
              <a:defRPr sz="2400">
                <a:latin typeface="+mj-lt"/>
              </a:defRPr>
            </a:lvl1pPr>
          </a:lstStyle>
          <a:p>
            <a:pPr lvl="0"/>
            <a:r>
              <a:rPr lang="en-US">
                <a:latin typeface="+mj-lt"/>
              </a:rPr>
              <a:t>Click to edit second point</a:t>
            </a:r>
            <a:endParaRPr lang="en-US"/>
          </a:p>
        </p:txBody>
      </p:sp>
      <p:sp>
        <p:nvSpPr>
          <p:cNvPr id="13" name="Text Placeholder 10">
            <a:extLst>
              <a:ext uri="{FF2B5EF4-FFF2-40B4-BE49-F238E27FC236}">
                <a16:creationId xmlns:a16="http://schemas.microsoft.com/office/drawing/2014/main" id="{43DB249E-D909-4C81-A5A5-59543A323BE1}"/>
              </a:ext>
            </a:extLst>
          </p:cNvPr>
          <p:cNvSpPr>
            <a:spLocks noGrp="1"/>
          </p:cNvSpPr>
          <p:nvPr>
            <p:ph type="body" sz="quarter" idx="13" hasCustomPrompt="1"/>
          </p:nvPr>
        </p:nvSpPr>
        <p:spPr>
          <a:xfrm>
            <a:off x="8229600" y="3611278"/>
            <a:ext cx="3200400" cy="758569"/>
          </a:xfrm>
        </p:spPr>
        <p:txBody>
          <a:bodyPr>
            <a:normAutofit/>
          </a:bodyPr>
          <a:lstStyle>
            <a:lvl1pPr marL="0" indent="0">
              <a:buNone/>
              <a:defRPr sz="2400">
                <a:latin typeface="+mj-lt"/>
              </a:defRPr>
            </a:lvl1pPr>
          </a:lstStyle>
          <a:p>
            <a:pPr lvl="0"/>
            <a:r>
              <a:rPr lang="en-US">
                <a:latin typeface="+mj-lt"/>
              </a:rPr>
              <a:t>Click to edit third point</a:t>
            </a:r>
            <a:endParaRPr lang="en-US"/>
          </a:p>
        </p:txBody>
      </p:sp>
      <p:sp>
        <p:nvSpPr>
          <p:cNvPr id="18" name="Text Placeholder 17">
            <a:extLst>
              <a:ext uri="{FF2B5EF4-FFF2-40B4-BE49-F238E27FC236}">
                <a16:creationId xmlns:a16="http://schemas.microsoft.com/office/drawing/2014/main" id="{E14B116C-BE67-4675-B8F5-163ED49313BF}"/>
              </a:ext>
            </a:extLst>
          </p:cNvPr>
          <p:cNvSpPr>
            <a:spLocks noGrp="1"/>
          </p:cNvSpPr>
          <p:nvPr>
            <p:ph type="body" sz="quarter" idx="14" hasCustomPrompt="1"/>
          </p:nvPr>
        </p:nvSpPr>
        <p:spPr>
          <a:xfrm>
            <a:off x="904875" y="4585747"/>
            <a:ext cx="3200400" cy="1333500"/>
          </a:xfrm>
        </p:spPr>
        <p:txBody>
          <a:bodyPr>
            <a:normAutofit/>
          </a:bodyPr>
          <a:lstStyle>
            <a:lvl1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stStyle>
          <a:p>
            <a:pPr lvl="0"/>
            <a:r>
              <a:rPr lang="en-US" sz="1800"/>
              <a:t>Click to create supporting bullet points if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Click to create supporting bullet points if needed</a:t>
            </a:r>
            <a:endParaRPr lang="en-US"/>
          </a:p>
        </p:txBody>
      </p:sp>
      <p:sp>
        <p:nvSpPr>
          <p:cNvPr id="19" name="Text Placeholder 17">
            <a:extLst>
              <a:ext uri="{FF2B5EF4-FFF2-40B4-BE49-F238E27FC236}">
                <a16:creationId xmlns:a16="http://schemas.microsoft.com/office/drawing/2014/main" id="{CCE6577F-A852-4767-BF4D-89A3430D0B79}"/>
              </a:ext>
            </a:extLst>
          </p:cNvPr>
          <p:cNvSpPr>
            <a:spLocks noGrp="1"/>
          </p:cNvSpPr>
          <p:nvPr>
            <p:ph type="body" sz="quarter" idx="15" hasCustomPrompt="1"/>
          </p:nvPr>
        </p:nvSpPr>
        <p:spPr>
          <a:xfrm>
            <a:off x="4583916" y="4585747"/>
            <a:ext cx="3200400" cy="1333500"/>
          </a:xfrm>
        </p:spPr>
        <p:txBody>
          <a:bodyPr>
            <a:normAutofit/>
          </a:bodyPr>
          <a:lstStyle>
            <a:lvl1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stStyle>
          <a:p>
            <a:pPr lvl="0"/>
            <a:r>
              <a:rPr lang="en-US" sz="1800"/>
              <a:t>Click to create supporting bullet points if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Click to create supporting bullet points if needed</a:t>
            </a:r>
            <a:endParaRPr lang="en-US"/>
          </a:p>
        </p:txBody>
      </p:sp>
      <p:sp>
        <p:nvSpPr>
          <p:cNvPr id="20" name="Text Placeholder 17">
            <a:extLst>
              <a:ext uri="{FF2B5EF4-FFF2-40B4-BE49-F238E27FC236}">
                <a16:creationId xmlns:a16="http://schemas.microsoft.com/office/drawing/2014/main" id="{B28FA5F6-AF02-446D-9739-45FBBA18BEC8}"/>
              </a:ext>
            </a:extLst>
          </p:cNvPr>
          <p:cNvSpPr>
            <a:spLocks noGrp="1"/>
          </p:cNvSpPr>
          <p:nvPr>
            <p:ph type="body" sz="quarter" idx="16" hasCustomPrompt="1"/>
          </p:nvPr>
        </p:nvSpPr>
        <p:spPr>
          <a:xfrm>
            <a:off x="8229600" y="4585747"/>
            <a:ext cx="3200400" cy="1333500"/>
          </a:xfrm>
        </p:spPr>
        <p:txBody>
          <a:bodyPr>
            <a:normAutofit/>
          </a:bodyPr>
          <a:lstStyle>
            <a:lvl1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stStyle>
          <a:p>
            <a:pPr lvl="0"/>
            <a:r>
              <a:rPr lang="en-US" sz="1800"/>
              <a:t>Click to create supporting bullet points if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Click to create supporting bullet points if needed</a:t>
            </a:r>
            <a:endParaRPr lang="en-US"/>
          </a:p>
        </p:txBody>
      </p:sp>
      <p:sp>
        <p:nvSpPr>
          <p:cNvPr id="9" name="TextBox 8">
            <a:extLst>
              <a:ext uri="{FF2B5EF4-FFF2-40B4-BE49-F238E27FC236}">
                <a16:creationId xmlns:a16="http://schemas.microsoft.com/office/drawing/2014/main" id="{59C2F5DA-46CA-D243-913C-1FF3CDF422EE}"/>
              </a:ext>
            </a:extLst>
          </p:cNvPr>
          <p:cNvSpPr txBox="1"/>
          <p:nvPr userDrawn="1"/>
        </p:nvSpPr>
        <p:spPr>
          <a:xfrm>
            <a:off x="2201168" y="2169430"/>
            <a:ext cx="847725" cy="1477328"/>
          </a:xfrm>
          <a:prstGeom prst="rect">
            <a:avLst/>
          </a:prstGeom>
          <a:noFill/>
          <a:effectLst>
            <a:glow rad="1206500">
              <a:schemeClr val="tx1">
                <a:lumMod val="50000"/>
                <a:alpha val="78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0">
                <a:ln>
                  <a:noFill/>
                </a:ln>
                <a:solidFill>
                  <a:schemeClr val="tx2"/>
                </a:solidFill>
                <a:effectLst/>
                <a:latin typeface="+mj-lt"/>
              </a:rPr>
              <a:t>1</a:t>
            </a:r>
          </a:p>
        </p:txBody>
      </p:sp>
      <p:sp>
        <p:nvSpPr>
          <p:cNvPr id="21" name="TextBox 20">
            <a:extLst>
              <a:ext uri="{FF2B5EF4-FFF2-40B4-BE49-F238E27FC236}">
                <a16:creationId xmlns:a16="http://schemas.microsoft.com/office/drawing/2014/main" id="{9D6F8D1B-7A9C-894F-AB3F-0AE3555F6952}"/>
              </a:ext>
            </a:extLst>
          </p:cNvPr>
          <p:cNvSpPr txBox="1"/>
          <p:nvPr userDrawn="1"/>
        </p:nvSpPr>
        <p:spPr>
          <a:xfrm>
            <a:off x="5672136" y="2159753"/>
            <a:ext cx="847725" cy="1446550"/>
          </a:xfrm>
          <a:prstGeom prst="rect">
            <a:avLst/>
          </a:prstGeom>
          <a:noFill/>
          <a:effectLst>
            <a:glow rad="1206500">
              <a:schemeClr val="tx1">
                <a:lumMod val="50000"/>
                <a:alpha val="78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800">
                <a:ln>
                  <a:noFill/>
                </a:ln>
                <a:solidFill>
                  <a:schemeClr val="tx2"/>
                </a:solidFill>
                <a:effectLst/>
                <a:latin typeface="+mj-lt"/>
              </a:rPr>
              <a:t>2</a:t>
            </a:r>
          </a:p>
        </p:txBody>
      </p:sp>
      <p:sp>
        <p:nvSpPr>
          <p:cNvPr id="23" name="TextBox 22">
            <a:extLst>
              <a:ext uri="{FF2B5EF4-FFF2-40B4-BE49-F238E27FC236}">
                <a16:creationId xmlns:a16="http://schemas.microsoft.com/office/drawing/2014/main" id="{E10F8CD5-271B-AC45-841D-C62DAB035821}"/>
              </a:ext>
            </a:extLst>
          </p:cNvPr>
          <p:cNvSpPr txBox="1"/>
          <p:nvPr userDrawn="1"/>
        </p:nvSpPr>
        <p:spPr>
          <a:xfrm>
            <a:off x="9243681" y="2159753"/>
            <a:ext cx="847725" cy="1477328"/>
          </a:xfrm>
          <a:prstGeom prst="rect">
            <a:avLst/>
          </a:prstGeom>
          <a:noFill/>
          <a:effectLst>
            <a:glow rad="1206500">
              <a:schemeClr val="tx1">
                <a:lumMod val="50000"/>
                <a:alpha val="78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0">
                <a:ln>
                  <a:noFill/>
                </a:ln>
                <a:solidFill>
                  <a:schemeClr val="tx2"/>
                </a:solidFill>
                <a:effectLst/>
                <a:latin typeface="+mj-lt"/>
              </a:rPr>
              <a:t>3</a:t>
            </a:r>
          </a:p>
        </p:txBody>
      </p:sp>
      <p:sp>
        <p:nvSpPr>
          <p:cNvPr id="4" name="Title 3">
            <a:extLst>
              <a:ext uri="{FF2B5EF4-FFF2-40B4-BE49-F238E27FC236}">
                <a16:creationId xmlns:a16="http://schemas.microsoft.com/office/drawing/2014/main" id="{754759DA-9D58-48B5-B268-BC68099A5A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7270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52B6025B-116F-4DCD-947A-5BF5FC0E1223}"/>
              </a:ext>
            </a:extLst>
          </p:cNvPr>
          <p:cNvSpPr/>
          <p:nvPr userDrawn="1"/>
        </p:nvSpPr>
        <p:spPr>
          <a:xfrm>
            <a:off x="3467301" y="3355583"/>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A49DA90-2E26-4D19-A14C-30F50647C85B}"/>
              </a:ext>
            </a:extLst>
          </p:cNvPr>
          <p:cNvSpPr/>
          <p:nvPr userDrawn="1"/>
        </p:nvSpPr>
        <p:spPr>
          <a:xfrm>
            <a:off x="8205585" y="3355583"/>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83A1B7BC-03CB-4DA9-AEAD-F2559CEC2954}"/>
              </a:ext>
            </a:extLst>
          </p:cNvPr>
          <p:cNvSpPr/>
          <p:nvPr userDrawn="1"/>
        </p:nvSpPr>
        <p:spPr>
          <a:xfrm flipV="1">
            <a:off x="5848349" y="4339077"/>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58E3C01-0357-486D-BB7B-82EA03EA2BB7}"/>
              </a:ext>
            </a:extLst>
          </p:cNvPr>
          <p:cNvSpPr/>
          <p:nvPr userDrawn="1"/>
        </p:nvSpPr>
        <p:spPr>
          <a:xfrm flipV="1">
            <a:off x="10363199" y="4339077"/>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A815E288-70F3-404A-AC3F-35C14A9953AD}"/>
              </a:ext>
            </a:extLst>
          </p:cNvPr>
          <p:cNvSpPr/>
          <p:nvPr userDrawn="1"/>
        </p:nvSpPr>
        <p:spPr>
          <a:xfrm flipV="1">
            <a:off x="1143001" y="4339077"/>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8F772A1-3313-3142-9D82-B254E79D8AF3}"/>
              </a:ext>
            </a:extLst>
          </p:cNvPr>
          <p:cNvCxnSpPr>
            <a:cxnSpLocks/>
          </p:cNvCxnSpPr>
          <p:nvPr userDrawn="1"/>
        </p:nvCxnSpPr>
        <p:spPr>
          <a:xfrm>
            <a:off x="571500" y="4033343"/>
            <a:ext cx="10834687" cy="0"/>
          </a:xfrm>
          <a:prstGeom prst="line">
            <a:avLst/>
          </a:prstGeom>
          <a:ln w="635000">
            <a:solidFill>
              <a:srgbClr val="14B9F1"/>
            </a:solidFill>
          </a:ln>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69DDB8EB-7424-1944-94F1-FB94D6022425}"/>
              </a:ext>
            </a:extLst>
          </p:cNvPr>
          <p:cNvSpPr>
            <a:spLocks noGrp="1"/>
          </p:cNvSpPr>
          <p:nvPr>
            <p:ph type="body" sz="quarter" idx="10" hasCustomPrompt="1"/>
          </p:nvPr>
        </p:nvSpPr>
        <p:spPr>
          <a:xfrm>
            <a:off x="571500" y="4727867"/>
            <a:ext cx="1628775" cy="1292738"/>
          </a:xfrm>
        </p:spPr>
        <p:txBody>
          <a:bodyPr anchor="t">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9" name="Text Placeholder 2">
            <a:extLst>
              <a:ext uri="{FF2B5EF4-FFF2-40B4-BE49-F238E27FC236}">
                <a16:creationId xmlns:a16="http://schemas.microsoft.com/office/drawing/2014/main" id="{4DBC9652-DA53-8549-8C00-E7A462A406F2}"/>
              </a:ext>
            </a:extLst>
          </p:cNvPr>
          <p:cNvSpPr>
            <a:spLocks noGrp="1"/>
          </p:cNvSpPr>
          <p:nvPr>
            <p:ph type="body" idx="11" hasCustomPrompt="1"/>
          </p:nvPr>
        </p:nvSpPr>
        <p:spPr>
          <a:xfrm>
            <a:off x="571500" y="3697595"/>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09-10</a:t>
            </a:r>
          </a:p>
        </p:txBody>
      </p:sp>
      <p:sp>
        <p:nvSpPr>
          <p:cNvPr id="10" name="Text Placeholder 12">
            <a:extLst>
              <a:ext uri="{FF2B5EF4-FFF2-40B4-BE49-F238E27FC236}">
                <a16:creationId xmlns:a16="http://schemas.microsoft.com/office/drawing/2014/main" id="{F8A57653-78B4-3645-B942-B949C94FE074}"/>
              </a:ext>
            </a:extLst>
          </p:cNvPr>
          <p:cNvSpPr>
            <a:spLocks noGrp="1"/>
          </p:cNvSpPr>
          <p:nvPr>
            <p:ph type="body" sz="quarter" idx="12" hasCustomPrompt="1"/>
          </p:nvPr>
        </p:nvSpPr>
        <p:spPr>
          <a:xfrm>
            <a:off x="2938462" y="2057543"/>
            <a:ext cx="1628775" cy="1280160"/>
          </a:xfrm>
        </p:spPr>
        <p:txBody>
          <a:bodyPr anchor="b" anchorCtr="0">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1" name="Text Placeholder 2">
            <a:extLst>
              <a:ext uri="{FF2B5EF4-FFF2-40B4-BE49-F238E27FC236}">
                <a16:creationId xmlns:a16="http://schemas.microsoft.com/office/drawing/2014/main" id="{193F0AB4-4E79-AD4F-BA06-32821D286406}"/>
              </a:ext>
            </a:extLst>
          </p:cNvPr>
          <p:cNvSpPr>
            <a:spLocks noGrp="1"/>
          </p:cNvSpPr>
          <p:nvPr>
            <p:ph type="body" idx="13" hasCustomPrompt="1"/>
          </p:nvPr>
        </p:nvSpPr>
        <p:spPr>
          <a:xfrm>
            <a:off x="2938462" y="3697594"/>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10-10</a:t>
            </a:r>
          </a:p>
        </p:txBody>
      </p:sp>
      <p:sp>
        <p:nvSpPr>
          <p:cNvPr id="12" name="Text Placeholder 12">
            <a:extLst>
              <a:ext uri="{FF2B5EF4-FFF2-40B4-BE49-F238E27FC236}">
                <a16:creationId xmlns:a16="http://schemas.microsoft.com/office/drawing/2014/main" id="{4CFCE49C-B476-304C-ABDB-C6AB98F81658}"/>
              </a:ext>
            </a:extLst>
          </p:cNvPr>
          <p:cNvSpPr>
            <a:spLocks noGrp="1"/>
          </p:cNvSpPr>
          <p:nvPr>
            <p:ph type="body" sz="quarter" idx="14" hasCustomPrompt="1"/>
          </p:nvPr>
        </p:nvSpPr>
        <p:spPr>
          <a:xfrm>
            <a:off x="5262562" y="4727867"/>
            <a:ext cx="1628775" cy="1292738"/>
          </a:xfrm>
        </p:spPr>
        <p:txBody>
          <a:bodyPr anchor="t">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3" name="Text Placeholder 2">
            <a:extLst>
              <a:ext uri="{FF2B5EF4-FFF2-40B4-BE49-F238E27FC236}">
                <a16:creationId xmlns:a16="http://schemas.microsoft.com/office/drawing/2014/main" id="{9CEDEC7D-7C99-9D4A-A7A7-6D3BD5EB379E}"/>
              </a:ext>
            </a:extLst>
          </p:cNvPr>
          <p:cNvSpPr>
            <a:spLocks noGrp="1"/>
          </p:cNvSpPr>
          <p:nvPr>
            <p:ph type="body" idx="15" hasCustomPrompt="1"/>
          </p:nvPr>
        </p:nvSpPr>
        <p:spPr>
          <a:xfrm>
            <a:off x="5262562" y="3697594"/>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10-17</a:t>
            </a:r>
          </a:p>
        </p:txBody>
      </p:sp>
      <p:sp>
        <p:nvSpPr>
          <p:cNvPr id="14" name="Text Placeholder 12">
            <a:extLst>
              <a:ext uri="{FF2B5EF4-FFF2-40B4-BE49-F238E27FC236}">
                <a16:creationId xmlns:a16="http://schemas.microsoft.com/office/drawing/2014/main" id="{36C19ADD-95B1-C94E-A18F-281451A0978F}"/>
              </a:ext>
            </a:extLst>
          </p:cNvPr>
          <p:cNvSpPr>
            <a:spLocks noGrp="1"/>
          </p:cNvSpPr>
          <p:nvPr>
            <p:ph type="body" sz="quarter" idx="16" hasCustomPrompt="1"/>
          </p:nvPr>
        </p:nvSpPr>
        <p:spPr>
          <a:xfrm>
            <a:off x="7562849" y="2057543"/>
            <a:ext cx="1628775" cy="1280160"/>
          </a:xfrm>
        </p:spPr>
        <p:txBody>
          <a:bodyPr anchor="b" anchorCtr="0">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5" name="Text Placeholder 2">
            <a:extLst>
              <a:ext uri="{FF2B5EF4-FFF2-40B4-BE49-F238E27FC236}">
                <a16:creationId xmlns:a16="http://schemas.microsoft.com/office/drawing/2014/main" id="{1E23FBCD-0B3A-9A4A-88A1-B2EE1B58FA23}"/>
              </a:ext>
            </a:extLst>
          </p:cNvPr>
          <p:cNvSpPr>
            <a:spLocks noGrp="1"/>
          </p:cNvSpPr>
          <p:nvPr>
            <p:ph type="body" idx="17" hasCustomPrompt="1"/>
          </p:nvPr>
        </p:nvSpPr>
        <p:spPr>
          <a:xfrm>
            <a:off x="7562849" y="3674566"/>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11-20</a:t>
            </a:r>
          </a:p>
        </p:txBody>
      </p:sp>
      <p:sp>
        <p:nvSpPr>
          <p:cNvPr id="16" name="Text Placeholder 12">
            <a:extLst>
              <a:ext uri="{FF2B5EF4-FFF2-40B4-BE49-F238E27FC236}">
                <a16:creationId xmlns:a16="http://schemas.microsoft.com/office/drawing/2014/main" id="{8CBE552F-8EDE-5B40-BCBC-2B54526751C6}"/>
              </a:ext>
            </a:extLst>
          </p:cNvPr>
          <p:cNvSpPr>
            <a:spLocks noGrp="1"/>
          </p:cNvSpPr>
          <p:nvPr>
            <p:ph type="body" sz="quarter" idx="18" hasCustomPrompt="1"/>
          </p:nvPr>
        </p:nvSpPr>
        <p:spPr>
          <a:xfrm>
            <a:off x="9777412" y="4727867"/>
            <a:ext cx="1628775" cy="1292738"/>
          </a:xfrm>
        </p:spPr>
        <p:txBody>
          <a:bodyPr anchor="t">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7" name="Text Placeholder 2">
            <a:extLst>
              <a:ext uri="{FF2B5EF4-FFF2-40B4-BE49-F238E27FC236}">
                <a16:creationId xmlns:a16="http://schemas.microsoft.com/office/drawing/2014/main" id="{E587C56B-BE9F-7949-8427-4833F3575A12}"/>
              </a:ext>
            </a:extLst>
          </p:cNvPr>
          <p:cNvSpPr>
            <a:spLocks noGrp="1"/>
          </p:cNvSpPr>
          <p:nvPr>
            <p:ph type="body" idx="19" hasCustomPrompt="1"/>
          </p:nvPr>
        </p:nvSpPr>
        <p:spPr>
          <a:xfrm>
            <a:off x="9777412" y="3697594"/>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12-01</a:t>
            </a:r>
          </a:p>
        </p:txBody>
      </p:sp>
      <p:sp>
        <p:nvSpPr>
          <p:cNvPr id="19" name="Slide Number Placeholder 5">
            <a:extLst>
              <a:ext uri="{FF2B5EF4-FFF2-40B4-BE49-F238E27FC236}">
                <a16:creationId xmlns:a16="http://schemas.microsoft.com/office/drawing/2014/main" id="{E5C4BA6B-65A5-874D-8042-F5778B858D6A}"/>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2" name="Title 1">
            <a:extLst>
              <a:ext uri="{FF2B5EF4-FFF2-40B4-BE49-F238E27FC236}">
                <a16:creationId xmlns:a16="http://schemas.microsoft.com/office/drawing/2014/main" id="{D6023B3F-4399-451D-880A-4BA27A45F39A}"/>
              </a:ext>
            </a:extLst>
          </p:cNvPr>
          <p:cNvSpPr>
            <a:spLocks noGrp="1"/>
          </p:cNvSpPr>
          <p:nvPr>
            <p:ph type="title" hasCustomPrompt="1"/>
          </p:nvPr>
        </p:nvSpPr>
        <p:spPr/>
        <p:txBody>
          <a:bodyPr/>
          <a:lstStyle>
            <a:lvl1pPr algn="ctr">
              <a:defRPr/>
            </a:lvl1pPr>
          </a:lstStyle>
          <a:p>
            <a:r>
              <a:rPr lang="en-US"/>
              <a:t>Click to edit timeline title</a:t>
            </a:r>
          </a:p>
        </p:txBody>
      </p:sp>
    </p:spTree>
    <p:extLst>
      <p:ext uri="{BB962C8B-B14F-4D97-AF65-F5344CB8AC3E}">
        <p14:creationId xmlns:p14="http://schemas.microsoft.com/office/powerpoint/2010/main" val="883715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Option 1">
    <p:spTree>
      <p:nvGrpSpPr>
        <p:cNvPr id="1" name=""/>
        <p:cNvGrpSpPr/>
        <p:nvPr/>
      </p:nvGrpSpPr>
      <p:grpSpPr>
        <a:xfrm>
          <a:off x="0" y="0"/>
          <a:ext cx="0" cy="0"/>
          <a:chOff x="0" y="0"/>
          <a:chExt cx="0" cy="0"/>
        </a:xfrm>
      </p:grpSpPr>
      <p:pic>
        <p:nvPicPr>
          <p:cNvPr id="3" name="Picture 2" descr="A boat is docked next to a body of water&#10;&#10;Description automatically generated">
            <a:extLst>
              <a:ext uri="{FF2B5EF4-FFF2-40B4-BE49-F238E27FC236}">
                <a16:creationId xmlns:a16="http://schemas.microsoft.com/office/drawing/2014/main" id="{8CC70AE4-490D-F74C-80B9-14F679B976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81EDF41A-83A6-F944-8580-02E415CD1F0A}"/>
              </a:ext>
            </a:extLst>
          </p:cNvPr>
          <p:cNvSpPr/>
          <p:nvPr userDrawn="1"/>
        </p:nvSpPr>
        <p:spPr>
          <a:xfrm>
            <a:off x="-68580" y="-73152"/>
            <a:ext cx="12329160" cy="6931152"/>
          </a:xfrm>
          <a:prstGeom prst="rect">
            <a:avLst/>
          </a:prstGeom>
          <a:solidFill>
            <a:schemeClr val="tx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A159233-A6DF-684A-BB81-1A1BAC005336}"/>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4209584" y="580557"/>
            <a:ext cx="3663756" cy="5743448"/>
          </a:xfrm>
          <a:prstGeom prst="rect">
            <a:avLst/>
          </a:prstGeom>
          <a:effectLst>
            <a:outerShdw blurRad="114300" dist="88900" dir="2700000" algn="tl" rotWithShape="0">
              <a:prstClr val="black">
                <a:alpha val="40000"/>
              </a:prstClr>
            </a:outerShdw>
          </a:effectLst>
        </p:spPr>
      </p:pic>
      <p:sp>
        <p:nvSpPr>
          <p:cNvPr id="6" name="Subtitle 2">
            <a:extLst>
              <a:ext uri="{FF2B5EF4-FFF2-40B4-BE49-F238E27FC236}">
                <a16:creationId xmlns:a16="http://schemas.microsoft.com/office/drawing/2014/main" id="{F527ECDF-A81B-6046-B601-EA70B063FB8C}"/>
              </a:ext>
            </a:extLst>
          </p:cNvPr>
          <p:cNvSpPr>
            <a:spLocks noGrp="1"/>
          </p:cNvSpPr>
          <p:nvPr>
            <p:ph type="subTitle" idx="10" hasCustomPrompt="1"/>
          </p:nvPr>
        </p:nvSpPr>
        <p:spPr>
          <a:xfrm>
            <a:off x="1981200" y="2212265"/>
            <a:ext cx="8401049" cy="1559635"/>
          </a:xfrm>
          <a:effectLst>
            <a:outerShdw blurRad="50800" dist="38100" dir="2700000" algn="tl" rotWithShape="0">
              <a:prstClr val="black">
                <a:alpha val="40000"/>
              </a:prstClr>
            </a:outerShdw>
          </a:effectLst>
        </p:spPr>
        <p:txBody>
          <a:bodyPr anchor="b">
            <a:noAutofit/>
          </a:bodyPr>
          <a:lstStyle>
            <a:lvl1pPr marL="0" indent="0" algn="ctr">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 relevant quote or takeaway here.</a:t>
            </a:r>
          </a:p>
        </p:txBody>
      </p:sp>
      <p:sp>
        <p:nvSpPr>
          <p:cNvPr id="9" name="Text Placeholder 14">
            <a:extLst>
              <a:ext uri="{FF2B5EF4-FFF2-40B4-BE49-F238E27FC236}">
                <a16:creationId xmlns:a16="http://schemas.microsoft.com/office/drawing/2014/main" id="{EEAB3DBC-0AEA-844E-9662-553693A37BDD}"/>
              </a:ext>
            </a:extLst>
          </p:cNvPr>
          <p:cNvSpPr>
            <a:spLocks noGrp="1"/>
          </p:cNvSpPr>
          <p:nvPr>
            <p:ph type="body" sz="quarter" idx="11" hasCustomPrompt="1"/>
          </p:nvPr>
        </p:nvSpPr>
        <p:spPr>
          <a:xfrm>
            <a:off x="1981200" y="3968672"/>
            <a:ext cx="8401050" cy="914400"/>
          </a:xfrm>
          <a:effectLst>
            <a:outerShdw blurRad="50800" dist="38100" dir="2700000" algn="tl" rotWithShape="0">
              <a:prstClr val="black">
                <a:alpha val="40000"/>
              </a:prstClr>
            </a:outerShdw>
          </a:effectLst>
        </p:spPr>
        <p:txBody>
          <a:bodyPr>
            <a:normAutofit/>
          </a:bodyPr>
          <a:lstStyle>
            <a:lvl1pPr marL="0" indent="0" algn="ctr">
              <a:buNone/>
              <a:defRPr sz="2400" b="0" i="0">
                <a:solidFill>
                  <a:schemeClr val="bg1"/>
                </a:solidFill>
                <a:latin typeface="Montserrat Medium" pitchFamily="2" charset="77"/>
              </a:defRPr>
            </a:lvl1pPr>
          </a:lstStyle>
          <a:p>
            <a:pPr lvl="0"/>
            <a:r>
              <a:rPr lang="en-US"/>
              <a:t>Originator of the quote, CEO</a:t>
            </a:r>
          </a:p>
        </p:txBody>
      </p:sp>
      <p:pic>
        <p:nvPicPr>
          <p:cNvPr id="8" name="Graphic 7">
            <a:extLst>
              <a:ext uri="{FF2B5EF4-FFF2-40B4-BE49-F238E27FC236}">
                <a16:creationId xmlns:a16="http://schemas.microsoft.com/office/drawing/2014/main" id="{87843663-1E73-49C0-BCB0-525BB096F1D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1279685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pic>
        <p:nvPicPr>
          <p:cNvPr id="3" name="Picture 2" descr="A picture containing birthday, cake, table, decorated&#10;&#10;Description automatically generated">
            <a:extLst>
              <a:ext uri="{FF2B5EF4-FFF2-40B4-BE49-F238E27FC236}">
                <a16:creationId xmlns:a16="http://schemas.microsoft.com/office/drawing/2014/main" id="{CCEC6465-54F8-D448-A100-8B90262580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63DAEAF-A0AB-FC44-BC42-233B5E086E8A}"/>
              </a:ext>
            </a:extLst>
          </p:cNvPr>
          <p:cNvSpPr/>
          <p:nvPr userDrawn="1"/>
        </p:nvSpPr>
        <p:spPr>
          <a:xfrm>
            <a:off x="-98132" y="-36576"/>
            <a:ext cx="12329160" cy="6931152"/>
          </a:xfrm>
          <a:prstGeom prst="rect">
            <a:avLst/>
          </a:prstGeom>
          <a:solidFill>
            <a:schemeClr val="tx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7AEE9B3-F63D-644B-978E-91313A26CC69}"/>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4209584" y="580557"/>
            <a:ext cx="3663756" cy="5743448"/>
          </a:xfrm>
          <a:prstGeom prst="rect">
            <a:avLst/>
          </a:prstGeom>
          <a:effectLst>
            <a:outerShdw blurRad="114300" dist="88900" dir="2700000" algn="tl" rotWithShape="0">
              <a:prstClr val="black">
                <a:alpha val="40000"/>
              </a:prstClr>
            </a:outerShdw>
          </a:effectLst>
        </p:spPr>
      </p:pic>
      <p:sp>
        <p:nvSpPr>
          <p:cNvPr id="6" name="Subtitle 2">
            <a:extLst>
              <a:ext uri="{FF2B5EF4-FFF2-40B4-BE49-F238E27FC236}">
                <a16:creationId xmlns:a16="http://schemas.microsoft.com/office/drawing/2014/main" id="{F527ECDF-A81B-6046-B601-EA70B063FB8C}"/>
              </a:ext>
            </a:extLst>
          </p:cNvPr>
          <p:cNvSpPr>
            <a:spLocks noGrp="1"/>
          </p:cNvSpPr>
          <p:nvPr>
            <p:ph type="subTitle" idx="10" hasCustomPrompt="1"/>
          </p:nvPr>
        </p:nvSpPr>
        <p:spPr>
          <a:xfrm>
            <a:off x="1981200" y="2212265"/>
            <a:ext cx="8401049" cy="1559635"/>
          </a:xfrm>
          <a:effectLst>
            <a:outerShdw blurRad="50800" dist="38100" dir="2700000" algn="tl" rotWithShape="0">
              <a:prstClr val="black">
                <a:alpha val="40000"/>
              </a:prstClr>
            </a:outerShdw>
          </a:effectLst>
        </p:spPr>
        <p:txBody>
          <a:bodyPr anchor="b">
            <a:noAutofit/>
          </a:bodyPr>
          <a:lstStyle>
            <a:lvl1pPr marL="0" indent="0" algn="ctr">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 relevant quote or takeaway here.</a:t>
            </a:r>
          </a:p>
        </p:txBody>
      </p:sp>
      <p:sp>
        <p:nvSpPr>
          <p:cNvPr id="9" name="Text Placeholder 14">
            <a:extLst>
              <a:ext uri="{FF2B5EF4-FFF2-40B4-BE49-F238E27FC236}">
                <a16:creationId xmlns:a16="http://schemas.microsoft.com/office/drawing/2014/main" id="{EEAB3DBC-0AEA-844E-9662-553693A37BDD}"/>
              </a:ext>
            </a:extLst>
          </p:cNvPr>
          <p:cNvSpPr>
            <a:spLocks noGrp="1"/>
          </p:cNvSpPr>
          <p:nvPr>
            <p:ph type="body" sz="quarter" idx="11" hasCustomPrompt="1"/>
          </p:nvPr>
        </p:nvSpPr>
        <p:spPr>
          <a:xfrm>
            <a:off x="1981200" y="3968672"/>
            <a:ext cx="8401050" cy="914400"/>
          </a:xfrm>
          <a:effectLst>
            <a:outerShdw blurRad="50800" dist="38100" dir="2700000" algn="tl" rotWithShape="0">
              <a:prstClr val="black">
                <a:alpha val="40000"/>
              </a:prstClr>
            </a:outerShdw>
          </a:effectLst>
        </p:spPr>
        <p:txBody>
          <a:bodyPr>
            <a:normAutofit/>
          </a:bodyPr>
          <a:lstStyle>
            <a:lvl1pPr marL="0" indent="0" algn="ctr">
              <a:buNone/>
              <a:defRPr sz="2400" b="0" i="0">
                <a:solidFill>
                  <a:schemeClr val="bg1"/>
                </a:solidFill>
                <a:latin typeface="Montserrat Medium" pitchFamily="2" charset="77"/>
              </a:defRPr>
            </a:lvl1pPr>
          </a:lstStyle>
          <a:p>
            <a:pPr lvl="0"/>
            <a:r>
              <a:rPr lang="en-US"/>
              <a:t>Originator of the quote, CEO</a:t>
            </a:r>
          </a:p>
        </p:txBody>
      </p:sp>
      <p:pic>
        <p:nvPicPr>
          <p:cNvPr id="8" name="Graphic 7">
            <a:extLst>
              <a:ext uri="{FF2B5EF4-FFF2-40B4-BE49-F238E27FC236}">
                <a16:creationId xmlns:a16="http://schemas.microsoft.com/office/drawing/2014/main" id="{61C881AA-6EF7-42DF-8ED7-DC88413847C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358256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8" name="Picture 7" descr="A group of people standing around a table&#10;&#10;Description automatically generated">
            <a:extLst>
              <a:ext uri="{FF2B5EF4-FFF2-40B4-BE49-F238E27FC236}">
                <a16:creationId xmlns:a16="http://schemas.microsoft.com/office/drawing/2014/main" id="{647C9577-8D68-864D-9C97-90E3750580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95" r="18005"/>
          <a:stretch/>
        </p:blipFill>
        <p:spPr>
          <a:xfrm flipH="1">
            <a:off x="6096000" y="0"/>
            <a:ext cx="6096000" cy="6858000"/>
          </a:xfrm>
          <a:prstGeom prst="rect">
            <a:avLst/>
          </a:prstGeom>
        </p:spPr>
      </p:pic>
      <p:sp>
        <p:nvSpPr>
          <p:cNvPr id="10" name="Parallelogram 1">
            <a:extLst>
              <a:ext uri="{FF2B5EF4-FFF2-40B4-BE49-F238E27FC236}">
                <a16:creationId xmlns:a16="http://schemas.microsoft.com/office/drawing/2014/main" id="{C2C032F0-1027-C242-92C1-E339533627D2}"/>
              </a:ext>
            </a:extLst>
          </p:cNvPr>
          <p:cNvSpPr/>
          <p:nvPr userDrawn="1"/>
        </p:nvSpPr>
        <p:spPr>
          <a:xfrm>
            <a:off x="-59332" y="-24431"/>
            <a:ext cx="10106441" cy="6924311"/>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0727A156-A6E8-4047-987F-7DBC6908ABCC}"/>
              </a:ext>
            </a:extLst>
          </p:cNvPr>
          <p:cNvSpPr>
            <a:spLocks noGrp="1"/>
          </p:cNvSpPr>
          <p:nvPr>
            <p:ph type="subTitle" idx="1" hasCustomPrompt="1"/>
          </p:nvPr>
        </p:nvSpPr>
        <p:spPr>
          <a:xfrm>
            <a:off x="687378" y="3583129"/>
            <a:ext cx="6427078" cy="1423586"/>
          </a:xfrm>
        </p:spPr>
        <p:txBody>
          <a:bodyPr anchor="t">
            <a:noAutofit/>
          </a:bodyPr>
          <a:lstStyle>
            <a:lvl1pPr marL="0" indent="0" algn="l">
              <a:buNone/>
              <a:defRPr sz="2400" b="0" i="0" spc="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18" name="Title 1">
            <a:extLst>
              <a:ext uri="{FF2B5EF4-FFF2-40B4-BE49-F238E27FC236}">
                <a16:creationId xmlns:a16="http://schemas.microsoft.com/office/drawing/2014/main" id="{2651F054-6157-4889-90D9-0F5B2B1B5356}"/>
              </a:ext>
            </a:extLst>
          </p:cNvPr>
          <p:cNvSpPr>
            <a:spLocks noGrp="1"/>
          </p:cNvSpPr>
          <p:nvPr>
            <p:ph type="title" hasCustomPrompt="1"/>
          </p:nvPr>
        </p:nvSpPr>
        <p:spPr>
          <a:xfrm>
            <a:off x="687377" y="1302557"/>
            <a:ext cx="6427079" cy="2126444"/>
          </a:xfrm>
        </p:spPr>
        <p:txBody>
          <a:bodyPr anchor="b">
            <a:noAutofit/>
          </a:bodyPr>
          <a:lstStyle>
            <a:lvl1pPr>
              <a:defRPr sz="3600" b="0" i="0" baseline="0">
                <a:solidFill>
                  <a:schemeClr val="tx1"/>
                </a:solidFill>
                <a:latin typeface="Montserrat ExtraBold" pitchFamily="2" charset="77"/>
              </a:defRPr>
            </a:lvl1pPr>
          </a:lstStyle>
          <a:p>
            <a:r>
              <a:rPr lang="en-US"/>
              <a:t>Your Presentation Title Should Goes Here</a:t>
            </a:r>
          </a:p>
        </p:txBody>
      </p:sp>
      <p:sp>
        <p:nvSpPr>
          <p:cNvPr id="19" name="Text Placeholder 9">
            <a:extLst>
              <a:ext uri="{FF2B5EF4-FFF2-40B4-BE49-F238E27FC236}">
                <a16:creationId xmlns:a16="http://schemas.microsoft.com/office/drawing/2014/main" id="{3B6A6954-70B4-4607-8F88-DB92C745D6D8}"/>
              </a:ext>
            </a:extLst>
          </p:cNvPr>
          <p:cNvSpPr>
            <a:spLocks noGrp="1"/>
          </p:cNvSpPr>
          <p:nvPr>
            <p:ph type="body" sz="quarter" idx="13" hasCustomPrompt="1"/>
          </p:nvPr>
        </p:nvSpPr>
        <p:spPr>
          <a:xfrm>
            <a:off x="687388" y="5165726"/>
            <a:ext cx="5846762" cy="432970"/>
          </a:xfrm>
        </p:spPr>
        <p:txBody>
          <a:bodyPr>
            <a:noAutofit/>
          </a:bodyPr>
          <a:lstStyle>
            <a:lvl1pPr marL="0" indent="0">
              <a:buNone/>
              <a:defRPr sz="2400">
                <a:solidFill>
                  <a:schemeClr val="tx1"/>
                </a:solidFill>
              </a:defRPr>
            </a:lvl1pPr>
          </a:lstStyle>
          <a:p>
            <a:pPr lvl="0"/>
            <a:r>
              <a:rPr lang="en-US"/>
              <a:t>Presenter Name</a:t>
            </a:r>
          </a:p>
        </p:txBody>
      </p:sp>
      <p:sp>
        <p:nvSpPr>
          <p:cNvPr id="20" name="Text Placeholder 9">
            <a:extLst>
              <a:ext uri="{FF2B5EF4-FFF2-40B4-BE49-F238E27FC236}">
                <a16:creationId xmlns:a16="http://schemas.microsoft.com/office/drawing/2014/main" id="{54500EB9-19FB-4563-ADEE-AE4D68EC0668}"/>
              </a:ext>
            </a:extLst>
          </p:cNvPr>
          <p:cNvSpPr>
            <a:spLocks noGrp="1"/>
          </p:cNvSpPr>
          <p:nvPr>
            <p:ph type="body" sz="quarter" idx="14" hasCustomPrompt="1"/>
          </p:nvPr>
        </p:nvSpPr>
        <p:spPr>
          <a:xfrm>
            <a:off x="687377" y="5693545"/>
            <a:ext cx="5846762" cy="432970"/>
          </a:xfrm>
        </p:spPr>
        <p:txBody>
          <a:bodyPr wrap="square">
            <a:noAutofit/>
          </a:bodyPr>
          <a:lstStyle>
            <a:lvl1pPr marL="0" indent="0">
              <a:buNone/>
              <a:defRPr sz="1600">
                <a:solidFill>
                  <a:schemeClr val="tx1"/>
                </a:solidFill>
              </a:defRPr>
            </a:lvl1pPr>
          </a:lstStyle>
          <a:p>
            <a:pPr lvl="0"/>
            <a:r>
              <a:rPr lang="en-US"/>
              <a:t>PRESENTER TITLE</a:t>
            </a:r>
          </a:p>
        </p:txBody>
      </p:sp>
      <p:sp>
        <p:nvSpPr>
          <p:cNvPr id="21" name="Text Placeholder 17">
            <a:extLst>
              <a:ext uri="{FF2B5EF4-FFF2-40B4-BE49-F238E27FC236}">
                <a16:creationId xmlns:a16="http://schemas.microsoft.com/office/drawing/2014/main" id="{E6C4E859-5B35-4310-AC25-4C251DED2A76}"/>
              </a:ext>
            </a:extLst>
          </p:cNvPr>
          <p:cNvSpPr>
            <a:spLocks noGrp="1"/>
          </p:cNvSpPr>
          <p:nvPr>
            <p:ph type="body" sz="quarter" idx="15" hasCustomPrompt="1"/>
          </p:nvPr>
        </p:nvSpPr>
        <p:spPr>
          <a:xfrm>
            <a:off x="687377" y="6280643"/>
            <a:ext cx="5847472" cy="315525"/>
          </a:xfrm>
        </p:spPr>
        <p:txBody>
          <a:bodyPr anchor="t">
            <a:noAutofit/>
          </a:bodyPr>
          <a:lstStyle>
            <a:lvl1pPr marL="0" indent="0">
              <a:buNone/>
              <a:defRPr sz="1400" b="0" i="0" spc="0" baseline="0">
                <a:solidFill>
                  <a:schemeClr val="tx1"/>
                </a:solidFill>
                <a:latin typeface="Montserrat Medium" pitchFamily="2" charset="77"/>
                <a:ea typeface="Montserrat Medium" pitchFamily="2" charset="77"/>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a:t>
            </a:r>
          </a:p>
        </p:txBody>
      </p:sp>
      <p:pic>
        <p:nvPicPr>
          <p:cNvPr id="12" name="Graphic 11">
            <a:extLst>
              <a:ext uri="{FF2B5EF4-FFF2-40B4-BE49-F238E27FC236}">
                <a16:creationId xmlns:a16="http://schemas.microsoft.com/office/drawing/2014/main" id="{F9CD627E-0208-2146-B81B-66C6776454D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649157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583ED359-423F-8D49-8EEF-B3AEC70A74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63DAEAF-A0AB-FC44-BC42-233B5E086E8A}"/>
              </a:ext>
            </a:extLst>
          </p:cNvPr>
          <p:cNvSpPr/>
          <p:nvPr userDrawn="1"/>
        </p:nvSpPr>
        <p:spPr>
          <a:xfrm>
            <a:off x="0" y="-36576"/>
            <a:ext cx="12329160" cy="6931152"/>
          </a:xfrm>
          <a:prstGeom prst="rect">
            <a:avLst/>
          </a:prstGeom>
          <a:solidFill>
            <a:schemeClr val="tx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7AEE9B3-F63D-644B-978E-91313A26CC69}"/>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4209584" y="580557"/>
            <a:ext cx="3663756" cy="5743448"/>
          </a:xfrm>
          <a:prstGeom prst="rect">
            <a:avLst/>
          </a:prstGeom>
          <a:effectLst>
            <a:outerShdw blurRad="114300" dist="88900" dir="2700000" algn="tl" rotWithShape="0">
              <a:prstClr val="black">
                <a:alpha val="40000"/>
              </a:prstClr>
            </a:outerShdw>
          </a:effectLst>
        </p:spPr>
      </p:pic>
      <p:sp>
        <p:nvSpPr>
          <p:cNvPr id="6" name="Subtitle 2">
            <a:extLst>
              <a:ext uri="{FF2B5EF4-FFF2-40B4-BE49-F238E27FC236}">
                <a16:creationId xmlns:a16="http://schemas.microsoft.com/office/drawing/2014/main" id="{F527ECDF-A81B-6046-B601-EA70B063FB8C}"/>
              </a:ext>
            </a:extLst>
          </p:cNvPr>
          <p:cNvSpPr>
            <a:spLocks noGrp="1"/>
          </p:cNvSpPr>
          <p:nvPr>
            <p:ph type="subTitle" idx="10" hasCustomPrompt="1"/>
          </p:nvPr>
        </p:nvSpPr>
        <p:spPr>
          <a:xfrm>
            <a:off x="1981200" y="2212265"/>
            <a:ext cx="8401049" cy="1559635"/>
          </a:xfrm>
          <a:effectLst>
            <a:outerShdw blurRad="50800" dist="38100" dir="2700000" algn="tl" rotWithShape="0">
              <a:prstClr val="black">
                <a:alpha val="40000"/>
              </a:prstClr>
            </a:outerShdw>
          </a:effectLst>
        </p:spPr>
        <p:txBody>
          <a:bodyPr anchor="b">
            <a:noAutofit/>
          </a:bodyPr>
          <a:lstStyle>
            <a:lvl1pPr marL="0" indent="0" algn="ctr">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 relevant quote or takeaway here.</a:t>
            </a:r>
          </a:p>
        </p:txBody>
      </p:sp>
      <p:sp>
        <p:nvSpPr>
          <p:cNvPr id="9" name="Text Placeholder 14">
            <a:extLst>
              <a:ext uri="{FF2B5EF4-FFF2-40B4-BE49-F238E27FC236}">
                <a16:creationId xmlns:a16="http://schemas.microsoft.com/office/drawing/2014/main" id="{EEAB3DBC-0AEA-844E-9662-553693A37BDD}"/>
              </a:ext>
            </a:extLst>
          </p:cNvPr>
          <p:cNvSpPr>
            <a:spLocks noGrp="1"/>
          </p:cNvSpPr>
          <p:nvPr>
            <p:ph type="body" sz="quarter" idx="11" hasCustomPrompt="1"/>
          </p:nvPr>
        </p:nvSpPr>
        <p:spPr>
          <a:xfrm>
            <a:off x="1981200" y="3968672"/>
            <a:ext cx="8401050" cy="914400"/>
          </a:xfrm>
          <a:effectLst>
            <a:outerShdw blurRad="50800" dist="38100" dir="2700000" algn="tl" rotWithShape="0">
              <a:prstClr val="black">
                <a:alpha val="40000"/>
              </a:prstClr>
            </a:outerShdw>
          </a:effectLst>
        </p:spPr>
        <p:txBody>
          <a:bodyPr>
            <a:normAutofit/>
          </a:bodyPr>
          <a:lstStyle>
            <a:lvl1pPr marL="0" indent="0" algn="ctr">
              <a:buNone/>
              <a:defRPr sz="2400" b="0" i="0">
                <a:solidFill>
                  <a:schemeClr val="bg1"/>
                </a:solidFill>
                <a:latin typeface="Montserrat Medium" pitchFamily="2" charset="77"/>
              </a:defRPr>
            </a:lvl1pPr>
          </a:lstStyle>
          <a:p>
            <a:pPr lvl="0"/>
            <a:r>
              <a:rPr lang="en-US"/>
              <a:t>Originator of the quote, CEO</a:t>
            </a:r>
          </a:p>
        </p:txBody>
      </p:sp>
      <p:pic>
        <p:nvPicPr>
          <p:cNvPr id="8" name="Graphic 7">
            <a:extLst>
              <a:ext uri="{FF2B5EF4-FFF2-40B4-BE49-F238E27FC236}">
                <a16:creationId xmlns:a16="http://schemas.microsoft.com/office/drawing/2014/main" id="{61C881AA-6EF7-42DF-8ED7-DC88413847C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810541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ething Bold Option 1">
    <p:spTree>
      <p:nvGrpSpPr>
        <p:cNvPr id="1" name=""/>
        <p:cNvGrpSpPr/>
        <p:nvPr/>
      </p:nvGrpSpPr>
      <p:grpSpPr>
        <a:xfrm>
          <a:off x="0" y="0"/>
          <a:ext cx="0" cy="0"/>
          <a:chOff x="0" y="0"/>
          <a:chExt cx="0" cy="0"/>
        </a:xfrm>
      </p:grpSpPr>
      <p:pic>
        <p:nvPicPr>
          <p:cNvPr id="3" name="Picture 2" descr="A picture containing indoor, object, sitting, engine&#10;&#10;Description automatically generated">
            <a:extLst>
              <a:ext uri="{FF2B5EF4-FFF2-40B4-BE49-F238E27FC236}">
                <a16:creationId xmlns:a16="http://schemas.microsoft.com/office/drawing/2014/main" id="{AD4396F5-557E-E04A-A990-2AD8A7D11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256A5D3-C4A8-174D-BE7D-703299B97A4C}"/>
              </a:ext>
            </a:extLst>
          </p:cNvPr>
          <p:cNvSpPr/>
          <p:nvPr userDrawn="1"/>
        </p:nvSpPr>
        <p:spPr>
          <a:xfrm>
            <a:off x="-13149" y="-73153"/>
            <a:ext cx="12370697" cy="6954517"/>
          </a:xfrm>
          <a:prstGeom prst="rect">
            <a:avLst/>
          </a:prstGeom>
          <a:solidFill>
            <a:schemeClr val="tx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A5E12C1-308C-D64F-B448-7D09B2113F1E}"/>
              </a:ext>
            </a:extLst>
          </p:cNvPr>
          <p:cNvSpPr>
            <a:spLocks noGrp="1"/>
          </p:cNvSpPr>
          <p:nvPr>
            <p:ph type="subTitle" idx="10" hasCustomPrompt="1"/>
          </p:nvPr>
        </p:nvSpPr>
        <p:spPr>
          <a:xfrm>
            <a:off x="1066800" y="1172970"/>
            <a:ext cx="10210800" cy="3624168"/>
          </a:xfrm>
          <a:effectLst>
            <a:outerShdw blurRad="50800" dist="38100" dir="2700000" algn="tl" rotWithShape="0">
              <a:prstClr val="black">
                <a:alpha val="40000"/>
              </a:prstClr>
            </a:outerShdw>
          </a:effectLst>
        </p:spPr>
        <p:txBody>
          <a:bodyPr anchor="b">
            <a:normAutofit/>
          </a:bodyPr>
          <a:lstStyle>
            <a:lvl1pPr marL="0" indent="0" algn="l">
              <a:buNone/>
              <a:defRPr sz="88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Something Bold. Brief. Impactful.</a:t>
            </a:r>
          </a:p>
        </p:txBody>
      </p:sp>
      <p:pic>
        <p:nvPicPr>
          <p:cNvPr id="6" name="Graphic 5">
            <a:extLst>
              <a:ext uri="{FF2B5EF4-FFF2-40B4-BE49-F238E27FC236}">
                <a16:creationId xmlns:a16="http://schemas.microsoft.com/office/drawing/2014/main" id="{E6C46253-A3F3-4F29-8F6B-93A2063462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859098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ething Bold Option 2">
    <p:spTree>
      <p:nvGrpSpPr>
        <p:cNvPr id="1" name=""/>
        <p:cNvGrpSpPr/>
        <p:nvPr/>
      </p:nvGrpSpPr>
      <p:grpSpPr>
        <a:xfrm>
          <a:off x="0" y="0"/>
          <a:ext cx="0" cy="0"/>
          <a:chOff x="0" y="0"/>
          <a:chExt cx="0" cy="0"/>
        </a:xfrm>
      </p:grpSpPr>
      <p:pic>
        <p:nvPicPr>
          <p:cNvPr id="3" name="Picture 2" descr="A sunset over a body of water&#10;&#10;Description automatically generated">
            <a:extLst>
              <a:ext uri="{FF2B5EF4-FFF2-40B4-BE49-F238E27FC236}">
                <a16:creationId xmlns:a16="http://schemas.microsoft.com/office/drawing/2014/main" id="{8BCAC0B2-0E7C-FF48-AD3D-2DAED93254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70" y="-47501"/>
            <a:ext cx="12359339" cy="6952128"/>
          </a:xfrm>
          <a:prstGeom prst="rect">
            <a:avLst/>
          </a:prstGeom>
        </p:spPr>
      </p:pic>
      <p:sp>
        <p:nvSpPr>
          <p:cNvPr id="9" name="Rectangle 8">
            <a:extLst>
              <a:ext uri="{FF2B5EF4-FFF2-40B4-BE49-F238E27FC236}">
                <a16:creationId xmlns:a16="http://schemas.microsoft.com/office/drawing/2014/main" id="{3A0759B8-4A41-104A-BA37-D1FD5A2103D0}"/>
              </a:ext>
            </a:extLst>
          </p:cNvPr>
          <p:cNvSpPr/>
          <p:nvPr userDrawn="1"/>
        </p:nvSpPr>
        <p:spPr>
          <a:xfrm>
            <a:off x="-111164" y="-84078"/>
            <a:ext cx="12414325" cy="7025281"/>
          </a:xfrm>
          <a:prstGeom prst="rect">
            <a:avLst/>
          </a:prstGeom>
          <a:solidFill>
            <a:schemeClr val="tx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A5E12C1-308C-D64F-B448-7D09B2113F1E}"/>
              </a:ext>
            </a:extLst>
          </p:cNvPr>
          <p:cNvSpPr>
            <a:spLocks noGrp="1"/>
          </p:cNvSpPr>
          <p:nvPr>
            <p:ph type="subTitle" idx="10" hasCustomPrompt="1"/>
          </p:nvPr>
        </p:nvSpPr>
        <p:spPr>
          <a:xfrm>
            <a:off x="1066800" y="1172970"/>
            <a:ext cx="10210800" cy="3624168"/>
          </a:xfrm>
          <a:effectLst>
            <a:outerShdw blurRad="50800" dist="38100" dir="2700000" algn="tl" rotWithShape="0">
              <a:prstClr val="black">
                <a:alpha val="40000"/>
              </a:prstClr>
            </a:outerShdw>
          </a:effectLst>
        </p:spPr>
        <p:txBody>
          <a:bodyPr anchor="b">
            <a:normAutofit/>
          </a:bodyPr>
          <a:lstStyle>
            <a:lvl1pPr marL="0" indent="0" algn="l">
              <a:buNone/>
              <a:defRPr sz="88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Something Bold. Brief. Impactful.</a:t>
            </a:r>
          </a:p>
        </p:txBody>
      </p:sp>
      <p:pic>
        <p:nvPicPr>
          <p:cNvPr id="6" name="Graphic 5">
            <a:extLst>
              <a:ext uri="{FF2B5EF4-FFF2-40B4-BE49-F238E27FC236}">
                <a16:creationId xmlns:a16="http://schemas.microsoft.com/office/drawing/2014/main" id="{E6C46253-A3F3-4F29-8F6B-93A2063462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3802640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ething Bold Option 3">
    <p:spTree>
      <p:nvGrpSpPr>
        <p:cNvPr id="1" name=""/>
        <p:cNvGrpSpPr/>
        <p:nvPr/>
      </p:nvGrpSpPr>
      <p:grpSpPr>
        <a:xfrm>
          <a:off x="0" y="0"/>
          <a:ext cx="0" cy="0"/>
          <a:chOff x="0" y="0"/>
          <a:chExt cx="0" cy="0"/>
        </a:xfrm>
      </p:grpSpPr>
      <p:pic>
        <p:nvPicPr>
          <p:cNvPr id="8" name="Picture 7" descr="A body of water&#10;&#10;Description automatically generated">
            <a:extLst>
              <a:ext uri="{FF2B5EF4-FFF2-40B4-BE49-F238E27FC236}">
                <a16:creationId xmlns:a16="http://schemas.microsoft.com/office/drawing/2014/main" id="{217B3E81-F2C5-2647-AC29-C13EB7A6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3A0759B8-4A41-104A-BA37-D1FD5A2103D0}"/>
              </a:ext>
            </a:extLst>
          </p:cNvPr>
          <p:cNvSpPr/>
          <p:nvPr userDrawn="1"/>
        </p:nvSpPr>
        <p:spPr>
          <a:xfrm>
            <a:off x="-111163" y="-84078"/>
            <a:ext cx="12414325" cy="7025281"/>
          </a:xfrm>
          <a:prstGeom prst="rect">
            <a:avLst/>
          </a:prstGeom>
          <a:solidFill>
            <a:schemeClr val="tx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A5E12C1-308C-D64F-B448-7D09B2113F1E}"/>
              </a:ext>
            </a:extLst>
          </p:cNvPr>
          <p:cNvSpPr>
            <a:spLocks noGrp="1"/>
          </p:cNvSpPr>
          <p:nvPr>
            <p:ph type="subTitle" idx="10" hasCustomPrompt="1"/>
          </p:nvPr>
        </p:nvSpPr>
        <p:spPr>
          <a:xfrm>
            <a:off x="1066800" y="1172970"/>
            <a:ext cx="10210800" cy="3624168"/>
          </a:xfrm>
          <a:effectLst>
            <a:outerShdw blurRad="50800" dist="38100" dir="2700000" algn="tl" rotWithShape="0">
              <a:prstClr val="black">
                <a:alpha val="40000"/>
              </a:prstClr>
            </a:outerShdw>
          </a:effectLst>
        </p:spPr>
        <p:txBody>
          <a:bodyPr anchor="b">
            <a:normAutofit/>
          </a:bodyPr>
          <a:lstStyle>
            <a:lvl1pPr marL="0" indent="0" algn="l">
              <a:buNone/>
              <a:defRPr sz="88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Something Bold. Brief. Impactful.</a:t>
            </a:r>
          </a:p>
        </p:txBody>
      </p:sp>
      <p:pic>
        <p:nvPicPr>
          <p:cNvPr id="6" name="Graphic 5">
            <a:extLst>
              <a:ext uri="{FF2B5EF4-FFF2-40B4-BE49-F238E27FC236}">
                <a16:creationId xmlns:a16="http://schemas.microsoft.com/office/drawing/2014/main" id="{E6C46253-A3F3-4F29-8F6B-93A2063462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3227498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pic>
        <p:nvPicPr>
          <p:cNvPr id="10" name="Picture 9" descr="A long bridge over a body of water with a city in the background&#10;&#10;Description automatically generated">
            <a:extLst>
              <a:ext uri="{FF2B5EF4-FFF2-40B4-BE49-F238E27FC236}">
                <a16:creationId xmlns:a16="http://schemas.microsoft.com/office/drawing/2014/main" id="{E5A5E644-BE95-9445-8DF2-E36B6CA50E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517" r="22483"/>
          <a:stretch/>
        </p:blipFill>
        <p:spPr>
          <a:xfrm>
            <a:off x="6095999" y="-41880"/>
            <a:ext cx="6170453" cy="6941760"/>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62404" y="0"/>
            <a:ext cx="10113862" cy="68580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141178" y="6356350"/>
            <a:ext cx="2743200" cy="365125"/>
          </a:xfrm>
          <a:prstGeom prst="rect">
            <a:avLst/>
          </a:prstGeom>
        </p:spPr>
        <p:txBody>
          <a:bodyPr/>
          <a:lstStyle/>
          <a:p>
            <a:fld id="{F31A2743-CD32-4D0F-A396-AE95575CE4CF}" type="slidenum">
              <a:rPr lang="en-US" smtClean="0"/>
              <a:t>‹#›</a:t>
            </a:fld>
            <a:endParaRPr lang="en-US"/>
          </a:p>
        </p:txBody>
      </p:sp>
      <p:sp>
        <p:nvSpPr>
          <p:cNvPr id="17" name="Subtitle 2">
            <a:extLst>
              <a:ext uri="{FF2B5EF4-FFF2-40B4-BE49-F238E27FC236}">
                <a16:creationId xmlns:a16="http://schemas.microsoft.com/office/drawing/2014/main" id="{5CCCA86A-1680-B446-8DA5-C63258E09739}"/>
              </a:ext>
            </a:extLst>
          </p:cNvPr>
          <p:cNvSpPr>
            <a:spLocks noGrp="1"/>
          </p:cNvSpPr>
          <p:nvPr>
            <p:ph type="subTitle" idx="1" hasCustomPrompt="1"/>
          </p:nvPr>
        </p:nvSpPr>
        <p:spPr>
          <a:xfrm>
            <a:off x="847770" y="3228843"/>
            <a:ext cx="5847472" cy="757130"/>
          </a:xfrm>
        </p:spPr>
        <p:txBody>
          <a:bodyPr anchor="b">
            <a:spAutoFit/>
          </a:bodyPr>
          <a:lstStyle>
            <a:lvl1pPr marL="0" indent="0" algn="l">
              <a:buNone/>
              <a:defRPr sz="2400" b="0" i="0" spc="0">
                <a:solidFill>
                  <a:srgbClr val="26344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message to end the presentation.</a:t>
            </a:r>
          </a:p>
        </p:txBody>
      </p:sp>
      <p:sp>
        <p:nvSpPr>
          <p:cNvPr id="9" name="TextBox 8">
            <a:extLst>
              <a:ext uri="{FF2B5EF4-FFF2-40B4-BE49-F238E27FC236}">
                <a16:creationId xmlns:a16="http://schemas.microsoft.com/office/drawing/2014/main" id="{ED8DC6F2-A0B5-4C98-B036-F40A04902CBA}"/>
              </a:ext>
            </a:extLst>
          </p:cNvPr>
          <p:cNvSpPr txBox="1"/>
          <p:nvPr userDrawn="1"/>
        </p:nvSpPr>
        <p:spPr>
          <a:xfrm>
            <a:off x="847770" y="4212577"/>
            <a:ext cx="2906565" cy="646331"/>
          </a:xfrm>
          <a:prstGeom prst="rect">
            <a:avLst/>
          </a:prstGeom>
          <a:noFill/>
        </p:spPr>
        <p:txBody>
          <a:bodyPr wrap="none" rtlCol="0">
            <a:spAutoFit/>
          </a:bodyPr>
          <a:lstStyle/>
          <a:p>
            <a:r>
              <a:rPr lang="en-US" sz="3600" kern="1200">
                <a:solidFill>
                  <a:schemeClr val="tx1"/>
                </a:solidFill>
                <a:latin typeface="+mj-lt"/>
                <a:ea typeface="+mj-ea"/>
                <a:cs typeface="+mj-cs"/>
              </a:rPr>
              <a:t>Thank you.</a:t>
            </a:r>
          </a:p>
        </p:txBody>
      </p:sp>
      <p:pic>
        <p:nvPicPr>
          <p:cNvPr id="11" name="Graphic 10">
            <a:extLst>
              <a:ext uri="{FF2B5EF4-FFF2-40B4-BE49-F238E27FC236}">
                <a16:creationId xmlns:a16="http://schemas.microsoft.com/office/drawing/2014/main" id="{00753BAE-B169-0A4C-87C0-0C79ACDA267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72178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pic>
        <p:nvPicPr>
          <p:cNvPr id="10" name="Picture 9" descr="A picture containing sitting, train, water, small&#10;&#10;Description automatically generated">
            <a:extLst>
              <a:ext uri="{FF2B5EF4-FFF2-40B4-BE49-F238E27FC236}">
                <a16:creationId xmlns:a16="http://schemas.microsoft.com/office/drawing/2014/main" id="{AA2914DF-971F-424C-B13A-DAFB16ADCA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28" t="17080" r="22135"/>
          <a:stretch/>
        </p:blipFill>
        <p:spPr>
          <a:xfrm rot="5400000">
            <a:off x="5918128" y="591580"/>
            <a:ext cx="6924310" cy="5692289"/>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66752" y="0"/>
            <a:ext cx="10113862" cy="68580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141178" y="6356350"/>
            <a:ext cx="2743200" cy="365125"/>
          </a:xfrm>
          <a:prstGeom prst="rect">
            <a:avLst/>
          </a:prstGeom>
        </p:spPr>
        <p:txBody>
          <a:bodyPr/>
          <a:lstStyle/>
          <a:p>
            <a:fld id="{F31A2743-CD32-4D0F-A396-AE95575CE4CF}" type="slidenum">
              <a:rPr lang="en-US" smtClean="0"/>
              <a:t>‹#›</a:t>
            </a:fld>
            <a:endParaRPr lang="en-US"/>
          </a:p>
        </p:txBody>
      </p:sp>
      <p:pic>
        <p:nvPicPr>
          <p:cNvPr id="12" name="Graphic 11">
            <a:extLst>
              <a:ext uri="{FF2B5EF4-FFF2-40B4-BE49-F238E27FC236}">
                <a16:creationId xmlns:a16="http://schemas.microsoft.com/office/drawing/2014/main" id="{523F0694-0FE9-6A49-93C5-3E16B1189CE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8" name="Subtitle 2">
            <a:extLst>
              <a:ext uri="{FF2B5EF4-FFF2-40B4-BE49-F238E27FC236}">
                <a16:creationId xmlns:a16="http://schemas.microsoft.com/office/drawing/2014/main" id="{00CA64CC-43E2-4401-A06A-5976886FDD8E}"/>
              </a:ext>
            </a:extLst>
          </p:cNvPr>
          <p:cNvSpPr>
            <a:spLocks noGrp="1"/>
          </p:cNvSpPr>
          <p:nvPr>
            <p:ph type="subTitle" idx="1" hasCustomPrompt="1"/>
          </p:nvPr>
        </p:nvSpPr>
        <p:spPr>
          <a:xfrm>
            <a:off x="847770" y="3228843"/>
            <a:ext cx="5847472" cy="757130"/>
          </a:xfrm>
        </p:spPr>
        <p:txBody>
          <a:bodyPr anchor="b">
            <a:spAutoFit/>
          </a:bodyPr>
          <a:lstStyle>
            <a:lvl1pPr marL="0" indent="0" algn="l">
              <a:buNone/>
              <a:defRPr sz="2400" b="0" i="0" spc="0">
                <a:solidFill>
                  <a:srgbClr val="26344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message to end the presentation.</a:t>
            </a:r>
          </a:p>
        </p:txBody>
      </p:sp>
      <p:sp>
        <p:nvSpPr>
          <p:cNvPr id="9" name="TextBox 8">
            <a:extLst>
              <a:ext uri="{FF2B5EF4-FFF2-40B4-BE49-F238E27FC236}">
                <a16:creationId xmlns:a16="http://schemas.microsoft.com/office/drawing/2014/main" id="{A00162A7-DB78-40B4-9B15-005165DBD90A}"/>
              </a:ext>
            </a:extLst>
          </p:cNvPr>
          <p:cNvSpPr txBox="1"/>
          <p:nvPr userDrawn="1"/>
        </p:nvSpPr>
        <p:spPr>
          <a:xfrm>
            <a:off x="847770" y="4212577"/>
            <a:ext cx="2906565" cy="646331"/>
          </a:xfrm>
          <a:prstGeom prst="rect">
            <a:avLst/>
          </a:prstGeom>
          <a:noFill/>
        </p:spPr>
        <p:txBody>
          <a:bodyPr wrap="none" rtlCol="0">
            <a:spAutoFit/>
          </a:bodyPr>
          <a:lstStyle/>
          <a:p>
            <a:r>
              <a:rPr lang="en-US" sz="3600" kern="1200">
                <a:solidFill>
                  <a:schemeClr val="tx1"/>
                </a:solidFill>
                <a:latin typeface="+mj-lt"/>
                <a:ea typeface="+mj-ea"/>
                <a:cs typeface="+mj-cs"/>
              </a:rPr>
              <a:t>Thank you.</a:t>
            </a:r>
          </a:p>
        </p:txBody>
      </p:sp>
    </p:spTree>
    <p:extLst>
      <p:ext uri="{BB962C8B-B14F-4D97-AF65-F5344CB8AC3E}">
        <p14:creationId xmlns:p14="http://schemas.microsoft.com/office/powerpoint/2010/main" val="3182419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Option 3">
    <p:spTree>
      <p:nvGrpSpPr>
        <p:cNvPr id="1" name=""/>
        <p:cNvGrpSpPr/>
        <p:nvPr/>
      </p:nvGrpSpPr>
      <p:grpSpPr>
        <a:xfrm>
          <a:off x="0" y="0"/>
          <a:ext cx="0" cy="0"/>
          <a:chOff x="0" y="0"/>
          <a:chExt cx="0" cy="0"/>
        </a:xfrm>
      </p:grpSpPr>
      <p:pic>
        <p:nvPicPr>
          <p:cNvPr id="11" name="Picture 10" descr="A group of people standing around a table&#10;&#10;Description automatically generated">
            <a:extLst>
              <a:ext uri="{FF2B5EF4-FFF2-40B4-BE49-F238E27FC236}">
                <a16:creationId xmlns:a16="http://schemas.microsoft.com/office/drawing/2014/main" id="{57153D06-305D-4D49-BF86-C427F95F50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95" r="18005"/>
          <a:stretch/>
        </p:blipFill>
        <p:spPr>
          <a:xfrm flipH="1">
            <a:off x="6096000" y="0"/>
            <a:ext cx="6096000" cy="6858000"/>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66752" y="0"/>
            <a:ext cx="10113862" cy="68580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141178" y="6356350"/>
            <a:ext cx="2743200" cy="365125"/>
          </a:xfrm>
          <a:prstGeom prst="rect">
            <a:avLst/>
          </a:prstGeom>
        </p:spPr>
        <p:txBody>
          <a:bodyPr/>
          <a:lstStyle/>
          <a:p>
            <a:fld id="{F31A2743-CD32-4D0F-A396-AE95575CE4CF}" type="slidenum">
              <a:rPr lang="en-US" smtClean="0"/>
              <a:t>‹#›</a:t>
            </a:fld>
            <a:endParaRPr lang="en-US"/>
          </a:p>
        </p:txBody>
      </p:sp>
      <p:pic>
        <p:nvPicPr>
          <p:cNvPr id="12" name="Graphic 11">
            <a:extLst>
              <a:ext uri="{FF2B5EF4-FFF2-40B4-BE49-F238E27FC236}">
                <a16:creationId xmlns:a16="http://schemas.microsoft.com/office/drawing/2014/main" id="{523F0694-0FE9-6A49-93C5-3E16B1189CE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8" name="Subtitle 2">
            <a:extLst>
              <a:ext uri="{FF2B5EF4-FFF2-40B4-BE49-F238E27FC236}">
                <a16:creationId xmlns:a16="http://schemas.microsoft.com/office/drawing/2014/main" id="{00CA64CC-43E2-4401-A06A-5976886FDD8E}"/>
              </a:ext>
            </a:extLst>
          </p:cNvPr>
          <p:cNvSpPr>
            <a:spLocks noGrp="1"/>
          </p:cNvSpPr>
          <p:nvPr>
            <p:ph type="subTitle" idx="1" hasCustomPrompt="1"/>
          </p:nvPr>
        </p:nvSpPr>
        <p:spPr>
          <a:xfrm>
            <a:off x="847770" y="3228843"/>
            <a:ext cx="5847472" cy="757130"/>
          </a:xfrm>
        </p:spPr>
        <p:txBody>
          <a:bodyPr anchor="b">
            <a:spAutoFit/>
          </a:bodyPr>
          <a:lstStyle>
            <a:lvl1pPr marL="0" indent="0" algn="l">
              <a:buNone/>
              <a:defRPr sz="2400" b="0" i="0" spc="0">
                <a:solidFill>
                  <a:srgbClr val="26344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message to end the presentation.</a:t>
            </a:r>
          </a:p>
        </p:txBody>
      </p:sp>
      <p:sp>
        <p:nvSpPr>
          <p:cNvPr id="9" name="TextBox 8">
            <a:extLst>
              <a:ext uri="{FF2B5EF4-FFF2-40B4-BE49-F238E27FC236}">
                <a16:creationId xmlns:a16="http://schemas.microsoft.com/office/drawing/2014/main" id="{A00162A7-DB78-40B4-9B15-005165DBD90A}"/>
              </a:ext>
            </a:extLst>
          </p:cNvPr>
          <p:cNvSpPr txBox="1"/>
          <p:nvPr userDrawn="1"/>
        </p:nvSpPr>
        <p:spPr>
          <a:xfrm>
            <a:off x="847770" y="4212577"/>
            <a:ext cx="2906565" cy="646331"/>
          </a:xfrm>
          <a:prstGeom prst="rect">
            <a:avLst/>
          </a:prstGeom>
          <a:noFill/>
        </p:spPr>
        <p:txBody>
          <a:bodyPr wrap="none" rtlCol="0">
            <a:spAutoFit/>
          </a:bodyPr>
          <a:lstStyle/>
          <a:p>
            <a:r>
              <a:rPr lang="en-US" sz="3600" kern="1200">
                <a:solidFill>
                  <a:schemeClr val="tx1"/>
                </a:solidFill>
                <a:latin typeface="+mj-lt"/>
                <a:ea typeface="+mj-ea"/>
                <a:cs typeface="+mj-cs"/>
              </a:rPr>
              <a:t>Thank you.</a:t>
            </a:r>
          </a:p>
        </p:txBody>
      </p:sp>
    </p:spTree>
    <p:extLst>
      <p:ext uri="{BB962C8B-B14F-4D97-AF65-F5344CB8AC3E}">
        <p14:creationId xmlns:p14="http://schemas.microsoft.com/office/powerpoint/2010/main" val="1107761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56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descr="A long bridge over a body of water with a city in the background&#10;&#10;Description automatically generated">
            <a:extLst>
              <a:ext uri="{FF2B5EF4-FFF2-40B4-BE49-F238E27FC236}">
                <a16:creationId xmlns:a16="http://schemas.microsoft.com/office/drawing/2014/main" id="{678FB53B-D4E5-4C47-9FD9-0F959A2BA0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517" r="22483"/>
          <a:stretch/>
        </p:blipFill>
        <p:spPr>
          <a:xfrm>
            <a:off x="6095999" y="-41880"/>
            <a:ext cx="6170453" cy="6941760"/>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59332" y="-24431"/>
            <a:ext cx="10106441" cy="6924311"/>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39700" dist="889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F791D9E4-AEDC-EE42-B47E-6D25B01306B6}"/>
              </a:ext>
            </a:extLst>
          </p:cNvPr>
          <p:cNvSpPr>
            <a:spLocks noGrp="1"/>
          </p:cNvSpPr>
          <p:nvPr>
            <p:ph type="subTitle" idx="1" hasCustomPrompt="1"/>
          </p:nvPr>
        </p:nvSpPr>
        <p:spPr>
          <a:xfrm>
            <a:off x="687378" y="3583129"/>
            <a:ext cx="6427078" cy="1423586"/>
          </a:xfrm>
        </p:spPr>
        <p:txBody>
          <a:bodyPr anchor="t">
            <a:noAutofit/>
          </a:bodyPr>
          <a:lstStyle>
            <a:lvl1pPr marL="0" indent="0" algn="l">
              <a:buNone/>
              <a:defRPr sz="2400" b="0" i="0" spc="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10" name="Title 1">
            <a:extLst>
              <a:ext uri="{FF2B5EF4-FFF2-40B4-BE49-F238E27FC236}">
                <a16:creationId xmlns:a16="http://schemas.microsoft.com/office/drawing/2014/main" id="{B1C7722B-811C-F244-83B7-70976D3482F2}"/>
              </a:ext>
            </a:extLst>
          </p:cNvPr>
          <p:cNvSpPr>
            <a:spLocks noGrp="1"/>
          </p:cNvSpPr>
          <p:nvPr>
            <p:ph type="title" hasCustomPrompt="1"/>
          </p:nvPr>
        </p:nvSpPr>
        <p:spPr>
          <a:xfrm>
            <a:off x="687377" y="1302557"/>
            <a:ext cx="6427079" cy="2126444"/>
          </a:xfrm>
        </p:spPr>
        <p:txBody>
          <a:bodyPr anchor="b">
            <a:noAutofit/>
          </a:bodyPr>
          <a:lstStyle>
            <a:lvl1pPr>
              <a:defRPr sz="3600" b="0" i="0" baseline="0">
                <a:solidFill>
                  <a:schemeClr val="tx1"/>
                </a:solidFill>
                <a:latin typeface="Montserrat ExtraBold" pitchFamily="2" charset="77"/>
              </a:defRPr>
            </a:lvl1pPr>
          </a:lstStyle>
          <a:p>
            <a:r>
              <a:rPr lang="en-US"/>
              <a:t>Your Presentation Title Should Goes Here</a:t>
            </a:r>
          </a:p>
        </p:txBody>
      </p:sp>
      <p:sp>
        <p:nvSpPr>
          <p:cNvPr id="12" name="Text Placeholder 9">
            <a:extLst>
              <a:ext uri="{FF2B5EF4-FFF2-40B4-BE49-F238E27FC236}">
                <a16:creationId xmlns:a16="http://schemas.microsoft.com/office/drawing/2014/main" id="{9039C3DA-AE07-BE4F-A243-C15180279E37}"/>
              </a:ext>
            </a:extLst>
          </p:cNvPr>
          <p:cNvSpPr>
            <a:spLocks noGrp="1"/>
          </p:cNvSpPr>
          <p:nvPr>
            <p:ph type="body" sz="quarter" idx="13" hasCustomPrompt="1"/>
          </p:nvPr>
        </p:nvSpPr>
        <p:spPr>
          <a:xfrm>
            <a:off x="687388" y="5165726"/>
            <a:ext cx="5846762" cy="432970"/>
          </a:xfrm>
        </p:spPr>
        <p:txBody>
          <a:bodyPr>
            <a:noAutofit/>
          </a:bodyPr>
          <a:lstStyle>
            <a:lvl1pPr marL="0" indent="0">
              <a:buNone/>
              <a:defRPr sz="2400">
                <a:solidFill>
                  <a:schemeClr val="tx1"/>
                </a:solidFill>
              </a:defRPr>
            </a:lvl1pPr>
          </a:lstStyle>
          <a:p>
            <a:pPr lvl="0"/>
            <a:r>
              <a:rPr lang="en-US"/>
              <a:t>Presenter Name</a:t>
            </a:r>
          </a:p>
        </p:txBody>
      </p:sp>
      <p:sp>
        <p:nvSpPr>
          <p:cNvPr id="13" name="Text Placeholder 9">
            <a:extLst>
              <a:ext uri="{FF2B5EF4-FFF2-40B4-BE49-F238E27FC236}">
                <a16:creationId xmlns:a16="http://schemas.microsoft.com/office/drawing/2014/main" id="{4DA42DE1-3DFF-FC49-9A3A-1F68D6D78E13}"/>
              </a:ext>
            </a:extLst>
          </p:cNvPr>
          <p:cNvSpPr>
            <a:spLocks noGrp="1"/>
          </p:cNvSpPr>
          <p:nvPr>
            <p:ph type="body" sz="quarter" idx="14" hasCustomPrompt="1"/>
          </p:nvPr>
        </p:nvSpPr>
        <p:spPr>
          <a:xfrm>
            <a:off x="687377" y="5693545"/>
            <a:ext cx="5846762" cy="432970"/>
          </a:xfrm>
        </p:spPr>
        <p:txBody>
          <a:bodyPr wrap="square">
            <a:noAutofit/>
          </a:bodyPr>
          <a:lstStyle>
            <a:lvl1pPr marL="0" indent="0">
              <a:buNone/>
              <a:defRPr sz="1600">
                <a:solidFill>
                  <a:schemeClr val="tx1"/>
                </a:solidFill>
              </a:defRPr>
            </a:lvl1pPr>
          </a:lstStyle>
          <a:p>
            <a:pPr lvl="0"/>
            <a:r>
              <a:rPr lang="en-US"/>
              <a:t>PRESENTER TITLE</a:t>
            </a:r>
          </a:p>
        </p:txBody>
      </p:sp>
      <p:sp>
        <p:nvSpPr>
          <p:cNvPr id="16" name="Text Placeholder 17">
            <a:extLst>
              <a:ext uri="{FF2B5EF4-FFF2-40B4-BE49-F238E27FC236}">
                <a16:creationId xmlns:a16="http://schemas.microsoft.com/office/drawing/2014/main" id="{A49C55B6-A3DD-1D48-84DA-7033F97D99D2}"/>
              </a:ext>
            </a:extLst>
          </p:cNvPr>
          <p:cNvSpPr>
            <a:spLocks noGrp="1"/>
          </p:cNvSpPr>
          <p:nvPr>
            <p:ph type="body" sz="quarter" idx="15" hasCustomPrompt="1"/>
          </p:nvPr>
        </p:nvSpPr>
        <p:spPr>
          <a:xfrm>
            <a:off x="687377" y="6280643"/>
            <a:ext cx="5847472" cy="315525"/>
          </a:xfrm>
        </p:spPr>
        <p:txBody>
          <a:bodyPr anchor="t">
            <a:noAutofit/>
          </a:bodyPr>
          <a:lstStyle>
            <a:lvl1pPr marL="0" indent="0">
              <a:buNone/>
              <a:defRPr sz="1400" b="0" i="0" spc="0" baseline="0">
                <a:solidFill>
                  <a:schemeClr val="tx1"/>
                </a:solidFill>
                <a:latin typeface="Montserrat Medium" pitchFamily="2" charset="77"/>
                <a:ea typeface="Montserrat Medium" pitchFamily="2" charset="77"/>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a:t>
            </a:r>
          </a:p>
        </p:txBody>
      </p:sp>
      <p:pic>
        <p:nvPicPr>
          <p:cNvPr id="11" name="Graphic 10">
            <a:extLst>
              <a:ext uri="{FF2B5EF4-FFF2-40B4-BE49-F238E27FC236}">
                <a16:creationId xmlns:a16="http://schemas.microsoft.com/office/drawing/2014/main" id="{09646C98-E7B8-404E-A97C-1A4F22CFFFF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479947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8" name="Picture 7" descr="A picture containing sitting, train, water, small&#10;&#10;Description automatically generated">
            <a:extLst>
              <a:ext uri="{FF2B5EF4-FFF2-40B4-BE49-F238E27FC236}">
                <a16:creationId xmlns:a16="http://schemas.microsoft.com/office/drawing/2014/main" id="{925B5CC0-4E3C-8D4A-A942-267B20AB7D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28" t="17080" r="22135"/>
          <a:stretch/>
        </p:blipFill>
        <p:spPr>
          <a:xfrm rot="5400000">
            <a:off x="5918128" y="591580"/>
            <a:ext cx="6924310" cy="5692289"/>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59332" y="-24431"/>
            <a:ext cx="10106441" cy="6924311"/>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39700" dist="889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F791D9E4-AEDC-EE42-B47E-6D25B01306B6}"/>
              </a:ext>
            </a:extLst>
          </p:cNvPr>
          <p:cNvSpPr>
            <a:spLocks noGrp="1"/>
          </p:cNvSpPr>
          <p:nvPr>
            <p:ph type="subTitle" idx="1" hasCustomPrompt="1"/>
          </p:nvPr>
        </p:nvSpPr>
        <p:spPr>
          <a:xfrm>
            <a:off x="687378" y="3583129"/>
            <a:ext cx="6427078" cy="1423586"/>
          </a:xfrm>
        </p:spPr>
        <p:txBody>
          <a:bodyPr anchor="t">
            <a:noAutofit/>
          </a:bodyPr>
          <a:lstStyle>
            <a:lvl1pPr marL="0" indent="0" algn="l">
              <a:buNone/>
              <a:defRPr sz="2400" b="0" i="0" spc="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10" name="Title 1">
            <a:extLst>
              <a:ext uri="{FF2B5EF4-FFF2-40B4-BE49-F238E27FC236}">
                <a16:creationId xmlns:a16="http://schemas.microsoft.com/office/drawing/2014/main" id="{B1C7722B-811C-F244-83B7-70976D3482F2}"/>
              </a:ext>
            </a:extLst>
          </p:cNvPr>
          <p:cNvSpPr>
            <a:spLocks noGrp="1"/>
          </p:cNvSpPr>
          <p:nvPr>
            <p:ph type="title" hasCustomPrompt="1"/>
          </p:nvPr>
        </p:nvSpPr>
        <p:spPr>
          <a:xfrm>
            <a:off x="687377" y="1302557"/>
            <a:ext cx="6427079" cy="2126444"/>
          </a:xfrm>
        </p:spPr>
        <p:txBody>
          <a:bodyPr anchor="b">
            <a:noAutofit/>
          </a:bodyPr>
          <a:lstStyle>
            <a:lvl1pPr>
              <a:defRPr sz="3600" b="0" i="0" baseline="0">
                <a:solidFill>
                  <a:schemeClr val="tx1"/>
                </a:solidFill>
                <a:latin typeface="Montserrat ExtraBold" pitchFamily="2" charset="77"/>
              </a:defRPr>
            </a:lvl1pPr>
          </a:lstStyle>
          <a:p>
            <a:r>
              <a:rPr lang="en-US"/>
              <a:t>Your Presentation Title Should Goes Here</a:t>
            </a:r>
          </a:p>
        </p:txBody>
      </p:sp>
      <p:sp>
        <p:nvSpPr>
          <p:cNvPr id="12" name="Text Placeholder 9">
            <a:extLst>
              <a:ext uri="{FF2B5EF4-FFF2-40B4-BE49-F238E27FC236}">
                <a16:creationId xmlns:a16="http://schemas.microsoft.com/office/drawing/2014/main" id="{9039C3DA-AE07-BE4F-A243-C15180279E37}"/>
              </a:ext>
            </a:extLst>
          </p:cNvPr>
          <p:cNvSpPr>
            <a:spLocks noGrp="1"/>
          </p:cNvSpPr>
          <p:nvPr>
            <p:ph type="body" sz="quarter" idx="13" hasCustomPrompt="1"/>
          </p:nvPr>
        </p:nvSpPr>
        <p:spPr>
          <a:xfrm>
            <a:off x="687388" y="5165726"/>
            <a:ext cx="5846762" cy="432970"/>
          </a:xfrm>
        </p:spPr>
        <p:txBody>
          <a:bodyPr>
            <a:noAutofit/>
          </a:bodyPr>
          <a:lstStyle>
            <a:lvl1pPr marL="0" indent="0">
              <a:buNone/>
              <a:defRPr sz="2400">
                <a:solidFill>
                  <a:schemeClr val="tx1"/>
                </a:solidFill>
              </a:defRPr>
            </a:lvl1pPr>
          </a:lstStyle>
          <a:p>
            <a:pPr lvl="0"/>
            <a:r>
              <a:rPr lang="en-US"/>
              <a:t>Presenter Name</a:t>
            </a:r>
          </a:p>
        </p:txBody>
      </p:sp>
      <p:sp>
        <p:nvSpPr>
          <p:cNvPr id="13" name="Text Placeholder 9">
            <a:extLst>
              <a:ext uri="{FF2B5EF4-FFF2-40B4-BE49-F238E27FC236}">
                <a16:creationId xmlns:a16="http://schemas.microsoft.com/office/drawing/2014/main" id="{4DA42DE1-3DFF-FC49-9A3A-1F68D6D78E13}"/>
              </a:ext>
            </a:extLst>
          </p:cNvPr>
          <p:cNvSpPr>
            <a:spLocks noGrp="1"/>
          </p:cNvSpPr>
          <p:nvPr>
            <p:ph type="body" sz="quarter" idx="14" hasCustomPrompt="1"/>
          </p:nvPr>
        </p:nvSpPr>
        <p:spPr>
          <a:xfrm>
            <a:off x="687377" y="5693545"/>
            <a:ext cx="5846762" cy="432970"/>
          </a:xfrm>
        </p:spPr>
        <p:txBody>
          <a:bodyPr wrap="square">
            <a:noAutofit/>
          </a:bodyPr>
          <a:lstStyle>
            <a:lvl1pPr marL="0" indent="0">
              <a:buNone/>
              <a:defRPr sz="1600">
                <a:solidFill>
                  <a:schemeClr val="tx1"/>
                </a:solidFill>
              </a:defRPr>
            </a:lvl1pPr>
          </a:lstStyle>
          <a:p>
            <a:pPr lvl="0"/>
            <a:r>
              <a:rPr lang="en-US"/>
              <a:t>PRESENTER TITLE</a:t>
            </a:r>
          </a:p>
        </p:txBody>
      </p:sp>
      <p:sp>
        <p:nvSpPr>
          <p:cNvPr id="16" name="Text Placeholder 17">
            <a:extLst>
              <a:ext uri="{FF2B5EF4-FFF2-40B4-BE49-F238E27FC236}">
                <a16:creationId xmlns:a16="http://schemas.microsoft.com/office/drawing/2014/main" id="{A49C55B6-A3DD-1D48-84DA-7033F97D99D2}"/>
              </a:ext>
            </a:extLst>
          </p:cNvPr>
          <p:cNvSpPr>
            <a:spLocks noGrp="1"/>
          </p:cNvSpPr>
          <p:nvPr>
            <p:ph type="body" sz="quarter" idx="15" hasCustomPrompt="1"/>
          </p:nvPr>
        </p:nvSpPr>
        <p:spPr>
          <a:xfrm>
            <a:off x="687377" y="6280643"/>
            <a:ext cx="5847472" cy="315525"/>
          </a:xfrm>
        </p:spPr>
        <p:txBody>
          <a:bodyPr anchor="t">
            <a:noAutofit/>
          </a:bodyPr>
          <a:lstStyle>
            <a:lvl1pPr marL="0" indent="0">
              <a:buNone/>
              <a:defRPr sz="1400" b="0" i="0" spc="0" baseline="0">
                <a:solidFill>
                  <a:schemeClr val="tx1"/>
                </a:solidFill>
                <a:latin typeface="Montserrat Medium" pitchFamily="2" charset="77"/>
                <a:ea typeface="Montserrat Medium" pitchFamily="2" charset="77"/>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a:t>
            </a:r>
          </a:p>
        </p:txBody>
      </p:sp>
      <p:pic>
        <p:nvPicPr>
          <p:cNvPr id="11" name="Graphic 10">
            <a:extLst>
              <a:ext uri="{FF2B5EF4-FFF2-40B4-BE49-F238E27FC236}">
                <a16:creationId xmlns:a16="http://schemas.microsoft.com/office/drawing/2014/main" id="{09646C98-E7B8-404E-A97C-1A4F22CFFFF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393585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6" name="Picture 5" descr="A train on a steel track&#10;&#10;Description automatically generated">
            <a:extLst>
              <a:ext uri="{FF2B5EF4-FFF2-40B4-BE49-F238E27FC236}">
                <a16:creationId xmlns:a16="http://schemas.microsoft.com/office/drawing/2014/main" id="{7234D90B-2A18-FA4B-B52B-31BB53D239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892" r="19874"/>
          <a:stretch/>
        </p:blipFill>
        <p:spPr>
          <a:xfrm>
            <a:off x="4726378" y="0"/>
            <a:ext cx="7465621" cy="6858000"/>
          </a:xfrm>
          <a:prstGeom prst="rect">
            <a:avLst/>
          </a:prstGeom>
        </p:spPr>
      </p:pic>
      <p:sp>
        <p:nvSpPr>
          <p:cNvPr id="32" name="Parallelogram 1">
            <a:extLst>
              <a:ext uri="{FF2B5EF4-FFF2-40B4-BE49-F238E27FC236}">
                <a16:creationId xmlns:a16="http://schemas.microsoft.com/office/drawing/2014/main" id="{D42B357B-B407-6445-A7F2-B1DF336145E8}"/>
              </a:ext>
            </a:extLst>
          </p:cNvPr>
          <p:cNvSpPr/>
          <p:nvPr userDrawn="1"/>
        </p:nvSpPr>
        <p:spPr>
          <a:xfrm flipV="1">
            <a:off x="0" y="-11852"/>
            <a:ext cx="8424762" cy="6882552"/>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 name="connsiteX0" fmla="*/ 7 w 10126239"/>
              <a:gd name="connsiteY0" fmla="*/ 6870700 h 6870700"/>
              <a:gd name="connsiteX1" fmla="*/ 2208377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7 w 10126239"/>
              <a:gd name="connsiteY0" fmla="*/ 6870700 h 6870700"/>
              <a:gd name="connsiteX1" fmla="*/ 1699735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576445 w 8426504"/>
              <a:gd name="connsiteY0" fmla="*/ 7124700 h 7124700"/>
              <a:gd name="connsiteX1" fmla="*/ 0 w 8426504"/>
              <a:gd name="connsiteY1" fmla="*/ 0 h 7124700"/>
              <a:gd name="connsiteX2" fmla="*/ 8426504 w 8426504"/>
              <a:gd name="connsiteY2" fmla="*/ 12700 h 7124700"/>
              <a:gd name="connsiteX3" fmla="*/ 4950938 w 8426504"/>
              <a:gd name="connsiteY3" fmla="*/ 6870700 h 7124700"/>
              <a:gd name="connsiteX4" fmla="*/ 576445 w 8426504"/>
              <a:gd name="connsiteY4" fmla="*/ 7124700 h 7124700"/>
              <a:gd name="connsiteX0" fmla="*/ 414 w 8448128"/>
              <a:gd name="connsiteY0" fmla="*/ 6870700 h 6870700"/>
              <a:gd name="connsiteX1" fmla="*/ 21624 w 8448128"/>
              <a:gd name="connsiteY1" fmla="*/ 0 h 6870700"/>
              <a:gd name="connsiteX2" fmla="*/ 8448128 w 8448128"/>
              <a:gd name="connsiteY2" fmla="*/ 12700 h 6870700"/>
              <a:gd name="connsiteX3" fmla="*/ 4972562 w 8448128"/>
              <a:gd name="connsiteY3" fmla="*/ 6870700 h 6870700"/>
              <a:gd name="connsiteX4" fmla="*/ 414 w 8448128"/>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8128" h="6870700">
                <a:moveTo>
                  <a:pt x="414" y="6870700"/>
                </a:moveTo>
                <a:cubicBezTo>
                  <a:pt x="-3819" y="4584700"/>
                  <a:pt x="25857" y="2286000"/>
                  <a:pt x="21624" y="0"/>
                </a:cubicBezTo>
                <a:lnTo>
                  <a:pt x="8448128" y="12700"/>
                </a:lnTo>
                <a:lnTo>
                  <a:pt x="4972562" y="6870700"/>
                </a:lnTo>
                <a:lnTo>
                  <a:pt x="414" y="6870700"/>
                </a:lnTo>
                <a:close/>
              </a:path>
            </a:pathLst>
          </a:custGeom>
          <a:solidFill>
            <a:schemeClr val="bg1"/>
          </a:solidFill>
          <a:ln>
            <a:noFill/>
          </a:ln>
          <a:effectLst>
            <a:outerShdw blurRad="254000" dist="127000" sx="102000" sy="1020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 Placeholder 12">
            <a:extLst>
              <a:ext uri="{FF2B5EF4-FFF2-40B4-BE49-F238E27FC236}">
                <a16:creationId xmlns:a16="http://schemas.microsoft.com/office/drawing/2014/main" id="{530B57D2-B383-004C-BEC5-99C5611BDF81}"/>
              </a:ext>
            </a:extLst>
          </p:cNvPr>
          <p:cNvSpPr>
            <a:spLocks noGrp="1"/>
          </p:cNvSpPr>
          <p:nvPr>
            <p:ph type="body" sz="quarter" idx="16" hasCustomPrompt="1"/>
          </p:nvPr>
        </p:nvSpPr>
        <p:spPr>
          <a:xfrm>
            <a:off x="1876668" y="2947580"/>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30" name="Text Placeholder 12">
            <a:extLst>
              <a:ext uri="{FF2B5EF4-FFF2-40B4-BE49-F238E27FC236}">
                <a16:creationId xmlns:a16="http://schemas.microsoft.com/office/drawing/2014/main" id="{E7F09ABC-8AA4-6542-8B02-30EF9A7A3520}"/>
              </a:ext>
            </a:extLst>
          </p:cNvPr>
          <p:cNvSpPr>
            <a:spLocks noGrp="1"/>
          </p:cNvSpPr>
          <p:nvPr>
            <p:ph type="body" sz="quarter" idx="19" hasCustomPrompt="1"/>
          </p:nvPr>
        </p:nvSpPr>
        <p:spPr>
          <a:xfrm>
            <a:off x="1876668" y="3793691"/>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31" name="Text Placeholder 12">
            <a:extLst>
              <a:ext uri="{FF2B5EF4-FFF2-40B4-BE49-F238E27FC236}">
                <a16:creationId xmlns:a16="http://schemas.microsoft.com/office/drawing/2014/main" id="{4AE1B064-F789-5C4B-BE0A-20D7A3493A3B}"/>
              </a:ext>
            </a:extLst>
          </p:cNvPr>
          <p:cNvSpPr>
            <a:spLocks noGrp="1"/>
          </p:cNvSpPr>
          <p:nvPr>
            <p:ph type="body" sz="quarter" idx="20" hasCustomPrompt="1"/>
          </p:nvPr>
        </p:nvSpPr>
        <p:spPr>
          <a:xfrm>
            <a:off x="1876770" y="4629736"/>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pic>
        <p:nvPicPr>
          <p:cNvPr id="12" name="Graphic 11">
            <a:extLst>
              <a:ext uri="{FF2B5EF4-FFF2-40B4-BE49-F238E27FC236}">
                <a16:creationId xmlns:a16="http://schemas.microsoft.com/office/drawing/2014/main" id="{48805A9E-CDB0-474E-8C31-7FA3BA0A19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15" name="Title 1">
            <a:extLst>
              <a:ext uri="{FF2B5EF4-FFF2-40B4-BE49-F238E27FC236}">
                <a16:creationId xmlns:a16="http://schemas.microsoft.com/office/drawing/2014/main" id="{4008BFF4-097A-2545-8FD7-6C213C22CA84}"/>
              </a:ext>
            </a:extLst>
          </p:cNvPr>
          <p:cNvSpPr>
            <a:spLocks noGrp="1"/>
          </p:cNvSpPr>
          <p:nvPr>
            <p:ph type="title" hasCustomPrompt="1"/>
          </p:nvPr>
        </p:nvSpPr>
        <p:spPr>
          <a:xfrm>
            <a:off x="722036" y="945930"/>
            <a:ext cx="4301910" cy="1232707"/>
          </a:xfrm>
        </p:spPr>
        <p:txBody>
          <a:bodyPr anchor="b">
            <a:noAutofit/>
          </a:bodyPr>
          <a:lstStyle>
            <a:lvl1pPr>
              <a:defRPr sz="3600" b="0" i="0" baseline="0">
                <a:solidFill>
                  <a:schemeClr val="tx1"/>
                </a:solidFill>
                <a:latin typeface="Montserrat ExtraBold" pitchFamily="2" charset="77"/>
              </a:defRPr>
            </a:lvl1pPr>
          </a:lstStyle>
          <a:p>
            <a:r>
              <a:rPr lang="en-US"/>
              <a:t>Agenda or Title</a:t>
            </a:r>
          </a:p>
        </p:txBody>
      </p:sp>
      <p:sp>
        <p:nvSpPr>
          <p:cNvPr id="2" name="Slide Number Placeholder 1">
            <a:extLst>
              <a:ext uri="{FF2B5EF4-FFF2-40B4-BE49-F238E27FC236}">
                <a16:creationId xmlns:a16="http://schemas.microsoft.com/office/drawing/2014/main" id="{8CA1BA4E-B16F-4225-9736-240128DF9A59}"/>
              </a:ext>
            </a:extLst>
          </p:cNvPr>
          <p:cNvSpPr>
            <a:spLocks noGrp="1"/>
          </p:cNvSpPr>
          <p:nvPr>
            <p:ph type="sldNum" sz="quarter" idx="23"/>
          </p:nvPr>
        </p:nvSpPr>
        <p:spPr/>
        <p:txBody>
          <a:bodyPr/>
          <a:lstStyle/>
          <a:p>
            <a:fld id="{F31A2743-CD32-4D0F-A396-AE95575CE4CF}" type="slidenum">
              <a:rPr lang="en-US" smtClean="0"/>
              <a:pPr/>
              <a:t>‹#›</a:t>
            </a:fld>
            <a:endParaRPr lang="en-US"/>
          </a:p>
        </p:txBody>
      </p:sp>
      <p:sp>
        <p:nvSpPr>
          <p:cNvPr id="13" name="Text Placeholder 2">
            <a:extLst>
              <a:ext uri="{FF2B5EF4-FFF2-40B4-BE49-F238E27FC236}">
                <a16:creationId xmlns:a16="http://schemas.microsoft.com/office/drawing/2014/main" id="{724DC424-AAD5-3048-8A00-2D90721E12EB}"/>
              </a:ext>
            </a:extLst>
          </p:cNvPr>
          <p:cNvSpPr txBox="1">
            <a:spLocks/>
          </p:cNvSpPr>
          <p:nvPr userDrawn="1"/>
        </p:nvSpPr>
        <p:spPr>
          <a:xfrm>
            <a:off x="1218153" y="2928393"/>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a:t>
            </a:r>
          </a:p>
        </p:txBody>
      </p:sp>
      <p:sp>
        <p:nvSpPr>
          <p:cNvPr id="14" name="Text Placeholder 2">
            <a:extLst>
              <a:ext uri="{FF2B5EF4-FFF2-40B4-BE49-F238E27FC236}">
                <a16:creationId xmlns:a16="http://schemas.microsoft.com/office/drawing/2014/main" id="{D85FCD58-1F19-0840-BF28-1AE303678423}"/>
              </a:ext>
            </a:extLst>
          </p:cNvPr>
          <p:cNvSpPr txBox="1">
            <a:spLocks/>
          </p:cNvSpPr>
          <p:nvPr userDrawn="1"/>
        </p:nvSpPr>
        <p:spPr>
          <a:xfrm>
            <a:off x="1218153" y="3793691"/>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a:t>
            </a:r>
          </a:p>
        </p:txBody>
      </p:sp>
      <p:sp>
        <p:nvSpPr>
          <p:cNvPr id="16" name="Text Placeholder 2">
            <a:extLst>
              <a:ext uri="{FF2B5EF4-FFF2-40B4-BE49-F238E27FC236}">
                <a16:creationId xmlns:a16="http://schemas.microsoft.com/office/drawing/2014/main" id="{DD752721-AD84-614D-94BD-31C31E4BC6C9}"/>
              </a:ext>
            </a:extLst>
          </p:cNvPr>
          <p:cNvSpPr txBox="1">
            <a:spLocks/>
          </p:cNvSpPr>
          <p:nvPr userDrawn="1"/>
        </p:nvSpPr>
        <p:spPr>
          <a:xfrm>
            <a:off x="1218153" y="4630580"/>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a:t>
            </a:r>
          </a:p>
        </p:txBody>
      </p:sp>
    </p:spTree>
    <p:extLst>
      <p:ext uri="{BB962C8B-B14F-4D97-AF65-F5344CB8AC3E}">
        <p14:creationId xmlns:p14="http://schemas.microsoft.com/office/powerpoint/2010/main" val="2983456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8" name="Picture 7" descr="A group of people standing around a table&#10;&#10;Description automatically generated">
            <a:extLst>
              <a:ext uri="{FF2B5EF4-FFF2-40B4-BE49-F238E27FC236}">
                <a16:creationId xmlns:a16="http://schemas.microsoft.com/office/drawing/2014/main" id="{647C9577-8D68-864D-9C97-90E3750580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95" r="18005"/>
          <a:stretch/>
        </p:blipFill>
        <p:spPr>
          <a:xfrm flipH="1">
            <a:off x="6096000" y="0"/>
            <a:ext cx="6096000" cy="6858000"/>
          </a:xfrm>
          <a:prstGeom prst="rect">
            <a:avLst/>
          </a:prstGeom>
        </p:spPr>
      </p:pic>
      <p:sp>
        <p:nvSpPr>
          <p:cNvPr id="10" name="Parallelogram 1">
            <a:extLst>
              <a:ext uri="{FF2B5EF4-FFF2-40B4-BE49-F238E27FC236}">
                <a16:creationId xmlns:a16="http://schemas.microsoft.com/office/drawing/2014/main" id="{C2C032F0-1027-C242-92C1-E339533627D2}"/>
              </a:ext>
            </a:extLst>
          </p:cNvPr>
          <p:cNvSpPr/>
          <p:nvPr userDrawn="1"/>
        </p:nvSpPr>
        <p:spPr>
          <a:xfrm>
            <a:off x="-59332" y="-24431"/>
            <a:ext cx="10106441" cy="6924311"/>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0727A156-A6E8-4047-987F-7DBC6908ABCC}"/>
              </a:ext>
            </a:extLst>
          </p:cNvPr>
          <p:cNvSpPr>
            <a:spLocks noGrp="1"/>
          </p:cNvSpPr>
          <p:nvPr>
            <p:ph type="subTitle" idx="1" hasCustomPrompt="1"/>
          </p:nvPr>
        </p:nvSpPr>
        <p:spPr>
          <a:xfrm>
            <a:off x="687378" y="3583129"/>
            <a:ext cx="6427078" cy="1423586"/>
          </a:xfrm>
        </p:spPr>
        <p:txBody>
          <a:bodyPr anchor="t">
            <a:noAutofit/>
          </a:bodyPr>
          <a:lstStyle>
            <a:lvl1pPr marL="0" indent="0" algn="l">
              <a:buNone/>
              <a:defRPr sz="2400" b="0" i="0" spc="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18" name="Title 1">
            <a:extLst>
              <a:ext uri="{FF2B5EF4-FFF2-40B4-BE49-F238E27FC236}">
                <a16:creationId xmlns:a16="http://schemas.microsoft.com/office/drawing/2014/main" id="{2651F054-6157-4889-90D9-0F5B2B1B5356}"/>
              </a:ext>
            </a:extLst>
          </p:cNvPr>
          <p:cNvSpPr>
            <a:spLocks noGrp="1"/>
          </p:cNvSpPr>
          <p:nvPr>
            <p:ph type="title" hasCustomPrompt="1"/>
          </p:nvPr>
        </p:nvSpPr>
        <p:spPr>
          <a:xfrm>
            <a:off x="687377" y="1302557"/>
            <a:ext cx="6427079" cy="2126444"/>
          </a:xfrm>
        </p:spPr>
        <p:txBody>
          <a:bodyPr anchor="b">
            <a:noAutofit/>
          </a:bodyPr>
          <a:lstStyle>
            <a:lvl1pPr>
              <a:defRPr sz="3600" b="0" i="0" baseline="0">
                <a:solidFill>
                  <a:schemeClr val="tx1"/>
                </a:solidFill>
                <a:latin typeface="Montserrat ExtraBold" pitchFamily="2" charset="77"/>
              </a:defRPr>
            </a:lvl1pPr>
          </a:lstStyle>
          <a:p>
            <a:r>
              <a:rPr lang="en-US"/>
              <a:t>Your Presentation Title Should Goes Here</a:t>
            </a:r>
          </a:p>
        </p:txBody>
      </p:sp>
      <p:sp>
        <p:nvSpPr>
          <p:cNvPr id="19" name="Text Placeholder 9">
            <a:extLst>
              <a:ext uri="{FF2B5EF4-FFF2-40B4-BE49-F238E27FC236}">
                <a16:creationId xmlns:a16="http://schemas.microsoft.com/office/drawing/2014/main" id="{3B6A6954-70B4-4607-8F88-DB92C745D6D8}"/>
              </a:ext>
            </a:extLst>
          </p:cNvPr>
          <p:cNvSpPr>
            <a:spLocks noGrp="1"/>
          </p:cNvSpPr>
          <p:nvPr>
            <p:ph type="body" sz="quarter" idx="13" hasCustomPrompt="1"/>
          </p:nvPr>
        </p:nvSpPr>
        <p:spPr>
          <a:xfrm>
            <a:off x="687388" y="5165726"/>
            <a:ext cx="5846762" cy="432970"/>
          </a:xfrm>
        </p:spPr>
        <p:txBody>
          <a:bodyPr>
            <a:noAutofit/>
          </a:bodyPr>
          <a:lstStyle>
            <a:lvl1pPr marL="0" indent="0">
              <a:buNone/>
              <a:defRPr sz="2400">
                <a:solidFill>
                  <a:schemeClr val="tx1"/>
                </a:solidFill>
              </a:defRPr>
            </a:lvl1pPr>
          </a:lstStyle>
          <a:p>
            <a:pPr lvl="0"/>
            <a:r>
              <a:rPr lang="en-US"/>
              <a:t>Presenter Name</a:t>
            </a:r>
          </a:p>
        </p:txBody>
      </p:sp>
      <p:sp>
        <p:nvSpPr>
          <p:cNvPr id="20" name="Text Placeholder 9">
            <a:extLst>
              <a:ext uri="{FF2B5EF4-FFF2-40B4-BE49-F238E27FC236}">
                <a16:creationId xmlns:a16="http://schemas.microsoft.com/office/drawing/2014/main" id="{54500EB9-19FB-4563-ADEE-AE4D68EC0668}"/>
              </a:ext>
            </a:extLst>
          </p:cNvPr>
          <p:cNvSpPr>
            <a:spLocks noGrp="1"/>
          </p:cNvSpPr>
          <p:nvPr>
            <p:ph type="body" sz="quarter" idx="14" hasCustomPrompt="1"/>
          </p:nvPr>
        </p:nvSpPr>
        <p:spPr>
          <a:xfrm>
            <a:off x="687377" y="5693545"/>
            <a:ext cx="5846762" cy="432970"/>
          </a:xfrm>
        </p:spPr>
        <p:txBody>
          <a:bodyPr wrap="square">
            <a:noAutofit/>
          </a:bodyPr>
          <a:lstStyle>
            <a:lvl1pPr marL="0" indent="0">
              <a:buNone/>
              <a:defRPr sz="1600">
                <a:solidFill>
                  <a:schemeClr val="tx1"/>
                </a:solidFill>
              </a:defRPr>
            </a:lvl1pPr>
          </a:lstStyle>
          <a:p>
            <a:pPr lvl="0"/>
            <a:r>
              <a:rPr lang="en-US"/>
              <a:t>PRESENTER TITLE</a:t>
            </a:r>
          </a:p>
        </p:txBody>
      </p:sp>
      <p:sp>
        <p:nvSpPr>
          <p:cNvPr id="21" name="Text Placeholder 17">
            <a:extLst>
              <a:ext uri="{FF2B5EF4-FFF2-40B4-BE49-F238E27FC236}">
                <a16:creationId xmlns:a16="http://schemas.microsoft.com/office/drawing/2014/main" id="{E6C4E859-5B35-4310-AC25-4C251DED2A76}"/>
              </a:ext>
            </a:extLst>
          </p:cNvPr>
          <p:cNvSpPr>
            <a:spLocks noGrp="1"/>
          </p:cNvSpPr>
          <p:nvPr>
            <p:ph type="body" sz="quarter" idx="15" hasCustomPrompt="1"/>
          </p:nvPr>
        </p:nvSpPr>
        <p:spPr>
          <a:xfrm>
            <a:off x="687377" y="6280643"/>
            <a:ext cx="5847472" cy="315525"/>
          </a:xfrm>
        </p:spPr>
        <p:txBody>
          <a:bodyPr anchor="t">
            <a:noAutofit/>
          </a:bodyPr>
          <a:lstStyle>
            <a:lvl1pPr marL="0" indent="0">
              <a:buNone/>
              <a:defRPr sz="1400" b="0" i="0" spc="0" baseline="0">
                <a:solidFill>
                  <a:schemeClr val="tx1"/>
                </a:solidFill>
                <a:latin typeface="Montserrat Medium" pitchFamily="2" charset="77"/>
                <a:ea typeface="Montserrat Medium" pitchFamily="2" charset="77"/>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a:t>
            </a:r>
          </a:p>
        </p:txBody>
      </p:sp>
      <p:pic>
        <p:nvPicPr>
          <p:cNvPr id="12" name="Graphic 11">
            <a:extLst>
              <a:ext uri="{FF2B5EF4-FFF2-40B4-BE49-F238E27FC236}">
                <a16:creationId xmlns:a16="http://schemas.microsoft.com/office/drawing/2014/main" id="{F9CD627E-0208-2146-B81B-66C6776454D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649157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6" name="Picture 5" descr="A train on a steel track&#10;&#10;Description automatically generated">
            <a:extLst>
              <a:ext uri="{FF2B5EF4-FFF2-40B4-BE49-F238E27FC236}">
                <a16:creationId xmlns:a16="http://schemas.microsoft.com/office/drawing/2014/main" id="{7234D90B-2A18-FA4B-B52B-31BB53D239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892" r="19874"/>
          <a:stretch/>
        </p:blipFill>
        <p:spPr>
          <a:xfrm>
            <a:off x="4726378" y="0"/>
            <a:ext cx="7465621" cy="6858000"/>
          </a:xfrm>
          <a:prstGeom prst="rect">
            <a:avLst/>
          </a:prstGeom>
        </p:spPr>
      </p:pic>
      <p:sp>
        <p:nvSpPr>
          <p:cNvPr id="32" name="Parallelogram 1">
            <a:extLst>
              <a:ext uri="{FF2B5EF4-FFF2-40B4-BE49-F238E27FC236}">
                <a16:creationId xmlns:a16="http://schemas.microsoft.com/office/drawing/2014/main" id="{D42B357B-B407-6445-A7F2-B1DF336145E8}"/>
              </a:ext>
            </a:extLst>
          </p:cNvPr>
          <p:cNvSpPr/>
          <p:nvPr userDrawn="1"/>
        </p:nvSpPr>
        <p:spPr>
          <a:xfrm flipV="1">
            <a:off x="0" y="-11852"/>
            <a:ext cx="8424762" cy="6882552"/>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 name="connsiteX0" fmla="*/ 7 w 10126239"/>
              <a:gd name="connsiteY0" fmla="*/ 6870700 h 6870700"/>
              <a:gd name="connsiteX1" fmla="*/ 2208377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7 w 10126239"/>
              <a:gd name="connsiteY0" fmla="*/ 6870700 h 6870700"/>
              <a:gd name="connsiteX1" fmla="*/ 1699735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576445 w 8426504"/>
              <a:gd name="connsiteY0" fmla="*/ 7124700 h 7124700"/>
              <a:gd name="connsiteX1" fmla="*/ 0 w 8426504"/>
              <a:gd name="connsiteY1" fmla="*/ 0 h 7124700"/>
              <a:gd name="connsiteX2" fmla="*/ 8426504 w 8426504"/>
              <a:gd name="connsiteY2" fmla="*/ 12700 h 7124700"/>
              <a:gd name="connsiteX3" fmla="*/ 4950938 w 8426504"/>
              <a:gd name="connsiteY3" fmla="*/ 6870700 h 7124700"/>
              <a:gd name="connsiteX4" fmla="*/ 576445 w 8426504"/>
              <a:gd name="connsiteY4" fmla="*/ 7124700 h 7124700"/>
              <a:gd name="connsiteX0" fmla="*/ 414 w 8448128"/>
              <a:gd name="connsiteY0" fmla="*/ 6870700 h 6870700"/>
              <a:gd name="connsiteX1" fmla="*/ 21624 w 8448128"/>
              <a:gd name="connsiteY1" fmla="*/ 0 h 6870700"/>
              <a:gd name="connsiteX2" fmla="*/ 8448128 w 8448128"/>
              <a:gd name="connsiteY2" fmla="*/ 12700 h 6870700"/>
              <a:gd name="connsiteX3" fmla="*/ 4972562 w 8448128"/>
              <a:gd name="connsiteY3" fmla="*/ 6870700 h 6870700"/>
              <a:gd name="connsiteX4" fmla="*/ 414 w 8448128"/>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8128" h="6870700">
                <a:moveTo>
                  <a:pt x="414" y="6870700"/>
                </a:moveTo>
                <a:cubicBezTo>
                  <a:pt x="-3819" y="4584700"/>
                  <a:pt x="25857" y="2286000"/>
                  <a:pt x="21624" y="0"/>
                </a:cubicBezTo>
                <a:lnTo>
                  <a:pt x="8448128" y="12700"/>
                </a:lnTo>
                <a:lnTo>
                  <a:pt x="4972562" y="6870700"/>
                </a:lnTo>
                <a:lnTo>
                  <a:pt x="414" y="6870700"/>
                </a:lnTo>
                <a:close/>
              </a:path>
            </a:pathLst>
          </a:custGeom>
          <a:solidFill>
            <a:schemeClr val="bg1"/>
          </a:solidFill>
          <a:ln>
            <a:noFill/>
          </a:ln>
          <a:effectLst>
            <a:outerShdw blurRad="254000" dist="127000" sx="102000" sy="1020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 Placeholder 12">
            <a:extLst>
              <a:ext uri="{FF2B5EF4-FFF2-40B4-BE49-F238E27FC236}">
                <a16:creationId xmlns:a16="http://schemas.microsoft.com/office/drawing/2014/main" id="{530B57D2-B383-004C-BEC5-99C5611BDF81}"/>
              </a:ext>
            </a:extLst>
          </p:cNvPr>
          <p:cNvSpPr>
            <a:spLocks noGrp="1"/>
          </p:cNvSpPr>
          <p:nvPr>
            <p:ph type="body" sz="quarter" idx="16" hasCustomPrompt="1"/>
          </p:nvPr>
        </p:nvSpPr>
        <p:spPr>
          <a:xfrm>
            <a:off x="1876668" y="2947580"/>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30" name="Text Placeholder 12">
            <a:extLst>
              <a:ext uri="{FF2B5EF4-FFF2-40B4-BE49-F238E27FC236}">
                <a16:creationId xmlns:a16="http://schemas.microsoft.com/office/drawing/2014/main" id="{E7F09ABC-8AA4-6542-8B02-30EF9A7A3520}"/>
              </a:ext>
            </a:extLst>
          </p:cNvPr>
          <p:cNvSpPr>
            <a:spLocks noGrp="1"/>
          </p:cNvSpPr>
          <p:nvPr>
            <p:ph type="body" sz="quarter" idx="19" hasCustomPrompt="1"/>
          </p:nvPr>
        </p:nvSpPr>
        <p:spPr>
          <a:xfrm>
            <a:off x="1876668" y="3793691"/>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31" name="Text Placeholder 12">
            <a:extLst>
              <a:ext uri="{FF2B5EF4-FFF2-40B4-BE49-F238E27FC236}">
                <a16:creationId xmlns:a16="http://schemas.microsoft.com/office/drawing/2014/main" id="{4AE1B064-F789-5C4B-BE0A-20D7A3493A3B}"/>
              </a:ext>
            </a:extLst>
          </p:cNvPr>
          <p:cNvSpPr>
            <a:spLocks noGrp="1"/>
          </p:cNvSpPr>
          <p:nvPr>
            <p:ph type="body" sz="quarter" idx="20" hasCustomPrompt="1"/>
          </p:nvPr>
        </p:nvSpPr>
        <p:spPr>
          <a:xfrm>
            <a:off x="1876770" y="4629736"/>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pic>
        <p:nvPicPr>
          <p:cNvPr id="12" name="Graphic 11">
            <a:extLst>
              <a:ext uri="{FF2B5EF4-FFF2-40B4-BE49-F238E27FC236}">
                <a16:creationId xmlns:a16="http://schemas.microsoft.com/office/drawing/2014/main" id="{48805A9E-CDB0-474E-8C31-7FA3BA0A19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15" name="Title 1">
            <a:extLst>
              <a:ext uri="{FF2B5EF4-FFF2-40B4-BE49-F238E27FC236}">
                <a16:creationId xmlns:a16="http://schemas.microsoft.com/office/drawing/2014/main" id="{4008BFF4-097A-2545-8FD7-6C213C22CA84}"/>
              </a:ext>
            </a:extLst>
          </p:cNvPr>
          <p:cNvSpPr>
            <a:spLocks noGrp="1"/>
          </p:cNvSpPr>
          <p:nvPr>
            <p:ph type="title" hasCustomPrompt="1"/>
          </p:nvPr>
        </p:nvSpPr>
        <p:spPr>
          <a:xfrm>
            <a:off x="722036" y="945930"/>
            <a:ext cx="4301910" cy="1232707"/>
          </a:xfrm>
        </p:spPr>
        <p:txBody>
          <a:bodyPr anchor="b">
            <a:noAutofit/>
          </a:bodyPr>
          <a:lstStyle>
            <a:lvl1pPr>
              <a:defRPr sz="3600" b="0" i="0" baseline="0">
                <a:solidFill>
                  <a:schemeClr val="tx1"/>
                </a:solidFill>
                <a:latin typeface="Montserrat ExtraBold" pitchFamily="2" charset="77"/>
              </a:defRPr>
            </a:lvl1pPr>
          </a:lstStyle>
          <a:p>
            <a:r>
              <a:rPr lang="en-US"/>
              <a:t>Agenda or Title</a:t>
            </a:r>
          </a:p>
        </p:txBody>
      </p:sp>
      <p:sp>
        <p:nvSpPr>
          <p:cNvPr id="2" name="Slide Number Placeholder 1">
            <a:extLst>
              <a:ext uri="{FF2B5EF4-FFF2-40B4-BE49-F238E27FC236}">
                <a16:creationId xmlns:a16="http://schemas.microsoft.com/office/drawing/2014/main" id="{8CA1BA4E-B16F-4225-9736-240128DF9A59}"/>
              </a:ext>
            </a:extLst>
          </p:cNvPr>
          <p:cNvSpPr>
            <a:spLocks noGrp="1"/>
          </p:cNvSpPr>
          <p:nvPr>
            <p:ph type="sldNum" sz="quarter" idx="23"/>
          </p:nvPr>
        </p:nvSpPr>
        <p:spPr/>
        <p:txBody>
          <a:bodyPr/>
          <a:lstStyle/>
          <a:p>
            <a:fld id="{F31A2743-CD32-4D0F-A396-AE95575CE4CF}" type="slidenum">
              <a:rPr lang="en-US" smtClean="0"/>
              <a:pPr/>
              <a:t>‹#›</a:t>
            </a:fld>
            <a:endParaRPr lang="en-US"/>
          </a:p>
        </p:txBody>
      </p:sp>
      <p:sp>
        <p:nvSpPr>
          <p:cNvPr id="13" name="Text Placeholder 2">
            <a:extLst>
              <a:ext uri="{FF2B5EF4-FFF2-40B4-BE49-F238E27FC236}">
                <a16:creationId xmlns:a16="http://schemas.microsoft.com/office/drawing/2014/main" id="{724DC424-AAD5-3048-8A00-2D90721E12EB}"/>
              </a:ext>
            </a:extLst>
          </p:cNvPr>
          <p:cNvSpPr txBox="1">
            <a:spLocks/>
          </p:cNvSpPr>
          <p:nvPr userDrawn="1"/>
        </p:nvSpPr>
        <p:spPr>
          <a:xfrm>
            <a:off x="1218153" y="2928393"/>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a:t>
            </a:r>
          </a:p>
        </p:txBody>
      </p:sp>
      <p:sp>
        <p:nvSpPr>
          <p:cNvPr id="14" name="Text Placeholder 2">
            <a:extLst>
              <a:ext uri="{FF2B5EF4-FFF2-40B4-BE49-F238E27FC236}">
                <a16:creationId xmlns:a16="http://schemas.microsoft.com/office/drawing/2014/main" id="{D85FCD58-1F19-0840-BF28-1AE303678423}"/>
              </a:ext>
            </a:extLst>
          </p:cNvPr>
          <p:cNvSpPr txBox="1">
            <a:spLocks/>
          </p:cNvSpPr>
          <p:nvPr userDrawn="1"/>
        </p:nvSpPr>
        <p:spPr>
          <a:xfrm>
            <a:off x="1218153" y="3793691"/>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a:t>
            </a:r>
          </a:p>
        </p:txBody>
      </p:sp>
      <p:sp>
        <p:nvSpPr>
          <p:cNvPr id="16" name="Text Placeholder 2">
            <a:extLst>
              <a:ext uri="{FF2B5EF4-FFF2-40B4-BE49-F238E27FC236}">
                <a16:creationId xmlns:a16="http://schemas.microsoft.com/office/drawing/2014/main" id="{DD752721-AD84-614D-94BD-31C31E4BC6C9}"/>
              </a:ext>
            </a:extLst>
          </p:cNvPr>
          <p:cNvSpPr txBox="1">
            <a:spLocks/>
          </p:cNvSpPr>
          <p:nvPr userDrawn="1"/>
        </p:nvSpPr>
        <p:spPr>
          <a:xfrm>
            <a:off x="1218153" y="4630580"/>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a:t>
            </a:r>
          </a:p>
        </p:txBody>
      </p:sp>
    </p:spTree>
    <p:extLst>
      <p:ext uri="{BB962C8B-B14F-4D97-AF65-F5344CB8AC3E}">
        <p14:creationId xmlns:p14="http://schemas.microsoft.com/office/powerpoint/2010/main" val="2983456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8" name="Picture 17" descr="A bicycle parked on the side of a road&#10;&#10;Description automatically generated">
            <a:extLst>
              <a:ext uri="{FF2B5EF4-FFF2-40B4-BE49-F238E27FC236}">
                <a16:creationId xmlns:a16="http://schemas.microsoft.com/office/drawing/2014/main" id="{D24010E8-9B73-6F4B-A124-68FEBC1A79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2" r="37931"/>
          <a:stretch/>
        </p:blipFill>
        <p:spPr>
          <a:xfrm>
            <a:off x="4813737" y="-11852"/>
            <a:ext cx="7404677" cy="6882552"/>
          </a:xfrm>
          <a:prstGeom prst="rect">
            <a:avLst/>
          </a:prstGeom>
        </p:spPr>
      </p:pic>
      <p:sp>
        <p:nvSpPr>
          <p:cNvPr id="32" name="Parallelogram 1">
            <a:extLst>
              <a:ext uri="{FF2B5EF4-FFF2-40B4-BE49-F238E27FC236}">
                <a16:creationId xmlns:a16="http://schemas.microsoft.com/office/drawing/2014/main" id="{D42B357B-B407-6445-A7F2-B1DF336145E8}"/>
              </a:ext>
            </a:extLst>
          </p:cNvPr>
          <p:cNvSpPr/>
          <p:nvPr userDrawn="1"/>
        </p:nvSpPr>
        <p:spPr>
          <a:xfrm flipV="1">
            <a:off x="-12702" y="0"/>
            <a:ext cx="8437464" cy="68707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 name="connsiteX0" fmla="*/ 7 w 10126239"/>
              <a:gd name="connsiteY0" fmla="*/ 6870700 h 6870700"/>
              <a:gd name="connsiteX1" fmla="*/ 2208377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7 w 10126239"/>
              <a:gd name="connsiteY0" fmla="*/ 6870700 h 6870700"/>
              <a:gd name="connsiteX1" fmla="*/ 1699735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576445 w 8426504"/>
              <a:gd name="connsiteY0" fmla="*/ 7124700 h 7124700"/>
              <a:gd name="connsiteX1" fmla="*/ 0 w 8426504"/>
              <a:gd name="connsiteY1" fmla="*/ 0 h 7124700"/>
              <a:gd name="connsiteX2" fmla="*/ 8426504 w 8426504"/>
              <a:gd name="connsiteY2" fmla="*/ 12700 h 7124700"/>
              <a:gd name="connsiteX3" fmla="*/ 4950938 w 8426504"/>
              <a:gd name="connsiteY3" fmla="*/ 6870700 h 7124700"/>
              <a:gd name="connsiteX4" fmla="*/ 576445 w 8426504"/>
              <a:gd name="connsiteY4" fmla="*/ 7124700 h 7124700"/>
              <a:gd name="connsiteX0" fmla="*/ 414 w 8448128"/>
              <a:gd name="connsiteY0" fmla="*/ 6870700 h 6870700"/>
              <a:gd name="connsiteX1" fmla="*/ 21624 w 8448128"/>
              <a:gd name="connsiteY1" fmla="*/ 0 h 6870700"/>
              <a:gd name="connsiteX2" fmla="*/ 8448128 w 8448128"/>
              <a:gd name="connsiteY2" fmla="*/ 12700 h 6870700"/>
              <a:gd name="connsiteX3" fmla="*/ 4972562 w 8448128"/>
              <a:gd name="connsiteY3" fmla="*/ 6870700 h 6870700"/>
              <a:gd name="connsiteX4" fmla="*/ 414 w 8448128"/>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8128" h="6870700">
                <a:moveTo>
                  <a:pt x="414" y="6870700"/>
                </a:moveTo>
                <a:cubicBezTo>
                  <a:pt x="-3819" y="4584700"/>
                  <a:pt x="25857" y="2286000"/>
                  <a:pt x="21624" y="0"/>
                </a:cubicBezTo>
                <a:lnTo>
                  <a:pt x="8448128" y="12700"/>
                </a:lnTo>
                <a:lnTo>
                  <a:pt x="4972562" y="6870700"/>
                </a:lnTo>
                <a:lnTo>
                  <a:pt x="414" y="6870700"/>
                </a:lnTo>
                <a:close/>
              </a:path>
            </a:pathLst>
          </a:custGeom>
          <a:solidFill>
            <a:schemeClr val="bg1"/>
          </a:solidFill>
          <a:ln>
            <a:noFill/>
          </a:ln>
          <a:effectLst>
            <a:outerShdw blurRad="254000" dist="127000" sx="102000" sy="1020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2" name="Text Placeholder 12">
            <a:extLst>
              <a:ext uri="{FF2B5EF4-FFF2-40B4-BE49-F238E27FC236}">
                <a16:creationId xmlns:a16="http://schemas.microsoft.com/office/drawing/2014/main" id="{2012F3C5-2E61-475C-A2BC-4AE604EF40DF}"/>
              </a:ext>
            </a:extLst>
          </p:cNvPr>
          <p:cNvSpPr>
            <a:spLocks noGrp="1"/>
          </p:cNvSpPr>
          <p:nvPr>
            <p:ph type="body" sz="quarter" idx="16" hasCustomPrompt="1"/>
          </p:nvPr>
        </p:nvSpPr>
        <p:spPr>
          <a:xfrm>
            <a:off x="1876668" y="2947580"/>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13" name="Text Placeholder 12">
            <a:extLst>
              <a:ext uri="{FF2B5EF4-FFF2-40B4-BE49-F238E27FC236}">
                <a16:creationId xmlns:a16="http://schemas.microsoft.com/office/drawing/2014/main" id="{D9270F62-580B-4F3E-8BEC-FEA1D0103B19}"/>
              </a:ext>
            </a:extLst>
          </p:cNvPr>
          <p:cNvSpPr>
            <a:spLocks noGrp="1"/>
          </p:cNvSpPr>
          <p:nvPr>
            <p:ph type="body" sz="quarter" idx="19" hasCustomPrompt="1"/>
          </p:nvPr>
        </p:nvSpPr>
        <p:spPr>
          <a:xfrm>
            <a:off x="1876668" y="3793691"/>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14" name="Text Placeholder 12">
            <a:extLst>
              <a:ext uri="{FF2B5EF4-FFF2-40B4-BE49-F238E27FC236}">
                <a16:creationId xmlns:a16="http://schemas.microsoft.com/office/drawing/2014/main" id="{3FF59F67-B7ED-48C0-A407-D64881D9C8D4}"/>
              </a:ext>
            </a:extLst>
          </p:cNvPr>
          <p:cNvSpPr>
            <a:spLocks noGrp="1"/>
          </p:cNvSpPr>
          <p:nvPr>
            <p:ph type="body" sz="quarter" idx="20" hasCustomPrompt="1"/>
          </p:nvPr>
        </p:nvSpPr>
        <p:spPr>
          <a:xfrm>
            <a:off x="1876770" y="4629736"/>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pic>
        <p:nvPicPr>
          <p:cNvPr id="20" name="Graphic 19">
            <a:extLst>
              <a:ext uri="{FF2B5EF4-FFF2-40B4-BE49-F238E27FC236}">
                <a16:creationId xmlns:a16="http://schemas.microsoft.com/office/drawing/2014/main" id="{343FE95B-B8FA-A046-9D16-57478D224A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16" name="Title 1">
            <a:extLst>
              <a:ext uri="{FF2B5EF4-FFF2-40B4-BE49-F238E27FC236}">
                <a16:creationId xmlns:a16="http://schemas.microsoft.com/office/drawing/2014/main" id="{E40F8E41-EB4F-0946-8069-EEB0093E1562}"/>
              </a:ext>
            </a:extLst>
          </p:cNvPr>
          <p:cNvSpPr>
            <a:spLocks noGrp="1"/>
          </p:cNvSpPr>
          <p:nvPr>
            <p:ph type="title" hasCustomPrompt="1"/>
          </p:nvPr>
        </p:nvSpPr>
        <p:spPr>
          <a:xfrm>
            <a:off x="722036" y="945930"/>
            <a:ext cx="4301910" cy="1232707"/>
          </a:xfrm>
        </p:spPr>
        <p:txBody>
          <a:bodyPr anchor="b">
            <a:noAutofit/>
          </a:bodyPr>
          <a:lstStyle>
            <a:lvl1pPr>
              <a:defRPr sz="3600" b="0" i="0" baseline="0">
                <a:solidFill>
                  <a:schemeClr val="tx1"/>
                </a:solidFill>
                <a:latin typeface="Montserrat ExtraBold" pitchFamily="2" charset="77"/>
              </a:defRPr>
            </a:lvl1pPr>
          </a:lstStyle>
          <a:p>
            <a:r>
              <a:rPr lang="en-US"/>
              <a:t>Agenda or Title</a:t>
            </a:r>
          </a:p>
        </p:txBody>
      </p:sp>
      <p:sp>
        <p:nvSpPr>
          <p:cNvPr id="2" name="Slide Number Placeholder 1">
            <a:extLst>
              <a:ext uri="{FF2B5EF4-FFF2-40B4-BE49-F238E27FC236}">
                <a16:creationId xmlns:a16="http://schemas.microsoft.com/office/drawing/2014/main" id="{9E3485BC-4715-4728-B178-70042FD31A69}"/>
              </a:ext>
            </a:extLst>
          </p:cNvPr>
          <p:cNvSpPr>
            <a:spLocks noGrp="1"/>
          </p:cNvSpPr>
          <p:nvPr>
            <p:ph type="sldNum" sz="quarter" idx="23"/>
          </p:nvPr>
        </p:nvSpPr>
        <p:spPr/>
        <p:txBody>
          <a:bodyPr/>
          <a:lstStyle/>
          <a:p>
            <a:fld id="{F31A2743-CD32-4D0F-A396-AE95575CE4CF}" type="slidenum">
              <a:rPr lang="en-US" smtClean="0"/>
              <a:pPr/>
              <a:t>‹#›</a:t>
            </a:fld>
            <a:endParaRPr lang="en-US"/>
          </a:p>
        </p:txBody>
      </p:sp>
      <p:sp>
        <p:nvSpPr>
          <p:cNvPr id="15" name="Text Placeholder 2">
            <a:extLst>
              <a:ext uri="{FF2B5EF4-FFF2-40B4-BE49-F238E27FC236}">
                <a16:creationId xmlns:a16="http://schemas.microsoft.com/office/drawing/2014/main" id="{9EB11BE4-2A79-DE46-B7A0-C041B57BF109}"/>
              </a:ext>
            </a:extLst>
          </p:cNvPr>
          <p:cNvSpPr txBox="1">
            <a:spLocks/>
          </p:cNvSpPr>
          <p:nvPr userDrawn="1"/>
        </p:nvSpPr>
        <p:spPr>
          <a:xfrm>
            <a:off x="1218153" y="2928393"/>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a:t>
            </a:r>
          </a:p>
        </p:txBody>
      </p:sp>
      <p:sp>
        <p:nvSpPr>
          <p:cNvPr id="17" name="Text Placeholder 2">
            <a:extLst>
              <a:ext uri="{FF2B5EF4-FFF2-40B4-BE49-F238E27FC236}">
                <a16:creationId xmlns:a16="http://schemas.microsoft.com/office/drawing/2014/main" id="{2ECE9EE7-95CA-E34A-9867-228E201E6A70}"/>
              </a:ext>
            </a:extLst>
          </p:cNvPr>
          <p:cNvSpPr txBox="1">
            <a:spLocks/>
          </p:cNvSpPr>
          <p:nvPr userDrawn="1"/>
        </p:nvSpPr>
        <p:spPr>
          <a:xfrm>
            <a:off x="1218153" y="3793691"/>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a:t>
            </a:r>
          </a:p>
        </p:txBody>
      </p:sp>
      <p:sp>
        <p:nvSpPr>
          <p:cNvPr id="21" name="Text Placeholder 2">
            <a:extLst>
              <a:ext uri="{FF2B5EF4-FFF2-40B4-BE49-F238E27FC236}">
                <a16:creationId xmlns:a16="http://schemas.microsoft.com/office/drawing/2014/main" id="{0B0BA79E-BE24-184D-8D93-5A7C3A420D6F}"/>
              </a:ext>
            </a:extLst>
          </p:cNvPr>
          <p:cNvSpPr txBox="1">
            <a:spLocks/>
          </p:cNvSpPr>
          <p:nvPr userDrawn="1"/>
        </p:nvSpPr>
        <p:spPr>
          <a:xfrm>
            <a:off x="1218153" y="4630580"/>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a:t>
            </a:r>
          </a:p>
        </p:txBody>
      </p:sp>
    </p:spTree>
    <p:extLst>
      <p:ext uri="{BB962C8B-B14F-4D97-AF65-F5344CB8AC3E}">
        <p14:creationId xmlns:p14="http://schemas.microsoft.com/office/powerpoint/2010/main" val="2186231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Option 1">
    <p:spTree>
      <p:nvGrpSpPr>
        <p:cNvPr id="1" name=""/>
        <p:cNvGrpSpPr/>
        <p:nvPr/>
      </p:nvGrpSpPr>
      <p:grpSpPr>
        <a:xfrm>
          <a:off x="0" y="0"/>
          <a:ext cx="0" cy="0"/>
          <a:chOff x="0" y="0"/>
          <a:chExt cx="0" cy="0"/>
        </a:xfrm>
      </p:grpSpPr>
      <p:pic>
        <p:nvPicPr>
          <p:cNvPr id="6" name="Picture 5" descr="A view of a city&#10;&#10;Description automatically generated">
            <a:extLst>
              <a:ext uri="{FF2B5EF4-FFF2-40B4-BE49-F238E27FC236}">
                <a16:creationId xmlns:a16="http://schemas.microsoft.com/office/drawing/2014/main" id="{D9601428-0E5F-1A48-9F71-251F2401C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EC299E9-E386-5E4F-97A8-79E40A0A9BBF}"/>
              </a:ext>
            </a:extLst>
          </p:cNvPr>
          <p:cNvSpPr/>
          <p:nvPr userDrawn="1"/>
        </p:nvSpPr>
        <p:spPr>
          <a:xfrm>
            <a:off x="-134695" y="-73152"/>
            <a:ext cx="12461389" cy="7011834"/>
          </a:xfrm>
          <a:prstGeom prst="rect">
            <a:avLst/>
          </a:prstGeom>
          <a:solidFill>
            <a:schemeClr val="tx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C29253-6854-8E4D-A8D0-F0E8E4985DAA}"/>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101600" dist="38100" dir="2700000" algn="tl" rotWithShape="0">
              <a:prstClr val="black">
                <a:alpha val="55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2990166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Option 2">
    <p:spTree>
      <p:nvGrpSpPr>
        <p:cNvPr id="1" name=""/>
        <p:cNvGrpSpPr/>
        <p:nvPr/>
      </p:nvGrpSpPr>
      <p:grpSpPr>
        <a:xfrm>
          <a:off x="0" y="0"/>
          <a:ext cx="0" cy="0"/>
          <a:chOff x="0" y="0"/>
          <a:chExt cx="0" cy="0"/>
        </a:xfrm>
      </p:grpSpPr>
      <p:pic>
        <p:nvPicPr>
          <p:cNvPr id="3" name="Picture 2" descr="A circuit board&#10;&#10;Description automatically generated">
            <a:extLst>
              <a:ext uri="{FF2B5EF4-FFF2-40B4-BE49-F238E27FC236}">
                <a16:creationId xmlns:a16="http://schemas.microsoft.com/office/drawing/2014/main" id="{32FF0BD9-4989-EC4E-BA7B-C33F8E9080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A709D9D-BFC5-7F40-A3C8-3E479CE28D58}"/>
              </a:ext>
            </a:extLst>
          </p:cNvPr>
          <p:cNvSpPr/>
          <p:nvPr userDrawn="1"/>
        </p:nvSpPr>
        <p:spPr>
          <a:xfrm>
            <a:off x="0" y="-73152"/>
            <a:ext cx="12329160" cy="6931152"/>
          </a:xfrm>
          <a:prstGeom prst="rect">
            <a:avLst/>
          </a:prstGeom>
          <a:solidFill>
            <a:schemeClr val="tx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7D51FD-8119-E94B-99A9-EA0442CD5C18}"/>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101600" dist="38100" dir="2700000" algn="tl" rotWithShape="0">
              <a:prstClr val="black">
                <a:alpha val="55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3787305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Option 3">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D4C6C6C8-0EAA-FB49-90FD-FB3526F4E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342B071-448D-2F46-BFEB-CB5F070A59E5}"/>
              </a:ext>
            </a:extLst>
          </p:cNvPr>
          <p:cNvSpPr/>
          <p:nvPr userDrawn="1"/>
        </p:nvSpPr>
        <p:spPr>
          <a:xfrm>
            <a:off x="-108951" y="-73153"/>
            <a:ext cx="12409901" cy="6976569"/>
          </a:xfrm>
          <a:prstGeom prst="rect">
            <a:avLst/>
          </a:prstGeom>
          <a:solidFill>
            <a:schemeClr val="tx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6FA29E3-21F7-8244-9ACD-382E684559DE}"/>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50800" dist="38100" dir="2700000" algn="tl" rotWithShape="0">
              <a:prstClr val="black">
                <a:alpha val="40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3474272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Divider Option 4">
    <p:spTree>
      <p:nvGrpSpPr>
        <p:cNvPr id="1" name=""/>
        <p:cNvGrpSpPr/>
        <p:nvPr/>
      </p:nvGrpSpPr>
      <p:grpSpPr>
        <a:xfrm>
          <a:off x="0" y="0"/>
          <a:ext cx="0" cy="0"/>
          <a:chOff x="0" y="0"/>
          <a:chExt cx="0" cy="0"/>
        </a:xfrm>
      </p:grpSpPr>
      <p:pic>
        <p:nvPicPr>
          <p:cNvPr id="12" name="Picture 11" descr="A person sitting at a table in front of a window&#10;&#10;Description automatically generated">
            <a:extLst>
              <a:ext uri="{FF2B5EF4-FFF2-40B4-BE49-F238E27FC236}">
                <a16:creationId xmlns:a16="http://schemas.microsoft.com/office/drawing/2014/main" id="{5FC39F6E-13C6-1543-B8AA-66CD778AC5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7AAAEA4-56AB-2C47-8098-C59250504AFE}"/>
              </a:ext>
            </a:extLst>
          </p:cNvPr>
          <p:cNvSpPr/>
          <p:nvPr userDrawn="1"/>
        </p:nvSpPr>
        <p:spPr>
          <a:xfrm>
            <a:off x="-108951" y="-73153"/>
            <a:ext cx="12409901" cy="6976569"/>
          </a:xfrm>
          <a:prstGeom prst="rect">
            <a:avLst/>
          </a:prstGeom>
          <a:solidFill>
            <a:schemeClr val="tx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5440A1F-C54B-664E-A340-7DFA737B29F8}"/>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50800" dist="38100" dir="2700000" algn="tl" rotWithShape="0">
              <a:prstClr val="black">
                <a:alpha val="40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3707217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9D772AE-A76C-1B4D-BE52-2EF7C0469F02}"/>
              </a:ext>
            </a:extLst>
          </p:cNvPr>
          <p:cNvSpPr>
            <a:spLocks noGrp="1"/>
          </p:cNvSpPr>
          <p:nvPr>
            <p:ph idx="1"/>
          </p:nvPr>
        </p:nvSpPr>
        <p:spPr>
          <a:xfrm>
            <a:off x="838198" y="1752601"/>
            <a:ext cx="10591801" cy="4218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1C98F-6298-004E-89B6-97CF3EB0572D}"/>
              </a:ext>
            </a:extLst>
          </p:cNvPr>
          <p:cNvSpPr>
            <a:spLocks noGrp="1"/>
          </p:cNvSpPr>
          <p:nvPr>
            <p:ph type="sldNum" sz="quarter" idx="4"/>
          </p:nvPr>
        </p:nvSpPr>
        <p:spPr>
          <a:xfrm>
            <a:off x="8686799"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2" name="Title 1">
            <a:extLst>
              <a:ext uri="{FF2B5EF4-FFF2-40B4-BE49-F238E27FC236}">
                <a16:creationId xmlns:a16="http://schemas.microsoft.com/office/drawing/2014/main" id="{D8BF1C18-A6EC-4912-9454-043924A51157}"/>
              </a:ext>
            </a:extLst>
          </p:cNvPr>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3840962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07D-A121-4BEF-A993-9B293CC85A0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B7068C-0B44-4959-9AD7-B4496DCC89A4}"/>
              </a:ext>
            </a:extLst>
          </p:cNvPr>
          <p:cNvSpPr>
            <a:spLocks noGrp="1"/>
          </p:cNvSpPr>
          <p:nvPr>
            <p:ph type="sldNum" sz="quarter" idx="10"/>
          </p:nvPr>
        </p:nvSpPr>
        <p:spPr/>
        <p:txBody>
          <a:bodyPr/>
          <a:lstStyle/>
          <a:p>
            <a:fld id="{F31A2743-CD32-4D0F-A396-AE95575CE4CF}" type="slidenum">
              <a:rPr lang="en-US" smtClean="0"/>
              <a:pPr/>
              <a:t>‹#›</a:t>
            </a:fld>
            <a:endParaRPr lang="en-US"/>
          </a:p>
        </p:txBody>
      </p:sp>
    </p:spTree>
    <p:extLst>
      <p:ext uri="{BB962C8B-B14F-4D97-AF65-F5344CB8AC3E}">
        <p14:creationId xmlns:p14="http://schemas.microsoft.com/office/powerpoint/2010/main" val="2718439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07D-A121-4BEF-A993-9B293CC85A0F}"/>
              </a:ext>
            </a:extLst>
          </p:cNvPr>
          <p:cNvSpPr>
            <a:spLocks noGrp="1"/>
          </p:cNvSpPr>
          <p:nvPr>
            <p:ph type="title" hasCustomPrompt="1"/>
          </p:nvPr>
        </p:nvSpPr>
        <p:spPr/>
        <p:txBody>
          <a:bodyPr/>
          <a:lstStyle/>
          <a:p>
            <a:r>
              <a:rPr lang="en-US"/>
              <a:t>Chart title goes here</a:t>
            </a:r>
          </a:p>
        </p:txBody>
      </p:sp>
      <p:sp>
        <p:nvSpPr>
          <p:cNvPr id="3" name="Slide Number Placeholder 2">
            <a:extLst>
              <a:ext uri="{FF2B5EF4-FFF2-40B4-BE49-F238E27FC236}">
                <a16:creationId xmlns:a16="http://schemas.microsoft.com/office/drawing/2014/main" id="{E6B7068C-0B44-4959-9AD7-B4496DCC89A4}"/>
              </a:ext>
            </a:extLst>
          </p:cNvPr>
          <p:cNvSpPr>
            <a:spLocks noGrp="1"/>
          </p:cNvSpPr>
          <p:nvPr>
            <p:ph type="sldNum" sz="quarter" idx="10"/>
          </p:nvPr>
        </p:nvSpPr>
        <p:spPr/>
        <p:txBody>
          <a:bodyPr/>
          <a:lstStyle/>
          <a:p>
            <a:fld id="{F31A2743-CD32-4D0F-A396-AE95575CE4CF}" type="slidenum">
              <a:rPr lang="en-US" smtClean="0"/>
              <a:pPr/>
              <a:t>‹#›</a:t>
            </a:fld>
            <a:endParaRPr lang="en-US"/>
          </a:p>
        </p:txBody>
      </p:sp>
      <p:sp>
        <p:nvSpPr>
          <p:cNvPr id="5" name="Chart Placeholder 4">
            <a:extLst>
              <a:ext uri="{FF2B5EF4-FFF2-40B4-BE49-F238E27FC236}">
                <a16:creationId xmlns:a16="http://schemas.microsoft.com/office/drawing/2014/main" id="{7D17D3B7-5E33-0A4F-A30B-1B74D719AD6C}"/>
              </a:ext>
            </a:extLst>
          </p:cNvPr>
          <p:cNvSpPr>
            <a:spLocks noGrp="1"/>
          </p:cNvSpPr>
          <p:nvPr>
            <p:ph type="chart" sz="quarter" idx="11"/>
          </p:nvPr>
        </p:nvSpPr>
        <p:spPr>
          <a:xfrm>
            <a:off x="838200" y="1933575"/>
            <a:ext cx="10591800" cy="4219575"/>
          </a:xfrm>
        </p:spPr>
        <p:txBody>
          <a:bodyPr/>
          <a:lstStyle/>
          <a:p>
            <a:r>
              <a:rPr lang="en-US"/>
              <a:t>Click icon to add chart</a:t>
            </a:r>
          </a:p>
        </p:txBody>
      </p:sp>
    </p:spTree>
    <p:extLst>
      <p:ext uri="{BB962C8B-B14F-4D97-AF65-F5344CB8AC3E}">
        <p14:creationId xmlns:p14="http://schemas.microsoft.com/office/powerpoint/2010/main" val="423389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8" name="Picture 17" descr="A bicycle parked on the side of a road&#10;&#10;Description automatically generated">
            <a:extLst>
              <a:ext uri="{FF2B5EF4-FFF2-40B4-BE49-F238E27FC236}">
                <a16:creationId xmlns:a16="http://schemas.microsoft.com/office/drawing/2014/main" id="{D24010E8-9B73-6F4B-A124-68FEBC1A79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2" r="37931"/>
          <a:stretch/>
        </p:blipFill>
        <p:spPr>
          <a:xfrm>
            <a:off x="4813737" y="-11852"/>
            <a:ext cx="7404677" cy="6882552"/>
          </a:xfrm>
          <a:prstGeom prst="rect">
            <a:avLst/>
          </a:prstGeom>
        </p:spPr>
      </p:pic>
      <p:sp>
        <p:nvSpPr>
          <p:cNvPr id="32" name="Parallelogram 1">
            <a:extLst>
              <a:ext uri="{FF2B5EF4-FFF2-40B4-BE49-F238E27FC236}">
                <a16:creationId xmlns:a16="http://schemas.microsoft.com/office/drawing/2014/main" id="{D42B357B-B407-6445-A7F2-B1DF336145E8}"/>
              </a:ext>
            </a:extLst>
          </p:cNvPr>
          <p:cNvSpPr/>
          <p:nvPr userDrawn="1"/>
        </p:nvSpPr>
        <p:spPr>
          <a:xfrm flipV="1">
            <a:off x="-12702" y="0"/>
            <a:ext cx="8437464" cy="68707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 name="connsiteX0" fmla="*/ 7 w 10126239"/>
              <a:gd name="connsiteY0" fmla="*/ 6870700 h 6870700"/>
              <a:gd name="connsiteX1" fmla="*/ 2208377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7 w 10126239"/>
              <a:gd name="connsiteY0" fmla="*/ 6870700 h 6870700"/>
              <a:gd name="connsiteX1" fmla="*/ 1699735 w 10126239"/>
              <a:gd name="connsiteY1" fmla="*/ 0 h 6870700"/>
              <a:gd name="connsiteX2" fmla="*/ 10126239 w 10126239"/>
              <a:gd name="connsiteY2" fmla="*/ 12700 h 6870700"/>
              <a:gd name="connsiteX3" fmla="*/ 6650673 w 10126239"/>
              <a:gd name="connsiteY3" fmla="*/ 6870700 h 6870700"/>
              <a:gd name="connsiteX4" fmla="*/ 7 w 10126239"/>
              <a:gd name="connsiteY4" fmla="*/ 6870700 h 6870700"/>
              <a:gd name="connsiteX0" fmla="*/ 576445 w 8426504"/>
              <a:gd name="connsiteY0" fmla="*/ 7124700 h 7124700"/>
              <a:gd name="connsiteX1" fmla="*/ 0 w 8426504"/>
              <a:gd name="connsiteY1" fmla="*/ 0 h 7124700"/>
              <a:gd name="connsiteX2" fmla="*/ 8426504 w 8426504"/>
              <a:gd name="connsiteY2" fmla="*/ 12700 h 7124700"/>
              <a:gd name="connsiteX3" fmla="*/ 4950938 w 8426504"/>
              <a:gd name="connsiteY3" fmla="*/ 6870700 h 7124700"/>
              <a:gd name="connsiteX4" fmla="*/ 576445 w 8426504"/>
              <a:gd name="connsiteY4" fmla="*/ 7124700 h 7124700"/>
              <a:gd name="connsiteX0" fmla="*/ 414 w 8448128"/>
              <a:gd name="connsiteY0" fmla="*/ 6870700 h 6870700"/>
              <a:gd name="connsiteX1" fmla="*/ 21624 w 8448128"/>
              <a:gd name="connsiteY1" fmla="*/ 0 h 6870700"/>
              <a:gd name="connsiteX2" fmla="*/ 8448128 w 8448128"/>
              <a:gd name="connsiteY2" fmla="*/ 12700 h 6870700"/>
              <a:gd name="connsiteX3" fmla="*/ 4972562 w 8448128"/>
              <a:gd name="connsiteY3" fmla="*/ 6870700 h 6870700"/>
              <a:gd name="connsiteX4" fmla="*/ 414 w 8448128"/>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8128" h="6870700">
                <a:moveTo>
                  <a:pt x="414" y="6870700"/>
                </a:moveTo>
                <a:cubicBezTo>
                  <a:pt x="-3819" y="4584700"/>
                  <a:pt x="25857" y="2286000"/>
                  <a:pt x="21624" y="0"/>
                </a:cubicBezTo>
                <a:lnTo>
                  <a:pt x="8448128" y="12700"/>
                </a:lnTo>
                <a:lnTo>
                  <a:pt x="4972562" y="6870700"/>
                </a:lnTo>
                <a:lnTo>
                  <a:pt x="414" y="6870700"/>
                </a:lnTo>
                <a:close/>
              </a:path>
            </a:pathLst>
          </a:custGeom>
          <a:solidFill>
            <a:schemeClr val="bg1"/>
          </a:solidFill>
          <a:ln>
            <a:noFill/>
          </a:ln>
          <a:effectLst>
            <a:outerShdw blurRad="254000" dist="127000" sx="102000" sy="1020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2" name="Text Placeholder 12">
            <a:extLst>
              <a:ext uri="{FF2B5EF4-FFF2-40B4-BE49-F238E27FC236}">
                <a16:creationId xmlns:a16="http://schemas.microsoft.com/office/drawing/2014/main" id="{2012F3C5-2E61-475C-A2BC-4AE604EF40DF}"/>
              </a:ext>
            </a:extLst>
          </p:cNvPr>
          <p:cNvSpPr>
            <a:spLocks noGrp="1"/>
          </p:cNvSpPr>
          <p:nvPr>
            <p:ph type="body" sz="quarter" idx="16" hasCustomPrompt="1"/>
          </p:nvPr>
        </p:nvSpPr>
        <p:spPr>
          <a:xfrm>
            <a:off x="1876668" y="2947580"/>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13" name="Text Placeholder 12">
            <a:extLst>
              <a:ext uri="{FF2B5EF4-FFF2-40B4-BE49-F238E27FC236}">
                <a16:creationId xmlns:a16="http://schemas.microsoft.com/office/drawing/2014/main" id="{D9270F62-580B-4F3E-8BEC-FEA1D0103B19}"/>
              </a:ext>
            </a:extLst>
          </p:cNvPr>
          <p:cNvSpPr>
            <a:spLocks noGrp="1"/>
          </p:cNvSpPr>
          <p:nvPr>
            <p:ph type="body" sz="quarter" idx="19" hasCustomPrompt="1"/>
          </p:nvPr>
        </p:nvSpPr>
        <p:spPr>
          <a:xfrm>
            <a:off x="1876668" y="3793691"/>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sp>
        <p:nvSpPr>
          <p:cNvPr id="14" name="Text Placeholder 12">
            <a:extLst>
              <a:ext uri="{FF2B5EF4-FFF2-40B4-BE49-F238E27FC236}">
                <a16:creationId xmlns:a16="http://schemas.microsoft.com/office/drawing/2014/main" id="{3FF59F67-B7ED-48C0-A407-D64881D9C8D4}"/>
              </a:ext>
            </a:extLst>
          </p:cNvPr>
          <p:cNvSpPr>
            <a:spLocks noGrp="1"/>
          </p:cNvSpPr>
          <p:nvPr>
            <p:ph type="body" sz="quarter" idx="20" hasCustomPrompt="1"/>
          </p:nvPr>
        </p:nvSpPr>
        <p:spPr>
          <a:xfrm>
            <a:off x="1876770" y="4629736"/>
            <a:ext cx="3657600" cy="681828"/>
          </a:xfrm>
        </p:spPr>
        <p:txBody>
          <a:bodyPr anchor="t">
            <a:noAutofit/>
          </a:bodyPr>
          <a:lstStyle>
            <a:lvl1pPr marL="0" indent="0" algn="l">
              <a:buFontTx/>
              <a:buNone/>
              <a:tabLst/>
              <a:defRPr sz="2000" b="0" i="0">
                <a:solidFill>
                  <a:schemeClr val="tx1"/>
                </a:solidFill>
                <a:latin typeface="Montserrat Medium" pitchFamily="2" charset="77"/>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Section Title Goes Here</a:t>
            </a:r>
          </a:p>
        </p:txBody>
      </p:sp>
      <p:pic>
        <p:nvPicPr>
          <p:cNvPr id="20" name="Graphic 19">
            <a:extLst>
              <a:ext uri="{FF2B5EF4-FFF2-40B4-BE49-F238E27FC236}">
                <a16:creationId xmlns:a16="http://schemas.microsoft.com/office/drawing/2014/main" id="{343FE95B-B8FA-A046-9D16-57478D224A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16" name="Title 1">
            <a:extLst>
              <a:ext uri="{FF2B5EF4-FFF2-40B4-BE49-F238E27FC236}">
                <a16:creationId xmlns:a16="http://schemas.microsoft.com/office/drawing/2014/main" id="{E40F8E41-EB4F-0946-8069-EEB0093E1562}"/>
              </a:ext>
            </a:extLst>
          </p:cNvPr>
          <p:cNvSpPr>
            <a:spLocks noGrp="1"/>
          </p:cNvSpPr>
          <p:nvPr>
            <p:ph type="title" hasCustomPrompt="1"/>
          </p:nvPr>
        </p:nvSpPr>
        <p:spPr>
          <a:xfrm>
            <a:off x="722036" y="945930"/>
            <a:ext cx="4301910" cy="1232707"/>
          </a:xfrm>
        </p:spPr>
        <p:txBody>
          <a:bodyPr anchor="b">
            <a:noAutofit/>
          </a:bodyPr>
          <a:lstStyle>
            <a:lvl1pPr>
              <a:defRPr sz="3600" b="0" i="0" baseline="0">
                <a:solidFill>
                  <a:schemeClr val="tx1"/>
                </a:solidFill>
                <a:latin typeface="Montserrat ExtraBold" pitchFamily="2" charset="77"/>
              </a:defRPr>
            </a:lvl1pPr>
          </a:lstStyle>
          <a:p>
            <a:r>
              <a:rPr lang="en-US"/>
              <a:t>Agenda or Title</a:t>
            </a:r>
          </a:p>
        </p:txBody>
      </p:sp>
      <p:sp>
        <p:nvSpPr>
          <p:cNvPr id="2" name="Slide Number Placeholder 1">
            <a:extLst>
              <a:ext uri="{FF2B5EF4-FFF2-40B4-BE49-F238E27FC236}">
                <a16:creationId xmlns:a16="http://schemas.microsoft.com/office/drawing/2014/main" id="{9E3485BC-4715-4728-B178-70042FD31A69}"/>
              </a:ext>
            </a:extLst>
          </p:cNvPr>
          <p:cNvSpPr>
            <a:spLocks noGrp="1"/>
          </p:cNvSpPr>
          <p:nvPr>
            <p:ph type="sldNum" sz="quarter" idx="23"/>
          </p:nvPr>
        </p:nvSpPr>
        <p:spPr/>
        <p:txBody>
          <a:bodyPr/>
          <a:lstStyle/>
          <a:p>
            <a:fld id="{F31A2743-CD32-4D0F-A396-AE95575CE4CF}" type="slidenum">
              <a:rPr lang="en-US" smtClean="0"/>
              <a:pPr/>
              <a:t>‹#›</a:t>
            </a:fld>
            <a:endParaRPr lang="en-US"/>
          </a:p>
        </p:txBody>
      </p:sp>
      <p:sp>
        <p:nvSpPr>
          <p:cNvPr id="15" name="Text Placeholder 2">
            <a:extLst>
              <a:ext uri="{FF2B5EF4-FFF2-40B4-BE49-F238E27FC236}">
                <a16:creationId xmlns:a16="http://schemas.microsoft.com/office/drawing/2014/main" id="{9EB11BE4-2A79-DE46-B7A0-C041B57BF109}"/>
              </a:ext>
            </a:extLst>
          </p:cNvPr>
          <p:cNvSpPr txBox="1">
            <a:spLocks/>
          </p:cNvSpPr>
          <p:nvPr userDrawn="1"/>
        </p:nvSpPr>
        <p:spPr>
          <a:xfrm>
            <a:off x="1218153" y="2928393"/>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a:t>
            </a:r>
          </a:p>
        </p:txBody>
      </p:sp>
      <p:sp>
        <p:nvSpPr>
          <p:cNvPr id="17" name="Text Placeholder 2">
            <a:extLst>
              <a:ext uri="{FF2B5EF4-FFF2-40B4-BE49-F238E27FC236}">
                <a16:creationId xmlns:a16="http://schemas.microsoft.com/office/drawing/2014/main" id="{2ECE9EE7-95CA-E34A-9867-228E201E6A70}"/>
              </a:ext>
            </a:extLst>
          </p:cNvPr>
          <p:cNvSpPr txBox="1">
            <a:spLocks/>
          </p:cNvSpPr>
          <p:nvPr userDrawn="1"/>
        </p:nvSpPr>
        <p:spPr>
          <a:xfrm>
            <a:off x="1218153" y="3793691"/>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a:t>
            </a:r>
          </a:p>
        </p:txBody>
      </p:sp>
      <p:sp>
        <p:nvSpPr>
          <p:cNvPr id="21" name="Text Placeholder 2">
            <a:extLst>
              <a:ext uri="{FF2B5EF4-FFF2-40B4-BE49-F238E27FC236}">
                <a16:creationId xmlns:a16="http://schemas.microsoft.com/office/drawing/2014/main" id="{0B0BA79E-BE24-184D-8D93-5A7C3A420D6F}"/>
              </a:ext>
            </a:extLst>
          </p:cNvPr>
          <p:cNvSpPr txBox="1">
            <a:spLocks/>
          </p:cNvSpPr>
          <p:nvPr userDrawn="1"/>
        </p:nvSpPr>
        <p:spPr>
          <a:xfrm>
            <a:off x="1218153" y="4630580"/>
            <a:ext cx="564194" cy="681828"/>
          </a:xfrm>
          <a:prstGeom prst="rect">
            <a:avLst/>
          </a:prstGeom>
          <a:effectLst>
            <a:glow rad="1206500">
              <a:schemeClr val="accent3">
                <a:satMod val="175000"/>
                <a:alpha val="78000"/>
              </a:schemeClr>
            </a:glow>
          </a:effectLst>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400" b="0" i="0" kern="1200">
                <a:ln>
                  <a:noFill/>
                </a:ln>
                <a:solidFill>
                  <a:schemeClr val="tx2"/>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a:t>
            </a:r>
          </a:p>
        </p:txBody>
      </p:sp>
    </p:spTree>
    <p:extLst>
      <p:ext uri="{BB962C8B-B14F-4D97-AF65-F5344CB8AC3E}">
        <p14:creationId xmlns:p14="http://schemas.microsoft.com/office/powerpoint/2010/main" val="21862316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07D-A121-4BEF-A993-9B293CC85A0F}"/>
              </a:ext>
            </a:extLst>
          </p:cNvPr>
          <p:cNvSpPr>
            <a:spLocks noGrp="1"/>
          </p:cNvSpPr>
          <p:nvPr>
            <p:ph type="title" hasCustomPrompt="1"/>
          </p:nvPr>
        </p:nvSpPr>
        <p:spPr/>
        <p:txBody>
          <a:bodyPr/>
          <a:lstStyle/>
          <a:p>
            <a:r>
              <a:rPr lang="en-US"/>
              <a:t>Insert SmartArt graphic title here</a:t>
            </a:r>
          </a:p>
        </p:txBody>
      </p:sp>
      <p:sp>
        <p:nvSpPr>
          <p:cNvPr id="3" name="Slide Number Placeholder 2">
            <a:extLst>
              <a:ext uri="{FF2B5EF4-FFF2-40B4-BE49-F238E27FC236}">
                <a16:creationId xmlns:a16="http://schemas.microsoft.com/office/drawing/2014/main" id="{E6B7068C-0B44-4959-9AD7-B4496DCC89A4}"/>
              </a:ext>
            </a:extLst>
          </p:cNvPr>
          <p:cNvSpPr>
            <a:spLocks noGrp="1"/>
          </p:cNvSpPr>
          <p:nvPr>
            <p:ph type="sldNum" sz="quarter" idx="10"/>
          </p:nvPr>
        </p:nvSpPr>
        <p:spPr/>
        <p:txBody>
          <a:bodyPr/>
          <a:lstStyle/>
          <a:p>
            <a:fld id="{F31A2743-CD32-4D0F-A396-AE95575CE4CF}" type="slidenum">
              <a:rPr lang="en-US" smtClean="0"/>
              <a:pPr/>
              <a:t>‹#›</a:t>
            </a:fld>
            <a:endParaRPr lang="en-US"/>
          </a:p>
        </p:txBody>
      </p:sp>
      <p:sp>
        <p:nvSpPr>
          <p:cNvPr id="6" name="SmartArt Placeholder 5">
            <a:extLst>
              <a:ext uri="{FF2B5EF4-FFF2-40B4-BE49-F238E27FC236}">
                <a16:creationId xmlns:a16="http://schemas.microsoft.com/office/drawing/2014/main" id="{F41081E5-6380-2E42-B1D4-BC508FE75431}"/>
              </a:ext>
            </a:extLst>
          </p:cNvPr>
          <p:cNvSpPr>
            <a:spLocks noGrp="1"/>
          </p:cNvSpPr>
          <p:nvPr>
            <p:ph type="dgm" sz="quarter" idx="11"/>
          </p:nvPr>
        </p:nvSpPr>
        <p:spPr>
          <a:xfrm>
            <a:off x="838200" y="1895475"/>
            <a:ext cx="10591800" cy="4279900"/>
          </a:xfrm>
        </p:spPr>
        <p:txBody>
          <a:bodyPr/>
          <a:lstStyle/>
          <a:p>
            <a:r>
              <a:rPr lang="en-US"/>
              <a:t>Click icon to add SmartArt graphic</a:t>
            </a:r>
          </a:p>
        </p:txBody>
      </p:sp>
    </p:spTree>
    <p:extLst>
      <p:ext uri="{BB962C8B-B14F-4D97-AF65-F5344CB8AC3E}">
        <p14:creationId xmlns:p14="http://schemas.microsoft.com/office/powerpoint/2010/main" val="967567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Two Column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9D772AE-A76C-1B4D-BE52-2EF7C0469F02}"/>
              </a:ext>
            </a:extLst>
          </p:cNvPr>
          <p:cNvSpPr>
            <a:spLocks noGrp="1"/>
          </p:cNvSpPr>
          <p:nvPr>
            <p:ph idx="1"/>
          </p:nvPr>
        </p:nvSpPr>
        <p:spPr>
          <a:xfrm>
            <a:off x="838198" y="1752601"/>
            <a:ext cx="5120640" cy="4191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1C98F-6298-004E-89B6-97CF3EB0572D}"/>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5" name="Content Placeholder 2">
            <a:extLst>
              <a:ext uri="{FF2B5EF4-FFF2-40B4-BE49-F238E27FC236}">
                <a16:creationId xmlns:a16="http://schemas.microsoft.com/office/drawing/2014/main" id="{90E884E2-69DE-D24F-AD45-EB54F5E0A78A}"/>
              </a:ext>
            </a:extLst>
          </p:cNvPr>
          <p:cNvSpPr>
            <a:spLocks noGrp="1"/>
          </p:cNvSpPr>
          <p:nvPr>
            <p:ph idx="11"/>
          </p:nvPr>
        </p:nvSpPr>
        <p:spPr>
          <a:xfrm>
            <a:off x="6309360" y="1752601"/>
            <a:ext cx="5120640" cy="419158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3D07538-F113-40F1-9741-DE487AD75DF6}"/>
              </a:ext>
            </a:extLst>
          </p:cNvPr>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46867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Two Column Content w/ Subtitl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9D772AE-A76C-1B4D-BE52-2EF7C0469F02}"/>
              </a:ext>
            </a:extLst>
          </p:cNvPr>
          <p:cNvSpPr>
            <a:spLocks noGrp="1"/>
          </p:cNvSpPr>
          <p:nvPr>
            <p:ph idx="1"/>
          </p:nvPr>
        </p:nvSpPr>
        <p:spPr>
          <a:xfrm>
            <a:off x="838198" y="2599983"/>
            <a:ext cx="5120640" cy="340308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1C98F-6298-004E-89B6-97CF3EB0572D}"/>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5" name="Content Placeholder 2">
            <a:extLst>
              <a:ext uri="{FF2B5EF4-FFF2-40B4-BE49-F238E27FC236}">
                <a16:creationId xmlns:a16="http://schemas.microsoft.com/office/drawing/2014/main" id="{90E884E2-69DE-D24F-AD45-EB54F5E0A78A}"/>
              </a:ext>
            </a:extLst>
          </p:cNvPr>
          <p:cNvSpPr>
            <a:spLocks noGrp="1"/>
          </p:cNvSpPr>
          <p:nvPr>
            <p:ph idx="11"/>
          </p:nvPr>
        </p:nvSpPr>
        <p:spPr>
          <a:xfrm>
            <a:off x="6309360" y="2599982"/>
            <a:ext cx="5120640" cy="3403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2F043620-599B-47CB-8055-383E3F467D1D}"/>
              </a:ext>
            </a:extLst>
          </p:cNvPr>
          <p:cNvSpPr>
            <a:spLocks noGrp="1"/>
          </p:cNvSpPr>
          <p:nvPr>
            <p:ph type="title" hasCustomPrompt="1"/>
          </p:nvPr>
        </p:nvSpPr>
        <p:spPr/>
        <p:txBody>
          <a:bodyPr/>
          <a:lstStyle>
            <a:lvl1pPr>
              <a:defRPr/>
            </a:lvl1pPr>
          </a:lstStyle>
          <a:p>
            <a:r>
              <a:rPr lang="en-US"/>
              <a:t>Click to edit title</a:t>
            </a:r>
          </a:p>
        </p:txBody>
      </p:sp>
      <p:sp>
        <p:nvSpPr>
          <p:cNvPr id="13" name="Text Placeholder 12">
            <a:extLst>
              <a:ext uri="{FF2B5EF4-FFF2-40B4-BE49-F238E27FC236}">
                <a16:creationId xmlns:a16="http://schemas.microsoft.com/office/drawing/2014/main" id="{DC843161-036C-45DA-BEE3-D4D7DE824888}"/>
              </a:ext>
            </a:extLst>
          </p:cNvPr>
          <p:cNvSpPr>
            <a:spLocks noGrp="1"/>
          </p:cNvSpPr>
          <p:nvPr>
            <p:ph type="body" sz="quarter" idx="14" hasCustomPrompt="1"/>
          </p:nvPr>
        </p:nvSpPr>
        <p:spPr>
          <a:xfrm>
            <a:off x="838196" y="1752600"/>
            <a:ext cx="5120640" cy="721895"/>
          </a:xfrm>
        </p:spPr>
        <p:txBody>
          <a:bodyPr/>
          <a:lstStyle>
            <a:lvl1pPr marL="0" indent="0">
              <a:buNone/>
              <a:defRPr>
                <a:solidFill>
                  <a:schemeClr val="tx1"/>
                </a:solidFill>
                <a:latin typeface="Montserrat Medium" panose="00000600000000000000" pitchFamily="2" charset="0"/>
              </a:defRPr>
            </a:lvl1pPr>
          </a:lstStyle>
          <a:p>
            <a:pPr lvl="0"/>
            <a:r>
              <a:rPr lang="en-US"/>
              <a:t>Click to edit subtitle</a:t>
            </a:r>
          </a:p>
        </p:txBody>
      </p:sp>
      <p:sp>
        <p:nvSpPr>
          <p:cNvPr id="14" name="Text Placeholder 12">
            <a:extLst>
              <a:ext uri="{FF2B5EF4-FFF2-40B4-BE49-F238E27FC236}">
                <a16:creationId xmlns:a16="http://schemas.microsoft.com/office/drawing/2014/main" id="{5D10B280-1604-460A-BC20-A39942071E7B}"/>
              </a:ext>
            </a:extLst>
          </p:cNvPr>
          <p:cNvSpPr>
            <a:spLocks noGrp="1"/>
          </p:cNvSpPr>
          <p:nvPr>
            <p:ph type="body" sz="quarter" idx="15" hasCustomPrompt="1"/>
          </p:nvPr>
        </p:nvSpPr>
        <p:spPr>
          <a:xfrm>
            <a:off x="6309360" y="1752600"/>
            <a:ext cx="5120640" cy="721895"/>
          </a:xfrm>
        </p:spPr>
        <p:txBody>
          <a:bodyPr/>
          <a:lstStyle>
            <a:lvl1pPr marL="0" indent="0">
              <a:buNone/>
              <a:defRPr>
                <a:solidFill>
                  <a:schemeClr val="tx1"/>
                </a:solidFill>
                <a:latin typeface="Montserrat Medium" panose="00000600000000000000" pitchFamily="2" charset="0"/>
              </a:defRPr>
            </a:lvl1pPr>
          </a:lstStyle>
          <a:p>
            <a:pPr lvl="0"/>
            <a:r>
              <a:rPr lang="en-US"/>
              <a:t>Click to edit subtitle</a:t>
            </a:r>
          </a:p>
        </p:txBody>
      </p:sp>
    </p:spTree>
    <p:extLst>
      <p:ext uri="{BB962C8B-B14F-4D97-AF65-F5344CB8AC3E}">
        <p14:creationId xmlns:p14="http://schemas.microsoft.com/office/powerpoint/2010/main" val="446440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Left Option 1">
    <p:spTree>
      <p:nvGrpSpPr>
        <p:cNvPr id="1" name=""/>
        <p:cNvGrpSpPr/>
        <p:nvPr/>
      </p:nvGrpSpPr>
      <p:grpSpPr>
        <a:xfrm>
          <a:off x="0" y="0"/>
          <a:ext cx="0" cy="0"/>
          <a:chOff x="0" y="0"/>
          <a:chExt cx="0" cy="0"/>
        </a:xfrm>
      </p:grpSpPr>
      <p:pic>
        <p:nvPicPr>
          <p:cNvPr id="4" name="Picture 3" descr="The inside of a building&#10;&#10;Description automatically generated">
            <a:extLst>
              <a:ext uri="{FF2B5EF4-FFF2-40B4-BE49-F238E27FC236}">
                <a16:creationId xmlns:a16="http://schemas.microsoft.com/office/drawing/2014/main" id="{1326CD84-93B8-9840-9120-C91270E406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02" r="45719"/>
          <a:stretch/>
        </p:blipFill>
        <p:spPr>
          <a:xfrm>
            <a:off x="6873767" y="-1"/>
            <a:ext cx="5318234" cy="6864597"/>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0" y="0"/>
            <a:ext cx="7164729" cy="6858000"/>
          </a:xfrm>
          <a:prstGeom prst="rect">
            <a:avLst/>
          </a:prstGeom>
          <a:solidFill>
            <a:schemeClr val="bg1"/>
          </a:solidFill>
          <a:ln>
            <a:noFill/>
          </a:ln>
          <a:effectLst>
            <a:outerShdw blurRad="203200" dist="1397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5A994-0485-48E2-9FEA-263488817DBB}"/>
              </a:ext>
            </a:extLst>
          </p:cNvPr>
          <p:cNvSpPr>
            <a:spLocks noGrp="1"/>
          </p:cNvSpPr>
          <p:nvPr>
            <p:ph type="title" hasCustomPrompt="1"/>
          </p:nvPr>
        </p:nvSpPr>
        <p:spPr>
          <a:xfrm>
            <a:off x="838200" y="920249"/>
            <a:ext cx="5796721" cy="606425"/>
          </a:xfrm>
        </p:spPr>
        <p:txBody>
          <a:bodyPr/>
          <a:lstStyle>
            <a:lvl1pPr>
              <a:defRPr/>
            </a:lvl1pPr>
          </a:lstStyle>
          <a:p>
            <a:r>
              <a:rPr lang="en-US"/>
              <a:t>Click to edit brief title</a:t>
            </a:r>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838201" y="1746894"/>
            <a:ext cx="5796719" cy="4196706"/>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8" name="Slide Number Placeholder 5">
            <a:extLst>
              <a:ext uri="{FF2B5EF4-FFF2-40B4-BE49-F238E27FC236}">
                <a16:creationId xmlns:a16="http://schemas.microsoft.com/office/drawing/2014/main" id="{FE72F018-DBA4-9441-BC5B-2ACEC92FF13B}"/>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pic>
        <p:nvPicPr>
          <p:cNvPr id="11" name="Graphic 10">
            <a:extLst>
              <a:ext uri="{FF2B5EF4-FFF2-40B4-BE49-F238E27FC236}">
                <a16:creationId xmlns:a16="http://schemas.microsoft.com/office/drawing/2014/main" id="{20B001E7-C276-EB42-939F-A7A87BF090B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028411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Left Option 2">
    <p:spTree>
      <p:nvGrpSpPr>
        <p:cNvPr id="1" name=""/>
        <p:cNvGrpSpPr/>
        <p:nvPr/>
      </p:nvGrpSpPr>
      <p:grpSpPr>
        <a:xfrm>
          <a:off x="0" y="0"/>
          <a:ext cx="0" cy="0"/>
          <a:chOff x="0" y="0"/>
          <a:chExt cx="0" cy="0"/>
        </a:xfrm>
      </p:grpSpPr>
      <p:pic>
        <p:nvPicPr>
          <p:cNvPr id="5" name="Picture 4" descr="A picture containing outdoor, building, water, sitting&#10;&#10;Description automatically generated">
            <a:extLst>
              <a:ext uri="{FF2B5EF4-FFF2-40B4-BE49-F238E27FC236}">
                <a16:creationId xmlns:a16="http://schemas.microsoft.com/office/drawing/2014/main" id="{5EDB1BBE-A3C7-224B-A699-D3B933F4E3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34" t="-303" r="49449" b="303"/>
          <a:stretch/>
        </p:blipFill>
        <p:spPr>
          <a:xfrm flipH="1">
            <a:off x="6935190" y="0"/>
            <a:ext cx="5256810"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0" y="0"/>
            <a:ext cx="7164729" cy="6858000"/>
          </a:xfrm>
          <a:prstGeom prst="rect">
            <a:avLst/>
          </a:prstGeom>
          <a:solidFill>
            <a:schemeClr val="bg1"/>
          </a:solidFill>
          <a:ln>
            <a:noFill/>
          </a:ln>
          <a:effectLst>
            <a:outerShdw blurRad="190500" dist="50800" sx="102000" sy="102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5A994-0485-48E2-9FEA-263488817DBB}"/>
              </a:ext>
            </a:extLst>
          </p:cNvPr>
          <p:cNvSpPr>
            <a:spLocks noGrp="1"/>
          </p:cNvSpPr>
          <p:nvPr>
            <p:ph type="title" hasCustomPrompt="1"/>
          </p:nvPr>
        </p:nvSpPr>
        <p:spPr>
          <a:xfrm>
            <a:off x="838200" y="920249"/>
            <a:ext cx="5796721" cy="606425"/>
          </a:xfrm>
        </p:spPr>
        <p:txBody>
          <a:bodyPr/>
          <a:lstStyle>
            <a:lvl1pPr>
              <a:defRPr/>
            </a:lvl1pPr>
          </a:lstStyle>
          <a:p>
            <a:r>
              <a:rPr lang="en-US"/>
              <a:t>Click to edit brief title</a:t>
            </a:r>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838201" y="1746894"/>
            <a:ext cx="5796719" cy="4196706"/>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8" name="Slide Number Placeholder 5">
            <a:extLst>
              <a:ext uri="{FF2B5EF4-FFF2-40B4-BE49-F238E27FC236}">
                <a16:creationId xmlns:a16="http://schemas.microsoft.com/office/drawing/2014/main" id="{FE72F018-DBA4-9441-BC5B-2ACEC92FF13B}"/>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pic>
        <p:nvPicPr>
          <p:cNvPr id="11" name="Graphic 10">
            <a:extLst>
              <a:ext uri="{FF2B5EF4-FFF2-40B4-BE49-F238E27FC236}">
                <a16:creationId xmlns:a16="http://schemas.microsoft.com/office/drawing/2014/main" id="{20B001E7-C276-EB42-939F-A7A87BF090B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325304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Left Option 3">
    <p:spTree>
      <p:nvGrpSpPr>
        <p:cNvPr id="1" name=""/>
        <p:cNvGrpSpPr/>
        <p:nvPr/>
      </p:nvGrpSpPr>
      <p:grpSpPr>
        <a:xfrm>
          <a:off x="0" y="0"/>
          <a:ext cx="0" cy="0"/>
          <a:chOff x="0" y="0"/>
          <a:chExt cx="0" cy="0"/>
        </a:xfrm>
      </p:grpSpPr>
      <p:pic>
        <p:nvPicPr>
          <p:cNvPr id="3" name="Picture 2" descr="A person sitting at a table&#10;&#10;Description automatically generated">
            <a:extLst>
              <a:ext uri="{FF2B5EF4-FFF2-40B4-BE49-F238E27FC236}">
                <a16:creationId xmlns:a16="http://schemas.microsoft.com/office/drawing/2014/main" id="{C741D4A7-C092-1C42-BF79-C401BD428D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690" r="21896"/>
          <a:stretch/>
        </p:blipFill>
        <p:spPr>
          <a:xfrm>
            <a:off x="7010400" y="-1"/>
            <a:ext cx="5181600" cy="6871939"/>
          </a:xfrm>
          <a:prstGeom prst="rect">
            <a:avLst/>
          </a:prstGeom>
        </p:spPr>
      </p:pic>
      <p:sp>
        <p:nvSpPr>
          <p:cNvPr id="11" name="Rectangle 10">
            <a:extLst>
              <a:ext uri="{FF2B5EF4-FFF2-40B4-BE49-F238E27FC236}">
                <a16:creationId xmlns:a16="http://schemas.microsoft.com/office/drawing/2014/main" id="{A3FAAFBD-9C67-D64E-B174-0A3A70398F77}"/>
              </a:ext>
            </a:extLst>
          </p:cNvPr>
          <p:cNvSpPr/>
          <p:nvPr userDrawn="1"/>
        </p:nvSpPr>
        <p:spPr>
          <a:xfrm>
            <a:off x="0" y="0"/>
            <a:ext cx="7164729" cy="6858000"/>
          </a:xfrm>
          <a:prstGeom prst="rect">
            <a:avLst/>
          </a:prstGeom>
          <a:solidFill>
            <a:schemeClr val="bg1"/>
          </a:solidFill>
          <a:ln>
            <a:noFill/>
          </a:ln>
          <a:effectLst>
            <a:outerShdw blurRad="190500" dist="50800" sx="102000" sy="102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838200" y="1746893"/>
            <a:ext cx="5796721" cy="4190857"/>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8" name="Slide Number Placeholder 5">
            <a:extLst>
              <a:ext uri="{FF2B5EF4-FFF2-40B4-BE49-F238E27FC236}">
                <a16:creationId xmlns:a16="http://schemas.microsoft.com/office/drawing/2014/main" id="{FE72F018-DBA4-9441-BC5B-2ACEC92FF13B}"/>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pic>
        <p:nvPicPr>
          <p:cNvPr id="12" name="Graphic 11">
            <a:extLst>
              <a:ext uri="{FF2B5EF4-FFF2-40B4-BE49-F238E27FC236}">
                <a16:creationId xmlns:a16="http://schemas.microsoft.com/office/drawing/2014/main" id="{7BDE1071-47C6-DA42-8D40-B2F175A6AE9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9" name="Title 1">
            <a:extLst>
              <a:ext uri="{FF2B5EF4-FFF2-40B4-BE49-F238E27FC236}">
                <a16:creationId xmlns:a16="http://schemas.microsoft.com/office/drawing/2014/main" id="{E8DA9BEB-7878-4888-877D-9DFB77B7E973}"/>
              </a:ext>
            </a:extLst>
          </p:cNvPr>
          <p:cNvSpPr>
            <a:spLocks noGrp="1"/>
          </p:cNvSpPr>
          <p:nvPr>
            <p:ph type="title" hasCustomPrompt="1"/>
          </p:nvPr>
        </p:nvSpPr>
        <p:spPr>
          <a:xfrm>
            <a:off x="838200" y="920249"/>
            <a:ext cx="5796721" cy="606425"/>
          </a:xfrm>
        </p:spPr>
        <p:txBody>
          <a:bodyPr/>
          <a:lstStyle>
            <a:lvl1pPr>
              <a:defRPr/>
            </a:lvl1pPr>
          </a:lstStyle>
          <a:p>
            <a:r>
              <a:rPr lang="en-US"/>
              <a:t>Click to edit brief title</a:t>
            </a:r>
          </a:p>
        </p:txBody>
      </p:sp>
    </p:spTree>
    <p:extLst>
      <p:ext uri="{BB962C8B-B14F-4D97-AF65-F5344CB8AC3E}">
        <p14:creationId xmlns:p14="http://schemas.microsoft.com/office/powerpoint/2010/main" val="3324544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Right Option 1">
    <p:spTree>
      <p:nvGrpSpPr>
        <p:cNvPr id="1" name=""/>
        <p:cNvGrpSpPr/>
        <p:nvPr/>
      </p:nvGrpSpPr>
      <p:grpSpPr>
        <a:xfrm>
          <a:off x="0" y="0"/>
          <a:ext cx="0" cy="0"/>
          <a:chOff x="0" y="0"/>
          <a:chExt cx="0" cy="0"/>
        </a:xfrm>
      </p:grpSpPr>
      <p:pic>
        <p:nvPicPr>
          <p:cNvPr id="5" name="Picture 4" descr="A picture containing indoor, table, items, filled&#10;&#10;Description automatically generated">
            <a:extLst>
              <a:ext uri="{FF2B5EF4-FFF2-40B4-BE49-F238E27FC236}">
                <a16:creationId xmlns:a16="http://schemas.microsoft.com/office/drawing/2014/main" id="{B115025E-7083-C948-854A-9BA49A5299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345" r="43213"/>
          <a:stretch/>
        </p:blipFill>
        <p:spPr>
          <a:xfrm>
            <a:off x="0" y="0"/>
            <a:ext cx="5296395"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5027271" y="0"/>
            <a:ext cx="7164729" cy="6858000"/>
          </a:xfrm>
          <a:prstGeom prst="rect">
            <a:avLst/>
          </a:prstGeom>
          <a:solidFill>
            <a:schemeClr val="bg1"/>
          </a:solidFill>
          <a:ln>
            <a:noFill/>
          </a:ln>
          <a:effectLst>
            <a:outerShdw blurRad="190500" dist="50800" dir="10800000" sx="102000" sy="102000" algn="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5624011" y="1752600"/>
            <a:ext cx="5796721" cy="4191000"/>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5" name="Slide Number Placeholder 5">
            <a:extLst>
              <a:ext uri="{FF2B5EF4-FFF2-40B4-BE49-F238E27FC236}">
                <a16:creationId xmlns:a16="http://schemas.microsoft.com/office/drawing/2014/main" id="{44B2E2CB-377B-C34C-AC85-3287DF5888B8}"/>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12" name="Title 1">
            <a:extLst>
              <a:ext uri="{FF2B5EF4-FFF2-40B4-BE49-F238E27FC236}">
                <a16:creationId xmlns:a16="http://schemas.microsoft.com/office/drawing/2014/main" id="{D758E7DE-3E00-4AFF-B2E8-4E4673731044}"/>
              </a:ext>
            </a:extLst>
          </p:cNvPr>
          <p:cNvSpPr>
            <a:spLocks noGrp="1"/>
          </p:cNvSpPr>
          <p:nvPr>
            <p:ph type="title" hasCustomPrompt="1"/>
          </p:nvPr>
        </p:nvSpPr>
        <p:spPr>
          <a:xfrm>
            <a:off x="5624011" y="920249"/>
            <a:ext cx="5796721" cy="606425"/>
          </a:xfrm>
        </p:spPr>
        <p:txBody>
          <a:bodyPr/>
          <a:lstStyle>
            <a:lvl1pPr>
              <a:defRPr/>
            </a:lvl1pPr>
          </a:lstStyle>
          <a:p>
            <a:r>
              <a:rPr lang="en-US"/>
              <a:t>Click to edit brief title</a:t>
            </a:r>
          </a:p>
        </p:txBody>
      </p:sp>
      <p:pic>
        <p:nvPicPr>
          <p:cNvPr id="11" name="Graphic 10">
            <a:extLst>
              <a:ext uri="{FF2B5EF4-FFF2-40B4-BE49-F238E27FC236}">
                <a16:creationId xmlns:a16="http://schemas.microsoft.com/office/drawing/2014/main" id="{9EAA02D8-EFAD-D240-BAB6-F18296DA03B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8841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Right Option 2">
    <p:spTree>
      <p:nvGrpSpPr>
        <p:cNvPr id="1" name=""/>
        <p:cNvGrpSpPr/>
        <p:nvPr/>
      </p:nvGrpSpPr>
      <p:grpSpPr>
        <a:xfrm>
          <a:off x="0" y="0"/>
          <a:ext cx="0" cy="0"/>
          <a:chOff x="0" y="0"/>
          <a:chExt cx="0" cy="0"/>
        </a:xfrm>
      </p:grpSpPr>
      <p:pic>
        <p:nvPicPr>
          <p:cNvPr id="3" name="Picture 2" descr="A picture containing table, light, sitting, traffic&#10;&#10;Description automatically generated">
            <a:extLst>
              <a:ext uri="{FF2B5EF4-FFF2-40B4-BE49-F238E27FC236}">
                <a16:creationId xmlns:a16="http://schemas.microsoft.com/office/drawing/2014/main" id="{2E1C3A21-E40C-BF40-88A9-113A2155CE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069" r="18276"/>
          <a:stretch/>
        </p:blipFill>
        <p:spPr>
          <a:xfrm>
            <a:off x="0" y="0"/>
            <a:ext cx="5444359"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5027271" y="0"/>
            <a:ext cx="7164729" cy="6858000"/>
          </a:xfrm>
          <a:prstGeom prst="rect">
            <a:avLst/>
          </a:prstGeom>
          <a:solidFill>
            <a:schemeClr val="bg1"/>
          </a:solidFill>
          <a:ln>
            <a:noFill/>
          </a:ln>
          <a:effectLst>
            <a:outerShdw blurRad="190500" dist="50800" dir="10800000" sx="102000" sy="102000" algn="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5624011" y="1752600"/>
            <a:ext cx="5796721" cy="4191000"/>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5" name="Slide Number Placeholder 5">
            <a:extLst>
              <a:ext uri="{FF2B5EF4-FFF2-40B4-BE49-F238E27FC236}">
                <a16:creationId xmlns:a16="http://schemas.microsoft.com/office/drawing/2014/main" id="{44B2E2CB-377B-C34C-AC85-3287DF5888B8}"/>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12" name="Title 1">
            <a:extLst>
              <a:ext uri="{FF2B5EF4-FFF2-40B4-BE49-F238E27FC236}">
                <a16:creationId xmlns:a16="http://schemas.microsoft.com/office/drawing/2014/main" id="{D758E7DE-3E00-4AFF-B2E8-4E4673731044}"/>
              </a:ext>
            </a:extLst>
          </p:cNvPr>
          <p:cNvSpPr>
            <a:spLocks noGrp="1"/>
          </p:cNvSpPr>
          <p:nvPr>
            <p:ph type="title" hasCustomPrompt="1"/>
          </p:nvPr>
        </p:nvSpPr>
        <p:spPr>
          <a:xfrm>
            <a:off x="5624011" y="920249"/>
            <a:ext cx="5796721" cy="606425"/>
          </a:xfrm>
        </p:spPr>
        <p:txBody>
          <a:bodyPr/>
          <a:lstStyle>
            <a:lvl1pPr>
              <a:defRPr/>
            </a:lvl1pPr>
          </a:lstStyle>
          <a:p>
            <a:r>
              <a:rPr lang="en-US"/>
              <a:t>Click to edit brief title</a:t>
            </a:r>
          </a:p>
        </p:txBody>
      </p:sp>
      <p:pic>
        <p:nvPicPr>
          <p:cNvPr id="11" name="Graphic 10">
            <a:extLst>
              <a:ext uri="{FF2B5EF4-FFF2-40B4-BE49-F238E27FC236}">
                <a16:creationId xmlns:a16="http://schemas.microsoft.com/office/drawing/2014/main" id="{9EAA02D8-EFAD-D240-BAB6-F18296DA03B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4143011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Right Option 3">
    <p:spTree>
      <p:nvGrpSpPr>
        <p:cNvPr id="1" name=""/>
        <p:cNvGrpSpPr/>
        <p:nvPr/>
      </p:nvGrpSpPr>
      <p:grpSpPr>
        <a:xfrm>
          <a:off x="0" y="0"/>
          <a:ext cx="0" cy="0"/>
          <a:chOff x="0" y="0"/>
          <a:chExt cx="0" cy="0"/>
        </a:xfrm>
      </p:grpSpPr>
      <p:pic>
        <p:nvPicPr>
          <p:cNvPr id="3" name="Picture 2" descr="A picture containing indoor, photo, person, person&#10;&#10;Description automatically generated">
            <a:extLst>
              <a:ext uri="{FF2B5EF4-FFF2-40B4-BE49-F238E27FC236}">
                <a16:creationId xmlns:a16="http://schemas.microsoft.com/office/drawing/2014/main" id="{3C9BC4C5-82DC-8340-8B84-EEBAC19EF8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297" r="28924"/>
          <a:stretch/>
        </p:blipFill>
        <p:spPr>
          <a:xfrm>
            <a:off x="0" y="0"/>
            <a:ext cx="5337544" cy="6858000"/>
          </a:xfrm>
          <a:prstGeom prst="rect">
            <a:avLst/>
          </a:prstGeom>
        </p:spPr>
      </p:pic>
      <p:sp>
        <p:nvSpPr>
          <p:cNvPr id="6" name="Rectangle 5">
            <a:extLst>
              <a:ext uri="{FF2B5EF4-FFF2-40B4-BE49-F238E27FC236}">
                <a16:creationId xmlns:a16="http://schemas.microsoft.com/office/drawing/2014/main" id="{35B6462F-F2B5-D147-83A0-F904CEF8DDF3}"/>
              </a:ext>
            </a:extLst>
          </p:cNvPr>
          <p:cNvSpPr/>
          <p:nvPr userDrawn="1"/>
        </p:nvSpPr>
        <p:spPr>
          <a:xfrm>
            <a:off x="5027271" y="0"/>
            <a:ext cx="7164729" cy="6858000"/>
          </a:xfrm>
          <a:prstGeom prst="rect">
            <a:avLst/>
          </a:prstGeom>
          <a:solidFill>
            <a:schemeClr val="bg1"/>
          </a:solidFill>
          <a:ln>
            <a:noFill/>
          </a:ln>
          <a:effectLst>
            <a:outerShdw blurRad="190500" dist="50800" dir="10800000" sx="102000" sy="102000" algn="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CE9E240-C7E5-C448-A788-5A8DE2612F02}"/>
              </a:ext>
            </a:extLst>
          </p:cNvPr>
          <p:cNvSpPr>
            <a:spLocks noGrp="1"/>
          </p:cNvSpPr>
          <p:nvPr>
            <p:ph type="body" sz="quarter" idx="10" hasCustomPrompt="1"/>
          </p:nvPr>
        </p:nvSpPr>
        <p:spPr>
          <a:xfrm>
            <a:off x="5624011" y="1752599"/>
            <a:ext cx="5805989" cy="4185151"/>
          </a:xfrm>
        </p:spPr>
        <p:txBody>
          <a:bodyPr anchor="t">
            <a:noAutofit/>
          </a:bodyPr>
          <a:lstStyle>
            <a:lvl1pPr marL="0" indent="0" algn="l">
              <a:buFont typeface="Arial" panose="020B0604020202020204" pitchFamily="34" charset="0"/>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a:p>
            <a:pPr lvl="0"/>
            <a:r>
              <a:rPr lang="en-US"/>
              <a:t>Dolor sit </a:t>
            </a:r>
            <a:r>
              <a:rPr lang="en-US" err="1"/>
              <a:t>amet</a:t>
            </a:r>
            <a:r>
              <a:rPr lang="en-US"/>
              <a:t>, </a:t>
            </a:r>
            <a:r>
              <a:rPr lang="en-US" err="1"/>
              <a:t>consectetuer</a:t>
            </a:r>
            <a:r>
              <a:rPr lang="en-US"/>
              <a:t> </a:t>
            </a:r>
            <a:r>
              <a:rPr lang="en-US" err="1"/>
              <a:t>sed</a:t>
            </a:r>
            <a:r>
              <a:rPr lang="en-US"/>
              <a:t> </a:t>
            </a:r>
            <a:r>
              <a:rPr lang="en-US" err="1"/>
              <a:t>diam</a:t>
            </a:r>
            <a:r>
              <a:rPr lang="en-US"/>
              <a:t> </a:t>
            </a:r>
            <a:r>
              <a:rPr lang="en-US" err="1"/>
              <a:t>nonummy</a:t>
            </a:r>
            <a:r>
              <a:rPr lang="en-US"/>
              <a:t>. Ipsum lorem </a:t>
            </a:r>
            <a:r>
              <a:rPr lang="en-US" err="1"/>
              <a:t>adipiscing</a:t>
            </a:r>
            <a:r>
              <a:rPr lang="en-US"/>
              <a:t> </a:t>
            </a:r>
            <a:r>
              <a:rPr lang="en-US" err="1"/>
              <a:t>elit</a:t>
            </a:r>
            <a:r>
              <a:rPr lang="en-US"/>
              <a:t>.</a:t>
            </a:r>
          </a:p>
        </p:txBody>
      </p:sp>
      <p:sp>
        <p:nvSpPr>
          <p:cNvPr id="15" name="Slide Number Placeholder 5">
            <a:extLst>
              <a:ext uri="{FF2B5EF4-FFF2-40B4-BE49-F238E27FC236}">
                <a16:creationId xmlns:a16="http://schemas.microsoft.com/office/drawing/2014/main" id="{44B2E2CB-377B-C34C-AC85-3287DF5888B8}"/>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12" name="Title 1">
            <a:extLst>
              <a:ext uri="{FF2B5EF4-FFF2-40B4-BE49-F238E27FC236}">
                <a16:creationId xmlns:a16="http://schemas.microsoft.com/office/drawing/2014/main" id="{55006628-A08E-42F6-840E-8CA3FE41256A}"/>
              </a:ext>
            </a:extLst>
          </p:cNvPr>
          <p:cNvSpPr>
            <a:spLocks noGrp="1"/>
          </p:cNvSpPr>
          <p:nvPr>
            <p:ph type="title" hasCustomPrompt="1"/>
          </p:nvPr>
        </p:nvSpPr>
        <p:spPr>
          <a:xfrm>
            <a:off x="5624011" y="920249"/>
            <a:ext cx="5796721" cy="606425"/>
          </a:xfrm>
        </p:spPr>
        <p:txBody>
          <a:bodyPr/>
          <a:lstStyle>
            <a:lvl1pPr>
              <a:defRPr/>
            </a:lvl1pPr>
          </a:lstStyle>
          <a:p>
            <a:r>
              <a:rPr lang="en-US"/>
              <a:t>Click to edit brief title</a:t>
            </a:r>
          </a:p>
        </p:txBody>
      </p:sp>
      <p:pic>
        <p:nvPicPr>
          <p:cNvPr id="11" name="Graphic 10">
            <a:extLst>
              <a:ext uri="{FF2B5EF4-FFF2-40B4-BE49-F238E27FC236}">
                <a16:creationId xmlns:a16="http://schemas.microsoft.com/office/drawing/2014/main" id="{FDCABAB8-261C-C24A-A089-AB1762843E6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2316415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Headshots with Bio">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C572498-F8D2-4045-B5AC-AD8406180B8B}"/>
              </a:ext>
            </a:extLst>
          </p:cNvPr>
          <p:cNvSpPr>
            <a:spLocks noGrp="1"/>
          </p:cNvSpPr>
          <p:nvPr>
            <p:ph type="pic" sz="quarter" idx="13"/>
          </p:nvPr>
        </p:nvSpPr>
        <p:spPr>
          <a:xfrm>
            <a:off x="757238" y="1214438"/>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9" name="Picture Placeholder 3">
            <a:extLst>
              <a:ext uri="{FF2B5EF4-FFF2-40B4-BE49-F238E27FC236}">
                <a16:creationId xmlns:a16="http://schemas.microsoft.com/office/drawing/2014/main" id="{30C755F1-AADC-8949-80EF-623E447E3CF5}"/>
              </a:ext>
            </a:extLst>
          </p:cNvPr>
          <p:cNvSpPr>
            <a:spLocks noGrp="1"/>
          </p:cNvSpPr>
          <p:nvPr>
            <p:ph type="pic" sz="quarter" idx="17"/>
          </p:nvPr>
        </p:nvSpPr>
        <p:spPr>
          <a:xfrm>
            <a:off x="4510088" y="1214438"/>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4" name="Picture Placeholder 3">
            <a:extLst>
              <a:ext uri="{FF2B5EF4-FFF2-40B4-BE49-F238E27FC236}">
                <a16:creationId xmlns:a16="http://schemas.microsoft.com/office/drawing/2014/main" id="{4A7B34C4-4B4B-1141-8323-C39ED2109968}"/>
              </a:ext>
            </a:extLst>
          </p:cNvPr>
          <p:cNvSpPr>
            <a:spLocks noGrp="1"/>
          </p:cNvSpPr>
          <p:nvPr>
            <p:ph type="pic" sz="quarter" idx="21"/>
          </p:nvPr>
        </p:nvSpPr>
        <p:spPr>
          <a:xfrm>
            <a:off x="8262938" y="1214438"/>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5" name="Rectangle 14">
            <a:extLst>
              <a:ext uri="{FF2B5EF4-FFF2-40B4-BE49-F238E27FC236}">
                <a16:creationId xmlns:a16="http://schemas.microsoft.com/office/drawing/2014/main" id="{EFA706A7-9625-5B49-8CAC-8712B74DC911}"/>
              </a:ext>
            </a:extLst>
          </p:cNvPr>
          <p:cNvSpPr/>
          <p:nvPr userDrawn="1"/>
        </p:nvSpPr>
        <p:spPr>
          <a:xfrm>
            <a:off x="757238" y="3271839"/>
            <a:ext cx="3128962" cy="2400300"/>
          </a:xfrm>
          <a:prstGeom prst="rect">
            <a:avLst/>
          </a:prstGeom>
          <a:solidFill>
            <a:schemeClr val="bg1"/>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0BF17F-E8F6-5943-A057-CA250DFA7C40}"/>
              </a:ext>
            </a:extLst>
          </p:cNvPr>
          <p:cNvSpPr/>
          <p:nvPr userDrawn="1"/>
        </p:nvSpPr>
        <p:spPr>
          <a:xfrm>
            <a:off x="757238" y="3271838"/>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2">
            <a:extLst>
              <a:ext uri="{FF2B5EF4-FFF2-40B4-BE49-F238E27FC236}">
                <a16:creationId xmlns:a16="http://schemas.microsoft.com/office/drawing/2014/main" id="{5A17E621-8A88-2F43-BEFD-DF519A1160D0}"/>
              </a:ext>
            </a:extLst>
          </p:cNvPr>
          <p:cNvSpPr>
            <a:spLocks noGrp="1"/>
          </p:cNvSpPr>
          <p:nvPr>
            <p:ph type="body" sz="quarter" idx="10" hasCustomPrompt="1"/>
          </p:nvPr>
        </p:nvSpPr>
        <p:spPr>
          <a:xfrm>
            <a:off x="1128947" y="4371971"/>
            <a:ext cx="2385777" cy="1100142"/>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18" name="Text Placeholder 2">
            <a:extLst>
              <a:ext uri="{FF2B5EF4-FFF2-40B4-BE49-F238E27FC236}">
                <a16:creationId xmlns:a16="http://schemas.microsoft.com/office/drawing/2014/main" id="{DD602B0B-3A79-4F4B-B134-C1D011535C4A}"/>
              </a:ext>
            </a:extLst>
          </p:cNvPr>
          <p:cNvSpPr>
            <a:spLocks noGrp="1"/>
          </p:cNvSpPr>
          <p:nvPr>
            <p:ph type="body" idx="11" hasCustomPrompt="1"/>
          </p:nvPr>
        </p:nvSpPr>
        <p:spPr>
          <a:xfrm>
            <a:off x="1128948" y="3429002"/>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19" name="Text Placeholder 2">
            <a:extLst>
              <a:ext uri="{FF2B5EF4-FFF2-40B4-BE49-F238E27FC236}">
                <a16:creationId xmlns:a16="http://schemas.microsoft.com/office/drawing/2014/main" id="{E4EB16B0-A123-3D46-A15D-BCA3F925EF09}"/>
              </a:ext>
            </a:extLst>
          </p:cNvPr>
          <p:cNvSpPr>
            <a:spLocks noGrp="1"/>
          </p:cNvSpPr>
          <p:nvPr>
            <p:ph type="body" idx="12" hasCustomPrompt="1"/>
          </p:nvPr>
        </p:nvSpPr>
        <p:spPr>
          <a:xfrm>
            <a:off x="1128947" y="3743325"/>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0" name="Rectangle 19">
            <a:extLst>
              <a:ext uri="{FF2B5EF4-FFF2-40B4-BE49-F238E27FC236}">
                <a16:creationId xmlns:a16="http://schemas.microsoft.com/office/drawing/2014/main" id="{A1D16011-B7E5-2F41-9D6E-60016B1F5CB0}"/>
              </a:ext>
            </a:extLst>
          </p:cNvPr>
          <p:cNvSpPr/>
          <p:nvPr userDrawn="1"/>
        </p:nvSpPr>
        <p:spPr>
          <a:xfrm>
            <a:off x="4510088" y="3271839"/>
            <a:ext cx="3128962" cy="2400300"/>
          </a:xfrm>
          <a:prstGeom prst="rect">
            <a:avLst/>
          </a:prstGeom>
          <a:solidFill>
            <a:schemeClr val="bg1"/>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82AC2-99E2-BD46-B3F7-A8C8187E2850}"/>
              </a:ext>
            </a:extLst>
          </p:cNvPr>
          <p:cNvSpPr/>
          <p:nvPr userDrawn="1"/>
        </p:nvSpPr>
        <p:spPr>
          <a:xfrm>
            <a:off x="4510088" y="3271838"/>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2">
            <a:extLst>
              <a:ext uri="{FF2B5EF4-FFF2-40B4-BE49-F238E27FC236}">
                <a16:creationId xmlns:a16="http://schemas.microsoft.com/office/drawing/2014/main" id="{09547B54-C2B5-7E48-BC3C-366C3EAACFC8}"/>
              </a:ext>
            </a:extLst>
          </p:cNvPr>
          <p:cNvSpPr>
            <a:spLocks noGrp="1"/>
          </p:cNvSpPr>
          <p:nvPr>
            <p:ph type="body" sz="quarter" idx="14" hasCustomPrompt="1"/>
          </p:nvPr>
        </p:nvSpPr>
        <p:spPr>
          <a:xfrm>
            <a:off x="4881797" y="4371971"/>
            <a:ext cx="2385777" cy="1100142"/>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23" name="Text Placeholder 2">
            <a:extLst>
              <a:ext uri="{FF2B5EF4-FFF2-40B4-BE49-F238E27FC236}">
                <a16:creationId xmlns:a16="http://schemas.microsoft.com/office/drawing/2014/main" id="{C391E420-D327-664A-AB88-B930B3F63069}"/>
              </a:ext>
            </a:extLst>
          </p:cNvPr>
          <p:cNvSpPr>
            <a:spLocks noGrp="1"/>
          </p:cNvSpPr>
          <p:nvPr>
            <p:ph type="body" idx="15" hasCustomPrompt="1"/>
          </p:nvPr>
        </p:nvSpPr>
        <p:spPr>
          <a:xfrm>
            <a:off x="4881798" y="3429002"/>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4" name="Text Placeholder 2">
            <a:extLst>
              <a:ext uri="{FF2B5EF4-FFF2-40B4-BE49-F238E27FC236}">
                <a16:creationId xmlns:a16="http://schemas.microsoft.com/office/drawing/2014/main" id="{CA50E207-1060-C94E-B525-63852162FDA5}"/>
              </a:ext>
            </a:extLst>
          </p:cNvPr>
          <p:cNvSpPr>
            <a:spLocks noGrp="1"/>
          </p:cNvSpPr>
          <p:nvPr>
            <p:ph type="body" idx="16" hasCustomPrompt="1"/>
          </p:nvPr>
        </p:nvSpPr>
        <p:spPr>
          <a:xfrm>
            <a:off x="4881797" y="3743325"/>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5" name="Rectangle 24">
            <a:extLst>
              <a:ext uri="{FF2B5EF4-FFF2-40B4-BE49-F238E27FC236}">
                <a16:creationId xmlns:a16="http://schemas.microsoft.com/office/drawing/2014/main" id="{6971B66E-8355-F740-8323-ECAF829D4929}"/>
              </a:ext>
            </a:extLst>
          </p:cNvPr>
          <p:cNvSpPr/>
          <p:nvPr userDrawn="1"/>
        </p:nvSpPr>
        <p:spPr>
          <a:xfrm>
            <a:off x="8262938" y="3271839"/>
            <a:ext cx="3128962" cy="2400300"/>
          </a:xfrm>
          <a:prstGeom prst="rect">
            <a:avLst/>
          </a:prstGeom>
          <a:solidFill>
            <a:schemeClr val="bg1"/>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D7769C-64A3-A84E-9790-B6B2DFAE1E4B}"/>
              </a:ext>
            </a:extLst>
          </p:cNvPr>
          <p:cNvSpPr/>
          <p:nvPr userDrawn="1"/>
        </p:nvSpPr>
        <p:spPr>
          <a:xfrm>
            <a:off x="8262938" y="3271838"/>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2">
            <a:extLst>
              <a:ext uri="{FF2B5EF4-FFF2-40B4-BE49-F238E27FC236}">
                <a16:creationId xmlns:a16="http://schemas.microsoft.com/office/drawing/2014/main" id="{754970F3-B8E4-3D42-8D3F-B80F95A7FDEF}"/>
              </a:ext>
            </a:extLst>
          </p:cNvPr>
          <p:cNvSpPr>
            <a:spLocks noGrp="1"/>
          </p:cNvSpPr>
          <p:nvPr>
            <p:ph type="body" sz="quarter" idx="18" hasCustomPrompt="1"/>
          </p:nvPr>
        </p:nvSpPr>
        <p:spPr>
          <a:xfrm>
            <a:off x="8634647" y="4371971"/>
            <a:ext cx="2385777" cy="1100142"/>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28" name="Text Placeholder 2">
            <a:extLst>
              <a:ext uri="{FF2B5EF4-FFF2-40B4-BE49-F238E27FC236}">
                <a16:creationId xmlns:a16="http://schemas.microsoft.com/office/drawing/2014/main" id="{7E6C7EBA-917E-B040-855B-27AFE80E82A0}"/>
              </a:ext>
            </a:extLst>
          </p:cNvPr>
          <p:cNvSpPr>
            <a:spLocks noGrp="1"/>
          </p:cNvSpPr>
          <p:nvPr>
            <p:ph type="body" idx="19" hasCustomPrompt="1"/>
          </p:nvPr>
        </p:nvSpPr>
        <p:spPr>
          <a:xfrm>
            <a:off x="8634648" y="3429002"/>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9" name="Text Placeholder 2">
            <a:extLst>
              <a:ext uri="{FF2B5EF4-FFF2-40B4-BE49-F238E27FC236}">
                <a16:creationId xmlns:a16="http://schemas.microsoft.com/office/drawing/2014/main" id="{B5387D5B-B83A-1C42-80EF-B6283F775A07}"/>
              </a:ext>
            </a:extLst>
          </p:cNvPr>
          <p:cNvSpPr>
            <a:spLocks noGrp="1"/>
          </p:cNvSpPr>
          <p:nvPr>
            <p:ph type="body" idx="20" hasCustomPrompt="1"/>
          </p:nvPr>
        </p:nvSpPr>
        <p:spPr>
          <a:xfrm>
            <a:off x="8634647" y="3743325"/>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869276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Tree>
    <p:extLst>
      <p:ext uri="{BB962C8B-B14F-4D97-AF65-F5344CB8AC3E}">
        <p14:creationId xmlns:p14="http://schemas.microsoft.com/office/powerpoint/2010/main" val="123421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Option 1">
    <p:spTree>
      <p:nvGrpSpPr>
        <p:cNvPr id="1" name=""/>
        <p:cNvGrpSpPr/>
        <p:nvPr/>
      </p:nvGrpSpPr>
      <p:grpSpPr>
        <a:xfrm>
          <a:off x="0" y="0"/>
          <a:ext cx="0" cy="0"/>
          <a:chOff x="0" y="0"/>
          <a:chExt cx="0" cy="0"/>
        </a:xfrm>
      </p:grpSpPr>
      <p:pic>
        <p:nvPicPr>
          <p:cNvPr id="6" name="Picture 5" descr="A view of a city&#10;&#10;Description automatically generated">
            <a:extLst>
              <a:ext uri="{FF2B5EF4-FFF2-40B4-BE49-F238E27FC236}">
                <a16:creationId xmlns:a16="http://schemas.microsoft.com/office/drawing/2014/main" id="{D9601428-0E5F-1A48-9F71-251F2401C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EC299E9-E386-5E4F-97A8-79E40A0A9BBF}"/>
              </a:ext>
            </a:extLst>
          </p:cNvPr>
          <p:cNvSpPr/>
          <p:nvPr userDrawn="1"/>
        </p:nvSpPr>
        <p:spPr>
          <a:xfrm>
            <a:off x="-134695" y="-73152"/>
            <a:ext cx="12461389" cy="7011834"/>
          </a:xfrm>
          <a:prstGeom prst="rect">
            <a:avLst/>
          </a:prstGeom>
          <a:solidFill>
            <a:schemeClr val="tx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C29253-6854-8E4D-A8D0-F0E8E4985DAA}"/>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101600" dist="38100" dir="2700000" algn="tl" rotWithShape="0">
              <a:prstClr val="black">
                <a:alpha val="55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2990166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Headshots">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C572498-F8D2-4045-B5AC-AD8406180B8B}"/>
              </a:ext>
            </a:extLst>
          </p:cNvPr>
          <p:cNvSpPr>
            <a:spLocks noGrp="1"/>
          </p:cNvSpPr>
          <p:nvPr>
            <p:ph type="pic" sz="quarter" idx="13"/>
          </p:nvPr>
        </p:nvSpPr>
        <p:spPr>
          <a:xfrm>
            <a:off x="757238" y="1871663"/>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9" name="Picture Placeholder 3">
            <a:extLst>
              <a:ext uri="{FF2B5EF4-FFF2-40B4-BE49-F238E27FC236}">
                <a16:creationId xmlns:a16="http://schemas.microsoft.com/office/drawing/2014/main" id="{30C755F1-AADC-8949-80EF-623E447E3CF5}"/>
              </a:ext>
            </a:extLst>
          </p:cNvPr>
          <p:cNvSpPr>
            <a:spLocks noGrp="1"/>
          </p:cNvSpPr>
          <p:nvPr>
            <p:ph type="pic" sz="quarter" idx="17"/>
          </p:nvPr>
        </p:nvSpPr>
        <p:spPr>
          <a:xfrm>
            <a:off x="4510088" y="1871663"/>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4" name="Picture Placeholder 3">
            <a:extLst>
              <a:ext uri="{FF2B5EF4-FFF2-40B4-BE49-F238E27FC236}">
                <a16:creationId xmlns:a16="http://schemas.microsoft.com/office/drawing/2014/main" id="{4A7B34C4-4B4B-1141-8323-C39ED2109968}"/>
              </a:ext>
            </a:extLst>
          </p:cNvPr>
          <p:cNvSpPr>
            <a:spLocks noGrp="1"/>
          </p:cNvSpPr>
          <p:nvPr>
            <p:ph type="pic" sz="quarter" idx="21"/>
          </p:nvPr>
        </p:nvSpPr>
        <p:spPr>
          <a:xfrm>
            <a:off x="8262938" y="1871663"/>
            <a:ext cx="3128962" cy="2057400"/>
          </a:xfrm>
          <a:effectLst>
            <a:outerShdw blurRad="76200" dist="38100" dir="2700000" algn="tl" rotWithShape="0">
              <a:prstClr val="black">
                <a:alpha val="27000"/>
              </a:prstClr>
            </a:outerShdw>
          </a:effectLst>
        </p:spPr>
        <p:txBody>
          <a:bodyPr/>
          <a:lstStyle/>
          <a:p>
            <a:r>
              <a:rPr lang="en-US"/>
              <a:t>Click icon to add picture</a:t>
            </a:r>
          </a:p>
        </p:txBody>
      </p:sp>
      <p:sp>
        <p:nvSpPr>
          <p:cNvPr id="16" name="Rectangle 15">
            <a:extLst>
              <a:ext uri="{FF2B5EF4-FFF2-40B4-BE49-F238E27FC236}">
                <a16:creationId xmlns:a16="http://schemas.microsoft.com/office/drawing/2014/main" id="{720BF17F-E8F6-5943-A057-CA250DFA7C40}"/>
              </a:ext>
            </a:extLst>
          </p:cNvPr>
          <p:cNvSpPr/>
          <p:nvPr userDrawn="1"/>
        </p:nvSpPr>
        <p:spPr>
          <a:xfrm>
            <a:off x="757238" y="3929063"/>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DD602B0B-3A79-4F4B-B134-C1D011535C4A}"/>
              </a:ext>
            </a:extLst>
          </p:cNvPr>
          <p:cNvSpPr>
            <a:spLocks noGrp="1"/>
          </p:cNvSpPr>
          <p:nvPr>
            <p:ph type="body" idx="11" hasCustomPrompt="1"/>
          </p:nvPr>
        </p:nvSpPr>
        <p:spPr>
          <a:xfrm>
            <a:off x="1128948" y="4086227"/>
            <a:ext cx="2385777" cy="314323"/>
          </a:xfrm>
        </p:spPr>
        <p:txBody>
          <a:bodyPr>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19" name="Text Placeholder 2">
            <a:extLst>
              <a:ext uri="{FF2B5EF4-FFF2-40B4-BE49-F238E27FC236}">
                <a16:creationId xmlns:a16="http://schemas.microsoft.com/office/drawing/2014/main" id="{E4EB16B0-A123-3D46-A15D-BCA3F925EF09}"/>
              </a:ext>
            </a:extLst>
          </p:cNvPr>
          <p:cNvSpPr>
            <a:spLocks noGrp="1"/>
          </p:cNvSpPr>
          <p:nvPr>
            <p:ph type="body" idx="12" hasCustomPrompt="1"/>
          </p:nvPr>
        </p:nvSpPr>
        <p:spPr>
          <a:xfrm>
            <a:off x="1128947" y="4400550"/>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1" name="Rectangle 20">
            <a:extLst>
              <a:ext uri="{FF2B5EF4-FFF2-40B4-BE49-F238E27FC236}">
                <a16:creationId xmlns:a16="http://schemas.microsoft.com/office/drawing/2014/main" id="{C1382AC2-99E2-BD46-B3F7-A8C8187E2850}"/>
              </a:ext>
            </a:extLst>
          </p:cNvPr>
          <p:cNvSpPr/>
          <p:nvPr userDrawn="1"/>
        </p:nvSpPr>
        <p:spPr>
          <a:xfrm>
            <a:off x="4510088" y="3929063"/>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C391E420-D327-664A-AB88-B930B3F63069}"/>
              </a:ext>
            </a:extLst>
          </p:cNvPr>
          <p:cNvSpPr>
            <a:spLocks noGrp="1"/>
          </p:cNvSpPr>
          <p:nvPr>
            <p:ph type="body" idx="15" hasCustomPrompt="1"/>
          </p:nvPr>
        </p:nvSpPr>
        <p:spPr>
          <a:xfrm>
            <a:off x="4881798" y="4086227"/>
            <a:ext cx="2385777" cy="314323"/>
          </a:xfrm>
        </p:spPr>
        <p:txBody>
          <a:bodyPr anchor="b">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4" name="Text Placeholder 2">
            <a:extLst>
              <a:ext uri="{FF2B5EF4-FFF2-40B4-BE49-F238E27FC236}">
                <a16:creationId xmlns:a16="http://schemas.microsoft.com/office/drawing/2014/main" id="{CA50E207-1060-C94E-B525-63852162FDA5}"/>
              </a:ext>
            </a:extLst>
          </p:cNvPr>
          <p:cNvSpPr>
            <a:spLocks noGrp="1"/>
          </p:cNvSpPr>
          <p:nvPr>
            <p:ph type="body" idx="16" hasCustomPrompt="1"/>
          </p:nvPr>
        </p:nvSpPr>
        <p:spPr>
          <a:xfrm>
            <a:off x="4881797" y="4400550"/>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26" name="Rectangle 25">
            <a:extLst>
              <a:ext uri="{FF2B5EF4-FFF2-40B4-BE49-F238E27FC236}">
                <a16:creationId xmlns:a16="http://schemas.microsoft.com/office/drawing/2014/main" id="{50D7769C-64A3-A84E-9790-B6B2DFAE1E4B}"/>
              </a:ext>
            </a:extLst>
          </p:cNvPr>
          <p:cNvSpPr/>
          <p:nvPr userDrawn="1"/>
        </p:nvSpPr>
        <p:spPr>
          <a:xfrm>
            <a:off x="8262938" y="3929063"/>
            <a:ext cx="3128962" cy="885825"/>
          </a:xfrm>
          <a:prstGeom prst="rect">
            <a:avLst/>
          </a:prstGeom>
          <a:solidFill>
            <a:srgbClr val="14B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7E6C7EBA-917E-B040-855B-27AFE80E82A0}"/>
              </a:ext>
            </a:extLst>
          </p:cNvPr>
          <p:cNvSpPr>
            <a:spLocks noGrp="1"/>
          </p:cNvSpPr>
          <p:nvPr>
            <p:ph type="body" idx="19" hasCustomPrompt="1"/>
          </p:nvPr>
        </p:nvSpPr>
        <p:spPr>
          <a:xfrm>
            <a:off x="8634648" y="4086227"/>
            <a:ext cx="2385777" cy="314323"/>
          </a:xfrm>
        </p:spPr>
        <p:txBody>
          <a:bodyPr anchor="b">
            <a:noAutofit/>
          </a:bodyPr>
          <a:lstStyle>
            <a:lvl1pPr marL="0" indent="0" algn="ctr">
              <a:buNone/>
              <a:defRPr sz="1800" b="1" i="0">
                <a:solidFill>
                  <a:schemeClr val="bg1"/>
                </a:solidFill>
                <a:latin typeface="Montserrat ExtraBold"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Here</a:t>
            </a:r>
          </a:p>
        </p:txBody>
      </p:sp>
      <p:sp>
        <p:nvSpPr>
          <p:cNvPr id="29" name="Text Placeholder 2">
            <a:extLst>
              <a:ext uri="{FF2B5EF4-FFF2-40B4-BE49-F238E27FC236}">
                <a16:creationId xmlns:a16="http://schemas.microsoft.com/office/drawing/2014/main" id="{B5387D5B-B83A-1C42-80EF-B6283F775A07}"/>
              </a:ext>
            </a:extLst>
          </p:cNvPr>
          <p:cNvSpPr>
            <a:spLocks noGrp="1"/>
          </p:cNvSpPr>
          <p:nvPr>
            <p:ph type="body" idx="20" hasCustomPrompt="1"/>
          </p:nvPr>
        </p:nvSpPr>
        <p:spPr>
          <a:xfrm>
            <a:off x="8634647" y="4400550"/>
            <a:ext cx="2385777" cy="314323"/>
          </a:xfrm>
        </p:spPr>
        <p:txBody>
          <a:bodyP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GOES HERE</a:t>
            </a:r>
          </a:p>
        </p:txBody>
      </p:sp>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869276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Tree>
    <p:extLst>
      <p:ext uri="{BB962C8B-B14F-4D97-AF65-F5344CB8AC3E}">
        <p14:creationId xmlns:p14="http://schemas.microsoft.com/office/powerpoint/2010/main" val="3316566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Points w/ Photo Option 1">
    <p:spTree>
      <p:nvGrpSpPr>
        <p:cNvPr id="1" name=""/>
        <p:cNvGrpSpPr/>
        <p:nvPr/>
      </p:nvGrpSpPr>
      <p:grpSpPr>
        <a:xfrm>
          <a:off x="0" y="0"/>
          <a:ext cx="0" cy="0"/>
          <a:chOff x="0" y="0"/>
          <a:chExt cx="0" cy="0"/>
        </a:xfrm>
      </p:grpSpPr>
      <p:pic>
        <p:nvPicPr>
          <p:cNvPr id="6" name="Picture 5" descr="A large body of water with a city in the background&#10;&#10;Description automatically generated">
            <a:extLst>
              <a:ext uri="{FF2B5EF4-FFF2-40B4-BE49-F238E27FC236}">
                <a16:creationId xmlns:a16="http://schemas.microsoft.com/office/drawing/2014/main" id="{BDB3E7D6-2C54-474A-B61F-F21EE0448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914117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31" name="Rectangle 30">
            <a:extLst>
              <a:ext uri="{FF2B5EF4-FFF2-40B4-BE49-F238E27FC236}">
                <a16:creationId xmlns:a16="http://schemas.microsoft.com/office/drawing/2014/main" id="{7C9502E0-67C1-5C4B-91BA-E66C29396FCD}"/>
              </a:ext>
            </a:extLst>
          </p:cNvPr>
          <p:cNvSpPr/>
          <p:nvPr userDrawn="1"/>
        </p:nvSpPr>
        <p:spPr>
          <a:xfrm>
            <a:off x="614361" y="2500313"/>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2AB7D2-AC06-1949-AB37-AD996272046D}"/>
              </a:ext>
            </a:extLst>
          </p:cNvPr>
          <p:cNvSpPr/>
          <p:nvPr userDrawn="1"/>
        </p:nvSpPr>
        <p:spPr>
          <a:xfrm>
            <a:off x="614362" y="1500186"/>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2">
            <a:extLst>
              <a:ext uri="{FF2B5EF4-FFF2-40B4-BE49-F238E27FC236}">
                <a16:creationId xmlns:a16="http://schemas.microsoft.com/office/drawing/2014/main" id="{EFD56F8D-7B7A-254B-863D-F0E6073222C3}"/>
              </a:ext>
            </a:extLst>
          </p:cNvPr>
          <p:cNvSpPr>
            <a:spLocks noGrp="1"/>
          </p:cNvSpPr>
          <p:nvPr>
            <p:ph type="body" sz="quarter" idx="10" hasCustomPrompt="1"/>
          </p:nvPr>
        </p:nvSpPr>
        <p:spPr>
          <a:xfrm>
            <a:off x="942975" y="2814632"/>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4" name="Text Placeholder 2">
            <a:extLst>
              <a:ext uri="{FF2B5EF4-FFF2-40B4-BE49-F238E27FC236}">
                <a16:creationId xmlns:a16="http://schemas.microsoft.com/office/drawing/2014/main" id="{ADFCA1EC-8859-7642-B4F4-E2DAA38B20F2}"/>
              </a:ext>
            </a:extLst>
          </p:cNvPr>
          <p:cNvSpPr>
            <a:spLocks noGrp="1"/>
          </p:cNvSpPr>
          <p:nvPr>
            <p:ph type="body" idx="11" hasCustomPrompt="1"/>
          </p:nvPr>
        </p:nvSpPr>
        <p:spPr>
          <a:xfrm>
            <a:off x="942976" y="1685925"/>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1 here</a:t>
            </a:r>
          </a:p>
        </p:txBody>
      </p:sp>
      <p:sp>
        <p:nvSpPr>
          <p:cNvPr id="35" name="Rectangle 34">
            <a:extLst>
              <a:ext uri="{FF2B5EF4-FFF2-40B4-BE49-F238E27FC236}">
                <a16:creationId xmlns:a16="http://schemas.microsoft.com/office/drawing/2014/main" id="{ED2EE732-BAC7-CB44-9831-1C4A46647D32}"/>
              </a:ext>
            </a:extLst>
          </p:cNvPr>
          <p:cNvSpPr/>
          <p:nvPr userDrawn="1"/>
        </p:nvSpPr>
        <p:spPr>
          <a:xfrm>
            <a:off x="4386261" y="2500313"/>
            <a:ext cx="3443287" cy="2843206"/>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FF5F4D-FE0F-1440-84BA-B29E65B73B01}"/>
              </a:ext>
            </a:extLst>
          </p:cNvPr>
          <p:cNvSpPr/>
          <p:nvPr userDrawn="1"/>
        </p:nvSpPr>
        <p:spPr>
          <a:xfrm>
            <a:off x="4386262" y="1514468"/>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2">
            <a:extLst>
              <a:ext uri="{FF2B5EF4-FFF2-40B4-BE49-F238E27FC236}">
                <a16:creationId xmlns:a16="http://schemas.microsoft.com/office/drawing/2014/main" id="{CF711901-616C-0443-B856-A4558409A425}"/>
              </a:ext>
            </a:extLst>
          </p:cNvPr>
          <p:cNvSpPr>
            <a:spLocks noGrp="1"/>
          </p:cNvSpPr>
          <p:nvPr>
            <p:ph type="body" sz="quarter" idx="12" hasCustomPrompt="1"/>
          </p:nvPr>
        </p:nvSpPr>
        <p:spPr>
          <a:xfrm>
            <a:off x="4714875" y="2828914"/>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8" name="Text Placeholder 2">
            <a:extLst>
              <a:ext uri="{FF2B5EF4-FFF2-40B4-BE49-F238E27FC236}">
                <a16:creationId xmlns:a16="http://schemas.microsoft.com/office/drawing/2014/main" id="{50C83CAA-8364-3C43-ADC5-5EBFFB776F62}"/>
              </a:ext>
            </a:extLst>
          </p:cNvPr>
          <p:cNvSpPr>
            <a:spLocks noGrp="1"/>
          </p:cNvSpPr>
          <p:nvPr>
            <p:ph type="body" idx="13" hasCustomPrompt="1"/>
          </p:nvPr>
        </p:nvSpPr>
        <p:spPr>
          <a:xfrm>
            <a:off x="4714876" y="1700207"/>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2 here</a:t>
            </a:r>
          </a:p>
        </p:txBody>
      </p:sp>
      <p:sp>
        <p:nvSpPr>
          <p:cNvPr id="39" name="Rectangle 38">
            <a:extLst>
              <a:ext uri="{FF2B5EF4-FFF2-40B4-BE49-F238E27FC236}">
                <a16:creationId xmlns:a16="http://schemas.microsoft.com/office/drawing/2014/main" id="{A2E0F0B2-A804-2449-8FD5-3F29C892747D}"/>
              </a:ext>
            </a:extLst>
          </p:cNvPr>
          <p:cNvSpPr/>
          <p:nvPr userDrawn="1"/>
        </p:nvSpPr>
        <p:spPr>
          <a:xfrm>
            <a:off x="8158160" y="2528877"/>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470CCDF-44F0-B043-8B47-D7380487744C}"/>
              </a:ext>
            </a:extLst>
          </p:cNvPr>
          <p:cNvSpPr/>
          <p:nvPr userDrawn="1"/>
        </p:nvSpPr>
        <p:spPr>
          <a:xfrm>
            <a:off x="8158161" y="1528750"/>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12">
            <a:extLst>
              <a:ext uri="{FF2B5EF4-FFF2-40B4-BE49-F238E27FC236}">
                <a16:creationId xmlns:a16="http://schemas.microsoft.com/office/drawing/2014/main" id="{43C85991-5DB6-4E47-877A-53D1F4CE8DD2}"/>
              </a:ext>
            </a:extLst>
          </p:cNvPr>
          <p:cNvSpPr>
            <a:spLocks noGrp="1"/>
          </p:cNvSpPr>
          <p:nvPr>
            <p:ph type="body" sz="quarter" idx="14" hasCustomPrompt="1"/>
          </p:nvPr>
        </p:nvSpPr>
        <p:spPr>
          <a:xfrm>
            <a:off x="8486774" y="2843196"/>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42" name="Text Placeholder 2">
            <a:extLst>
              <a:ext uri="{FF2B5EF4-FFF2-40B4-BE49-F238E27FC236}">
                <a16:creationId xmlns:a16="http://schemas.microsoft.com/office/drawing/2014/main" id="{F0E04D20-7B00-7C4C-9BAC-3F057AE8DBEE}"/>
              </a:ext>
            </a:extLst>
          </p:cNvPr>
          <p:cNvSpPr>
            <a:spLocks noGrp="1"/>
          </p:cNvSpPr>
          <p:nvPr>
            <p:ph type="body" idx="15" hasCustomPrompt="1"/>
          </p:nvPr>
        </p:nvSpPr>
        <p:spPr>
          <a:xfrm>
            <a:off x="8486775" y="1714489"/>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3 here</a:t>
            </a:r>
          </a:p>
        </p:txBody>
      </p:sp>
      <p:pic>
        <p:nvPicPr>
          <p:cNvPr id="17" name="Graphic 16">
            <a:extLst>
              <a:ext uri="{FF2B5EF4-FFF2-40B4-BE49-F238E27FC236}">
                <a16:creationId xmlns:a16="http://schemas.microsoft.com/office/drawing/2014/main" id="{5D529A87-070E-1C4E-BDB3-CD126AA8C39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1209113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oints w/ Photo Option 2">
    <p:spTree>
      <p:nvGrpSpPr>
        <p:cNvPr id="1" name=""/>
        <p:cNvGrpSpPr/>
        <p:nvPr/>
      </p:nvGrpSpPr>
      <p:grpSpPr>
        <a:xfrm>
          <a:off x="0" y="0"/>
          <a:ext cx="0" cy="0"/>
          <a:chOff x="0" y="0"/>
          <a:chExt cx="0" cy="0"/>
        </a:xfrm>
      </p:grpSpPr>
      <p:pic>
        <p:nvPicPr>
          <p:cNvPr id="5" name="Picture 4" descr="A large mountain in the background&#10;&#10;Description automatically generated">
            <a:extLst>
              <a:ext uri="{FF2B5EF4-FFF2-40B4-BE49-F238E27FC236}">
                <a16:creationId xmlns:a16="http://schemas.microsoft.com/office/drawing/2014/main" id="{A82291F2-4536-3A45-ADB9-DAA18B8FB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Slide Number Placeholder 5">
            <a:extLst>
              <a:ext uri="{FF2B5EF4-FFF2-40B4-BE49-F238E27FC236}">
                <a16:creationId xmlns:a16="http://schemas.microsoft.com/office/drawing/2014/main" id="{9A256BE3-515E-C44F-AD71-71CB39A22D42}"/>
              </a:ext>
            </a:extLst>
          </p:cNvPr>
          <p:cNvSpPr>
            <a:spLocks noGrp="1"/>
          </p:cNvSpPr>
          <p:nvPr>
            <p:ph type="sldNum" sz="quarter" idx="4"/>
          </p:nvPr>
        </p:nvSpPr>
        <p:spPr>
          <a:xfrm>
            <a:off x="9141178"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31" name="Rectangle 30">
            <a:extLst>
              <a:ext uri="{FF2B5EF4-FFF2-40B4-BE49-F238E27FC236}">
                <a16:creationId xmlns:a16="http://schemas.microsoft.com/office/drawing/2014/main" id="{7C9502E0-67C1-5C4B-91BA-E66C29396FCD}"/>
              </a:ext>
            </a:extLst>
          </p:cNvPr>
          <p:cNvSpPr/>
          <p:nvPr userDrawn="1"/>
        </p:nvSpPr>
        <p:spPr>
          <a:xfrm>
            <a:off x="614361" y="2500313"/>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2AB7D2-AC06-1949-AB37-AD996272046D}"/>
              </a:ext>
            </a:extLst>
          </p:cNvPr>
          <p:cNvSpPr/>
          <p:nvPr userDrawn="1"/>
        </p:nvSpPr>
        <p:spPr>
          <a:xfrm>
            <a:off x="614362" y="1500186"/>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2">
            <a:extLst>
              <a:ext uri="{FF2B5EF4-FFF2-40B4-BE49-F238E27FC236}">
                <a16:creationId xmlns:a16="http://schemas.microsoft.com/office/drawing/2014/main" id="{EFD56F8D-7B7A-254B-863D-F0E6073222C3}"/>
              </a:ext>
            </a:extLst>
          </p:cNvPr>
          <p:cNvSpPr>
            <a:spLocks noGrp="1"/>
          </p:cNvSpPr>
          <p:nvPr>
            <p:ph type="body" sz="quarter" idx="10" hasCustomPrompt="1"/>
          </p:nvPr>
        </p:nvSpPr>
        <p:spPr>
          <a:xfrm>
            <a:off x="942975" y="2814632"/>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4" name="Text Placeholder 2">
            <a:extLst>
              <a:ext uri="{FF2B5EF4-FFF2-40B4-BE49-F238E27FC236}">
                <a16:creationId xmlns:a16="http://schemas.microsoft.com/office/drawing/2014/main" id="{ADFCA1EC-8859-7642-B4F4-E2DAA38B20F2}"/>
              </a:ext>
            </a:extLst>
          </p:cNvPr>
          <p:cNvSpPr>
            <a:spLocks noGrp="1"/>
          </p:cNvSpPr>
          <p:nvPr>
            <p:ph type="body" idx="11" hasCustomPrompt="1"/>
          </p:nvPr>
        </p:nvSpPr>
        <p:spPr>
          <a:xfrm>
            <a:off x="942976" y="1685925"/>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1 here</a:t>
            </a:r>
          </a:p>
        </p:txBody>
      </p:sp>
      <p:sp>
        <p:nvSpPr>
          <p:cNvPr id="35" name="Rectangle 34">
            <a:extLst>
              <a:ext uri="{FF2B5EF4-FFF2-40B4-BE49-F238E27FC236}">
                <a16:creationId xmlns:a16="http://schemas.microsoft.com/office/drawing/2014/main" id="{ED2EE732-BAC7-CB44-9831-1C4A46647D32}"/>
              </a:ext>
            </a:extLst>
          </p:cNvPr>
          <p:cNvSpPr/>
          <p:nvPr userDrawn="1"/>
        </p:nvSpPr>
        <p:spPr>
          <a:xfrm>
            <a:off x="4386261" y="2500313"/>
            <a:ext cx="3443287" cy="2843206"/>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FF5F4D-FE0F-1440-84BA-B29E65B73B01}"/>
              </a:ext>
            </a:extLst>
          </p:cNvPr>
          <p:cNvSpPr/>
          <p:nvPr userDrawn="1"/>
        </p:nvSpPr>
        <p:spPr>
          <a:xfrm>
            <a:off x="4386262" y="1514468"/>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2">
            <a:extLst>
              <a:ext uri="{FF2B5EF4-FFF2-40B4-BE49-F238E27FC236}">
                <a16:creationId xmlns:a16="http://schemas.microsoft.com/office/drawing/2014/main" id="{CF711901-616C-0443-B856-A4558409A425}"/>
              </a:ext>
            </a:extLst>
          </p:cNvPr>
          <p:cNvSpPr>
            <a:spLocks noGrp="1"/>
          </p:cNvSpPr>
          <p:nvPr>
            <p:ph type="body" sz="quarter" idx="12" hasCustomPrompt="1"/>
          </p:nvPr>
        </p:nvSpPr>
        <p:spPr>
          <a:xfrm>
            <a:off x="4714875" y="2828914"/>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38" name="Text Placeholder 2">
            <a:extLst>
              <a:ext uri="{FF2B5EF4-FFF2-40B4-BE49-F238E27FC236}">
                <a16:creationId xmlns:a16="http://schemas.microsoft.com/office/drawing/2014/main" id="{50C83CAA-8364-3C43-ADC5-5EBFFB776F62}"/>
              </a:ext>
            </a:extLst>
          </p:cNvPr>
          <p:cNvSpPr>
            <a:spLocks noGrp="1"/>
          </p:cNvSpPr>
          <p:nvPr>
            <p:ph type="body" idx="13" hasCustomPrompt="1"/>
          </p:nvPr>
        </p:nvSpPr>
        <p:spPr>
          <a:xfrm>
            <a:off x="4714876" y="1700207"/>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2 here</a:t>
            </a:r>
          </a:p>
        </p:txBody>
      </p:sp>
      <p:sp>
        <p:nvSpPr>
          <p:cNvPr id="39" name="Rectangle 38">
            <a:extLst>
              <a:ext uri="{FF2B5EF4-FFF2-40B4-BE49-F238E27FC236}">
                <a16:creationId xmlns:a16="http://schemas.microsoft.com/office/drawing/2014/main" id="{A2E0F0B2-A804-2449-8FD5-3F29C892747D}"/>
              </a:ext>
            </a:extLst>
          </p:cNvPr>
          <p:cNvSpPr/>
          <p:nvPr userDrawn="1"/>
        </p:nvSpPr>
        <p:spPr>
          <a:xfrm>
            <a:off x="8158160" y="2528877"/>
            <a:ext cx="3443287" cy="2828924"/>
          </a:xfrm>
          <a:prstGeom prst="rect">
            <a:avLst/>
          </a:prstGeom>
          <a:solidFill>
            <a:schemeClr val="bg1">
              <a:alpha val="90000"/>
            </a:schemeClr>
          </a:solidFill>
          <a:ln>
            <a:noFill/>
          </a:ln>
          <a:effectLst>
            <a:outerShdw blurRad="762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470CCDF-44F0-B043-8B47-D7380487744C}"/>
              </a:ext>
            </a:extLst>
          </p:cNvPr>
          <p:cNvSpPr/>
          <p:nvPr userDrawn="1"/>
        </p:nvSpPr>
        <p:spPr>
          <a:xfrm>
            <a:off x="8158161" y="1528750"/>
            <a:ext cx="3443287" cy="1000127"/>
          </a:xfrm>
          <a:prstGeom prst="rect">
            <a:avLst/>
          </a:prstGeom>
          <a:solidFill>
            <a:srgbClr val="14B9F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12">
            <a:extLst>
              <a:ext uri="{FF2B5EF4-FFF2-40B4-BE49-F238E27FC236}">
                <a16:creationId xmlns:a16="http://schemas.microsoft.com/office/drawing/2014/main" id="{43C85991-5DB6-4E47-877A-53D1F4CE8DD2}"/>
              </a:ext>
            </a:extLst>
          </p:cNvPr>
          <p:cNvSpPr>
            <a:spLocks noGrp="1"/>
          </p:cNvSpPr>
          <p:nvPr>
            <p:ph type="body" sz="quarter" idx="14" hasCustomPrompt="1"/>
          </p:nvPr>
        </p:nvSpPr>
        <p:spPr>
          <a:xfrm>
            <a:off x="8486774" y="2843196"/>
            <a:ext cx="2771775" cy="2214568"/>
          </a:xfrm>
        </p:spPr>
        <p:txBody>
          <a:bodyPr anchor="t">
            <a:noAutofit/>
          </a:bodyPr>
          <a:lstStyle>
            <a:lvl1pPr marL="0" indent="0" algn="ctr">
              <a:buFontTx/>
              <a:buNone/>
              <a:tabLst/>
              <a:defRPr sz="18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42" name="Text Placeholder 2">
            <a:extLst>
              <a:ext uri="{FF2B5EF4-FFF2-40B4-BE49-F238E27FC236}">
                <a16:creationId xmlns:a16="http://schemas.microsoft.com/office/drawing/2014/main" id="{F0E04D20-7B00-7C4C-9BAC-3F057AE8DBEE}"/>
              </a:ext>
            </a:extLst>
          </p:cNvPr>
          <p:cNvSpPr>
            <a:spLocks noGrp="1"/>
          </p:cNvSpPr>
          <p:nvPr>
            <p:ph type="body" idx="15" hasCustomPrompt="1"/>
          </p:nvPr>
        </p:nvSpPr>
        <p:spPr>
          <a:xfrm>
            <a:off x="8486775" y="1714489"/>
            <a:ext cx="2771774" cy="628649"/>
          </a:xfrm>
        </p:spPr>
        <p:txBody>
          <a:bodyPr anchor="ctr">
            <a:noAutofit/>
          </a:bodyPr>
          <a:lstStyle>
            <a:lvl1pPr marL="0" indent="0" algn="ctr">
              <a:buNone/>
              <a:defRPr sz="18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Point 3 here</a:t>
            </a:r>
          </a:p>
        </p:txBody>
      </p:sp>
      <p:pic>
        <p:nvPicPr>
          <p:cNvPr id="17" name="Graphic 16">
            <a:extLst>
              <a:ext uri="{FF2B5EF4-FFF2-40B4-BE49-F238E27FC236}">
                <a16:creationId xmlns:a16="http://schemas.microsoft.com/office/drawing/2014/main" id="{5D529A87-070E-1C4E-BDB3-CD126AA8C39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2976917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F002D4-514D-4359-BE5E-1A33B56A7F9B}"/>
              </a:ext>
            </a:extLst>
          </p:cNvPr>
          <p:cNvSpPr>
            <a:spLocks noGrp="1"/>
          </p:cNvSpPr>
          <p:nvPr>
            <p:ph type="sldNum" sz="quarter" idx="10"/>
          </p:nvPr>
        </p:nvSpPr>
        <p:spPr/>
        <p:txBody>
          <a:bodyPr/>
          <a:lstStyle/>
          <a:p>
            <a:fld id="{F31A2743-CD32-4D0F-A396-AE95575CE4CF}" type="slidenum">
              <a:rPr lang="en-US" smtClean="0"/>
              <a:pPr/>
              <a:t>‹#›</a:t>
            </a:fld>
            <a:endParaRPr lang="en-US"/>
          </a:p>
        </p:txBody>
      </p:sp>
      <p:sp>
        <p:nvSpPr>
          <p:cNvPr id="11" name="Text Placeholder 10">
            <a:extLst>
              <a:ext uri="{FF2B5EF4-FFF2-40B4-BE49-F238E27FC236}">
                <a16:creationId xmlns:a16="http://schemas.microsoft.com/office/drawing/2014/main" id="{69DE4698-F1C5-411D-94D1-D0512578CE59}"/>
              </a:ext>
            </a:extLst>
          </p:cNvPr>
          <p:cNvSpPr>
            <a:spLocks noGrp="1"/>
          </p:cNvSpPr>
          <p:nvPr>
            <p:ph type="body" sz="quarter" idx="11" hasCustomPrompt="1"/>
          </p:nvPr>
        </p:nvSpPr>
        <p:spPr>
          <a:xfrm>
            <a:off x="905411" y="3611278"/>
            <a:ext cx="3200400" cy="758569"/>
          </a:xfrm>
        </p:spPr>
        <p:txBody>
          <a:bodyPr>
            <a:normAutofit/>
          </a:bodyPr>
          <a:lstStyle>
            <a:lvl1pPr marL="0" indent="0">
              <a:buNone/>
              <a:defRPr sz="2400">
                <a:latin typeface="+mj-lt"/>
              </a:defRPr>
            </a:lvl1pPr>
          </a:lstStyle>
          <a:p>
            <a:pPr lvl="0"/>
            <a:r>
              <a:rPr lang="en-US">
                <a:latin typeface="+mj-lt"/>
              </a:rPr>
              <a:t>Click to edit first point</a:t>
            </a:r>
            <a:endParaRPr lang="en-US"/>
          </a:p>
        </p:txBody>
      </p:sp>
      <p:sp>
        <p:nvSpPr>
          <p:cNvPr id="12" name="Text Placeholder 10">
            <a:extLst>
              <a:ext uri="{FF2B5EF4-FFF2-40B4-BE49-F238E27FC236}">
                <a16:creationId xmlns:a16="http://schemas.microsoft.com/office/drawing/2014/main" id="{AA71ABA1-686F-4877-A5A6-155EE30D4C01}"/>
              </a:ext>
            </a:extLst>
          </p:cNvPr>
          <p:cNvSpPr>
            <a:spLocks noGrp="1"/>
          </p:cNvSpPr>
          <p:nvPr>
            <p:ph type="body" sz="quarter" idx="12" hasCustomPrompt="1"/>
          </p:nvPr>
        </p:nvSpPr>
        <p:spPr>
          <a:xfrm>
            <a:off x="4567505" y="3611278"/>
            <a:ext cx="3200400" cy="758569"/>
          </a:xfrm>
        </p:spPr>
        <p:txBody>
          <a:bodyPr/>
          <a:lstStyle>
            <a:lvl1pPr marL="0" indent="0">
              <a:buNone/>
              <a:defRPr sz="2400">
                <a:latin typeface="+mj-lt"/>
              </a:defRPr>
            </a:lvl1pPr>
          </a:lstStyle>
          <a:p>
            <a:pPr lvl="0"/>
            <a:r>
              <a:rPr lang="en-US">
                <a:latin typeface="+mj-lt"/>
              </a:rPr>
              <a:t>Click to edit second point</a:t>
            </a:r>
            <a:endParaRPr lang="en-US"/>
          </a:p>
        </p:txBody>
      </p:sp>
      <p:sp>
        <p:nvSpPr>
          <p:cNvPr id="13" name="Text Placeholder 10">
            <a:extLst>
              <a:ext uri="{FF2B5EF4-FFF2-40B4-BE49-F238E27FC236}">
                <a16:creationId xmlns:a16="http://schemas.microsoft.com/office/drawing/2014/main" id="{43DB249E-D909-4C81-A5A5-59543A323BE1}"/>
              </a:ext>
            </a:extLst>
          </p:cNvPr>
          <p:cNvSpPr>
            <a:spLocks noGrp="1"/>
          </p:cNvSpPr>
          <p:nvPr>
            <p:ph type="body" sz="quarter" idx="13" hasCustomPrompt="1"/>
          </p:nvPr>
        </p:nvSpPr>
        <p:spPr>
          <a:xfrm>
            <a:off x="8229600" y="3611278"/>
            <a:ext cx="3200400" cy="758569"/>
          </a:xfrm>
        </p:spPr>
        <p:txBody>
          <a:bodyPr>
            <a:normAutofit/>
          </a:bodyPr>
          <a:lstStyle>
            <a:lvl1pPr marL="0" indent="0">
              <a:buNone/>
              <a:defRPr sz="2400">
                <a:latin typeface="+mj-lt"/>
              </a:defRPr>
            </a:lvl1pPr>
          </a:lstStyle>
          <a:p>
            <a:pPr lvl="0"/>
            <a:r>
              <a:rPr lang="en-US">
                <a:latin typeface="+mj-lt"/>
              </a:rPr>
              <a:t>Click to edit third point</a:t>
            </a:r>
            <a:endParaRPr lang="en-US"/>
          </a:p>
        </p:txBody>
      </p:sp>
      <p:sp>
        <p:nvSpPr>
          <p:cNvPr id="18" name="Text Placeholder 17">
            <a:extLst>
              <a:ext uri="{FF2B5EF4-FFF2-40B4-BE49-F238E27FC236}">
                <a16:creationId xmlns:a16="http://schemas.microsoft.com/office/drawing/2014/main" id="{E14B116C-BE67-4675-B8F5-163ED49313BF}"/>
              </a:ext>
            </a:extLst>
          </p:cNvPr>
          <p:cNvSpPr>
            <a:spLocks noGrp="1"/>
          </p:cNvSpPr>
          <p:nvPr>
            <p:ph type="body" sz="quarter" idx="14" hasCustomPrompt="1"/>
          </p:nvPr>
        </p:nvSpPr>
        <p:spPr>
          <a:xfrm>
            <a:off x="904875" y="4585747"/>
            <a:ext cx="3200400" cy="1333500"/>
          </a:xfrm>
        </p:spPr>
        <p:txBody>
          <a:bodyPr>
            <a:normAutofit/>
          </a:bodyPr>
          <a:lstStyle>
            <a:lvl1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stStyle>
          <a:p>
            <a:pPr lvl="0"/>
            <a:r>
              <a:rPr lang="en-US" sz="1800"/>
              <a:t>Click to create supporting bullet points if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Click to create supporting bullet points if needed</a:t>
            </a:r>
            <a:endParaRPr lang="en-US"/>
          </a:p>
        </p:txBody>
      </p:sp>
      <p:sp>
        <p:nvSpPr>
          <p:cNvPr id="19" name="Text Placeholder 17">
            <a:extLst>
              <a:ext uri="{FF2B5EF4-FFF2-40B4-BE49-F238E27FC236}">
                <a16:creationId xmlns:a16="http://schemas.microsoft.com/office/drawing/2014/main" id="{CCE6577F-A852-4767-BF4D-89A3430D0B79}"/>
              </a:ext>
            </a:extLst>
          </p:cNvPr>
          <p:cNvSpPr>
            <a:spLocks noGrp="1"/>
          </p:cNvSpPr>
          <p:nvPr>
            <p:ph type="body" sz="quarter" idx="15" hasCustomPrompt="1"/>
          </p:nvPr>
        </p:nvSpPr>
        <p:spPr>
          <a:xfrm>
            <a:off x="4583916" y="4585747"/>
            <a:ext cx="3200400" cy="1333500"/>
          </a:xfrm>
        </p:spPr>
        <p:txBody>
          <a:bodyPr>
            <a:normAutofit/>
          </a:bodyPr>
          <a:lstStyle>
            <a:lvl1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stStyle>
          <a:p>
            <a:pPr lvl="0"/>
            <a:r>
              <a:rPr lang="en-US" sz="1800"/>
              <a:t>Click to create supporting bullet points if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Click to create supporting bullet points if needed</a:t>
            </a:r>
            <a:endParaRPr lang="en-US"/>
          </a:p>
        </p:txBody>
      </p:sp>
      <p:sp>
        <p:nvSpPr>
          <p:cNvPr id="20" name="Text Placeholder 17">
            <a:extLst>
              <a:ext uri="{FF2B5EF4-FFF2-40B4-BE49-F238E27FC236}">
                <a16:creationId xmlns:a16="http://schemas.microsoft.com/office/drawing/2014/main" id="{B28FA5F6-AF02-446D-9739-45FBBA18BEC8}"/>
              </a:ext>
            </a:extLst>
          </p:cNvPr>
          <p:cNvSpPr>
            <a:spLocks noGrp="1"/>
          </p:cNvSpPr>
          <p:nvPr>
            <p:ph type="body" sz="quarter" idx="16" hasCustomPrompt="1"/>
          </p:nvPr>
        </p:nvSpPr>
        <p:spPr>
          <a:xfrm>
            <a:off x="8229600" y="4585747"/>
            <a:ext cx="3200400" cy="1333500"/>
          </a:xfrm>
        </p:spPr>
        <p:txBody>
          <a:bodyPr>
            <a:normAutofit/>
          </a:bodyPr>
          <a:lstStyle>
            <a:lvl1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stStyle>
          <a:p>
            <a:pPr lvl="0"/>
            <a:r>
              <a:rPr lang="en-US" sz="1800"/>
              <a:t>Click to create supporting bullet points if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Click to create supporting bullet points if needed</a:t>
            </a:r>
            <a:endParaRPr lang="en-US"/>
          </a:p>
        </p:txBody>
      </p:sp>
      <p:sp>
        <p:nvSpPr>
          <p:cNvPr id="9" name="TextBox 8">
            <a:extLst>
              <a:ext uri="{FF2B5EF4-FFF2-40B4-BE49-F238E27FC236}">
                <a16:creationId xmlns:a16="http://schemas.microsoft.com/office/drawing/2014/main" id="{59C2F5DA-46CA-D243-913C-1FF3CDF422EE}"/>
              </a:ext>
            </a:extLst>
          </p:cNvPr>
          <p:cNvSpPr txBox="1"/>
          <p:nvPr userDrawn="1"/>
        </p:nvSpPr>
        <p:spPr>
          <a:xfrm>
            <a:off x="2201168" y="2169430"/>
            <a:ext cx="847725" cy="1477328"/>
          </a:xfrm>
          <a:prstGeom prst="rect">
            <a:avLst/>
          </a:prstGeom>
          <a:noFill/>
          <a:effectLst>
            <a:glow rad="1206500">
              <a:schemeClr val="tx1">
                <a:lumMod val="50000"/>
                <a:alpha val="78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0">
                <a:ln>
                  <a:noFill/>
                </a:ln>
                <a:solidFill>
                  <a:schemeClr val="tx2"/>
                </a:solidFill>
                <a:effectLst/>
                <a:latin typeface="+mj-lt"/>
              </a:rPr>
              <a:t>1</a:t>
            </a:r>
          </a:p>
        </p:txBody>
      </p:sp>
      <p:sp>
        <p:nvSpPr>
          <p:cNvPr id="21" name="TextBox 20">
            <a:extLst>
              <a:ext uri="{FF2B5EF4-FFF2-40B4-BE49-F238E27FC236}">
                <a16:creationId xmlns:a16="http://schemas.microsoft.com/office/drawing/2014/main" id="{9D6F8D1B-7A9C-894F-AB3F-0AE3555F6952}"/>
              </a:ext>
            </a:extLst>
          </p:cNvPr>
          <p:cNvSpPr txBox="1"/>
          <p:nvPr userDrawn="1"/>
        </p:nvSpPr>
        <p:spPr>
          <a:xfrm>
            <a:off x="5672136" y="2159753"/>
            <a:ext cx="847725" cy="1446550"/>
          </a:xfrm>
          <a:prstGeom prst="rect">
            <a:avLst/>
          </a:prstGeom>
          <a:noFill/>
          <a:effectLst>
            <a:glow rad="1206500">
              <a:schemeClr val="tx1">
                <a:lumMod val="50000"/>
                <a:alpha val="78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800">
                <a:ln>
                  <a:noFill/>
                </a:ln>
                <a:solidFill>
                  <a:schemeClr val="tx2"/>
                </a:solidFill>
                <a:effectLst/>
                <a:latin typeface="+mj-lt"/>
              </a:rPr>
              <a:t>2</a:t>
            </a:r>
          </a:p>
        </p:txBody>
      </p:sp>
      <p:sp>
        <p:nvSpPr>
          <p:cNvPr id="23" name="TextBox 22">
            <a:extLst>
              <a:ext uri="{FF2B5EF4-FFF2-40B4-BE49-F238E27FC236}">
                <a16:creationId xmlns:a16="http://schemas.microsoft.com/office/drawing/2014/main" id="{E10F8CD5-271B-AC45-841D-C62DAB035821}"/>
              </a:ext>
            </a:extLst>
          </p:cNvPr>
          <p:cNvSpPr txBox="1"/>
          <p:nvPr userDrawn="1"/>
        </p:nvSpPr>
        <p:spPr>
          <a:xfrm>
            <a:off x="9243681" y="2159753"/>
            <a:ext cx="847725" cy="1477328"/>
          </a:xfrm>
          <a:prstGeom prst="rect">
            <a:avLst/>
          </a:prstGeom>
          <a:noFill/>
          <a:effectLst>
            <a:glow rad="1206500">
              <a:schemeClr val="tx1">
                <a:lumMod val="50000"/>
                <a:alpha val="78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0">
                <a:ln>
                  <a:noFill/>
                </a:ln>
                <a:solidFill>
                  <a:schemeClr val="tx2"/>
                </a:solidFill>
                <a:effectLst/>
                <a:latin typeface="+mj-lt"/>
              </a:rPr>
              <a:t>3</a:t>
            </a:r>
          </a:p>
        </p:txBody>
      </p:sp>
      <p:sp>
        <p:nvSpPr>
          <p:cNvPr id="4" name="Title 3">
            <a:extLst>
              <a:ext uri="{FF2B5EF4-FFF2-40B4-BE49-F238E27FC236}">
                <a16:creationId xmlns:a16="http://schemas.microsoft.com/office/drawing/2014/main" id="{754759DA-9D58-48B5-B268-BC68099A5A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7270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52B6025B-116F-4DCD-947A-5BF5FC0E1223}"/>
              </a:ext>
            </a:extLst>
          </p:cNvPr>
          <p:cNvSpPr/>
          <p:nvPr userDrawn="1"/>
        </p:nvSpPr>
        <p:spPr>
          <a:xfrm>
            <a:off x="3467301" y="3355583"/>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A49DA90-2E26-4D19-A14C-30F50647C85B}"/>
              </a:ext>
            </a:extLst>
          </p:cNvPr>
          <p:cNvSpPr/>
          <p:nvPr userDrawn="1"/>
        </p:nvSpPr>
        <p:spPr>
          <a:xfrm>
            <a:off x="8205585" y="3355583"/>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83A1B7BC-03CB-4DA9-AEAD-F2559CEC2954}"/>
              </a:ext>
            </a:extLst>
          </p:cNvPr>
          <p:cNvSpPr/>
          <p:nvPr userDrawn="1"/>
        </p:nvSpPr>
        <p:spPr>
          <a:xfrm flipV="1">
            <a:off x="5848349" y="4339077"/>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58E3C01-0357-486D-BB7B-82EA03EA2BB7}"/>
              </a:ext>
            </a:extLst>
          </p:cNvPr>
          <p:cNvSpPr/>
          <p:nvPr userDrawn="1"/>
        </p:nvSpPr>
        <p:spPr>
          <a:xfrm flipV="1">
            <a:off x="10363199" y="4339077"/>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A815E288-70F3-404A-AC3F-35C14A9953AD}"/>
              </a:ext>
            </a:extLst>
          </p:cNvPr>
          <p:cNvSpPr/>
          <p:nvPr userDrawn="1"/>
        </p:nvSpPr>
        <p:spPr>
          <a:xfrm flipV="1">
            <a:off x="1143001" y="4339077"/>
            <a:ext cx="457200"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8F772A1-3313-3142-9D82-B254E79D8AF3}"/>
              </a:ext>
            </a:extLst>
          </p:cNvPr>
          <p:cNvCxnSpPr>
            <a:cxnSpLocks/>
          </p:cNvCxnSpPr>
          <p:nvPr userDrawn="1"/>
        </p:nvCxnSpPr>
        <p:spPr>
          <a:xfrm>
            <a:off x="571500" y="4033343"/>
            <a:ext cx="10834687" cy="0"/>
          </a:xfrm>
          <a:prstGeom prst="line">
            <a:avLst/>
          </a:prstGeom>
          <a:ln w="635000">
            <a:solidFill>
              <a:srgbClr val="14B9F1"/>
            </a:solidFill>
          </a:ln>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69DDB8EB-7424-1944-94F1-FB94D6022425}"/>
              </a:ext>
            </a:extLst>
          </p:cNvPr>
          <p:cNvSpPr>
            <a:spLocks noGrp="1"/>
          </p:cNvSpPr>
          <p:nvPr>
            <p:ph type="body" sz="quarter" idx="10" hasCustomPrompt="1"/>
          </p:nvPr>
        </p:nvSpPr>
        <p:spPr>
          <a:xfrm>
            <a:off x="571500" y="4727867"/>
            <a:ext cx="1628775" cy="1292738"/>
          </a:xfrm>
        </p:spPr>
        <p:txBody>
          <a:bodyPr anchor="t">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9" name="Text Placeholder 2">
            <a:extLst>
              <a:ext uri="{FF2B5EF4-FFF2-40B4-BE49-F238E27FC236}">
                <a16:creationId xmlns:a16="http://schemas.microsoft.com/office/drawing/2014/main" id="{4DBC9652-DA53-8549-8C00-E7A462A406F2}"/>
              </a:ext>
            </a:extLst>
          </p:cNvPr>
          <p:cNvSpPr>
            <a:spLocks noGrp="1"/>
          </p:cNvSpPr>
          <p:nvPr>
            <p:ph type="body" idx="11" hasCustomPrompt="1"/>
          </p:nvPr>
        </p:nvSpPr>
        <p:spPr>
          <a:xfrm>
            <a:off x="571500" y="3697595"/>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09-10</a:t>
            </a:r>
          </a:p>
        </p:txBody>
      </p:sp>
      <p:sp>
        <p:nvSpPr>
          <p:cNvPr id="10" name="Text Placeholder 12">
            <a:extLst>
              <a:ext uri="{FF2B5EF4-FFF2-40B4-BE49-F238E27FC236}">
                <a16:creationId xmlns:a16="http://schemas.microsoft.com/office/drawing/2014/main" id="{F8A57653-78B4-3645-B942-B949C94FE074}"/>
              </a:ext>
            </a:extLst>
          </p:cNvPr>
          <p:cNvSpPr>
            <a:spLocks noGrp="1"/>
          </p:cNvSpPr>
          <p:nvPr>
            <p:ph type="body" sz="quarter" idx="12" hasCustomPrompt="1"/>
          </p:nvPr>
        </p:nvSpPr>
        <p:spPr>
          <a:xfrm>
            <a:off x="2938462" y="2057543"/>
            <a:ext cx="1628775" cy="1280160"/>
          </a:xfrm>
        </p:spPr>
        <p:txBody>
          <a:bodyPr anchor="b" anchorCtr="0">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1" name="Text Placeholder 2">
            <a:extLst>
              <a:ext uri="{FF2B5EF4-FFF2-40B4-BE49-F238E27FC236}">
                <a16:creationId xmlns:a16="http://schemas.microsoft.com/office/drawing/2014/main" id="{193F0AB4-4E79-AD4F-BA06-32821D286406}"/>
              </a:ext>
            </a:extLst>
          </p:cNvPr>
          <p:cNvSpPr>
            <a:spLocks noGrp="1"/>
          </p:cNvSpPr>
          <p:nvPr>
            <p:ph type="body" idx="13" hasCustomPrompt="1"/>
          </p:nvPr>
        </p:nvSpPr>
        <p:spPr>
          <a:xfrm>
            <a:off x="2938462" y="3697594"/>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10-10</a:t>
            </a:r>
          </a:p>
        </p:txBody>
      </p:sp>
      <p:sp>
        <p:nvSpPr>
          <p:cNvPr id="12" name="Text Placeholder 12">
            <a:extLst>
              <a:ext uri="{FF2B5EF4-FFF2-40B4-BE49-F238E27FC236}">
                <a16:creationId xmlns:a16="http://schemas.microsoft.com/office/drawing/2014/main" id="{4CFCE49C-B476-304C-ABDB-C6AB98F81658}"/>
              </a:ext>
            </a:extLst>
          </p:cNvPr>
          <p:cNvSpPr>
            <a:spLocks noGrp="1"/>
          </p:cNvSpPr>
          <p:nvPr>
            <p:ph type="body" sz="quarter" idx="14" hasCustomPrompt="1"/>
          </p:nvPr>
        </p:nvSpPr>
        <p:spPr>
          <a:xfrm>
            <a:off x="5262562" y="4727867"/>
            <a:ext cx="1628775" cy="1292738"/>
          </a:xfrm>
        </p:spPr>
        <p:txBody>
          <a:bodyPr anchor="t">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3" name="Text Placeholder 2">
            <a:extLst>
              <a:ext uri="{FF2B5EF4-FFF2-40B4-BE49-F238E27FC236}">
                <a16:creationId xmlns:a16="http://schemas.microsoft.com/office/drawing/2014/main" id="{9CEDEC7D-7C99-9D4A-A7A7-6D3BD5EB379E}"/>
              </a:ext>
            </a:extLst>
          </p:cNvPr>
          <p:cNvSpPr>
            <a:spLocks noGrp="1"/>
          </p:cNvSpPr>
          <p:nvPr>
            <p:ph type="body" idx="15" hasCustomPrompt="1"/>
          </p:nvPr>
        </p:nvSpPr>
        <p:spPr>
          <a:xfrm>
            <a:off x="5262562" y="3697594"/>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10-17</a:t>
            </a:r>
          </a:p>
        </p:txBody>
      </p:sp>
      <p:sp>
        <p:nvSpPr>
          <p:cNvPr id="14" name="Text Placeholder 12">
            <a:extLst>
              <a:ext uri="{FF2B5EF4-FFF2-40B4-BE49-F238E27FC236}">
                <a16:creationId xmlns:a16="http://schemas.microsoft.com/office/drawing/2014/main" id="{36C19ADD-95B1-C94E-A18F-281451A0978F}"/>
              </a:ext>
            </a:extLst>
          </p:cNvPr>
          <p:cNvSpPr>
            <a:spLocks noGrp="1"/>
          </p:cNvSpPr>
          <p:nvPr>
            <p:ph type="body" sz="quarter" idx="16" hasCustomPrompt="1"/>
          </p:nvPr>
        </p:nvSpPr>
        <p:spPr>
          <a:xfrm>
            <a:off x="7562849" y="2057543"/>
            <a:ext cx="1628775" cy="1280160"/>
          </a:xfrm>
        </p:spPr>
        <p:txBody>
          <a:bodyPr anchor="b" anchorCtr="0">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5" name="Text Placeholder 2">
            <a:extLst>
              <a:ext uri="{FF2B5EF4-FFF2-40B4-BE49-F238E27FC236}">
                <a16:creationId xmlns:a16="http://schemas.microsoft.com/office/drawing/2014/main" id="{1E23FBCD-0B3A-9A4A-88A1-B2EE1B58FA23}"/>
              </a:ext>
            </a:extLst>
          </p:cNvPr>
          <p:cNvSpPr>
            <a:spLocks noGrp="1"/>
          </p:cNvSpPr>
          <p:nvPr>
            <p:ph type="body" idx="17" hasCustomPrompt="1"/>
          </p:nvPr>
        </p:nvSpPr>
        <p:spPr>
          <a:xfrm>
            <a:off x="7562849" y="3674566"/>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11-20</a:t>
            </a:r>
          </a:p>
        </p:txBody>
      </p:sp>
      <p:sp>
        <p:nvSpPr>
          <p:cNvPr id="16" name="Text Placeholder 12">
            <a:extLst>
              <a:ext uri="{FF2B5EF4-FFF2-40B4-BE49-F238E27FC236}">
                <a16:creationId xmlns:a16="http://schemas.microsoft.com/office/drawing/2014/main" id="{8CBE552F-8EDE-5B40-BCBC-2B54526751C6}"/>
              </a:ext>
            </a:extLst>
          </p:cNvPr>
          <p:cNvSpPr>
            <a:spLocks noGrp="1"/>
          </p:cNvSpPr>
          <p:nvPr>
            <p:ph type="body" sz="quarter" idx="18" hasCustomPrompt="1"/>
          </p:nvPr>
        </p:nvSpPr>
        <p:spPr>
          <a:xfrm>
            <a:off x="9777412" y="4727867"/>
            <a:ext cx="1628775" cy="1292738"/>
          </a:xfrm>
        </p:spPr>
        <p:txBody>
          <a:bodyPr anchor="t">
            <a:noAutofit/>
          </a:bodyPr>
          <a:lstStyle>
            <a:lvl1pPr marL="0" indent="0" algn="ctr">
              <a:buFontTx/>
              <a:buNone/>
              <a:tabLst/>
              <a:defRPr sz="1400">
                <a:solidFill>
                  <a:srgbClr val="383D3E"/>
                </a:solidFill>
                <a:latin typeface="+mn-lt"/>
              </a:defRPr>
            </a:lvl1pPr>
            <a:lvl2pPr marL="0" indent="0" algn="ctr">
              <a:buFontTx/>
              <a:buNone/>
              <a:tabLst/>
              <a:defRPr/>
            </a:lvl2pPr>
            <a:lvl3pPr marL="0" indent="0" algn="ctr">
              <a:buFontTx/>
              <a:buNone/>
              <a:tabLst/>
              <a:defRPr/>
            </a:lvl3pPr>
            <a:lvl4pPr marL="0" indent="0" algn="ctr">
              <a:buFontTx/>
              <a:buNone/>
              <a:tabLst/>
              <a:defRPr/>
            </a:lvl4pPr>
            <a:lvl5pPr marL="0" indent="0" algn="ctr">
              <a:buFontTx/>
              <a:buNone/>
              <a:tabLst/>
              <a:defRPr/>
            </a:lvl5pPr>
          </a:lstStyle>
          <a:p>
            <a:pPr lvl="0"/>
            <a:r>
              <a:rPr lang="en-US"/>
              <a:t>Click to add key highlights or milestones</a:t>
            </a:r>
          </a:p>
        </p:txBody>
      </p:sp>
      <p:sp>
        <p:nvSpPr>
          <p:cNvPr id="17" name="Text Placeholder 2">
            <a:extLst>
              <a:ext uri="{FF2B5EF4-FFF2-40B4-BE49-F238E27FC236}">
                <a16:creationId xmlns:a16="http://schemas.microsoft.com/office/drawing/2014/main" id="{E587C56B-BE9F-7949-8427-4833F3575A12}"/>
              </a:ext>
            </a:extLst>
          </p:cNvPr>
          <p:cNvSpPr>
            <a:spLocks noGrp="1"/>
          </p:cNvSpPr>
          <p:nvPr>
            <p:ph type="body" idx="19" hasCustomPrompt="1"/>
          </p:nvPr>
        </p:nvSpPr>
        <p:spPr>
          <a:xfrm>
            <a:off x="9777412" y="3697594"/>
            <a:ext cx="1628775" cy="671495"/>
          </a:xfrm>
        </p:spPr>
        <p:txBody>
          <a:bodyPr anchor="b">
            <a:noAutofit/>
          </a:bodyPr>
          <a:lstStyle>
            <a:lvl1pPr marL="0" indent="0" algn="ctr">
              <a:buNone/>
              <a:defRPr sz="3600" b="0" i="0">
                <a:solidFill>
                  <a:schemeClr val="bg1"/>
                </a:solidFill>
                <a:latin typeface="Montserrat Medium" pitchFamily="2" charset="77"/>
                <a:ea typeface="Lato" charset="0"/>
                <a:cs typeface="La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12-01</a:t>
            </a:r>
          </a:p>
        </p:txBody>
      </p:sp>
      <p:sp>
        <p:nvSpPr>
          <p:cNvPr id="19" name="Slide Number Placeholder 5">
            <a:extLst>
              <a:ext uri="{FF2B5EF4-FFF2-40B4-BE49-F238E27FC236}">
                <a16:creationId xmlns:a16="http://schemas.microsoft.com/office/drawing/2014/main" id="{E5C4BA6B-65A5-874D-8042-F5778B858D6A}"/>
              </a:ext>
            </a:extLst>
          </p:cNvPr>
          <p:cNvSpPr>
            <a:spLocks noGrp="1"/>
          </p:cNvSpPr>
          <p:nvPr>
            <p:ph type="sldNum" sz="quarter" idx="4"/>
          </p:nvPr>
        </p:nvSpPr>
        <p:spPr>
          <a:xfrm>
            <a:off x="8686800" y="6356350"/>
            <a:ext cx="2743200" cy="365125"/>
          </a:xfrm>
          <a:prstGeom prst="rect">
            <a:avLst/>
          </a:prstGeom>
        </p:spPr>
        <p:txBody>
          <a:bodyPr/>
          <a:lstStyle>
            <a:lvl1pPr algn="r">
              <a:defRPr/>
            </a:lvl1pPr>
          </a:lstStyle>
          <a:p>
            <a:fld id="{F31A2743-CD32-4D0F-A396-AE95575CE4CF}" type="slidenum">
              <a:rPr lang="en-US" smtClean="0"/>
              <a:pPr/>
              <a:t>‹#›</a:t>
            </a:fld>
            <a:endParaRPr lang="en-US"/>
          </a:p>
        </p:txBody>
      </p:sp>
      <p:sp>
        <p:nvSpPr>
          <p:cNvPr id="2" name="Title 1">
            <a:extLst>
              <a:ext uri="{FF2B5EF4-FFF2-40B4-BE49-F238E27FC236}">
                <a16:creationId xmlns:a16="http://schemas.microsoft.com/office/drawing/2014/main" id="{D6023B3F-4399-451D-880A-4BA27A45F39A}"/>
              </a:ext>
            </a:extLst>
          </p:cNvPr>
          <p:cNvSpPr>
            <a:spLocks noGrp="1"/>
          </p:cNvSpPr>
          <p:nvPr>
            <p:ph type="title" hasCustomPrompt="1"/>
          </p:nvPr>
        </p:nvSpPr>
        <p:spPr/>
        <p:txBody>
          <a:bodyPr/>
          <a:lstStyle>
            <a:lvl1pPr algn="ctr">
              <a:defRPr/>
            </a:lvl1pPr>
          </a:lstStyle>
          <a:p>
            <a:r>
              <a:rPr lang="en-US"/>
              <a:t>Click to edit timeline title</a:t>
            </a:r>
          </a:p>
        </p:txBody>
      </p:sp>
    </p:spTree>
    <p:extLst>
      <p:ext uri="{BB962C8B-B14F-4D97-AF65-F5344CB8AC3E}">
        <p14:creationId xmlns:p14="http://schemas.microsoft.com/office/powerpoint/2010/main" val="883715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Option 1">
    <p:spTree>
      <p:nvGrpSpPr>
        <p:cNvPr id="1" name=""/>
        <p:cNvGrpSpPr/>
        <p:nvPr/>
      </p:nvGrpSpPr>
      <p:grpSpPr>
        <a:xfrm>
          <a:off x="0" y="0"/>
          <a:ext cx="0" cy="0"/>
          <a:chOff x="0" y="0"/>
          <a:chExt cx="0" cy="0"/>
        </a:xfrm>
      </p:grpSpPr>
      <p:pic>
        <p:nvPicPr>
          <p:cNvPr id="3" name="Picture 2" descr="A boat is docked next to a body of water&#10;&#10;Description automatically generated">
            <a:extLst>
              <a:ext uri="{FF2B5EF4-FFF2-40B4-BE49-F238E27FC236}">
                <a16:creationId xmlns:a16="http://schemas.microsoft.com/office/drawing/2014/main" id="{8CC70AE4-490D-F74C-80B9-14F679B976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81EDF41A-83A6-F944-8580-02E415CD1F0A}"/>
              </a:ext>
            </a:extLst>
          </p:cNvPr>
          <p:cNvSpPr/>
          <p:nvPr userDrawn="1"/>
        </p:nvSpPr>
        <p:spPr>
          <a:xfrm>
            <a:off x="-68580" y="-73152"/>
            <a:ext cx="12329160" cy="6931152"/>
          </a:xfrm>
          <a:prstGeom prst="rect">
            <a:avLst/>
          </a:prstGeom>
          <a:solidFill>
            <a:schemeClr val="tx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A159233-A6DF-684A-BB81-1A1BAC005336}"/>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4209584" y="580557"/>
            <a:ext cx="3663756" cy="5743448"/>
          </a:xfrm>
          <a:prstGeom prst="rect">
            <a:avLst/>
          </a:prstGeom>
          <a:effectLst>
            <a:outerShdw blurRad="114300" dist="88900" dir="2700000" algn="tl" rotWithShape="0">
              <a:prstClr val="black">
                <a:alpha val="40000"/>
              </a:prstClr>
            </a:outerShdw>
          </a:effectLst>
        </p:spPr>
      </p:pic>
      <p:sp>
        <p:nvSpPr>
          <p:cNvPr id="6" name="Subtitle 2">
            <a:extLst>
              <a:ext uri="{FF2B5EF4-FFF2-40B4-BE49-F238E27FC236}">
                <a16:creationId xmlns:a16="http://schemas.microsoft.com/office/drawing/2014/main" id="{F527ECDF-A81B-6046-B601-EA70B063FB8C}"/>
              </a:ext>
            </a:extLst>
          </p:cNvPr>
          <p:cNvSpPr>
            <a:spLocks noGrp="1"/>
          </p:cNvSpPr>
          <p:nvPr>
            <p:ph type="subTitle" idx="10" hasCustomPrompt="1"/>
          </p:nvPr>
        </p:nvSpPr>
        <p:spPr>
          <a:xfrm>
            <a:off x="1981200" y="2212265"/>
            <a:ext cx="8401049" cy="1559635"/>
          </a:xfrm>
          <a:effectLst>
            <a:outerShdw blurRad="50800" dist="38100" dir="2700000" algn="tl" rotWithShape="0">
              <a:prstClr val="black">
                <a:alpha val="40000"/>
              </a:prstClr>
            </a:outerShdw>
          </a:effectLst>
        </p:spPr>
        <p:txBody>
          <a:bodyPr anchor="b">
            <a:noAutofit/>
          </a:bodyPr>
          <a:lstStyle>
            <a:lvl1pPr marL="0" indent="0" algn="ctr">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 relevant quote or takeaway here.</a:t>
            </a:r>
          </a:p>
        </p:txBody>
      </p:sp>
      <p:sp>
        <p:nvSpPr>
          <p:cNvPr id="9" name="Text Placeholder 14">
            <a:extLst>
              <a:ext uri="{FF2B5EF4-FFF2-40B4-BE49-F238E27FC236}">
                <a16:creationId xmlns:a16="http://schemas.microsoft.com/office/drawing/2014/main" id="{EEAB3DBC-0AEA-844E-9662-553693A37BDD}"/>
              </a:ext>
            </a:extLst>
          </p:cNvPr>
          <p:cNvSpPr>
            <a:spLocks noGrp="1"/>
          </p:cNvSpPr>
          <p:nvPr>
            <p:ph type="body" sz="quarter" idx="11" hasCustomPrompt="1"/>
          </p:nvPr>
        </p:nvSpPr>
        <p:spPr>
          <a:xfrm>
            <a:off x="1981200" y="3968672"/>
            <a:ext cx="8401050" cy="914400"/>
          </a:xfrm>
          <a:effectLst>
            <a:outerShdw blurRad="50800" dist="38100" dir="2700000" algn="tl" rotWithShape="0">
              <a:prstClr val="black">
                <a:alpha val="40000"/>
              </a:prstClr>
            </a:outerShdw>
          </a:effectLst>
        </p:spPr>
        <p:txBody>
          <a:bodyPr>
            <a:normAutofit/>
          </a:bodyPr>
          <a:lstStyle>
            <a:lvl1pPr marL="0" indent="0" algn="ctr">
              <a:buNone/>
              <a:defRPr sz="2400" b="0" i="0">
                <a:solidFill>
                  <a:schemeClr val="bg1"/>
                </a:solidFill>
                <a:latin typeface="Montserrat Medium" pitchFamily="2" charset="77"/>
              </a:defRPr>
            </a:lvl1pPr>
          </a:lstStyle>
          <a:p>
            <a:pPr lvl="0"/>
            <a:r>
              <a:rPr lang="en-US"/>
              <a:t>Originator of the quote, CEO</a:t>
            </a:r>
          </a:p>
        </p:txBody>
      </p:sp>
      <p:pic>
        <p:nvPicPr>
          <p:cNvPr id="8" name="Graphic 7">
            <a:extLst>
              <a:ext uri="{FF2B5EF4-FFF2-40B4-BE49-F238E27FC236}">
                <a16:creationId xmlns:a16="http://schemas.microsoft.com/office/drawing/2014/main" id="{87843663-1E73-49C0-BCB0-525BB096F1D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1279685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pic>
        <p:nvPicPr>
          <p:cNvPr id="3" name="Picture 2" descr="A picture containing birthday, cake, table, decorated&#10;&#10;Description automatically generated">
            <a:extLst>
              <a:ext uri="{FF2B5EF4-FFF2-40B4-BE49-F238E27FC236}">
                <a16:creationId xmlns:a16="http://schemas.microsoft.com/office/drawing/2014/main" id="{CCEC6465-54F8-D448-A100-8B90262580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63DAEAF-A0AB-FC44-BC42-233B5E086E8A}"/>
              </a:ext>
            </a:extLst>
          </p:cNvPr>
          <p:cNvSpPr/>
          <p:nvPr userDrawn="1"/>
        </p:nvSpPr>
        <p:spPr>
          <a:xfrm>
            <a:off x="-98132" y="-36576"/>
            <a:ext cx="12329160" cy="6931152"/>
          </a:xfrm>
          <a:prstGeom prst="rect">
            <a:avLst/>
          </a:prstGeom>
          <a:solidFill>
            <a:schemeClr val="tx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7AEE9B3-F63D-644B-978E-91313A26CC69}"/>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4209584" y="580557"/>
            <a:ext cx="3663756" cy="5743448"/>
          </a:xfrm>
          <a:prstGeom prst="rect">
            <a:avLst/>
          </a:prstGeom>
          <a:effectLst>
            <a:outerShdw blurRad="114300" dist="88900" dir="2700000" algn="tl" rotWithShape="0">
              <a:prstClr val="black">
                <a:alpha val="40000"/>
              </a:prstClr>
            </a:outerShdw>
          </a:effectLst>
        </p:spPr>
      </p:pic>
      <p:sp>
        <p:nvSpPr>
          <p:cNvPr id="6" name="Subtitle 2">
            <a:extLst>
              <a:ext uri="{FF2B5EF4-FFF2-40B4-BE49-F238E27FC236}">
                <a16:creationId xmlns:a16="http://schemas.microsoft.com/office/drawing/2014/main" id="{F527ECDF-A81B-6046-B601-EA70B063FB8C}"/>
              </a:ext>
            </a:extLst>
          </p:cNvPr>
          <p:cNvSpPr>
            <a:spLocks noGrp="1"/>
          </p:cNvSpPr>
          <p:nvPr>
            <p:ph type="subTitle" idx="10" hasCustomPrompt="1"/>
          </p:nvPr>
        </p:nvSpPr>
        <p:spPr>
          <a:xfrm>
            <a:off x="1981200" y="2212265"/>
            <a:ext cx="8401049" cy="1559635"/>
          </a:xfrm>
          <a:effectLst>
            <a:outerShdw blurRad="50800" dist="38100" dir="2700000" algn="tl" rotWithShape="0">
              <a:prstClr val="black">
                <a:alpha val="40000"/>
              </a:prstClr>
            </a:outerShdw>
          </a:effectLst>
        </p:spPr>
        <p:txBody>
          <a:bodyPr anchor="b">
            <a:noAutofit/>
          </a:bodyPr>
          <a:lstStyle>
            <a:lvl1pPr marL="0" indent="0" algn="ctr">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 relevant quote or takeaway here.</a:t>
            </a:r>
          </a:p>
        </p:txBody>
      </p:sp>
      <p:sp>
        <p:nvSpPr>
          <p:cNvPr id="9" name="Text Placeholder 14">
            <a:extLst>
              <a:ext uri="{FF2B5EF4-FFF2-40B4-BE49-F238E27FC236}">
                <a16:creationId xmlns:a16="http://schemas.microsoft.com/office/drawing/2014/main" id="{EEAB3DBC-0AEA-844E-9662-553693A37BDD}"/>
              </a:ext>
            </a:extLst>
          </p:cNvPr>
          <p:cNvSpPr>
            <a:spLocks noGrp="1"/>
          </p:cNvSpPr>
          <p:nvPr>
            <p:ph type="body" sz="quarter" idx="11" hasCustomPrompt="1"/>
          </p:nvPr>
        </p:nvSpPr>
        <p:spPr>
          <a:xfrm>
            <a:off x="1981200" y="3968672"/>
            <a:ext cx="8401050" cy="914400"/>
          </a:xfrm>
          <a:effectLst>
            <a:outerShdw blurRad="50800" dist="38100" dir="2700000" algn="tl" rotWithShape="0">
              <a:prstClr val="black">
                <a:alpha val="40000"/>
              </a:prstClr>
            </a:outerShdw>
          </a:effectLst>
        </p:spPr>
        <p:txBody>
          <a:bodyPr>
            <a:normAutofit/>
          </a:bodyPr>
          <a:lstStyle>
            <a:lvl1pPr marL="0" indent="0" algn="ctr">
              <a:buNone/>
              <a:defRPr sz="2400" b="0" i="0">
                <a:solidFill>
                  <a:schemeClr val="bg1"/>
                </a:solidFill>
                <a:latin typeface="Montserrat Medium" pitchFamily="2" charset="77"/>
              </a:defRPr>
            </a:lvl1pPr>
          </a:lstStyle>
          <a:p>
            <a:pPr lvl="0"/>
            <a:r>
              <a:rPr lang="en-US"/>
              <a:t>Originator of the quote, CEO</a:t>
            </a:r>
          </a:p>
        </p:txBody>
      </p:sp>
      <p:pic>
        <p:nvPicPr>
          <p:cNvPr id="8" name="Graphic 7">
            <a:extLst>
              <a:ext uri="{FF2B5EF4-FFF2-40B4-BE49-F238E27FC236}">
                <a16:creationId xmlns:a16="http://schemas.microsoft.com/office/drawing/2014/main" id="{61C881AA-6EF7-42DF-8ED7-DC88413847C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35825609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583ED359-423F-8D49-8EEF-B3AEC70A74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63DAEAF-A0AB-FC44-BC42-233B5E086E8A}"/>
              </a:ext>
            </a:extLst>
          </p:cNvPr>
          <p:cNvSpPr/>
          <p:nvPr userDrawn="1"/>
        </p:nvSpPr>
        <p:spPr>
          <a:xfrm>
            <a:off x="0" y="-36576"/>
            <a:ext cx="12329160" cy="6931152"/>
          </a:xfrm>
          <a:prstGeom prst="rect">
            <a:avLst/>
          </a:prstGeom>
          <a:solidFill>
            <a:schemeClr val="tx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7AEE9B3-F63D-644B-978E-91313A26CC69}"/>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4209584" y="580557"/>
            <a:ext cx="3663756" cy="5743448"/>
          </a:xfrm>
          <a:prstGeom prst="rect">
            <a:avLst/>
          </a:prstGeom>
          <a:effectLst>
            <a:outerShdw blurRad="114300" dist="88900" dir="2700000" algn="tl" rotWithShape="0">
              <a:prstClr val="black">
                <a:alpha val="40000"/>
              </a:prstClr>
            </a:outerShdw>
          </a:effectLst>
        </p:spPr>
      </p:pic>
      <p:sp>
        <p:nvSpPr>
          <p:cNvPr id="6" name="Subtitle 2">
            <a:extLst>
              <a:ext uri="{FF2B5EF4-FFF2-40B4-BE49-F238E27FC236}">
                <a16:creationId xmlns:a16="http://schemas.microsoft.com/office/drawing/2014/main" id="{F527ECDF-A81B-6046-B601-EA70B063FB8C}"/>
              </a:ext>
            </a:extLst>
          </p:cNvPr>
          <p:cNvSpPr>
            <a:spLocks noGrp="1"/>
          </p:cNvSpPr>
          <p:nvPr>
            <p:ph type="subTitle" idx="10" hasCustomPrompt="1"/>
          </p:nvPr>
        </p:nvSpPr>
        <p:spPr>
          <a:xfrm>
            <a:off x="1981200" y="2212265"/>
            <a:ext cx="8401049" cy="1559635"/>
          </a:xfrm>
          <a:effectLst>
            <a:outerShdw blurRad="50800" dist="38100" dir="2700000" algn="tl" rotWithShape="0">
              <a:prstClr val="black">
                <a:alpha val="40000"/>
              </a:prstClr>
            </a:outerShdw>
          </a:effectLst>
        </p:spPr>
        <p:txBody>
          <a:bodyPr anchor="b">
            <a:noAutofit/>
          </a:bodyPr>
          <a:lstStyle>
            <a:lvl1pPr marL="0" indent="0" algn="ctr">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 relevant quote or takeaway here.</a:t>
            </a:r>
          </a:p>
        </p:txBody>
      </p:sp>
      <p:sp>
        <p:nvSpPr>
          <p:cNvPr id="9" name="Text Placeholder 14">
            <a:extLst>
              <a:ext uri="{FF2B5EF4-FFF2-40B4-BE49-F238E27FC236}">
                <a16:creationId xmlns:a16="http://schemas.microsoft.com/office/drawing/2014/main" id="{EEAB3DBC-0AEA-844E-9662-553693A37BDD}"/>
              </a:ext>
            </a:extLst>
          </p:cNvPr>
          <p:cNvSpPr>
            <a:spLocks noGrp="1"/>
          </p:cNvSpPr>
          <p:nvPr>
            <p:ph type="body" sz="quarter" idx="11" hasCustomPrompt="1"/>
          </p:nvPr>
        </p:nvSpPr>
        <p:spPr>
          <a:xfrm>
            <a:off x="1981200" y="3968672"/>
            <a:ext cx="8401050" cy="914400"/>
          </a:xfrm>
          <a:effectLst>
            <a:outerShdw blurRad="50800" dist="38100" dir="2700000" algn="tl" rotWithShape="0">
              <a:prstClr val="black">
                <a:alpha val="40000"/>
              </a:prstClr>
            </a:outerShdw>
          </a:effectLst>
        </p:spPr>
        <p:txBody>
          <a:bodyPr>
            <a:normAutofit/>
          </a:bodyPr>
          <a:lstStyle>
            <a:lvl1pPr marL="0" indent="0" algn="ctr">
              <a:buNone/>
              <a:defRPr sz="2400" b="0" i="0">
                <a:solidFill>
                  <a:schemeClr val="bg1"/>
                </a:solidFill>
                <a:latin typeface="Montserrat Medium" pitchFamily="2" charset="77"/>
              </a:defRPr>
            </a:lvl1pPr>
          </a:lstStyle>
          <a:p>
            <a:pPr lvl="0"/>
            <a:r>
              <a:rPr lang="en-US"/>
              <a:t>Originator of the quote, CEO</a:t>
            </a:r>
          </a:p>
        </p:txBody>
      </p:sp>
      <p:pic>
        <p:nvPicPr>
          <p:cNvPr id="8" name="Graphic 7">
            <a:extLst>
              <a:ext uri="{FF2B5EF4-FFF2-40B4-BE49-F238E27FC236}">
                <a16:creationId xmlns:a16="http://schemas.microsoft.com/office/drawing/2014/main" id="{61C881AA-6EF7-42DF-8ED7-DC88413847C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810541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thing Bold Option 1">
    <p:spTree>
      <p:nvGrpSpPr>
        <p:cNvPr id="1" name=""/>
        <p:cNvGrpSpPr/>
        <p:nvPr/>
      </p:nvGrpSpPr>
      <p:grpSpPr>
        <a:xfrm>
          <a:off x="0" y="0"/>
          <a:ext cx="0" cy="0"/>
          <a:chOff x="0" y="0"/>
          <a:chExt cx="0" cy="0"/>
        </a:xfrm>
      </p:grpSpPr>
      <p:pic>
        <p:nvPicPr>
          <p:cNvPr id="3" name="Picture 2" descr="A picture containing indoor, object, sitting, engine&#10;&#10;Description automatically generated">
            <a:extLst>
              <a:ext uri="{FF2B5EF4-FFF2-40B4-BE49-F238E27FC236}">
                <a16:creationId xmlns:a16="http://schemas.microsoft.com/office/drawing/2014/main" id="{AD4396F5-557E-E04A-A990-2AD8A7D11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256A5D3-C4A8-174D-BE7D-703299B97A4C}"/>
              </a:ext>
            </a:extLst>
          </p:cNvPr>
          <p:cNvSpPr/>
          <p:nvPr userDrawn="1"/>
        </p:nvSpPr>
        <p:spPr>
          <a:xfrm>
            <a:off x="-13149" y="-73153"/>
            <a:ext cx="12370697" cy="6954517"/>
          </a:xfrm>
          <a:prstGeom prst="rect">
            <a:avLst/>
          </a:prstGeom>
          <a:solidFill>
            <a:schemeClr val="tx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A5E12C1-308C-D64F-B448-7D09B2113F1E}"/>
              </a:ext>
            </a:extLst>
          </p:cNvPr>
          <p:cNvSpPr>
            <a:spLocks noGrp="1"/>
          </p:cNvSpPr>
          <p:nvPr>
            <p:ph type="subTitle" idx="10" hasCustomPrompt="1"/>
          </p:nvPr>
        </p:nvSpPr>
        <p:spPr>
          <a:xfrm>
            <a:off x="1066800" y="1172970"/>
            <a:ext cx="10210800" cy="3624168"/>
          </a:xfrm>
          <a:effectLst>
            <a:outerShdw blurRad="50800" dist="38100" dir="2700000" algn="tl" rotWithShape="0">
              <a:prstClr val="black">
                <a:alpha val="40000"/>
              </a:prstClr>
            </a:outerShdw>
          </a:effectLst>
        </p:spPr>
        <p:txBody>
          <a:bodyPr anchor="b">
            <a:normAutofit/>
          </a:bodyPr>
          <a:lstStyle>
            <a:lvl1pPr marL="0" indent="0" algn="l">
              <a:buNone/>
              <a:defRPr sz="88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Something Bold. Brief. Impactful.</a:t>
            </a:r>
          </a:p>
        </p:txBody>
      </p:sp>
      <p:pic>
        <p:nvPicPr>
          <p:cNvPr id="6" name="Graphic 5">
            <a:extLst>
              <a:ext uri="{FF2B5EF4-FFF2-40B4-BE49-F238E27FC236}">
                <a16:creationId xmlns:a16="http://schemas.microsoft.com/office/drawing/2014/main" id="{E6C46253-A3F3-4F29-8F6B-93A2063462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8590984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omething Bold Option 2">
    <p:spTree>
      <p:nvGrpSpPr>
        <p:cNvPr id="1" name=""/>
        <p:cNvGrpSpPr/>
        <p:nvPr/>
      </p:nvGrpSpPr>
      <p:grpSpPr>
        <a:xfrm>
          <a:off x="0" y="0"/>
          <a:ext cx="0" cy="0"/>
          <a:chOff x="0" y="0"/>
          <a:chExt cx="0" cy="0"/>
        </a:xfrm>
      </p:grpSpPr>
      <p:pic>
        <p:nvPicPr>
          <p:cNvPr id="3" name="Picture 2" descr="A sunset over a body of water&#10;&#10;Description automatically generated">
            <a:extLst>
              <a:ext uri="{FF2B5EF4-FFF2-40B4-BE49-F238E27FC236}">
                <a16:creationId xmlns:a16="http://schemas.microsoft.com/office/drawing/2014/main" id="{8BCAC0B2-0E7C-FF48-AD3D-2DAED93254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70" y="-47501"/>
            <a:ext cx="12359339" cy="6952128"/>
          </a:xfrm>
          <a:prstGeom prst="rect">
            <a:avLst/>
          </a:prstGeom>
        </p:spPr>
      </p:pic>
      <p:sp>
        <p:nvSpPr>
          <p:cNvPr id="9" name="Rectangle 8">
            <a:extLst>
              <a:ext uri="{FF2B5EF4-FFF2-40B4-BE49-F238E27FC236}">
                <a16:creationId xmlns:a16="http://schemas.microsoft.com/office/drawing/2014/main" id="{3A0759B8-4A41-104A-BA37-D1FD5A2103D0}"/>
              </a:ext>
            </a:extLst>
          </p:cNvPr>
          <p:cNvSpPr/>
          <p:nvPr userDrawn="1"/>
        </p:nvSpPr>
        <p:spPr>
          <a:xfrm>
            <a:off x="-111164" y="-84078"/>
            <a:ext cx="12414325" cy="7025281"/>
          </a:xfrm>
          <a:prstGeom prst="rect">
            <a:avLst/>
          </a:prstGeom>
          <a:solidFill>
            <a:schemeClr val="tx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A5E12C1-308C-D64F-B448-7D09B2113F1E}"/>
              </a:ext>
            </a:extLst>
          </p:cNvPr>
          <p:cNvSpPr>
            <a:spLocks noGrp="1"/>
          </p:cNvSpPr>
          <p:nvPr>
            <p:ph type="subTitle" idx="10" hasCustomPrompt="1"/>
          </p:nvPr>
        </p:nvSpPr>
        <p:spPr>
          <a:xfrm>
            <a:off x="1066800" y="1172970"/>
            <a:ext cx="10210800" cy="3624168"/>
          </a:xfrm>
          <a:effectLst>
            <a:outerShdw blurRad="50800" dist="38100" dir="2700000" algn="tl" rotWithShape="0">
              <a:prstClr val="black">
                <a:alpha val="40000"/>
              </a:prstClr>
            </a:outerShdw>
          </a:effectLst>
        </p:spPr>
        <p:txBody>
          <a:bodyPr anchor="b">
            <a:normAutofit/>
          </a:bodyPr>
          <a:lstStyle>
            <a:lvl1pPr marL="0" indent="0" algn="l">
              <a:buNone/>
              <a:defRPr sz="88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Something Bold. Brief. Impactful.</a:t>
            </a:r>
          </a:p>
        </p:txBody>
      </p:sp>
      <p:pic>
        <p:nvPicPr>
          <p:cNvPr id="6" name="Graphic 5">
            <a:extLst>
              <a:ext uri="{FF2B5EF4-FFF2-40B4-BE49-F238E27FC236}">
                <a16:creationId xmlns:a16="http://schemas.microsoft.com/office/drawing/2014/main" id="{E6C46253-A3F3-4F29-8F6B-93A2063462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380264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ption 2">
    <p:spTree>
      <p:nvGrpSpPr>
        <p:cNvPr id="1" name=""/>
        <p:cNvGrpSpPr/>
        <p:nvPr/>
      </p:nvGrpSpPr>
      <p:grpSpPr>
        <a:xfrm>
          <a:off x="0" y="0"/>
          <a:ext cx="0" cy="0"/>
          <a:chOff x="0" y="0"/>
          <a:chExt cx="0" cy="0"/>
        </a:xfrm>
      </p:grpSpPr>
      <p:pic>
        <p:nvPicPr>
          <p:cNvPr id="3" name="Picture 2" descr="A circuit board&#10;&#10;Description automatically generated">
            <a:extLst>
              <a:ext uri="{FF2B5EF4-FFF2-40B4-BE49-F238E27FC236}">
                <a16:creationId xmlns:a16="http://schemas.microsoft.com/office/drawing/2014/main" id="{32FF0BD9-4989-EC4E-BA7B-C33F8E9080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A709D9D-BFC5-7F40-A3C8-3E479CE28D58}"/>
              </a:ext>
            </a:extLst>
          </p:cNvPr>
          <p:cNvSpPr/>
          <p:nvPr userDrawn="1"/>
        </p:nvSpPr>
        <p:spPr>
          <a:xfrm>
            <a:off x="0" y="-73152"/>
            <a:ext cx="12329160" cy="6931152"/>
          </a:xfrm>
          <a:prstGeom prst="rect">
            <a:avLst/>
          </a:prstGeom>
          <a:solidFill>
            <a:schemeClr val="tx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7D51FD-8119-E94B-99A9-EA0442CD5C18}"/>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101600" dist="38100" dir="2700000" algn="tl" rotWithShape="0">
              <a:prstClr val="black">
                <a:alpha val="55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3787305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omething Bold Option 3">
    <p:spTree>
      <p:nvGrpSpPr>
        <p:cNvPr id="1" name=""/>
        <p:cNvGrpSpPr/>
        <p:nvPr/>
      </p:nvGrpSpPr>
      <p:grpSpPr>
        <a:xfrm>
          <a:off x="0" y="0"/>
          <a:ext cx="0" cy="0"/>
          <a:chOff x="0" y="0"/>
          <a:chExt cx="0" cy="0"/>
        </a:xfrm>
      </p:grpSpPr>
      <p:pic>
        <p:nvPicPr>
          <p:cNvPr id="8" name="Picture 7" descr="A body of water&#10;&#10;Description automatically generated">
            <a:extLst>
              <a:ext uri="{FF2B5EF4-FFF2-40B4-BE49-F238E27FC236}">
                <a16:creationId xmlns:a16="http://schemas.microsoft.com/office/drawing/2014/main" id="{217B3E81-F2C5-2647-AC29-C13EB7A6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3A0759B8-4A41-104A-BA37-D1FD5A2103D0}"/>
              </a:ext>
            </a:extLst>
          </p:cNvPr>
          <p:cNvSpPr/>
          <p:nvPr userDrawn="1"/>
        </p:nvSpPr>
        <p:spPr>
          <a:xfrm>
            <a:off x="-111163" y="-84078"/>
            <a:ext cx="12414325" cy="7025281"/>
          </a:xfrm>
          <a:prstGeom prst="rect">
            <a:avLst/>
          </a:prstGeom>
          <a:solidFill>
            <a:schemeClr val="tx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A5E12C1-308C-D64F-B448-7D09B2113F1E}"/>
              </a:ext>
            </a:extLst>
          </p:cNvPr>
          <p:cNvSpPr>
            <a:spLocks noGrp="1"/>
          </p:cNvSpPr>
          <p:nvPr>
            <p:ph type="subTitle" idx="10" hasCustomPrompt="1"/>
          </p:nvPr>
        </p:nvSpPr>
        <p:spPr>
          <a:xfrm>
            <a:off x="1066800" y="1172970"/>
            <a:ext cx="10210800" cy="3624168"/>
          </a:xfrm>
          <a:effectLst>
            <a:outerShdw blurRad="50800" dist="38100" dir="2700000" algn="tl" rotWithShape="0">
              <a:prstClr val="black">
                <a:alpha val="40000"/>
              </a:prstClr>
            </a:outerShdw>
          </a:effectLst>
        </p:spPr>
        <p:txBody>
          <a:bodyPr anchor="b">
            <a:normAutofit/>
          </a:bodyPr>
          <a:lstStyle>
            <a:lvl1pPr marL="0" indent="0" algn="l">
              <a:buNone/>
              <a:defRPr sz="88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Something Bold. Brief. Impactful.</a:t>
            </a:r>
          </a:p>
        </p:txBody>
      </p:sp>
      <p:pic>
        <p:nvPicPr>
          <p:cNvPr id="6" name="Graphic 5">
            <a:extLst>
              <a:ext uri="{FF2B5EF4-FFF2-40B4-BE49-F238E27FC236}">
                <a16:creationId xmlns:a16="http://schemas.microsoft.com/office/drawing/2014/main" id="{E6C46253-A3F3-4F29-8F6B-93A2063462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32274989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pic>
        <p:nvPicPr>
          <p:cNvPr id="10" name="Picture 9" descr="A long bridge over a body of water with a city in the background&#10;&#10;Description automatically generated">
            <a:extLst>
              <a:ext uri="{FF2B5EF4-FFF2-40B4-BE49-F238E27FC236}">
                <a16:creationId xmlns:a16="http://schemas.microsoft.com/office/drawing/2014/main" id="{E5A5E644-BE95-9445-8DF2-E36B6CA50E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517" r="22483"/>
          <a:stretch/>
        </p:blipFill>
        <p:spPr>
          <a:xfrm>
            <a:off x="6095999" y="-41880"/>
            <a:ext cx="6170453" cy="6941760"/>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62404" y="0"/>
            <a:ext cx="10113862" cy="68580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141178" y="6356350"/>
            <a:ext cx="2743200" cy="365125"/>
          </a:xfrm>
          <a:prstGeom prst="rect">
            <a:avLst/>
          </a:prstGeom>
        </p:spPr>
        <p:txBody>
          <a:bodyPr/>
          <a:lstStyle/>
          <a:p>
            <a:fld id="{F31A2743-CD32-4D0F-A396-AE95575CE4CF}" type="slidenum">
              <a:rPr lang="en-US" smtClean="0"/>
              <a:t>‹#›</a:t>
            </a:fld>
            <a:endParaRPr lang="en-US"/>
          </a:p>
        </p:txBody>
      </p:sp>
      <p:sp>
        <p:nvSpPr>
          <p:cNvPr id="17" name="Subtitle 2">
            <a:extLst>
              <a:ext uri="{FF2B5EF4-FFF2-40B4-BE49-F238E27FC236}">
                <a16:creationId xmlns:a16="http://schemas.microsoft.com/office/drawing/2014/main" id="{5CCCA86A-1680-B446-8DA5-C63258E09739}"/>
              </a:ext>
            </a:extLst>
          </p:cNvPr>
          <p:cNvSpPr>
            <a:spLocks noGrp="1"/>
          </p:cNvSpPr>
          <p:nvPr>
            <p:ph type="subTitle" idx="1" hasCustomPrompt="1"/>
          </p:nvPr>
        </p:nvSpPr>
        <p:spPr>
          <a:xfrm>
            <a:off x="847770" y="3228843"/>
            <a:ext cx="5847472" cy="757130"/>
          </a:xfrm>
        </p:spPr>
        <p:txBody>
          <a:bodyPr anchor="b">
            <a:spAutoFit/>
          </a:bodyPr>
          <a:lstStyle>
            <a:lvl1pPr marL="0" indent="0" algn="l">
              <a:buNone/>
              <a:defRPr sz="2400" b="0" i="0" spc="0">
                <a:solidFill>
                  <a:srgbClr val="26344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message to end the presentation.</a:t>
            </a:r>
          </a:p>
        </p:txBody>
      </p:sp>
      <p:sp>
        <p:nvSpPr>
          <p:cNvPr id="9" name="TextBox 8">
            <a:extLst>
              <a:ext uri="{FF2B5EF4-FFF2-40B4-BE49-F238E27FC236}">
                <a16:creationId xmlns:a16="http://schemas.microsoft.com/office/drawing/2014/main" id="{ED8DC6F2-A0B5-4C98-B036-F40A04902CBA}"/>
              </a:ext>
            </a:extLst>
          </p:cNvPr>
          <p:cNvSpPr txBox="1"/>
          <p:nvPr userDrawn="1"/>
        </p:nvSpPr>
        <p:spPr>
          <a:xfrm>
            <a:off x="847770" y="4212577"/>
            <a:ext cx="2906565" cy="646331"/>
          </a:xfrm>
          <a:prstGeom prst="rect">
            <a:avLst/>
          </a:prstGeom>
          <a:noFill/>
        </p:spPr>
        <p:txBody>
          <a:bodyPr wrap="none" rtlCol="0">
            <a:spAutoFit/>
          </a:bodyPr>
          <a:lstStyle/>
          <a:p>
            <a:r>
              <a:rPr lang="en-US" sz="3600" kern="1200">
                <a:solidFill>
                  <a:schemeClr val="tx1"/>
                </a:solidFill>
                <a:latin typeface="+mj-lt"/>
                <a:ea typeface="+mj-ea"/>
                <a:cs typeface="+mj-cs"/>
              </a:rPr>
              <a:t>Thank you.</a:t>
            </a:r>
          </a:p>
        </p:txBody>
      </p:sp>
      <p:pic>
        <p:nvPicPr>
          <p:cNvPr id="11" name="Graphic 10">
            <a:extLst>
              <a:ext uri="{FF2B5EF4-FFF2-40B4-BE49-F238E27FC236}">
                <a16:creationId xmlns:a16="http://schemas.microsoft.com/office/drawing/2014/main" id="{00753BAE-B169-0A4C-87C0-0C79ACDA267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172178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pic>
        <p:nvPicPr>
          <p:cNvPr id="10" name="Picture 9" descr="A picture containing sitting, train, water, small&#10;&#10;Description automatically generated">
            <a:extLst>
              <a:ext uri="{FF2B5EF4-FFF2-40B4-BE49-F238E27FC236}">
                <a16:creationId xmlns:a16="http://schemas.microsoft.com/office/drawing/2014/main" id="{AA2914DF-971F-424C-B13A-DAFB16ADCA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28" t="17080" r="22135"/>
          <a:stretch/>
        </p:blipFill>
        <p:spPr>
          <a:xfrm rot="5400000">
            <a:off x="5918128" y="591580"/>
            <a:ext cx="6924310" cy="5692289"/>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66752" y="0"/>
            <a:ext cx="10113862" cy="68580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141178" y="6356350"/>
            <a:ext cx="2743200" cy="365125"/>
          </a:xfrm>
          <a:prstGeom prst="rect">
            <a:avLst/>
          </a:prstGeom>
        </p:spPr>
        <p:txBody>
          <a:bodyPr/>
          <a:lstStyle/>
          <a:p>
            <a:fld id="{F31A2743-CD32-4D0F-A396-AE95575CE4CF}" type="slidenum">
              <a:rPr lang="en-US" smtClean="0"/>
              <a:t>‹#›</a:t>
            </a:fld>
            <a:endParaRPr lang="en-US"/>
          </a:p>
        </p:txBody>
      </p:sp>
      <p:pic>
        <p:nvPicPr>
          <p:cNvPr id="12" name="Graphic 11">
            <a:extLst>
              <a:ext uri="{FF2B5EF4-FFF2-40B4-BE49-F238E27FC236}">
                <a16:creationId xmlns:a16="http://schemas.microsoft.com/office/drawing/2014/main" id="{523F0694-0FE9-6A49-93C5-3E16B1189CE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8" name="Subtitle 2">
            <a:extLst>
              <a:ext uri="{FF2B5EF4-FFF2-40B4-BE49-F238E27FC236}">
                <a16:creationId xmlns:a16="http://schemas.microsoft.com/office/drawing/2014/main" id="{00CA64CC-43E2-4401-A06A-5976886FDD8E}"/>
              </a:ext>
            </a:extLst>
          </p:cNvPr>
          <p:cNvSpPr>
            <a:spLocks noGrp="1"/>
          </p:cNvSpPr>
          <p:nvPr>
            <p:ph type="subTitle" idx="1" hasCustomPrompt="1"/>
          </p:nvPr>
        </p:nvSpPr>
        <p:spPr>
          <a:xfrm>
            <a:off x="847770" y="3228843"/>
            <a:ext cx="5847472" cy="757130"/>
          </a:xfrm>
        </p:spPr>
        <p:txBody>
          <a:bodyPr anchor="b">
            <a:spAutoFit/>
          </a:bodyPr>
          <a:lstStyle>
            <a:lvl1pPr marL="0" indent="0" algn="l">
              <a:buNone/>
              <a:defRPr sz="2400" b="0" i="0" spc="0">
                <a:solidFill>
                  <a:srgbClr val="26344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message to end the presentation.</a:t>
            </a:r>
          </a:p>
        </p:txBody>
      </p:sp>
      <p:sp>
        <p:nvSpPr>
          <p:cNvPr id="9" name="TextBox 8">
            <a:extLst>
              <a:ext uri="{FF2B5EF4-FFF2-40B4-BE49-F238E27FC236}">
                <a16:creationId xmlns:a16="http://schemas.microsoft.com/office/drawing/2014/main" id="{A00162A7-DB78-40B4-9B15-005165DBD90A}"/>
              </a:ext>
            </a:extLst>
          </p:cNvPr>
          <p:cNvSpPr txBox="1"/>
          <p:nvPr userDrawn="1"/>
        </p:nvSpPr>
        <p:spPr>
          <a:xfrm>
            <a:off x="847770" y="4212577"/>
            <a:ext cx="2906565" cy="646331"/>
          </a:xfrm>
          <a:prstGeom prst="rect">
            <a:avLst/>
          </a:prstGeom>
          <a:noFill/>
        </p:spPr>
        <p:txBody>
          <a:bodyPr wrap="none" rtlCol="0">
            <a:spAutoFit/>
          </a:bodyPr>
          <a:lstStyle/>
          <a:p>
            <a:r>
              <a:rPr lang="en-US" sz="3600" kern="1200">
                <a:solidFill>
                  <a:schemeClr val="tx1"/>
                </a:solidFill>
                <a:latin typeface="+mj-lt"/>
                <a:ea typeface="+mj-ea"/>
                <a:cs typeface="+mj-cs"/>
              </a:rPr>
              <a:t>Thank you.</a:t>
            </a:r>
          </a:p>
        </p:txBody>
      </p:sp>
    </p:spTree>
    <p:extLst>
      <p:ext uri="{BB962C8B-B14F-4D97-AF65-F5344CB8AC3E}">
        <p14:creationId xmlns:p14="http://schemas.microsoft.com/office/powerpoint/2010/main" val="31824197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Option 3">
    <p:spTree>
      <p:nvGrpSpPr>
        <p:cNvPr id="1" name=""/>
        <p:cNvGrpSpPr/>
        <p:nvPr/>
      </p:nvGrpSpPr>
      <p:grpSpPr>
        <a:xfrm>
          <a:off x="0" y="0"/>
          <a:ext cx="0" cy="0"/>
          <a:chOff x="0" y="0"/>
          <a:chExt cx="0" cy="0"/>
        </a:xfrm>
      </p:grpSpPr>
      <p:pic>
        <p:nvPicPr>
          <p:cNvPr id="11" name="Picture 10" descr="A group of people standing around a table&#10;&#10;Description automatically generated">
            <a:extLst>
              <a:ext uri="{FF2B5EF4-FFF2-40B4-BE49-F238E27FC236}">
                <a16:creationId xmlns:a16="http://schemas.microsoft.com/office/drawing/2014/main" id="{57153D06-305D-4D49-BF86-C427F95F50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95" r="18005"/>
          <a:stretch/>
        </p:blipFill>
        <p:spPr>
          <a:xfrm flipH="1">
            <a:off x="6096000" y="0"/>
            <a:ext cx="6096000" cy="6858000"/>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66752" y="0"/>
            <a:ext cx="10113862" cy="68580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141178" y="6356350"/>
            <a:ext cx="2743200" cy="365125"/>
          </a:xfrm>
          <a:prstGeom prst="rect">
            <a:avLst/>
          </a:prstGeom>
        </p:spPr>
        <p:txBody>
          <a:bodyPr/>
          <a:lstStyle/>
          <a:p>
            <a:fld id="{F31A2743-CD32-4D0F-A396-AE95575CE4CF}" type="slidenum">
              <a:rPr lang="en-US" smtClean="0"/>
              <a:t>‹#›</a:t>
            </a:fld>
            <a:endParaRPr lang="en-US"/>
          </a:p>
        </p:txBody>
      </p:sp>
      <p:pic>
        <p:nvPicPr>
          <p:cNvPr id="12" name="Graphic 11">
            <a:extLst>
              <a:ext uri="{FF2B5EF4-FFF2-40B4-BE49-F238E27FC236}">
                <a16:creationId xmlns:a16="http://schemas.microsoft.com/office/drawing/2014/main" id="{523F0694-0FE9-6A49-93C5-3E16B1189CE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
        <p:nvSpPr>
          <p:cNvPr id="8" name="Subtitle 2">
            <a:extLst>
              <a:ext uri="{FF2B5EF4-FFF2-40B4-BE49-F238E27FC236}">
                <a16:creationId xmlns:a16="http://schemas.microsoft.com/office/drawing/2014/main" id="{00CA64CC-43E2-4401-A06A-5976886FDD8E}"/>
              </a:ext>
            </a:extLst>
          </p:cNvPr>
          <p:cNvSpPr>
            <a:spLocks noGrp="1"/>
          </p:cNvSpPr>
          <p:nvPr>
            <p:ph type="subTitle" idx="1" hasCustomPrompt="1"/>
          </p:nvPr>
        </p:nvSpPr>
        <p:spPr>
          <a:xfrm>
            <a:off x="847770" y="3228843"/>
            <a:ext cx="5847472" cy="757130"/>
          </a:xfrm>
        </p:spPr>
        <p:txBody>
          <a:bodyPr anchor="b">
            <a:spAutoFit/>
          </a:bodyPr>
          <a:lstStyle>
            <a:lvl1pPr marL="0" indent="0" algn="l">
              <a:buNone/>
              <a:defRPr sz="2400" b="0" i="0" spc="0">
                <a:solidFill>
                  <a:srgbClr val="26344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message to end the presentation.</a:t>
            </a:r>
          </a:p>
        </p:txBody>
      </p:sp>
      <p:sp>
        <p:nvSpPr>
          <p:cNvPr id="9" name="TextBox 8">
            <a:extLst>
              <a:ext uri="{FF2B5EF4-FFF2-40B4-BE49-F238E27FC236}">
                <a16:creationId xmlns:a16="http://schemas.microsoft.com/office/drawing/2014/main" id="{A00162A7-DB78-40B4-9B15-005165DBD90A}"/>
              </a:ext>
            </a:extLst>
          </p:cNvPr>
          <p:cNvSpPr txBox="1"/>
          <p:nvPr userDrawn="1"/>
        </p:nvSpPr>
        <p:spPr>
          <a:xfrm>
            <a:off x="847770" y="4212577"/>
            <a:ext cx="2906565" cy="646331"/>
          </a:xfrm>
          <a:prstGeom prst="rect">
            <a:avLst/>
          </a:prstGeom>
          <a:noFill/>
        </p:spPr>
        <p:txBody>
          <a:bodyPr wrap="none" rtlCol="0">
            <a:spAutoFit/>
          </a:bodyPr>
          <a:lstStyle/>
          <a:p>
            <a:r>
              <a:rPr lang="en-US" sz="3600" kern="1200">
                <a:solidFill>
                  <a:schemeClr val="tx1"/>
                </a:solidFill>
                <a:latin typeface="+mj-lt"/>
                <a:ea typeface="+mj-ea"/>
                <a:cs typeface="+mj-cs"/>
              </a:rPr>
              <a:t>Thank you.</a:t>
            </a:r>
          </a:p>
        </p:txBody>
      </p:sp>
    </p:spTree>
    <p:extLst>
      <p:ext uri="{BB962C8B-B14F-4D97-AF65-F5344CB8AC3E}">
        <p14:creationId xmlns:p14="http://schemas.microsoft.com/office/powerpoint/2010/main" val="1107761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omething Bo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62AA4B-50AA-364D-97B3-0E8A33FB2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36" y="-23364"/>
            <a:ext cx="12275072" cy="6904728"/>
          </a:xfrm>
          <a:prstGeom prst="rect">
            <a:avLst/>
          </a:prstGeom>
        </p:spPr>
      </p:pic>
      <p:sp>
        <p:nvSpPr>
          <p:cNvPr id="9" name="Rectangle 8">
            <a:extLst>
              <a:ext uri="{FF2B5EF4-FFF2-40B4-BE49-F238E27FC236}">
                <a16:creationId xmlns:a16="http://schemas.microsoft.com/office/drawing/2014/main" id="{5256A5D3-C4A8-174D-BE7D-703299B97A4C}"/>
              </a:ext>
            </a:extLst>
          </p:cNvPr>
          <p:cNvSpPr/>
          <p:nvPr userDrawn="1"/>
        </p:nvSpPr>
        <p:spPr>
          <a:xfrm>
            <a:off x="-137161" y="-73153"/>
            <a:ext cx="12370697" cy="6954517"/>
          </a:xfrm>
          <a:prstGeom prst="rect">
            <a:avLst/>
          </a:prstGeom>
          <a:solidFill>
            <a:schemeClr val="tx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A5E12C1-308C-D64F-B448-7D09B2113F1E}"/>
              </a:ext>
            </a:extLst>
          </p:cNvPr>
          <p:cNvSpPr>
            <a:spLocks noGrp="1"/>
          </p:cNvSpPr>
          <p:nvPr>
            <p:ph type="subTitle" idx="10" hasCustomPrompt="1"/>
          </p:nvPr>
        </p:nvSpPr>
        <p:spPr>
          <a:xfrm>
            <a:off x="1066800" y="1172970"/>
            <a:ext cx="10210800" cy="3624168"/>
          </a:xfrm>
          <a:effectLst>
            <a:outerShdw blurRad="50800" dist="38100" dir="2700000" algn="tl" rotWithShape="0">
              <a:prstClr val="black">
                <a:alpha val="40000"/>
              </a:prstClr>
            </a:outerShdw>
          </a:effectLst>
        </p:spPr>
        <p:txBody>
          <a:bodyPr anchor="b">
            <a:normAutofit/>
          </a:bodyPr>
          <a:lstStyle>
            <a:lvl1pPr marL="0" indent="0" algn="l">
              <a:buNone/>
              <a:defRPr sz="88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Something Bold. Brief. Impactful.</a:t>
            </a:r>
          </a:p>
        </p:txBody>
      </p:sp>
      <p:pic>
        <p:nvPicPr>
          <p:cNvPr id="6" name="Graphic 5">
            <a:extLst>
              <a:ext uri="{FF2B5EF4-FFF2-40B4-BE49-F238E27FC236}">
                <a16:creationId xmlns:a16="http://schemas.microsoft.com/office/drawing/2014/main" id="{E6C46253-A3F3-4F29-8F6B-93A2063462F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41" y="465219"/>
            <a:ext cx="1017004" cy="242532"/>
          </a:xfrm>
          <a:prstGeom prst="rect">
            <a:avLst/>
          </a:prstGeom>
        </p:spPr>
      </p:pic>
    </p:spTree>
    <p:extLst>
      <p:ext uri="{BB962C8B-B14F-4D97-AF65-F5344CB8AC3E}">
        <p14:creationId xmlns:p14="http://schemas.microsoft.com/office/powerpoint/2010/main" val="36228916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273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3A9834-1CA5-754A-A4C6-39F2008A99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449" r="14216"/>
          <a:stretch/>
        </p:blipFill>
        <p:spPr>
          <a:xfrm>
            <a:off x="6425267" y="-45417"/>
            <a:ext cx="5847473" cy="6948834"/>
          </a:xfrm>
          <a:prstGeom prst="rect">
            <a:avLst/>
          </a:prstGeom>
        </p:spPr>
      </p:pic>
      <p:sp>
        <p:nvSpPr>
          <p:cNvPr id="15" name="Parallelogram 1">
            <a:extLst>
              <a:ext uri="{FF2B5EF4-FFF2-40B4-BE49-F238E27FC236}">
                <a16:creationId xmlns:a16="http://schemas.microsoft.com/office/drawing/2014/main" id="{78B9294B-6789-4548-BE8A-AC7D9DDA173C}"/>
              </a:ext>
            </a:extLst>
          </p:cNvPr>
          <p:cNvSpPr/>
          <p:nvPr userDrawn="1"/>
        </p:nvSpPr>
        <p:spPr>
          <a:xfrm>
            <a:off x="-62404" y="0"/>
            <a:ext cx="10113862" cy="6858000"/>
          </a:xfrm>
          <a:custGeom>
            <a:avLst/>
            <a:gdLst>
              <a:gd name="connsiteX0" fmla="*/ 0 w 8286044"/>
              <a:gd name="connsiteY0" fmla="*/ 6858000 h 6858000"/>
              <a:gd name="connsiteX1" fmla="*/ 1714500 w 8286044"/>
              <a:gd name="connsiteY1" fmla="*/ 0 h 6858000"/>
              <a:gd name="connsiteX2" fmla="*/ 8286044 w 8286044"/>
              <a:gd name="connsiteY2" fmla="*/ 0 h 6858000"/>
              <a:gd name="connsiteX3" fmla="*/ 6571544 w 8286044"/>
              <a:gd name="connsiteY3" fmla="*/ 6858000 h 6858000"/>
              <a:gd name="connsiteX4" fmla="*/ 0 w 8286044"/>
              <a:gd name="connsiteY4" fmla="*/ 6858000 h 6858000"/>
              <a:gd name="connsiteX0" fmla="*/ 0 w 10047110"/>
              <a:gd name="connsiteY0" fmla="*/ 6858000 h 6858000"/>
              <a:gd name="connsiteX1" fmla="*/ 1714500 w 10047110"/>
              <a:gd name="connsiteY1" fmla="*/ 0 h 6858000"/>
              <a:gd name="connsiteX2" fmla="*/ 10047110 w 10047110"/>
              <a:gd name="connsiteY2" fmla="*/ 0 h 6858000"/>
              <a:gd name="connsiteX3" fmla="*/ 6571544 w 10047110"/>
              <a:gd name="connsiteY3" fmla="*/ 6858000 h 6858000"/>
              <a:gd name="connsiteX4" fmla="*/ 0 w 10047110"/>
              <a:gd name="connsiteY4" fmla="*/ 6858000 h 6858000"/>
              <a:gd name="connsiteX0" fmla="*/ 12700 w 10059810"/>
              <a:gd name="connsiteY0" fmla="*/ 6858000 h 6858000"/>
              <a:gd name="connsiteX1" fmla="*/ 0 w 10059810"/>
              <a:gd name="connsiteY1" fmla="*/ 0 h 6858000"/>
              <a:gd name="connsiteX2" fmla="*/ 10059810 w 10059810"/>
              <a:gd name="connsiteY2" fmla="*/ 0 h 6858000"/>
              <a:gd name="connsiteX3" fmla="*/ 6584244 w 10059810"/>
              <a:gd name="connsiteY3" fmla="*/ 6858000 h 6858000"/>
              <a:gd name="connsiteX4" fmla="*/ 12700 w 10059810"/>
              <a:gd name="connsiteY4" fmla="*/ 6858000 h 6858000"/>
              <a:gd name="connsiteX0" fmla="*/ 57913 w 10105023"/>
              <a:gd name="connsiteY0" fmla="*/ 6858000 h 6858000"/>
              <a:gd name="connsiteX1" fmla="*/ 0 w 10105023"/>
              <a:gd name="connsiteY1" fmla="*/ 0 h 6858000"/>
              <a:gd name="connsiteX2" fmla="*/ 10105023 w 10105023"/>
              <a:gd name="connsiteY2" fmla="*/ 0 h 6858000"/>
              <a:gd name="connsiteX3" fmla="*/ 6629457 w 10105023"/>
              <a:gd name="connsiteY3" fmla="*/ 6858000 h 6858000"/>
              <a:gd name="connsiteX4" fmla="*/ 57913 w 10105023"/>
              <a:gd name="connsiteY4" fmla="*/ 6858000 h 6858000"/>
              <a:gd name="connsiteX0" fmla="*/ 414 w 10126646"/>
              <a:gd name="connsiteY0" fmla="*/ 6858000 h 6858000"/>
              <a:gd name="connsiteX1" fmla="*/ 21623 w 10126646"/>
              <a:gd name="connsiteY1" fmla="*/ 0 h 6858000"/>
              <a:gd name="connsiteX2" fmla="*/ 10126646 w 10126646"/>
              <a:gd name="connsiteY2" fmla="*/ 0 h 6858000"/>
              <a:gd name="connsiteX3" fmla="*/ 6651080 w 10126646"/>
              <a:gd name="connsiteY3" fmla="*/ 6858000 h 6858000"/>
              <a:gd name="connsiteX4" fmla="*/ 414 w 101266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646" h="6858000">
                <a:moveTo>
                  <a:pt x="414" y="6858000"/>
                </a:moveTo>
                <a:cubicBezTo>
                  <a:pt x="-3819" y="4572000"/>
                  <a:pt x="25856" y="2286000"/>
                  <a:pt x="21623" y="0"/>
                </a:cubicBezTo>
                <a:lnTo>
                  <a:pt x="10126646" y="0"/>
                </a:lnTo>
                <a:lnTo>
                  <a:pt x="6651080" y="6858000"/>
                </a:lnTo>
                <a:lnTo>
                  <a:pt x="414" y="6858000"/>
                </a:lnTo>
                <a:close/>
              </a:path>
            </a:pathLst>
          </a:custGeom>
          <a:solidFill>
            <a:schemeClr val="bg1"/>
          </a:solidFill>
          <a:ln>
            <a:noFill/>
          </a:ln>
          <a:effectLst>
            <a:outerShdw blurRad="190500" dist="50800" sx="102000" sy="102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141178" y="6356350"/>
            <a:ext cx="2743200" cy="365125"/>
          </a:xfrm>
          <a:prstGeom prst="rect">
            <a:avLst/>
          </a:prstGeom>
        </p:spPr>
        <p:txBody>
          <a:bodyPr/>
          <a:lstStyle/>
          <a:p>
            <a:fld id="{F31A2743-CD32-4D0F-A396-AE95575CE4CF}" type="slidenum">
              <a:rPr lang="en-US" smtClean="0"/>
              <a:t>‹#›</a:t>
            </a:fld>
            <a:endParaRPr lang="en-US"/>
          </a:p>
        </p:txBody>
      </p:sp>
      <p:sp>
        <p:nvSpPr>
          <p:cNvPr id="17" name="Subtitle 2">
            <a:extLst>
              <a:ext uri="{FF2B5EF4-FFF2-40B4-BE49-F238E27FC236}">
                <a16:creationId xmlns:a16="http://schemas.microsoft.com/office/drawing/2014/main" id="{5CCCA86A-1680-B446-8DA5-C63258E09739}"/>
              </a:ext>
            </a:extLst>
          </p:cNvPr>
          <p:cNvSpPr>
            <a:spLocks noGrp="1"/>
          </p:cNvSpPr>
          <p:nvPr>
            <p:ph type="subTitle" idx="1" hasCustomPrompt="1"/>
          </p:nvPr>
        </p:nvSpPr>
        <p:spPr>
          <a:xfrm>
            <a:off x="847770" y="3228843"/>
            <a:ext cx="5847472" cy="757130"/>
          </a:xfrm>
        </p:spPr>
        <p:txBody>
          <a:bodyPr anchor="b">
            <a:spAutoFit/>
          </a:bodyPr>
          <a:lstStyle>
            <a:lvl1pPr marL="0" indent="0" algn="l">
              <a:buNone/>
              <a:defRPr sz="2400" b="0" i="0" spc="0">
                <a:solidFill>
                  <a:srgbClr val="26344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message to end the presentation.</a:t>
            </a:r>
          </a:p>
        </p:txBody>
      </p:sp>
      <p:sp>
        <p:nvSpPr>
          <p:cNvPr id="9" name="TextBox 8">
            <a:extLst>
              <a:ext uri="{FF2B5EF4-FFF2-40B4-BE49-F238E27FC236}">
                <a16:creationId xmlns:a16="http://schemas.microsoft.com/office/drawing/2014/main" id="{ED8DC6F2-A0B5-4C98-B036-F40A04902CBA}"/>
              </a:ext>
            </a:extLst>
          </p:cNvPr>
          <p:cNvSpPr txBox="1"/>
          <p:nvPr userDrawn="1"/>
        </p:nvSpPr>
        <p:spPr>
          <a:xfrm>
            <a:off x="847770" y="4212577"/>
            <a:ext cx="2906565" cy="646331"/>
          </a:xfrm>
          <a:prstGeom prst="rect">
            <a:avLst/>
          </a:prstGeom>
          <a:noFill/>
        </p:spPr>
        <p:txBody>
          <a:bodyPr wrap="none" rtlCol="0">
            <a:spAutoFit/>
          </a:bodyPr>
          <a:lstStyle/>
          <a:p>
            <a:r>
              <a:rPr lang="en-US" sz="3600" kern="1200">
                <a:solidFill>
                  <a:schemeClr val="tx1"/>
                </a:solidFill>
                <a:latin typeface="+mj-lt"/>
                <a:ea typeface="+mj-ea"/>
                <a:cs typeface="+mj-cs"/>
              </a:rPr>
              <a:t>Thank you.</a:t>
            </a:r>
          </a:p>
        </p:txBody>
      </p:sp>
      <p:pic>
        <p:nvPicPr>
          <p:cNvPr id="11" name="Graphic 10">
            <a:extLst>
              <a:ext uri="{FF2B5EF4-FFF2-40B4-BE49-F238E27FC236}">
                <a16:creationId xmlns:a16="http://schemas.microsoft.com/office/drawing/2014/main" id="{00753BAE-B169-0A4C-87C0-0C79ACDA267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64789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Option 3">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D4C6C6C8-0EAA-FB49-90FD-FB3526F4E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342B071-448D-2F46-BFEB-CB5F070A59E5}"/>
              </a:ext>
            </a:extLst>
          </p:cNvPr>
          <p:cNvSpPr/>
          <p:nvPr userDrawn="1"/>
        </p:nvSpPr>
        <p:spPr>
          <a:xfrm>
            <a:off x="-108951" y="-73153"/>
            <a:ext cx="12409901" cy="6976569"/>
          </a:xfrm>
          <a:prstGeom prst="rect">
            <a:avLst/>
          </a:prstGeom>
          <a:solidFill>
            <a:schemeClr val="tx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6FA29E3-21F7-8244-9ACD-382E684559DE}"/>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50800" dist="38100" dir="2700000" algn="tl" rotWithShape="0">
              <a:prstClr val="black">
                <a:alpha val="40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347427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Option 4">
    <p:spTree>
      <p:nvGrpSpPr>
        <p:cNvPr id="1" name=""/>
        <p:cNvGrpSpPr/>
        <p:nvPr/>
      </p:nvGrpSpPr>
      <p:grpSpPr>
        <a:xfrm>
          <a:off x="0" y="0"/>
          <a:ext cx="0" cy="0"/>
          <a:chOff x="0" y="0"/>
          <a:chExt cx="0" cy="0"/>
        </a:xfrm>
      </p:grpSpPr>
      <p:pic>
        <p:nvPicPr>
          <p:cNvPr id="12" name="Picture 11" descr="A person sitting at a table in front of a window&#10;&#10;Description automatically generated">
            <a:extLst>
              <a:ext uri="{FF2B5EF4-FFF2-40B4-BE49-F238E27FC236}">
                <a16:creationId xmlns:a16="http://schemas.microsoft.com/office/drawing/2014/main" id="{5FC39F6E-13C6-1543-B8AA-66CD778AC5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7AAAEA4-56AB-2C47-8098-C59250504AFE}"/>
              </a:ext>
            </a:extLst>
          </p:cNvPr>
          <p:cNvSpPr/>
          <p:nvPr userDrawn="1"/>
        </p:nvSpPr>
        <p:spPr>
          <a:xfrm>
            <a:off x="-108951" y="-73153"/>
            <a:ext cx="12409901" cy="6976569"/>
          </a:xfrm>
          <a:prstGeom prst="rect">
            <a:avLst/>
          </a:prstGeom>
          <a:solidFill>
            <a:schemeClr val="tx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5440A1F-C54B-664E-A340-7DFA737B29F8}"/>
              </a:ext>
            </a:extLst>
          </p:cNvPr>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194397" y="2137715"/>
            <a:ext cx="1647425" cy="2582569"/>
          </a:xfrm>
          <a:prstGeom prst="rect">
            <a:avLst/>
          </a:prstGeom>
          <a:effectLst>
            <a:outerShdw blurRad="114300" dist="88900" dir="2700000" algn="tl" rotWithShape="0">
              <a:prstClr val="black">
                <a:alpha val="40000"/>
              </a:prstClr>
            </a:outerShdw>
          </a:effectLst>
        </p:spPr>
      </p:pic>
      <p:sp>
        <p:nvSpPr>
          <p:cNvPr id="7" name="Subtitle 2">
            <a:extLst>
              <a:ext uri="{FF2B5EF4-FFF2-40B4-BE49-F238E27FC236}">
                <a16:creationId xmlns:a16="http://schemas.microsoft.com/office/drawing/2014/main" id="{43C679A0-0069-4D44-B556-26A9985741D6}"/>
              </a:ext>
            </a:extLst>
          </p:cNvPr>
          <p:cNvSpPr>
            <a:spLocks noGrp="1"/>
          </p:cNvSpPr>
          <p:nvPr>
            <p:ph type="subTitle" idx="1" hasCustomPrompt="1"/>
          </p:nvPr>
        </p:nvSpPr>
        <p:spPr>
          <a:xfrm>
            <a:off x="4841823" y="2798753"/>
            <a:ext cx="4317168" cy="1023738"/>
          </a:xfrm>
          <a:effectLst>
            <a:outerShdw blurRad="50800" dist="38100" dir="2700000" algn="tl" rotWithShape="0">
              <a:prstClr val="black">
                <a:alpha val="40000"/>
              </a:prstClr>
            </a:outerShdw>
          </a:effectLst>
        </p:spPr>
        <p:txBody>
          <a:bodyPr anchor="t">
            <a:noAutofit/>
          </a:bodyPr>
          <a:lstStyle>
            <a:lvl1pPr marL="0" indent="0" algn="l">
              <a:buNone/>
              <a:defRPr sz="3600" b="1" i="0" spc="0">
                <a:solidFill>
                  <a:schemeClr val="bg1"/>
                </a:solidFill>
                <a:latin typeface="Montserrat Extra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goes here</a:t>
            </a:r>
          </a:p>
        </p:txBody>
      </p:sp>
      <p:sp>
        <p:nvSpPr>
          <p:cNvPr id="8" name="Text Placeholder 2">
            <a:extLst>
              <a:ext uri="{FF2B5EF4-FFF2-40B4-BE49-F238E27FC236}">
                <a16:creationId xmlns:a16="http://schemas.microsoft.com/office/drawing/2014/main" id="{CF1BC31D-9D10-9048-AA99-586933EA6546}"/>
              </a:ext>
            </a:extLst>
          </p:cNvPr>
          <p:cNvSpPr>
            <a:spLocks noGrp="1"/>
          </p:cNvSpPr>
          <p:nvPr>
            <p:ph type="body" sz="quarter" idx="10" hasCustomPrompt="1"/>
          </p:nvPr>
        </p:nvSpPr>
        <p:spPr>
          <a:xfrm>
            <a:off x="3443404" y="2588309"/>
            <a:ext cx="1195387" cy="1444625"/>
          </a:xfrm>
          <a:effectLst>
            <a:outerShdw blurRad="50800" dist="38100" dir="2700000" algn="tl" rotWithShape="0">
              <a:prstClr val="black">
                <a:alpha val="40000"/>
              </a:prstClr>
            </a:outerShdw>
          </a:effectLst>
        </p:spPr>
        <p:txBody>
          <a:bodyPr>
            <a:noAutofit/>
          </a:bodyPr>
          <a:lstStyle>
            <a:lvl1pPr marL="0" indent="0" algn="ctr">
              <a:buNone/>
              <a:defRPr sz="11000">
                <a:solidFill>
                  <a:schemeClr val="bg1"/>
                </a:solidFill>
                <a:latin typeface="+mj-lt"/>
              </a:defRPr>
            </a:lvl1pPr>
          </a:lstStyle>
          <a:p>
            <a:pPr lvl="0"/>
            <a:r>
              <a:rPr lang="en-US"/>
              <a:t>#</a:t>
            </a:r>
          </a:p>
        </p:txBody>
      </p:sp>
    </p:spTree>
    <p:extLst>
      <p:ext uri="{BB962C8B-B14F-4D97-AF65-F5344CB8AC3E}">
        <p14:creationId xmlns:p14="http://schemas.microsoft.com/office/powerpoint/2010/main" val="37072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image" Target="../media/image2.sv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theme" Target="../theme/theme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3812"/>
            <a:ext cx="10591800" cy="606425"/>
          </a:xfrm>
          <a:prstGeom prst="rect">
            <a:avLst/>
          </a:prstGeom>
        </p:spPr>
        <p:txBody>
          <a:bodyPr vert="horz" lIns="91440" tIns="45720" rIns="91440" bIns="45720" rtlCol="0" anchor="b" anchorCtr="0">
            <a:normAutofit/>
          </a:bodyPr>
          <a:lstStyle/>
          <a:p>
            <a:r>
              <a:rPr lang="en-US"/>
              <a:t>Click to edit title</a:t>
            </a:r>
          </a:p>
        </p:txBody>
      </p:sp>
      <p:sp>
        <p:nvSpPr>
          <p:cNvPr id="3" name="Text Placeholder 2"/>
          <p:cNvSpPr>
            <a:spLocks noGrp="1"/>
          </p:cNvSpPr>
          <p:nvPr>
            <p:ph type="body" idx="1"/>
          </p:nvPr>
        </p:nvSpPr>
        <p:spPr>
          <a:xfrm>
            <a:off x="838200" y="1752600"/>
            <a:ext cx="10591800" cy="42120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FCC82A3-D3F2-8D46-A0FA-C5B5B65F64B6}"/>
              </a:ext>
            </a:extLst>
          </p:cNvPr>
          <p:cNvSpPr>
            <a:spLocks noGrp="1"/>
          </p:cNvSpPr>
          <p:nvPr>
            <p:ph type="sldNum" sz="quarter" idx="4"/>
          </p:nvPr>
        </p:nvSpPr>
        <p:spPr>
          <a:xfrm>
            <a:off x="8799640" y="6356350"/>
            <a:ext cx="2630360" cy="365125"/>
          </a:xfrm>
          <a:prstGeom prst="rect">
            <a:avLst/>
          </a:prstGeom>
        </p:spPr>
        <p:txBody>
          <a:bodyPr/>
          <a:lstStyle>
            <a:lvl1pPr algn="r">
              <a:defRPr>
                <a:solidFill>
                  <a:schemeClr val="tx1"/>
                </a:solidFill>
              </a:defRPr>
            </a:lvl1pPr>
          </a:lstStyle>
          <a:p>
            <a:fld id="{F31A2743-CD32-4D0F-A396-AE95575CE4CF}" type="slidenum">
              <a:rPr lang="en-US" smtClean="0"/>
              <a:pPr/>
              <a:t>‹#›</a:t>
            </a:fld>
            <a:endParaRPr lang="en-US"/>
          </a:p>
        </p:txBody>
      </p:sp>
      <p:pic>
        <p:nvPicPr>
          <p:cNvPr id="9" name="Graphic 8">
            <a:extLst>
              <a:ext uri="{FF2B5EF4-FFF2-40B4-BE49-F238E27FC236}">
                <a16:creationId xmlns:a16="http://schemas.microsoft.com/office/drawing/2014/main" id="{664D5873-BA21-1046-B037-21DA682BE1CF}"/>
              </a:ext>
            </a:extLst>
          </p:cNvPr>
          <p:cNvPicPr>
            <a:picLocks noChangeAspect="1"/>
          </p:cNvPicPr>
          <p:nvPr userDrawn="1"/>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4230414511"/>
      </p:ext>
    </p:extLst>
  </p:cSld>
  <p:clrMap bg1="lt1" tx1="dk1" bg2="lt2" tx2="dk2" accent1="accent1" accent2="accent2" accent3="accent3" accent4="accent4" accent5="accent5" accent6="accent6" hlink="hlink" folHlink="folHlink"/>
  <p:sldLayoutIdLst>
    <p:sldLayoutId id="2147483723" r:id="rId1"/>
    <p:sldLayoutId id="2147483754" r:id="rId2"/>
    <p:sldLayoutId id="2147483741" r:id="rId3"/>
    <p:sldLayoutId id="2147483725" r:id="rId4"/>
    <p:sldLayoutId id="2147483742" r:id="rId5"/>
    <p:sldLayoutId id="2147483698" r:id="rId6"/>
    <p:sldLayoutId id="2147483708" r:id="rId7"/>
    <p:sldLayoutId id="2147483718" r:id="rId8"/>
    <p:sldLayoutId id="2147483740" r:id="rId9"/>
    <p:sldLayoutId id="2147483721" r:id="rId10"/>
    <p:sldLayoutId id="2147483728" r:id="rId11"/>
    <p:sldLayoutId id="2147483750" r:id="rId12"/>
    <p:sldLayoutId id="2147483751" r:id="rId13"/>
    <p:sldLayoutId id="2147483722" r:id="rId14"/>
    <p:sldLayoutId id="2147483726" r:id="rId15"/>
    <p:sldLayoutId id="2147483710" r:id="rId16"/>
    <p:sldLayoutId id="2147483755" r:id="rId17"/>
    <p:sldLayoutId id="2147483743" r:id="rId18"/>
    <p:sldLayoutId id="2147483711" r:id="rId19"/>
    <p:sldLayoutId id="2147483756" r:id="rId20"/>
    <p:sldLayoutId id="2147483744" r:id="rId21"/>
    <p:sldLayoutId id="2147483712" r:id="rId22"/>
    <p:sldLayoutId id="2147483730" r:id="rId23"/>
    <p:sldLayoutId id="2147483757" r:id="rId24"/>
    <p:sldLayoutId id="2147483713" r:id="rId25"/>
    <p:sldLayoutId id="2147483727" r:id="rId26"/>
    <p:sldLayoutId id="2147483714" r:id="rId27"/>
    <p:sldLayoutId id="2147483715" r:id="rId28"/>
    <p:sldLayoutId id="2147483716" r:id="rId29"/>
    <p:sldLayoutId id="2147483752" r:id="rId30"/>
    <p:sldLayoutId id="2147483717" r:id="rId31"/>
    <p:sldLayoutId id="2147483745" r:id="rId32"/>
    <p:sldLayoutId id="2147483753" r:id="rId33"/>
    <p:sldLayoutId id="2147483720" r:id="rId34"/>
    <p:sldLayoutId id="2147483746" r:id="rId35"/>
    <p:sldLayoutId id="2147483758" r:id="rId3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528" userDrawn="1">
          <p15:clr>
            <a:srgbClr val="F26B43"/>
          </p15:clr>
        </p15:guide>
        <p15:guide id="3" orient="horz" pos="3744" userDrawn="1">
          <p15:clr>
            <a:srgbClr val="F26B43"/>
          </p15:clr>
        </p15:guide>
        <p15:guide id="4" pos="7200" userDrawn="1">
          <p15:clr>
            <a:srgbClr val="F26B43"/>
          </p15:clr>
        </p15:guide>
        <p15:guide id="5"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3812"/>
            <a:ext cx="10591800" cy="606425"/>
          </a:xfrm>
          <a:prstGeom prst="rect">
            <a:avLst/>
          </a:prstGeom>
        </p:spPr>
        <p:txBody>
          <a:bodyPr vert="horz" lIns="91440" tIns="45720" rIns="91440" bIns="45720" rtlCol="0" anchor="b" anchorCtr="0">
            <a:normAutofit/>
          </a:bodyPr>
          <a:lstStyle/>
          <a:p>
            <a:r>
              <a:rPr lang="en-US"/>
              <a:t>Click to edit title</a:t>
            </a:r>
          </a:p>
        </p:txBody>
      </p:sp>
      <p:sp>
        <p:nvSpPr>
          <p:cNvPr id="3" name="Text Placeholder 2"/>
          <p:cNvSpPr>
            <a:spLocks noGrp="1"/>
          </p:cNvSpPr>
          <p:nvPr>
            <p:ph type="body" idx="1"/>
          </p:nvPr>
        </p:nvSpPr>
        <p:spPr>
          <a:xfrm>
            <a:off x="838200" y="1752600"/>
            <a:ext cx="10591800" cy="42120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FCC82A3-D3F2-8D46-A0FA-C5B5B65F64B6}"/>
              </a:ext>
            </a:extLst>
          </p:cNvPr>
          <p:cNvSpPr>
            <a:spLocks noGrp="1"/>
          </p:cNvSpPr>
          <p:nvPr>
            <p:ph type="sldNum" sz="quarter" idx="4"/>
          </p:nvPr>
        </p:nvSpPr>
        <p:spPr>
          <a:xfrm>
            <a:off x="8799640" y="6356350"/>
            <a:ext cx="2630360" cy="365125"/>
          </a:xfrm>
          <a:prstGeom prst="rect">
            <a:avLst/>
          </a:prstGeom>
        </p:spPr>
        <p:txBody>
          <a:bodyPr/>
          <a:lstStyle>
            <a:lvl1pPr algn="r">
              <a:defRPr>
                <a:solidFill>
                  <a:schemeClr val="tx1"/>
                </a:solidFill>
              </a:defRPr>
            </a:lvl1pPr>
          </a:lstStyle>
          <a:p>
            <a:fld id="{F31A2743-CD32-4D0F-A396-AE95575CE4CF}" type="slidenum">
              <a:rPr lang="en-US" smtClean="0"/>
              <a:pPr/>
              <a:t>‹#›</a:t>
            </a:fld>
            <a:endParaRPr lang="en-US"/>
          </a:p>
        </p:txBody>
      </p:sp>
    </p:spTree>
    <p:extLst>
      <p:ext uri="{BB962C8B-B14F-4D97-AF65-F5344CB8AC3E}">
        <p14:creationId xmlns:p14="http://schemas.microsoft.com/office/powerpoint/2010/main" val="1810707501"/>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528">
          <p15:clr>
            <a:srgbClr val="F26B43"/>
          </p15:clr>
        </p15:guide>
        <p15:guide id="3" orient="horz" pos="3744">
          <p15:clr>
            <a:srgbClr val="F26B43"/>
          </p15:clr>
        </p15:guide>
        <p15:guide id="4" pos="7200">
          <p15:clr>
            <a:srgbClr val="F26B43"/>
          </p15:clr>
        </p15:guide>
        <p15:guide id="5" orient="horz" pos="5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3812"/>
            <a:ext cx="10591800" cy="606425"/>
          </a:xfrm>
          <a:prstGeom prst="rect">
            <a:avLst/>
          </a:prstGeom>
        </p:spPr>
        <p:txBody>
          <a:bodyPr vert="horz" lIns="91440" tIns="45720" rIns="91440" bIns="45720" rtlCol="0" anchor="b" anchorCtr="0">
            <a:normAutofit/>
          </a:bodyPr>
          <a:lstStyle/>
          <a:p>
            <a:r>
              <a:rPr lang="en-US"/>
              <a:t>Click to edit title</a:t>
            </a:r>
          </a:p>
        </p:txBody>
      </p:sp>
      <p:sp>
        <p:nvSpPr>
          <p:cNvPr id="3" name="Text Placeholder 2"/>
          <p:cNvSpPr>
            <a:spLocks noGrp="1"/>
          </p:cNvSpPr>
          <p:nvPr>
            <p:ph type="body" idx="1"/>
          </p:nvPr>
        </p:nvSpPr>
        <p:spPr>
          <a:xfrm>
            <a:off x="838200" y="1752600"/>
            <a:ext cx="10591800" cy="42120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FCC82A3-D3F2-8D46-A0FA-C5B5B65F64B6}"/>
              </a:ext>
            </a:extLst>
          </p:cNvPr>
          <p:cNvSpPr>
            <a:spLocks noGrp="1"/>
          </p:cNvSpPr>
          <p:nvPr>
            <p:ph type="sldNum" sz="quarter" idx="4"/>
          </p:nvPr>
        </p:nvSpPr>
        <p:spPr>
          <a:xfrm>
            <a:off x="8799640" y="6356350"/>
            <a:ext cx="2630360" cy="365125"/>
          </a:xfrm>
          <a:prstGeom prst="rect">
            <a:avLst/>
          </a:prstGeom>
        </p:spPr>
        <p:txBody>
          <a:bodyPr/>
          <a:lstStyle>
            <a:lvl1pPr algn="r">
              <a:defRPr>
                <a:solidFill>
                  <a:schemeClr val="tx1"/>
                </a:solidFill>
              </a:defRPr>
            </a:lvl1pPr>
          </a:lstStyle>
          <a:p>
            <a:fld id="{F31A2743-CD32-4D0F-A396-AE95575CE4CF}" type="slidenum">
              <a:rPr lang="en-US" smtClean="0"/>
              <a:pPr/>
              <a:t>‹#›</a:t>
            </a:fld>
            <a:endParaRPr lang="en-US"/>
          </a:p>
        </p:txBody>
      </p:sp>
      <p:pic>
        <p:nvPicPr>
          <p:cNvPr id="9" name="Graphic 8">
            <a:extLst>
              <a:ext uri="{FF2B5EF4-FFF2-40B4-BE49-F238E27FC236}">
                <a16:creationId xmlns:a16="http://schemas.microsoft.com/office/drawing/2014/main" id="{664D5873-BA21-1046-B037-21DA682BE1CF}"/>
              </a:ext>
            </a:extLst>
          </p:cNvPr>
          <p:cNvPicPr>
            <a:picLocks noChangeAspect="1"/>
          </p:cNvPicPr>
          <p:nvPr userDrawn="1"/>
        </p:nvPicPr>
        <p:blipFill>
          <a:blip r:embed="rId41">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379424" y="449297"/>
            <a:ext cx="1053890" cy="250732"/>
          </a:xfrm>
          <a:prstGeom prst="rect">
            <a:avLst/>
          </a:prstGeom>
        </p:spPr>
      </p:pic>
    </p:spTree>
    <p:extLst>
      <p:ext uri="{BB962C8B-B14F-4D97-AF65-F5344CB8AC3E}">
        <p14:creationId xmlns:p14="http://schemas.microsoft.com/office/powerpoint/2010/main" val="42304145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761" r:id="rId37"/>
    <p:sldLayoutId id="2147483762" r:id="rId38"/>
    <p:sldLayoutId id="2147483763" r:id="rId3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528" userDrawn="1">
          <p15:clr>
            <a:srgbClr val="F26B43"/>
          </p15:clr>
        </p15:guide>
        <p15:guide id="3" orient="horz" pos="3744" userDrawn="1">
          <p15:clr>
            <a:srgbClr val="F26B43"/>
          </p15:clr>
        </p15:guide>
        <p15:guide id="4" pos="7200" userDrawn="1">
          <p15:clr>
            <a:srgbClr val="F26B43"/>
          </p15:clr>
        </p15:guide>
        <p15:guide id="5"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06946ED-2E4C-B140-88B1-D52836ABBB62}"/>
              </a:ext>
            </a:extLst>
          </p:cNvPr>
          <p:cNvSpPr>
            <a:spLocks noGrp="1"/>
          </p:cNvSpPr>
          <p:nvPr>
            <p:ph type="subTitle" idx="1"/>
          </p:nvPr>
        </p:nvSpPr>
        <p:spPr/>
        <p:txBody>
          <a:bodyPr/>
          <a:lstStyle/>
          <a:p>
            <a:r>
              <a:rPr lang="en-US" dirty="0">
                <a:latin typeface="Montserrat Medium"/>
              </a:rPr>
              <a:t>4 October 2021</a:t>
            </a:r>
            <a:endParaRPr lang="en-US" dirty="0"/>
          </a:p>
        </p:txBody>
      </p:sp>
      <p:sp>
        <p:nvSpPr>
          <p:cNvPr id="3" name="Title 2">
            <a:extLst>
              <a:ext uri="{FF2B5EF4-FFF2-40B4-BE49-F238E27FC236}">
                <a16:creationId xmlns:a16="http://schemas.microsoft.com/office/drawing/2014/main" id="{4BD2E7FA-8F15-4F49-93C7-C267386DB981}"/>
              </a:ext>
            </a:extLst>
          </p:cNvPr>
          <p:cNvSpPr>
            <a:spLocks noGrp="1"/>
          </p:cNvSpPr>
          <p:nvPr>
            <p:ph type="title"/>
          </p:nvPr>
        </p:nvSpPr>
        <p:spPr>
          <a:xfrm>
            <a:off x="687377" y="1302557"/>
            <a:ext cx="7087479" cy="2126444"/>
          </a:xfrm>
        </p:spPr>
        <p:txBody>
          <a:bodyPr/>
          <a:lstStyle/>
          <a:p>
            <a:r>
              <a:rPr lang="en-US" dirty="0">
                <a:latin typeface="Montserrat ExtraBold"/>
              </a:rPr>
              <a:t>All you need to know about e-commerce: Tax </a:t>
            </a:r>
            <a:endParaRPr lang="en-US" dirty="0"/>
          </a:p>
        </p:txBody>
      </p:sp>
      <p:sp>
        <p:nvSpPr>
          <p:cNvPr id="4" name="Text Placeholder 3">
            <a:extLst>
              <a:ext uri="{FF2B5EF4-FFF2-40B4-BE49-F238E27FC236}">
                <a16:creationId xmlns:a16="http://schemas.microsoft.com/office/drawing/2014/main" id="{BAA55192-330D-8748-8BA1-7A086E8F2908}"/>
              </a:ext>
            </a:extLst>
          </p:cNvPr>
          <p:cNvSpPr>
            <a:spLocks noGrp="1"/>
          </p:cNvSpPr>
          <p:nvPr>
            <p:ph type="body" sz="quarter" idx="13"/>
          </p:nvPr>
        </p:nvSpPr>
        <p:spPr/>
        <p:txBody>
          <a:bodyPr vert="horz" lIns="91440" tIns="45720" rIns="91440" bIns="45720" rtlCol="0" anchor="t">
            <a:noAutofit/>
          </a:bodyPr>
          <a:lstStyle/>
          <a:p>
            <a:r>
              <a:rPr lang="en-US" dirty="0"/>
              <a:t>Andy Spencer  </a:t>
            </a:r>
          </a:p>
        </p:txBody>
      </p:sp>
    </p:spTree>
    <p:extLst>
      <p:ext uri="{BB962C8B-B14F-4D97-AF65-F5344CB8AC3E}">
        <p14:creationId xmlns:p14="http://schemas.microsoft.com/office/powerpoint/2010/main" val="238715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E605-5BA8-4589-B3AC-556BCB9339A6}"/>
              </a:ext>
            </a:extLst>
          </p:cNvPr>
          <p:cNvSpPr>
            <a:spLocks noGrp="1"/>
          </p:cNvSpPr>
          <p:nvPr>
            <p:ph type="title"/>
          </p:nvPr>
        </p:nvSpPr>
        <p:spPr>
          <a:xfrm>
            <a:off x="838200" y="913812"/>
            <a:ext cx="11161734" cy="606425"/>
          </a:xfrm>
        </p:spPr>
        <p:txBody>
          <a:bodyPr>
            <a:normAutofit fontScale="90000"/>
          </a:bodyPr>
          <a:lstStyle/>
          <a:p>
            <a:r>
              <a:rPr lang="en-GB"/>
              <a:t>Key changes of the EU e-Commerce VAT Package</a:t>
            </a:r>
            <a:endParaRPr lang="en-US"/>
          </a:p>
        </p:txBody>
      </p:sp>
      <p:pic>
        <p:nvPicPr>
          <p:cNvPr id="3" name="Picture 2">
            <a:extLst>
              <a:ext uri="{FF2B5EF4-FFF2-40B4-BE49-F238E27FC236}">
                <a16:creationId xmlns:a16="http://schemas.microsoft.com/office/drawing/2014/main" id="{93D3405A-1A0B-4131-A9E2-4A86FA682ABF}"/>
              </a:ext>
            </a:extLst>
          </p:cNvPr>
          <p:cNvPicPr>
            <a:picLocks noChangeAspect="1"/>
          </p:cNvPicPr>
          <p:nvPr/>
        </p:nvPicPr>
        <p:blipFill>
          <a:blip r:embed="rId3"/>
          <a:stretch>
            <a:fillRect/>
          </a:stretch>
        </p:blipFill>
        <p:spPr>
          <a:xfrm>
            <a:off x="680463" y="1749962"/>
            <a:ext cx="1929921" cy="2854394"/>
          </a:xfrm>
          <a:prstGeom prst="rect">
            <a:avLst/>
          </a:prstGeom>
        </p:spPr>
      </p:pic>
      <p:pic>
        <p:nvPicPr>
          <p:cNvPr id="4" name="Picture 3">
            <a:extLst>
              <a:ext uri="{FF2B5EF4-FFF2-40B4-BE49-F238E27FC236}">
                <a16:creationId xmlns:a16="http://schemas.microsoft.com/office/drawing/2014/main" id="{691A889D-C701-4AD1-807B-6CC83FC7DA98}"/>
              </a:ext>
            </a:extLst>
          </p:cNvPr>
          <p:cNvPicPr>
            <a:picLocks noChangeAspect="1"/>
          </p:cNvPicPr>
          <p:nvPr/>
        </p:nvPicPr>
        <p:blipFill>
          <a:blip r:embed="rId4"/>
          <a:stretch>
            <a:fillRect/>
          </a:stretch>
        </p:blipFill>
        <p:spPr>
          <a:xfrm>
            <a:off x="6485530" y="1749962"/>
            <a:ext cx="2198729" cy="2962275"/>
          </a:xfrm>
          <a:prstGeom prst="rect">
            <a:avLst/>
          </a:prstGeom>
        </p:spPr>
      </p:pic>
      <p:pic>
        <p:nvPicPr>
          <p:cNvPr id="5" name="Picture 4">
            <a:extLst>
              <a:ext uri="{FF2B5EF4-FFF2-40B4-BE49-F238E27FC236}">
                <a16:creationId xmlns:a16="http://schemas.microsoft.com/office/drawing/2014/main" id="{05D279F5-9B9A-447E-A561-75A65875A39F}"/>
              </a:ext>
            </a:extLst>
          </p:cNvPr>
          <p:cNvPicPr>
            <a:picLocks noChangeAspect="1"/>
          </p:cNvPicPr>
          <p:nvPr/>
        </p:nvPicPr>
        <p:blipFill>
          <a:blip r:embed="rId5"/>
          <a:stretch>
            <a:fillRect/>
          </a:stretch>
        </p:blipFill>
        <p:spPr>
          <a:xfrm>
            <a:off x="3595556" y="3367792"/>
            <a:ext cx="2200039" cy="1817959"/>
          </a:xfrm>
          <a:prstGeom prst="rect">
            <a:avLst/>
          </a:prstGeom>
        </p:spPr>
      </p:pic>
      <p:pic>
        <p:nvPicPr>
          <p:cNvPr id="6" name="Picture 5">
            <a:extLst>
              <a:ext uri="{FF2B5EF4-FFF2-40B4-BE49-F238E27FC236}">
                <a16:creationId xmlns:a16="http://schemas.microsoft.com/office/drawing/2014/main" id="{72472DBE-A950-4671-ADC1-21349CE59DBB}"/>
              </a:ext>
            </a:extLst>
          </p:cNvPr>
          <p:cNvPicPr>
            <a:picLocks noChangeAspect="1"/>
          </p:cNvPicPr>
          <p:nvPr/>
        </p:nvPicPr>
        <p:blipFill>
          <a:blip r:embed="rId6"/>
          <a:stretch>
            <a:fillRect/>
          </a:stretch>
        </p:blipFill>
        <p:spPr>
          <a:xfrm>
            <a:off x="9374194" y="1851994"/>
            <a:ext cx="2334037" cy="2301070"/>
          </a:xfrm>
          <a:prstGeom prst="rect">
            <a:avLst/>
          </a:prstGeom>
        </p:spPr>
      </p:pic>
      <p:pic>
        <p:nvPicPr>
          <p:cNvPr id="7" name="Picture 6">
            <a:extLst>
              <a:ext uri="{FF2B5EF4-FFF2-40B4-BE49-F238E27FC236}">
                <a16:creationId xmlns:a16="http://schemas.microsoft.com/office/drawing/2014/main" id="{3E22A2DA-994B-461D-9EDD-BCA094C419CC}"/>
              </a:ext>
            </a:extLst>
          </p:cNvPr>
          <p:cNvPicPr>
            <a:picLocks noChangeAspect="1"/>
          </p:cNvPicPr>
          <p:nvPr/>
        </p:nvPicPr>
        <p:blipFill>
          <a:blip r:embed="rId7"/>
          <a:stretch>
            <a:fillRect/>
          </a:stretch>
        </p:blipFill>
        <p:spPr>
          <a:xfrm>
            <a:off x="1260844" y="5307976"/>
            <a:ext cx="3869955" cy="1103778"/>
          </a:xfrm>
          <a:prstGeom prst="rect">
            <a:avLst/>
          </a:prstGeom>
        </p:spPr>
      </p:pic>
      <p:pic>
        <p:nvPicPr>
          <p:cNvPr id="8" name="Picture 7">
            <a:extLst>
              <a:ext uri="{FF2B5EF4-FFF2-40B4-BE49-F238E27FC236}">
                <a16:creationId xmlns:a16="http://schemas.microsoft.com/office/drawing/2014/main" id="{DD2CEE13-0059-4072-A667-7B0156C516DD}"/>
              </a:ext>
            </a:extLst>
          </p:cNvPr>
          <p:cNvPicPr>
            <a:picLocks noChangeAspect="1"/>
          </p:cNvPicPr>
          <p:nvPr/>
        </p:nvPicPr>
        <p:blipFill>
          <a:blip r:embed="rId8"/>
          <a:stretch>
            <a:fillRect/>
          </a:stretch>
        </p:blipFill>
        <p:spPr>
          <a:xfrm>
            <a:off x="3017726" y="1639480"/>
            <a:ext cx="3060462" cy="1579108"/>
          </a:xfrm>
          <a:prstGeom prst="rect">
            <a:avLst/>
          </a:prstGeom>
        </p:spPr>
      </p:pic>
      <p:pic>
        <p:nvPicPr>
          <p:cNvPr id="9" name="Picture 8">
            <a:extLst>
              <a:ext uri="{FF2B5EF4-FFF2-40B4-BE49-F238E27FC236}">
                <a16:creationId xmlns:a16="http://schemas.microsoft.com/office/drawing/2014/main" id="{23BBBEFB-3A7C-4B27-A618-F44ACC105823}"/>
              </a:ext>
            </a:extLst>
          </p:cNvPr>
          <p:cNvPicPr>
            <a:picLocks noChangeAspect="1"/>
          </p:cNvPicPr>
          <p:nvPr/>
        </p:nvPicPr>
        <p:blipFill>
          <a:blip r:embed="rId9"/>
          <a:stretch>
            <a:fillRect/>
          </a:stretch>
        </p:blipFill>
        <p:spPr>
          <a:xfrm>
            <a:off x="7265466" y="5155004"/>
            <a:ext cx="3553568" cy="1256750"/>
          </a:xfrm>
          <a:prstGeom prst="rect">
            <a:avLst/>
          </a:prstGeom>
        </p:spPr>
      </p:pic>
    </p:spTree>
    <p:extLst>
      <p:ext uri="{BB962C8B-B14F-4D97-AF65-F5344CB8AC3E}">
        <p14:creationId xmlns:p14="http://schemas.microsoft.com/office/powerpoint/2010/main" val="127809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891409-D069-40FC-9C85-CF631320F909}"/>
              </a:ext>
            </a:extLst>
          </p:cNvPr>
          <p:cNvPicPr>
            <a:picLocks noChangeAspect="1"/>
          </p:cNvPicPr>
          <p:nvPr/>
        </p:nvPicPr>
        <p:blipFill rotWithShape="1">
          <a:blip r:embed="rId3"/>
          <a:srcRect t="12451"/>
          <a:stretch/>
        </p:blipFill>
        <p:spPr>
          <a:xfrm>
            <a:off x="1100137" y="1705246"/>
            <a:ext cx="9991725" cy="4603173"/>
          </a:xfrm>
          <a:prstGeom prst="rect">
            <a:avLst/>
          </a:prstGeom>
        </p:spPr>
      </p:pic>
      <p:sp>
        <p:nvSpPr>
          <p:cNvPr id="3" name="Title 1">
            <a:extLst>
              <a:ext uri="{FF2B5EF4-FFF2-40B4-BE49-F238E27FC236}">
                <a16:creationId xmlns:a16="http://schemas.microsoft.com/office/drawing/2014/main" id="{5035DC31-EB8A-4551-AE03-9705523C2ACB}"/>
              </a:ext>
            </a:extLst>
          </p:cNvPr>
          <p:cNvSpPr txBox="1">
            <a:spLocks/>
          </p:cNvSpPr>
          <p:nvPr/>
        </p:nvSpPr>
        <p:spPr>
          <a:xfrm>
            <a:off x="838200" y="913812"/>
            <a:ext cx="11161734" cy="606425"/>
          </a:xfrm>
          <a:prstGeom prst="rect">
            <a:avLst/>
          </a:prstGeom>
        </p:spPr>
        <p:txBody>
          <a:bodyP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a:t>Three variations of One-Stop Shop (OSS) schemes</a:t>
            </a:r>
            <a:endParaRPr lang="en-US"/>
          </a:p>
        </p:txBody>
      </p:sp>
    </p:spTree>
    <p:extLst>
      <p:ext uri="{BB962C8B-B14F-4D97-AF65-F5344CB8AC3E}">
        <p14:creationId xmlns:p14="http://schemas.microsoft.com/office/powerpoint/2010/main" val="97919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68B8A18-B66C-4361-B6CE-D02481186396}"/>
              </a:ext>
            </a:extLst>
          </p:cNvPr>
          <p:cNvSpPr>
            <a:spLocks noGrp="1"/>
          </p:cNvSpPr>
          <p:nvPr>
            <p:ph type="title"/>
          </p:nvPr>
        </p:nvSpPr>
        <p:spPr>
          <a:xfrm>
            <a:off x="838200" y="832908"/>
            <a:ext cx="10591800" cy="606425"/>
          </a:xfrm>
        </p:spPr>
        <p:txBody>
          <a:bodyPr/>
          <a:lstStyle/>
          <a:p>
            <a:r>
              <a:rPr lang="en-GB"/>
              <a:t>Union-OSS: Use Case </a:t>
            </a:r>
            <a:endParaRPr lang="en-US"/>
          </a:p>
        </p:txBody>
      </p:sp>
      <p:graphicFrame>
        <p:nvGraphicFramePr>
          <p:cNvPr id="6" name="Diagram 5">
            <a:extLst>
              <a:ext uri="{FF2B5EF4-FFF2-40B4-BE49-F238E27FC236}">
                <a16:creationId xmlns:a16="http://schemas.microsoft.com/office/drawing/2014/main" id="{1F5B427D-4F18-4BEE-8439-49225F60D83B}"/>
              </a:ext>
            </a:extLst>
          </p:cNvPr>
          <p:cNvGraphicFramePr/>
          <p:nvPr>
            <p:extLst>
              <p:ext uri="{D42A27DB-BD31-4B8C-83A1-F6EECF244321}">
                <p14:modId xmlns:p14="http://schemas.microsoft.com/office/powerpoint/2010/main" val="458951823"/>
              </p:ext>
            </p:extLst>
          </p:nvPr>
        </p:nvGraphicFramePr>
        <p:xfrm>
          <a:off x="212077" y="1621870"/>
          <a:ext cx="6526074" cy="391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6F2F022-D908-490B-AB91-65EAD16A001F}"/>
              </a:ext>
            </a:extLst>
          </p:cNvPr>
          <p:cNvGraphicFramePr/>
          <p:nvPr>
            <p:extLst>
              <p:ext uri="{D42A27DB-BD31-4B8C-83A1-F6EECF244321}">
                <p14:modId xmlns:p14="http://schemas.microsoft.com/office/powerpoint/2010/main" val="3507044652"/>
              </p:ext>
            </p:extLst>
          </p:nvPr>
        </p:nvGraphicFramePr>
        <p:xfrm>
          <a:off x="6719410" y="2344280"/>
          <a:ext cx="5472590" cy="29734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451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68B8A18-B66C-4361-B6CE-D02481186396}"/>
              </a:ext>
            </a:extLst>
          </p:cNvPr>
          <p:cNvSpPr>
            <a:spLocks noGrp="1"/>
          </p:cNvSpPr>
          <p:nvPr>
            <p:ph type="title"/>
          </p:nvPr>
        </p:nvSpPr>
        <p:spPr>
          <a:xfrm>
            <a:off x="838200" y="832908"/>
            <a:ext cx="10591800" cy="606425"/>
          </a:xfrm>
        </p:spPr>
        <p:txBody>
          <a:bodyPr/>
          <a:lstStyle/>
          <a:p>
            <a:r>
              <a:rPr lang="en-GB"/>
              <a:t>IOSS: Use Case </a:t>
            </a:r>
            <a:endParaRPr lang="en-US"/>
          </a:p>
        </p:txBody>
      </p:sp>
      <p:graphicFrame>
        <p:nvGraphicFramePr>
          <p:cNvPr id="6" name="Diagram 5">
            <a:extLst>
              <a:ext uri="{FF2B5EF4-FFF2-40B4-BE49-F238E27FC236}">
                <a16:creationId xmlns:a16="http://schemas.microsoft.com/office/drawing/2014/main" id="{1F5B427D-4F18-4BEE-8439-49225F60D83B}"/>
              </a:ext>
            </a:extLst>
          </p:cNvPr>
          <p:cNvGraphicFramePr/>
          <p:nvPr>
            <p:extLst>
              <p:ext uri="{D42A27DB-BD31-4B8C-83A1-F6EECF244321}">
                <p14:modId xmlns:p14="http://schemas.microsoft.com/office/powerpoint/2010/main" val="378250003"/>
              </p:ext>
            </p:extLst>
          </p:nvPr>
        </p:nvGraphicFramePr>
        <p:xfrm>
          <a:off x="212077" y="1621870"/>
          <a:ext cx="5883923" cy="466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6F2F022-D908-490B-AB91-65EAD16A001F}"/>
              </a:ext>
            </a:extLst>
          </p:cNvPr>
          <p:cNvGraphicFramePr/>
          <p:nvPr>
            <p:extLst>
              <p:ext uri="{D42A27DB-BD31-4B8C-83A1-F6EECF244321}">
                <p14:modId xmlns:p14="http://schemas.microsoft.com/office/powerpoint/2010/main" val="3472513707"/>
              </p:ext>
            </p:extLst>
          </p:nvPr>
        </p:nvGraphicFramePr>
        <p:xfrm>
          <a:off x="6134100" y="2477444"/>
          <a:ext cx="5883923" cy="33463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6179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900875-FA21-4A64-977E-15BF4F4F1B75}"/>
              </a:ext>
            </a:extLst>
          </p:cNvPr>
          <p:cNvSpPr>
            <a:spLocks noGrp="1"/>
          </p:cNvSpPr>
          <p:nvPr>
            <p:ph type="title"/>
          </p:nvPr>
        </p:nvSpPr>
        <p:spPr>
          <a:xfrm>
            <a:off x="800100" y="3457307"/>
            <a:ext cx="10591800" cy="606425"/>
          </a:xfrm>
        </p:spPr>
        <p:txBody>
          <a:bodyPr>
            <a:normAutofit fontScale="90000"/>
          </a:bodyPr>
          <a:lstStyle/>
          <a:p>
            <a:r>
              <a:rPr lang="en-GB"/>
              <a:t>Meeting Compliance</a:t>
            </a:r>
            <a:br>
              <a:rPr lang="en-GB"/>
            </a:br>
            <a:r>
              <a:rPr lang="en-GB"/>
              <a:t>Obligations</a:t>
            </a:r>
          </a:p>
        </p:txBody>
      </p:sp>
      <p:sp>
        <p:nvSpPr>
          <p:cNvPr id="7" name="Rectangle 6">
            <a:extLst>
              <a:ext uri="{FF2B5EF4-FFF2-40B4-BE49-F238E27FC236}">
                <a16:creationId xmlns:a16="http://schemas.microsoft.com/office/drawing/2014/main" id="{77847E8C-562D-4E19-A024-7862A36E4385}"/>
              </a:ext>
            </a:extLst>
          </p:cNvPr>
          <p:cNvSpPr/>
          <p:nvPr/>
        </p:nvSpPr>
        <p:spPr>
          <a:xfrm>
            <a:off x="7634846" y="1052611"/>
            <a:ext cx="1375739" cy="7396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a:extLst>
              <a:ext uri="{FF2B5EF4-FFF2-40B4-BE49-F238E27FC236}">
                <a16:creationId xmlns:a16="http://schemas.microsoft.com/office/drawing/2014/main" id="{E7546F43-6F50-4686-97A7-F0B745B3DC80}"/>
              </a:ext>
            </a:extLst>
          </p:cNvPr>
          <p:cNvSpPr/>
          <p:nvPr/>
        </p:nvSpPr>
        <p:spPr>
          <a:xfrm>
            <a:off x="3915163" y="2509924"/>
            <a:ext cx="1331360" cy="7396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a:extLst>
              <a:ext uri="{FF2B5EF4-FFF2-40B4-BE49-F238E27FC236}">
                <a16:creationId xmlns:a16="http://schemas.microsoft.com/office/drawing/2014/main" id="{8AD697A3-69C8-484D-AC84-EBE10FFF41C0}"/>
              </a:ext>
            </a:extLst>
          </p:cNvPr>
          <p:cNvSpPr/>
          <p:nvPr/>
        </p:nvSpPr>
        <p:spPr>
          <a:xfrm>
            <a:off x="3915163" y="4602625"/>
            <a:ext cx="1331360" cy="7396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802B6B84-FA78-46A8-805F-370D1BFFE0C6}"/>
              </a:ext>
            </a:extLst>
          </p:cNvPr>
          <p:cNvSpPr/>
          <p:nvPr/>
        </p:nvSpPr>
        <p:spPr>
          <a:xfrm>
            <a:off x="6516486" y="2608767"/>
            <a:ext cx="1741507" cy="1906435"/>
          </a:xfrm>
          <a:custGeom>
            <a:avLst/>
            <a:gdLst>
              <a:gd name="connsiteX0" fmla="*/ 0 w 1232741"/>
              <a:gd name="connsiteY0" fmla="*/ 536242 h 1072484"/>
              <a:gd name="connsiteX1" fmla="*/ 268121 w 1232741"/>
              <a:gd name="connsiteY1" fmla="*/ 0 h 1072484"/>
              <a:gd name="connsiteX2" fmla="*/ 964620 w 1232741"/>
              <a:gd name="connsiteY2" fmla="*/ 0 h 1072484"/>
              <a:gd name="connsiteX3" fmla="*/ 1232741 w 1232741"/>
              <a:gd name="connsiteY3" fmla="*/ 536242 h 1072484"/>
              <a:gd name="connsiteX4" fmla="*/ 964620 w 1232741"/>
              <a:gd name="connsiteY4" fmla="*/ 1072484 h 1072484"/>
              <a:gd name="connsiteX5" fmla="*/ 268121 w 1232741"/>
              <a:gd name="connsiteY5" fmla="*/ 1072484 h 1072484"/>
              <a:gd name="connsiteX6" fmla="*/ 0 w 1232741"/>
              <a:gd name="connsiteY6" fmla="*/ 536242 h 107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41" h="1072484">
                <a:moveTo>
                  <a:pt x="616371" y="0"/>
                </a:moveTo>
                <a:lnTo>
                  <a:pt x="1232740" y="233265"/>
                </a:lnTo>
                <a:lnTo>
                  <a:pt x="1232740" y="839219"/>
                </a:lnTo>
                <a:lnTo>
                  <a:pt x="616371" y="1072484"/>
                </a:lnTo>
                <a:lnTo>
                  <a:pt x="1" y="839219"/>
                </a:lnTo>
                <a:lnTo>
                  <a:pt x="1" y="233265"/>
                </a:lnTo>
                <a:lnTo>
                  <a:pt x="616371" y="0"/>
                </a:lnTo>
                <a:close/>
              </a:path>
            </a:pathLst>
          </a:custGeom>
          <a:solidFill>
            <a:srgbClr val="00206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609" tIns="222583" rIns="197610" bIns="222582" numCol="1" spcCol="1270" anchor="ctr" anchorCtr="0">
            <a:noAutofit/>
          </a:bodyPr>
          <a:lstStyle/>
          <a:p>
            <a:pPr marL="0" lvl="0" indent="0" algn="ctr" defTabSz="355600">
              <a:lnSpc>
                <a:spcPct val="90000"/>
              </a:lnSpc>
              <a:spcBef>
                <a:spcPct val="0"/>
              </a:spcBef>
              <a:spcAft>
                <a:spcPct val="35000"/>
              </a:spcAft>
              <a:buNone/>
            </a:pPr>
            <a:r>
              <a:rPr lang="en-GB" sz="1400"/>
              <a:t>IOSS</a:t>
            </a:r>
            <a:r>
              <a:rPr lang="en-GB" sz="1400" kern="1200"/>
              <a:t> Registrations </a:t>
            </a:r>
            <a:r>
              <a:rPr lang="en-GB" sz="1400"/>
              <a:t>and </a:t>
            </a:r>
            <a:r>
              <a:rPr lang="en-GB" sz="1400" kern="1200"/>
              <a:t>Set Up to OSS</a:t>
            </a:r>
          </a:p>
        </p:txBody>
      </p:sp>
      <p:sp>
        <p:nvSpPr>
          <p:cNvPr id="9" name="Freeform: Shape 8">
            <a:extLst>
              <a:ext uri="{FF2B5EF4-FFF2-40B4-BE49-F238E27FC236}">
                <a16:creationId xmlns:a16="http://schemas.microsoft.com/office/drawing/2014/main" id="{EEE9138B-2EC1-4C4E-871E-2AC413F16785}"/>
              </a:ext>
            </a:extLst>
          </p:cNvPr>
          <p:cNvSpPr/>
          <p:nvPr/>
        </p:nvSpPr>
        <p:spPr>
          <a:xfrm>
            <a:off x="7414524" y="990587"/>
            <a:ext cx="1792770" cy="1906435"/>
          </a:xfrm>
          <a:custGeom>
            <a:avLst/>
            <a:gdLst>
              <a:gd name="connsiteX0" fmla="*/ 0 w 1232741"/>
              <a:gd name="connsiteY0" fmla="*/ 536242 h 1072484"/>
              <a:gd name="connsiteX1" fmla="*/ 268121 w 1232741"/>
              <a:gd name="connsiteY1" fmla="*/ 0 h 1072484"/>
              <a:gd name="connsiteX2" fmla="*/ 964620 w 1232741"/>
              <a:gd name="connsiteY2" fmla="*/ 0 h 1072484"/>
              <a:gd name="connsiteX3" fmla="*/ 1232741 w 1232741"/>
              <a:gd name="connsiteY3" fmla="*/ 536242 h 1072484"/>
              <a:gd name="connsiteX4" fmla="*/ 964620 w 1232741"/>
              <a:gd name="connsiteY4" fmla="*/ 1072484 h 1072484"/>
              <a:gd name="connsiteX5" fmla="*/ 268121 w 1232741"/>
              <a:gd name="connsiteY5" fmla="*/ 1072484 h 1072484"/>
              <a:gd name="connsiteX6" fmla="*/ 0 w 1232741"/>
              <a:gd name="connsiteY6" fmla="*/ 536242 h 107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41" h="1072484">
                <a:moveTo>
                  <a:pt x="616371" y="0"/>
                </a:moveTo>
                <a:lnTo>
                  <a:pt x="1232740" y="233265"/>
                </a:lnTo>
                <a:lnTo>
                  <a:pt x="1232740" y="839219"/>
                </a:lnTo>
                <a:lnTo>
                  <a:pt x="616371" y="1072484"/>
                </a:lnTo>
                <a:lnTo>
                  <a:pt x="1" y="839219"/>
                </a:lnTo>
                <a:lnTo>
                  <a:pt x="1" y="233265"/>
                </a:lnTo>
                <a:lnTo>
                  <a:pt x="616371"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609" tIns="222583" rIns="197610" bIns="222582" numCol="1" spcCol="1270" anchor="ctr" anchorCtr="0">
            <a:noAutofit/>
          </a:bodyPr>
          <a:lstStyle/>
          <a:p>
            <a:pPr marL="0" lvl="0" indent="0" algn="ctr" defTabSz="355600">
              <a:lnSpc>
                <a:spcPct val="90000"/>
              </a:lnSpc>
              <a:spcBef>
                <a:spcPct val="0"/>
              </a:spcBef>
              <a:spcAft>
                <a:spcPct val="35000"/>
              </a:spcAft>
              <a:buNone/>
            </a:pPr>
            <a:r>
              <a:rPr lang="en-GB" sz="1400" kern="1200"/>
              <a:t>Intermediary</a:t>
            </a:r>
          </a:p>
        </p:txBody>
      </p:sp>
      <p:sp>
        <p:nvSpPr>
          <p:cNvPr id="12" name="Freeform: Shape 11">
            <a:extLst>
              <a:ext uri="{FF2B5EF4-FFF2-40B4-BE49-F238E27FC236}">
                <a16:creationId xmlns:a16="http://schemas.microsoft.com/office/drawing/2014/main" id="{29E7D9B6-4666-490B-B2EC-BA1DCF4A00E4}"/>
              </a:ext>
            </a:extLst>
          </p:cNvPr>
          <p:cNvSpPr/>
          <p:nvPr/>
        </p:nvSpPr>
        <p:spPr>
          <a:xfrm>
            <a:off x="8396402" y="2608768"/>
            <a:ext cx="1708930" cy="1906435"/>
          </a:xfrm>
          <a:custGeom>
            <a:avLst/>
            <a:gdLst>
              <a:gd name="connsiteX0" fmla="*/ 0 w 1232741"/>
              <a:gd name="connsiteY0" fmla="*/ 536242 h 1072484"/>
              <a:gd name="connsiteX1" fmla="*/ 268121 w 1232741"/>
              <a:gd name="connsiteY1" fmla="*/ 0 h 1072484"/>
              <a:gd name="connsiteX2" fmla="*/ 964620 w 1232741"/>
              <a:gd name="connsiteY2" fmla="*/ 0 h 1072484"/>
              <a:gd name="connsiteX3" fmla="*/ 1232741 w 1232741"/>
              <a:gd name="connsiteY3" fmla="*/ 536242 h 1072484"/>
              <a:gd name="connsiteX4" fmla="*/ 964620 w 1232741"/>
              <a:gd name="connsiteY4" fmla="*/ 1072484 h 1072484"/>
              <a:gd name="connsiteX5" fmla="*/ 268121 w 1232741"/>
              <a:gd name="connsiteY5" fmla="*/ 1072484 h 1072484"/>
              <a:gd name="connsiteX6" fmla="*/ 0 w 1232741"/>
              <a:gd name="connsiteY6" fmla="*/ 536242 h 107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41" h="1072484">
                <a:moveTo>
                  <a:pt x="616371" y="0"/>
                </a:moveTo>
                <a:lnTo>
                  <a:pt x="1232740" y="233265"/>
                </a:lnTo>
                <a:lnTo>
                  <a:pt x="1232740" y="839219"/>
                </a:lnTo>
                <a:lnTo>
                  <a:pt x="616371" y="1072484"/>
                </a:lnTo>
                <a:lnTo>
                  <a:pt x="1" y="839219"/>
                </a:lnTo>
                <a:lnTo>
                  <a:pt x="1" y="233265"/>
                </a:lnTo>
                <a:lnTo>
                  <a:pt x="616371" y="0"/>
                </a:lnTo>
                <a:close/>
              </a:path>
            </a:pathLst>
          </a:cu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609" tIns="222583" rIns="197610" bIns="222582" numCol="1" spcCol="1270" anchor="ctr" anchorCtr="0">
            <a:noAutofit/>
          </a:bodyPr>
          <a:lstStyle/>
          <a:p>
            <a:pPr marL="0" lvl="0" indent="0" algn="ctr" defTabSz="355600">
              <a:lnSpc>
                <a:spcPct val="90000"/>
              </a:lnSpc>
              <a:spcBef>
                <a:spcPct val="0"/>
              </a:spcBef>
              <a:spcAft>
                <a:spcPct val="35000"/>
              </a:spcAft>
              <a:buNone/>
            </a:pPr>
            <a:r>
              <a:rPr lang="en-GB" sz="1400" kern="1200"/>
              <a:t>Submission of Returns</a:t>
            </a:r>
          </a:p>
        </p:txBody>
      </p:sp>
      <p:sp>
        <p:nvSpPr>
          <p:cNvPr id="15" name="Freeform: Shape 14">
            <a:extLst>
              <a:ext uri="{FF2B5EF4-FFF2-40B4-BE49-F238E27FC236}">
                <a16:creationId xmlns:a16="http://schemas.microsoft.com/office/drawing/2014/main" id="{685F8BED-AACE-4842-9608-B80A571CE88B}"/>
              </a:ext>
            </a:extLst>
          </p:cNvPr>
          <p:cNvSpPr/>
          <p:nvPr/>
        </p:nvSpPr>
        <p:spPr>
          <a:xfrm>
            <a:off x="7455515" y="4278609"/>
            <a:ext cx="1741507" cy="1906435"/>
          </a:xfrm>
          <a:custGeom>
            <a:avLst/>
            <a:gdLst>
              <a:gd name="connsiteX0" fmla="*/ 0 w 1232741"/>
              <a:gd name="connsiteY0" fmla="*/ 536242 h 1072484"/>
              <a:gd name="connsiteX1" fmla="*/ 268121 w 1232741"/>
              <a:gd name="connsiteY1" fmla="*/ 0 h 1072484"/>
              <a:gd name="connsiteX2" fmla="*/ 964620 w 1232741"/>
              <a:gd name="connsiteY2" fmla="*/ 0 h 1072484"/>
              <a:gd name="connsiteX3" fmla="*/ 1232741 w 1232741"/>
              <a:gd name="connsiteY3" fmla="*/ 536242 h 1072484"/>
              <a:gd name="connsiteX4" fmla="*/ 964620 w 1232741"/>
              <a:gd name="connsiteY4" fmla="*/ 1072484 h 1072484"/>
              <a:gd name="connsiteX5" fmla="*/ 268121 w 1232741"/>
              <a:gd name="connsiteY5" fmla="*/ 1072484 h 1072484"/>
              <a:gd name="connsiteX6" fmla="*/ 0 w 1232741"/>
              <a:gd name="connsiteY6" fmla="*/ 536242 h 107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41" h="1072484">
                <a:moveTo>
                  <a:pt x="616371" y="0"/>
                </a:moveTo>
                <a:lnTo>
                  <a:pt x="1232740" y="233265"/>
                </a:lnTo>
                <a:lnTo>
                  <a:pt x="1232740" y="839219"/>
                </a:lnTo>
                <a:lnTo>
                  <a:pt x="616371" y="1072484"/>
                </a:lnTo>
                <a:lnTo>
                  <a:pt x="1" y="839219"/>
                </a:lnTo>
                <a:lnTo>
                  <a:pt x="1" y="233265"/>
                </a:lnTo>
                <a:lnTo>
                  <a:pt x="616371"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609" tIns="222583" rIns="197610" bIns="222582" numCol="1" spcCol="1270" anchor="ctr" anchorCtr="0">
            <a:noAutofit/>
          </a:bodyPr>
          <a:lstStyle/>
          <a:p>
            <a:pPr marL="0" lvl="0" indent="0" algn="ctr" defTabSz="355600">
              <a:lnSpc>
                <a:spcPct val="90000"/>
              </a:lnSpc>
              <a:spcBef>
                <a:spcPct val="0"/>
              </a:spcBef>
              <a:spcAft>
                <a:spcPct val="35000"/>
              </a:spcAft>
              <a:buNone/>
            </a:pPr>
            <a:r>
              <a:rPr lang="en-GB" sz="1400" kern="1200"/>
              <a:t>VAT Audits</a:t>
            </a:r>
          </a:p>
        </p:txBody>
      </p:sp>
      <p:sp>
        <p:nvSpPr>
          <p:cNvPr id="18" name="Freeform: Shape 17">
            <a:extLst>
              <a:ext uri="{FF2B5EF4-FFF2-40B4-BE49-F238E27FC236}">
                <a16:creationId xmlns:a16="http://schemas.microsoft.com/office/drawing/2014/main" id="{4C56179F-2C56-4447-81B7-B9440FFB41D2}"/>
              </a:ext>
            </a:extLst>
          </p:cNvPr>
          <p:cNvSpPr/>
          <p:nvPr/>
        </p:nvSpPr>
        <p:spPr>
          <a:xfrm>
            <a:off x="9341092" y="998581"/>
            <a:ext cx="1778709" cy="1906435"/>
          </a:xfrm>
          <a:custGeom>
            <a:avLst/>
            <a:gdLst>
              <a:gd name="connsiteX0" fmla="*/ 0 w 1232741"/>
              <a:gd name="connsiteY0" fmla="*/ 536242 h 1072484"/>
              <a:gd name="connsiteX1" fmla="*/ 268121 w 1232741"/>
              <a:gd name="connsiteY1" fmla="*/ 0 h 1072484"/>
              <a:gd name="connsiteX2" fmla="*/ 964620 w 1232741"/>
              <a:gd name="connsiteY2" fmla="*/ 0 h 1072484"/>
              <a:gd name="connsiteX3" fmla="*/ 1232741 w 1232741"/>
              <a:gd name="connsiteY3" fmla="*/ 536242 h 1072484"/>
              <a:gd name="connsiteX4" fmla="*/ 964620 w 1232741"/>
              <a:gd name="connsiteY4" fmla="*/ 1072484 h 1072484"/>
              <a:gd name="connsiteX5" fmla="*/ 268121 w 1232741"/>
              <a:gd name="connsiteY5" fmla="*/ 1072484 h 1072484"/>
              <a:gd name="connsiteX6" fmla="*/ 0 w 1232741"/>
              <a:gd name="connsiteY6" fmla="*/ 536242 h 107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41" h="1072484">
                <a:moveTo>
                  <a:pt x="616371" y="0"/>
                </a:moveTo>
                <a:lnTo>
                  <a:pt x="1232740" y="233265"/>
                </a:lnTo>
                <a:lnTo>
                  <a:pt x="1232740" y="839219"/>
                </a:lnTo>
                <a:lnTo>
                  <a:pt x="616371" y="1072484"/>
                </a:lnTo>
                <a:lnTo>
                  <a:pt x="1" y="839219"/>
                </a:lnTo>
                <a:lnTo>
                  <a:pt x="1" y="233265"/>
                </a:lnTo>
                <a:lnTo>
                  <a:pt x="616371" y="0"/>
                </a:lnTo>
                <a:close/>
              </a:path>
            </a:pathLst>
          </a:custGeom>
          <a:solidFill>
            <a:schemeClr val="tx2"/>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609" tIns="222583" rIns="197610" bIns="222582" numCol="1" spcCol="1270" anchor="ctr" anchorCtr="0">
            <a:noAutofit/>
          </a:bodyPr>
          <a:lstStyle/>
          <a:p>
            <a:pPr marL="0" lvl="0" indent="0" algn="ctr" defTabSz="355600">
              <a:lnSpc>
                <a:spcPct val="90000"/>
              </a:lnSpc>
              <a:spcBef>
                <a:spcPct val="0"/>
              </a:spcBef>
              <a:spcAft>
                <a:spcPct val="35000"/>
              </a:spcAft>
              <a:buNone/>
            </a:pPr>
            <a:r>
              <a:rPr lang="en-GB" sz="1400" kern="1200"/>
              <a:t>Which scheme? </a:t>
            </a:r>
          </a:p>
        </p:txBody>
      </p:sp>
      <p:sp>
        <p:nvSpPr>
          <p:cNvPr id="4" name="TextBox 3">
            <a:extLst>
              <a:ext uri="{FF2B5EF4-FFF2-40B4-BE49-F238E27FC236}">
                <a16:creationId xmlns:a16="http://schemas.microsoft.com/office/drawing/2014/main" id="{E921606B-B645-4CA3-B8FF-4A20C210E51C}"/>
              </a:ext>
            </a:extLst>
          </p:cNvPr>
          <p:cNvSpPr txBox="1"/>
          <p:nvPr/>
        </p:nvSpPr>
        <p:spPr>
          <a:xfrm>
            <a:off x="277402" y="1969257"/>
            <a:ext cx="6228366" cy="707886"/>
          </a:xfrm>
          <a:prstGeom prst="rect">
            <a:avLst/>
          </a:prstGeom>
          <a:noFill/>
        </p:spPr>
        <p:txBody>
          <a:bodyPr wrap="square" rtlCol="0">
            <a:spAutoFit/>
          </a:bodyPr>
          <a:lstStyle/>
          <a:p>
            <a:pPr marL="342900" indent="-342900">
              <a:buFont typeface="Arial"/>
              <a:buChar char="•"/>
            </a:pPr>
            <a:endParaRPr lang="en-GB" sz="2000">
              <a:solidFill>
                <a:srgbClr val="757081"/>
              </a:solidFill>
              <a:ea typeface="+mn-lt"/>
              <a:cs typeface="+mn-lt"/>
            </a:endParaRPr>
          </a:p>
          <a:p>
            <a:endParaRPr lang="en-GB" sz="2000"/>
          </a:p>
        </p:txBody>
      </p:sp>
      <p:sp>
        <p:nvSpPr>
          <p:cNvPr id="13" name="Freeform: Shape 12">
            <a:extLst>
              <a:ext uri="{FF2B5EF4-FFF2-40B4-BE49-F238E27FC236}">
                <a16:creationId xmlns:a16="http://schemas.microsoft.com/office/drawing/2014/main" id="{CD27616D-F396-48B4-9758-A54CB54F6339}"/>
              </a:ext>
            </a:extLst>
          </p:cNvPr>
          <p:cNvSpPr/>
          <p:nvPr/>
        </p:nvSpPr>
        <p:spPr>
          <a:xfrm>
            <a:off x="10228627" y="2608767"/>
            <a:ext cx="1708930" cy="1906435"/>
          </a:xfrm>
          <a:custGeom>
            <a:avLst/>
            <a:gdLst>
              <a:gd name="connsiteX0" fmla="*/ 0 w 1232741"/>
              <a:gd name="connsiteY0" fmla="*/ 536242 h 1072484"/>
              <a:gd name="connsiteX1" fmla="*/ 268121 w 1232741"/>
              <a:gd name="connsiteY1" fmla="*/ 0 h 1072484"/>
              <a:gd name="connsiteX2" fmla="*/ 964620 w 1232741"/>
              <a:gd name="connsiteY2" fmla="*/ 0 h 1072484"/>
              <a:gd name="connsiteX3" fmla="*/ 1232741 w 1232741"/>
              <a:gd name="connsiteY3" fmla="*/ 536242 h 1072484"/>
              <a:gd name="connsiteX4" fmla="*/ 964620 w 1232741"/>
              <a:gd name="connsiteY4" fmla="*/ 1072484 h 1072484"/>
              <a:gd name="connsiteX5" fmla="*/ 268121 w 1232741"/>
              <a:gd name="connsiteY5" fmla="*/ 1072484 h 1072484"/>
              <a:gd name="connsiteX6" fmla="*/ 0 w 1232741"/>
              <a:gd name="connsiteY6" fmla="*/ 536242 h 107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41" h="1072484">
                <a:moveTo>
                  <a:pt x="616371" y="0"/>
                </a:moveTo>
                <a:lnTo>
                  <a:pt x="1232740" y="233265"/>
                </a:lnTo>
                <a:lnTo>
                  <a:pt x="1232740" y="839219"/>
                </a:lnTo>
                <a:lnTo>
                  <a:pt x="616371" y="1072484"/>
                </a:lnTo>
                <a:lnTo>
                  <a:pt x="1" y="839219"/>
                </a:lnTo>
                <a:lnTo>
                  <a:pt x="1" y="233265"/>
                </a:lnTo>
                <a:lnTo>
                  <a:pt x="616371"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609" tIns="222583" rIns="197610" bIns="222582" numCol="1" spcCol="1270" anchor="ctr" anchorCtr="0">
            <a:noAutofit/>
          </a:bodyPr>
          <a:lstStyle/>
          <a:p>
            <a:pPr algn="ctr" defTabSz="355600">
              <a:lnSpc>
                <a:spcPct val="90000"/>
              </a:lnSpc>
              <a:spcBef>
                <a:spcPct val="0"/>
              </a:spcBef>
              <a:spcAft>
                <a:spcPct val="35000"/>
              </a:spcAft>
            </a:pPr>
            <a:r>
              <a:rPr lang="en-GB" sz="1400"/>
              <a:t>Record Keeping</a:t>
            </a:r>
            <a:endParaRPr lang="en-GB" sz="1400" kern="1200"/>
          </a:p>
        </p:txBody>
      </p:sp>
    </p:spTree>
    <p:extLst>
      <p:ext uri="{BB962C8B-B14F-4D97-AF65-F5344CB8AC3E}">
        <p14:creationId xmlns:p14="http://schemas.microsoft.com/office/powerpoint/2010/main" val="72154321"/>
      </p:ext>
    </p:extLst>
  </p:cSld>
  <p:clrMapOvr>
    <a:masterClrMapping/>
  </p:clrMapOvr>
</p:sld>
</file>

<file path=ppt/theme/theme1.xml><?xml version="1.0" encoding="utf-8"?>
<a:theme xmlns:a="http://schemas.openxmlformats.org/drawingml/2006/main" name="Sovos Theme">
  <a:themeElements>
    <a:clrScheme name="FY19 Sovos Theme Colors">
      <a:dk1>
        <a:srgbClr val="000000"/>
      </a:dk1>
      <a:lt1>
        <a:srgbClr val="FFFFFF"/>
      </a:lt1>
      <a:dk2>
        <a:srgbClr val="14B9F1"/>
      </a:dk2>
      <a:lt2>
        <a:srgbClr val="EBEDEF"/>
      </a:lt2>
      <a:accent1>
        <a:srgbClr val="263441"/>
      </a:accent1>
      <a:accent2>
        <a:srgbClr val="FF9F37"/>
      </a:accent2>
      <a:accent3>
        <a:srgbClr val="5ABE8A"/>
      </a:accent3>
      <a:accent4>
        <a:srgbClr val="1689CE"/>
      </a:accent4>
      <a:accent5>
        <a:srgbClr val="632B68"/>
      </a:accent5>
      <a:accent6>
        <a:srgbClr val="E53530"/>
      </a:accent6>
      <a:hlink>
        <a:srgbClr val="6A8195"/>
      </a:hlink>
      <a:folHlink>
        <a:srgbClr val="632B68"/>
      </a:folHlink>
    </a:clrScheme>
    <a:fontScheme name="Sovos FY19">
      <a:majorFont>
        <a:latin typeface="Montserrat ExtraBold"/>
        <a:ea typeface=""/>
        <a:cs typeface=""/>
      </a:majorFont>
      <a:minorFont>
        <a:latin typeface="Hin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1-ppt-phoroa" id="{4F5E3A82-1F63-9640-9B79-34DF391DB798}" vid="{F01848BB-1083-9B42-BEEA-28D38E8B5832}"/>
    </a:ext>
  </a:extLst>
</a:theme>
</file>

<file path=ppt/theme/theme2.xml><?xml version="1.0" encoding="utf-8"?>
<a:theme xmlns:a="http://schemas.openxmlformats.org/drawingml/2006/main" name="Sovos Theme Blank Slide">
  <a:themeElements>
    <a:clrScheme name="FY19 Sovos Theme Colors">
      <a:dk1>
        <a:srgbClr val="000000"/>
      </a:dk1>
      <a:lt1>
        <a:srgbClr val="FFFFFF"/>
      </a:lt1>
      <a:dk2>
        <a:srgbClr val="14B9F1"/>
      </a:dk2>
      <a:lt2>
        <a:srgbClr val="EBEDEF"/>
      </a:lt2>
      <a:accent1>
        <a:srgbClr val="263441"/>
      </a:accent1>
      <a:accent2>
        <a:srgbClr val="FF9F37"/>
      </a:accent2>
      <a:accent3>
        <a:srgbClr val="5ABE8A"/>
      </a:accent3>
      <a:accent4>
        <a:srgbClr val="1689CE"/>
      </a:accent4>
      <a:accent5>
        <a:srgbClr val="632B68"/>
      </a:accent5>
      <a:accent6>
        <a:srgbClr val="E53530"/>
      </a:accent6>
      <a:hlink>
        <a:srgbClr val="6A8195"/>
      </a:hlink>
      <a:folHlink>
        <a:srgbClr val="632B68"/>
      </a:folHlink>
    </a:clrScheme>
    <a:fontScheme name="Sovos FY19">
      <a:majorFont>
        <a:latin typeface="Montserrat ExtraBold"/>
        <a:ea typeface=""/>
        <a:cs typeface=""/>
      </a:majorFont>
      <a:minorFont>
        <a:latin typeface="Hin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1-ppt-phoroa" id="{4F5E3A82-1F63-9640-9B79-34DF391DB798}" vid="{32A4B03F-B092-EE4E-88E8-1F7178285CD5}"/>
    </a:ext>
  </a:extLst>
</a:theme>
</file>

<file path=ppt/theme/theme3.xml><?xml version="1.0" encoding="utf-8"?>
<a:theme xmlns:a="http://schemas.openxmlformats.org/drawingml/2006/main" name="Sovos Theme">
  <a:themeElements>
    <a:clrScheme name="FY19 Sovos Theme Colors">
      <a:dk1>
        <a:srgbClr val="000000"/>
      </a:dk1>
      <a:lt1>
        <a:srgbClr val="FFFFFF"/>
      </a:lt1>
      <a:dk2>
        <a:srgbClr val="14B9F1"/>
      </a:dk2>
      <a:lt2>
        <a:srgbClr val="EBEDEF"/>
      </a:lt2>
      <a:accent1>
        <a:srgbClr val="263441"/>
      </a:accent1>
      <a:accent2>
        <a:srgbClr val="FF9F37"/>
      </a:accent2>
      <a:accent3>
        <a:srgbClr val="5ABE8A"/>
      </a:accent3>
      <a:accent4>
        <a:srgbClr val="1689CE"/>
      </a:accent4>
      <a:accent5>
        <a:srgbClr val="632B68"/>
      </a:accent5>
      <a:accent6>
        <a:srgbClr val="E53530"/>
      </a:accent6>
      <a:hlink>
        <a:srgbClr val="6A8195"/>
      </a:hlink>
      <a:folHlink>
        <a:srgbClr val="632B68"/>
      </a:folHlink>
    </a:clrScheme>
    <a:fontScheme name="Sovos FY19">
      <a:majorFont>
        <a:latin typeface="Montserrat ExtraBold"/>
        <a:ea typeface=""/>
        <a:cs typeface=""/>
      </a:majorFont>
      <a:minorFont>
        <a:latin typeface="Hin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1-ppt-phoroa" id="{4F5E3A82-1F63-9640-9B79-34DF391DB798}" vid="{F01848BB-1083-9B42-BEEA-28D38E8B58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1B18937478F34584034703180DD2C6" ma:contentTypeVersion="13" ma:contentTypeDescription="Create a new document." ma:contentTypeScope="" ma:versionID="93800b1c4cdf47a6e654a78e070eb21e">
  <xsd:schema xmlns:xsd="http://www.w3.org/2001/XMLSchema" xmlns:xs="http://www.w3.org/2001/XMLSchema" xmlns:p="http://schemas.microsoft.com/office/2006/metadata/properties" xmlns:ns3="9ced87bf-cfe3-406d-acc0-28b5f1ed52f2" xmlns:ns4="fc112128-5bd1-4472-8447-eb5f96a34ea9" targetNamespace="http://schemas.microsoft.com/office/2006/metadata/properties" ma:root="true" ma:fieldsID="aedbc1b77764af00a0dfeb8d4140cf31" ns3:_="" ns4:_="">
    <xsd:import namespace="9ced87bf-cfe3-406d-acc0-28b5f1ed52f2"/>
    <xsd:import namespace="fc112128-5bd1-4472-8447-eb5f96a34e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d87bf-cfe3-406d-acc0-28b5f1ed52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12128-5bd1-4472-8447-eb5f96a34e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A42C41-CA43-42B0-AE99-E91BDEA17F94}">
  <ds:schemaRefs>
    <ds:schemaRef ds:uri="http://schemas.microsoft.com/sharepoint/v3/contenttype/forms"/>
  </ds:schemaRefs>
</ds:datastoreItem>
</file>

<file path=customXml/itemProps2.xml><?xml version="1.0" encoding="utf-8"?>
<ds:datastoreItem xmlns:ds="http://schemas.openxmlformats.org/officeDocument/2006/customXml" ds:itemID="{28E8E4E0-0BBD-4A19-B9EB-4464B9AEDCC1}">
  <ds:schemaRefs>
    <ds:schemaRef ds:uri="9ced87bf-cfe3-406d-acc0-28b5f1ed52f2"/>
    <ds:schemaRef ds:uri="fc112128-5bd1-4472-8447-eb5f96a34e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12ADC2-7462-4088-9011-50EE6EC9463F}">
  <ds:schemaRefs>
    <ds:schemaRef ds:uri="http://schemas.openxmlformats.org/package/2006/metadata/core-properties"/>
    <ds:schemaRef ds:uri="http://purl.org/dc/terms/"/>
    <ds:schemaRef ds:uri="9ced87bf-cfe3-406d-acc0-28b5f1ed52f2"/>
    <ds:schemaRef ds:uri="http://schemas.microsoft.com/office/2006/documentManagement/types"/>
    <ds:schemaRef ds:uri="http://schemas.microsoft.com/office/2006/metadata/properties"/>
    <ds:schemaRef ds:uri="http://purl.org/dc/elements/1.1/"/>
    <ds:schemaRef ds:uri="http://schemas.microsoft.com/office/infopath/2007/PartnerControls"/>
    <ds:schemaRef ds:uri="fc112128-5bd1-4472-8447-eb5f96a34ea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340</TotalTime>
  <Words>992</Words>
  <Application>Microsoft Office PowerPoint</Application>
  <PresentationFormat>Widescreen</PresentationFormat>
  <Paragraphs>64</Paragraphs>
  <Slides>6</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Calibri</vt:lpstr>
      <vt:lpstr>Hind Light</vt:lpstr>
      <vt:lpstr>Montserrat ExtraBold</vt:lpstr>
      <vt:lpstr>Montserrat Medium</vt:lpstr>
      <vt:lpstr>Sovos Theme</vt:lpstr>
      <vt:lpstr>Sovos Theme Blank Slide</vt:lpstr>
      <vt:lpstr>Sovos Theme</vt:lpstr>
      <vt:lpstr>All you need to know about e-commerce: Tax </vt:lpstr>
      <vt:lpstr>Key changes of the EU e-Commerce VAT Package</vt:lpstr>
      <vt:lpstr>PowerPoint Presentation</vt:lpstr>
      <vt:lpstr>Union-OSS: Use Case </vt:lpstr>
      <vt:lpstr>IOSS: Use Case </vt:lpstr>
      <vt:lpstr>Meeting Compliance Obligations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Higgins</dc:creator>
  <cp:lastModifiedBy>Spencer, Andy</cp:lastModifiedBy>
  <cp:revision>70</cp:revision>
  <dcterms:created xsi:type="dcterms:W3CDTF">2020-12-01T11:40:17Z</dcterms:created>
  <dcterms:modified xsi:type="dcterms:W3CDTF">2021-10-04T16:09:07Z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0x010100B71B18937478F34584034703180DD2C6</vt:lpwstr>
  </property>
</Properties>
</file>